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embeddings/oleObject2.bin" ContentType="application/vnd.openxmlformats-officedocument.oleObject"/>
  <Override PartName="/ppt/notesSlides/notesSlide11.xml" ContentType="application/vnd.openxmlformats-officedocument.presentationml.notesSlide+xml"/>
  <Override PartName="/ppt/embeddings/oleObject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4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5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8" r:id="rId1"/>
    <p:sldMasterId id="2147483706" r:id="rId2"/>
    <p:sldMasterId id="2147483703" r:id="rId3"/>
    <p:sldMasterId id="2147483649" r:id="rId4"/>
    <p:sldMasterId id="2147483718" r:id="rId5"/>
    <p:sldMasterId id="2147484342" r:id="rId6"/>
    <p:sldMasterId id="2147484354" r:id="rId7"/>
    <p:sldMasterId id="2147484366" r:id="rId8"/>
    <p:sldMasterId id="2147484378" r:id="rId9"/>
    <p:sldMasterId id="2147484620" r:id="rId10"/>
    <p:sldMasterId id="2147484632" r:id="rId11"/>
  </p:sldMasterIdLst>
  <p:notesMasterIdLst>
    <p:notesMasterId r:id="rId49"/>
  </p:notesMasterIdLst>
  <p:sldIdLst>
    <p:sldId id="389" r:id="rId12"/>
    <p:sldId id="335" r:id="rId13"/>
    <p:sldId id="333" r:id="rId14"/>
    <p:sldId id="334" r:id="rId15"/>
    <p:sldId id="390" r:id="rId16"/>
    <p:sldId id="272" r:id="rId17"/>
    <p:sldId id="337" r:id="rId18"/>
    <p:sldId id="263" r:id="rId19"/>
    <p:sldId id="377" r:id="rId20"/>
    <p:sldId id="374" r:id="rId21"/>
    <p:sldId id="375" r:id="rId22"/>
    <p:sldId id="316" r:id="rId23"/>
    <p:sldId id="315" r:id="rId24"/>
    <p:sldId id="326" r:id="rId25"/>
    <p:sldId id="327" r:id="rId26"/>
    <p:sldId id="328" r:id="rId27"/>
    <p:sldId id="311" r:id="rId28"/>
    <p:sldId id="323" r:id="rId29"/>
    <p:sldId id="318" r:id="rId30"/>
    <p:sldId id="322" r:id="rId31"/>
    <p:sldId id="378" r:id="rId32"/>
    <p:sldId id="391" r:id="rId33"/>
    <p:sldId id="325" r:id="rId34"/>
    <p:sldId id="320" r:id="rId35"/>
    <p:sldId id="380" r:id="rId36"/>
    <p:sldId id="329" r:id="rId37"/>
    <p:sldId id="392" r:id="rId38"/>
    <p:sldId id="382" r:id="rId39"/>
    <p:sldId id="331" r:id="rId40"/>
    <p:sldId id="330" r:id="rId41"/>
    <p:sldId id="386" r:id="rId42"/>
    <p:sldId id="393" r:id="rId43"/>
    <p:sldId id="385" r:id="rId44"/>
    <p:sldId id="387" r:id="rId45"/>
    <p:sldId id="388" r:id="rId46"/>
    <p:sldId id="317" r:id="rId47"/>
    <p:sldId id="394" r:id="rId4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FF"/>
    <a:srgbClr val="FFFF00"/>
    <a:srgbClr val="000000"/>
    <a:srgbClr val="FF0000"/>
    <a:srgbClr val="FFF69B"/>
    <a:srgbClr val="0A5C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097" autoAdjust="0"/>
  </p:normalViewPr>
  <p:slideViewPr>
    <p:cSldViewPr>
      <p:cViewPr varScale="1">
        <p:scale>
          <a:sx n="82" d="100"/>
          <a:sy n="82" d="100"/>
        </p:scale>
        <p:origin x="-112" y="-27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Relationship Id="rId50" Type="http://schemas.openxmlformats.org/officeDocument/2006/relationships/printerSettings" Target="printerSettings/printerSettings1.bin"/><Relationship Id="rId51" Type="http://schemas.openxmlformats.org/officeDocument/2006/relationships/presProps" Target="presProps.xml"/><Relationship Id="rId52" Type="http://schemas.openxmlformats.org/officeDocument/2006/relationships/viewProps" Target="viewProps.xml"/><Relationship Id="rId53" Type="http://schemas.openxmlformats.org/officeDocument/2006/relationships/theme" Target="theme/theme1.xml"/><Relationship Id="rId54" Type="http://schemas.openxmlformats.org/officeDocument/2006/relationships/tableStyles" Target="tableStyles.xml"/><Relationship Id="rId40" Type="http://schemas.openxmlformats.org/officeDocument/2006/relationships/slide" Target="slides/slide29.xml"/><Relationship Id="rId41" Type="http://schemas.openxmlformats.org/officeDocument/2006/relationships/slide" Target="slides/slide30.xml"/><Relationship Id="rId42" Type="http://schemas.openxmlformats.org/officeDocument/2006/relationships/slide" Target="slides/slide31.xml"/><Relationship Id="rId43" Type="http://schemas.openxmlformats.org/officeDocument/2006/relationships/slide" Target="slides/slide32.xml"/><Relationship Id="rId44" Type="http://schemas.openxmlformats.org/officeDocument/2006/relationships/slide" Target="slides/slide33.xml"/><Relationship Id="rId45" Type="http://schemas.openxmlformats.org/officeDocument/2006/relationships/slide" Target="slides/slide34.xml"/><Relationship Id="rId46" Type="http://schemas.openxmlformats.org/officeDocument/2006/relationships/slide" Target="slides/slide35.xml"/><Relationship Id="rId47" Type="http://schemas.openxmlformats.org/officeDocument/2006/relationships/slide" Target="slides/slide36.xml"/><Relationship Id="rId48" Type="http://schemas.openxmlformats.org/officeDocument/2006/relationships/slide" Target="slides/slide3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slide" Target="slides/slide21.xml"/><Relationship Id="rId33" Type="http://schemas.openxmlformats.org/officeDocument/2006/relationships/slide" Target="slides/slide22.xml"/><Relationship Id="rId34" Type="http://schemas.openxmlformats.org/officeDocument/2006/relationships/slide" Target="slides/slide23.xml"/><Relationship Id="rId35" Type="http://schemas.openxmlformats.org/officeDocument/2006/relationships/slide" Target="slides/slide24.xml"/><Relationship Id="rId36" Type="http://schemas.openxmlformats.org/officeDocument/2006/relationships/slide" Target="slides/slide25.xml"/><Relationship Id="rId37" Type="http://schemas.openxmlformats.org/officeDocument/2006/relationships/slide" Target="slides/slide26.xml"/><Relationship Id="rId38" Type="http://schemas.openxmlformats.org/officeDocument/2006/relationships/slide" Target="slides/slide27.xml"/><Relationship Id="rId39" Type="http://schemas.openxmlformats.org/officeDocument/2006/relationships/slide" Target="slides/slide28.xml"/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7E6582-2800-9944-BA35-9C9E35890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40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77F17-D982-4AA2-94E1-F532BD2448C4}" type="slidenum">
              <a:rPr lang="en-US"/>
              <a:pPr/>
              <a:t>1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840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1C82B9-0FC6-3847-ADAE-3A08AAC4E7D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E318AD-CF08-4140-A2CC-82413F111ED9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7208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32FBF5-E650-C94D-8A9A-82B50382636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440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600359C-90CD-454E-A6D3-EAF5A4789448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82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841013F-66E1-7448-9C6B-C08771307DDB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8969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67B5906-B0F2-D54B-A34F-BA47FDE7C458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403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8139F3F-084C-5142-9A2B-9629C57C8AD5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600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5DEA566-F598-7D45-9D0B-307CD7B52926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89659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0D645A7-22A7-BB44-A5FE-3ACDF5954F52}" type="slidenum">
              <a:rPr lang="en-US" sz="1200"/>
              <a:pPr/>
              <a:t>18</a:t>
            </a:fld>
            <a:endParaRPr lang="en-US" sz="1200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7448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7A8B46-1B94-0A41-BAE1-E2100C4F6841}" type="slidenum">
              <a:rPr lang="en-US" sz="1200"/>
              <a:pPr/>
              <a:t>19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404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E6582-2800-9944-BA35-9C9E35890D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435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96D72DC-1289-304C-994D-380C17A1BB69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789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ms-MY" dirty="0" smtClean="0"/>
              <a:t>Ia membimbing aku di tepi air yang tenang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47E6582-2800-9944-BA35-9C9E35890D1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23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7A8B46-1B94-0A41-BAE1-E2100C4F6841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0959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79360BD-7087-3C4C-A6DA-9442A60AD5C9}" type="slidenum">
              <a:rPr lang="en-US" sz="1200"/>
              <a:pPr/>
              <a:t>23</a:t>
            </a:fld>
            <a:endParaRPr lang="en-US" sz="1200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8389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2A250B4-06ED-D841-B8F0-B4F20C794660}" type="slidenum">
              <a:rPr lang="en-US" sz="1200"/>
              <a:pPr/>
              <a:t>24</a:t>
            </a:fld>
            <a:endParaRPr lang="en-US" sz="1200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20709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F06E1D7-F2A8-3F4F-A26C-97139C780EB3}" type="slidenum">
              <a:rPr lang="en-US" sz="1200">
                <a:solidFill>
                  <a:srgbClr val="000000"/>
                </a:solidFill>
              </a:rPr>
              <a:pPr/>
              <a:t>25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90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169B2B2-68CE-194D-89BE-FAB11F30FD90}" type="slidenum">
              <a:rPr lang="en-US" sz="1200"/>
              <a:pPr/>
              <a:t>26</a:t>
            </a:fld>
            <a:endParaRPr lang="en-US" sz="1200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9585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87A8B46-1B94-0A41-BAE1-E2100C4F6841}" type="slidenum">
              <a:rPr lang="en-US" sz="1200">
                <a:solidFill>
                  <a:srgbClr val="000000"/>
                </a:solidFill>
              </a:rPr>
              <a:pPr/>
              <a:t>27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260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1274581-B343-CB48-9B27-680D3E9C24B9}" type="slidenum">
              <a:rPr lang="en-US" sz="1200">
                <a:solidFill>
                  <a:srgbClr val="000000"/>
                </a:solidFill>
              </a:rPr>
              <a:pPr/>
              <a:t>28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63034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4E71E3D-57CA-6547-BF68-7972165786C6}" type="slidenum">
              <a:rPr lang="en-US" sz="1200"/>
              <a:pPr/>
              <a:t>29</a:t>
            </a:fld>
            <a:endParaRPr lang="en-US" sz="1200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indent="0" eaLnBrk="1" hangingPunct="1">
              <a:buNone/>
            </a:pP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038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07F78D3-A341-8547-8DAC-ADC0951BA11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2561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5CEF9A-5525-184F-8800-FD7D52F47510}" type="slidenum">
              <a:rPr lang="en-US" sz="1200"/>
              <a:pPr/>
              <a:t>30</a:t>
            </a:fld>
            <a:endParaRPr lang="en-US" sz="1200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8885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506FB1D-817B-DF40-8615-24AF84E2D0CC}" type="slidenum">
              <a:rPr lang="en-US" sz="1200">
                <a:solidFill>
                  <a:srgbClr val="000000"/>
                </a:solidFill>
              </a:rPr>
              <a:pPr/>
              <a:t>31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09.31 EO only</a:t>
            </a:r>
          </a:p>
          <a:p>
            <a:pPr eaLnBrk="1" hangingPunct="1"/>
            <a:r>
              <a:rPr lang="en-US">
                <a:latin typeface="Times New Roman" charset="0"/>
              </a:rPr>
              <a:t>16.11</a:t>
            </a:r>
          </a:p>
        </p:txBody>
      </p:sp>
    </p:spTree>
    <p:extLst>
      <p:ext uri="{BB962C8B-B14F-4D97-AF65-F5344CB8AC3E}">
        <p14:creationId xmlns:p14="http://schemas.microsoft.com/office/powerpoint/2010/main" val="350980875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9CC31EC-135C-B24C-856C-2C31DAC6E8C6}" type="slidenum">
              <a:rPr lang="en-US" sz="1200">
                <a:solidFill>
                  <a:srgbClr val="000000"/>
                </a:solidFill>
                <a:latin typeface="Arial" charset="0"/>
              </a:rPr>
              <a:pPr/>
              <a:t>32</a:t>
            </a:fld>
            <a:endParaRPr lang="en-US" sz="1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ms-MY" dirty="0" smtClean="0"/>
              <a:t>Dua ajaran utama kepada memulihkan orang Kristian yang berdosa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5109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D3A15F-8ACC-8D40-9EE0-B6A59C54A4DB}" type="slidenum">
              <a:rPr lang="en-US" sz="1200">
                <a:solidFill>
                  <a:srgbClr val="000000"/>
                </a:solidFill>
              </a:rPr>
              <a:pPr/>
              <a:t>33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78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683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F6F15F8-75AC-234A-91A3-72028ACE6E2E}" type="slidenum">
              <a:rPr lang="en-US" sz="1200">
                <a:solidFill>
                  <a:srgbClr val="000000"/>
                </a:solidFill>
              </a:rPr>
              <a:pPr/>
              <a:t>34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0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09.33</a:t>
            </a:r>
          </a:p>
        </p:txBody>
      </p:sp>
    </p:spTree>
    <p:extLst>
      <p:ext uri="{BB962C8B-B14F-4D97-AF65-F5344CB8AC3E}">
        <p14:creationId xmlns:p14="http://schemas.microsoft.com/office/powerpoint/2010/main" val="34249651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5369988-E82C-6344-9C0E-F654647FDF83}" type="slidenum">
              <a:rPr lang="en-US" sz="1200">
                <a:solidFill>
                  <a:srgbClr val="000000"/>
                </a:solidFill>
              </a:rPr>
              <a:pPr/>
              <a:t>35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Times New Roman" charset="0"/>
              </a:rPr>
              <a:t>09.34</a:t>
            </a:r>
          </a:p>
        </p:txBody>
      </p:sp>
    </p:spTree>
    <p:extLst>
      <p:ext uri="{BB962C8B-B14F-4D97-AF65-F5344CB8AC3E}">
        <p14:creationId xmlns:p14="http://schemas.microsoft.com/office/powerpoint/2010/main" val="40299644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CD03110-5AED-4644-B5B2-7FE3781C38C8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8432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37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</a:rPr>
              <a:t>Homiletics</a:t>
            </a:r>
            <a:r>
              <a:rPr lang="en-US" baseline="0">
                <a:latin typeface="Arial" charset="0"/>
                <a:ea typeface="MS PGothic" charset="0"/>
              </a:rPr>
              <a:t> (Preaching) in Indonesian</a:t>
            </a:r>
            <a:endParaRPr lang="en-US">
              <a:latin typeface="Arial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A2E574E-00AC-204E-934D-474D171D3DDA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65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EA8A40-7723-46C4-B356-BC5DA596E0DA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4999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56E4606-757A-864D-8FC6-8F84B9911AFF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 charset="0"/>
                <a:ea typeface="ＭＳ Ｐゴシック" charset="0"/>
                <a:cs typeface="ＭＳ Ｐゴシック" charset="0"/>
              </a:rPr>
              <a:t>This manuscript has missing sections on the top, bottom, and end—just like our study of a passage can skip segments.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ms-MY" sz="2400" i="1" dirty="0" smtClean="0"/>
              <a:t>Manuskrip ini telah hilang bahagian-bahagian pada bahagian atas, bawah , dan akhir -sama seperti kajian kami laluan boleh melangkau segmen.</a:t>
            </a:r>
            <a:endParaRPr lang="en-US" sz="2400" i="1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</a:pP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087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1F269C-57FA-B541-998C-3873B772D575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MY" dirty="0" smtClean="0"/>
              <a:t/>
            </a:r>
            <a:br>
              <a:rPr lang="en-MY" dirty="0" smtClean="0"/>
            </a:b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967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E3580B9-2EB3-3F41-A516-0C6C5E631559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ms-MY" sz="2400" dirty="0" smtClean="0"/>
              <a:t>AMARAN: Menulis kenyataan dalam empat mata ini daya bentuk anda untuk menjadi jelas kepada apa yang anda fikir bahagian Kitab Suci bermakna ! Anda boleh menjadi yang jelas tetapi salah though-- supaya masih menggunakan hermeneutik baik!</a:t>
            </a:r>
            <a:endParaRPr lang="en-U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2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2C5F714-1F60-F34F-A058-38500752BAC8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98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17475"/>
            <a:ext cx="9142413" cy="6738938"/>
            <a:chOff x="0" y="74"/>
            <a:chExt cx="5759" cy="424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432" y="4113"/>
              <a:ext cx="2208" cy="20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invGray">
            <a:xfrm>
              <a:off x="432" y="1536"/>
              <a:ext cx="5327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invGray">
            <a:xfrm>
              <a:off x="555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invGray">
            <a:xfrm>
              <a:off x="555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invGray">
            <a:xfrm>
              <a:off x="555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invGray">
            <a:xfrm>
              <a:off x="555" y="65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invGray">
            <a:xfrm>
              <a:off x="555" y="79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0"/>
            <p:cNvSpPr>
              <a:spLocks noChangeArrowheads="1"/>
            </p:cNvSpPr>
            <p:nvPr/>
          </p:nvSpPr>
          <p:spPr bwMode="invGray">
            <a:xfrm>
              <a:off x="555" y="93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invGray">
            <a:xfrm>
              <a:off x="555" y="108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invGray">
            <a:xfrm>
              <a:off x="555" y="122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invGray">
            <a:xfrm>
              <a:off x="555" y="1371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2859" y="4202"/>
              <a:ext cx="2729" cy="41"/>
              <a:chOff x="2859" y="4202"/>
              <a:chExt cx="2729" cy="41"/>
            </a:xfrm>
          </p:grpSpPr>
          <p:sp>
            <p:nvSpPr>
              <p:cNvPr id="22" name="Oval 15"/>
              <p:cNvSpPr>
                <a:spLocks noChangeArrowheads="1"/>
              </p:cNvSpPr>
              <p:nvPr/>
            </p:nvSpPr>
            <p:spPr bwMode="invGray">
              <a:xfrm>
                <a:off x="285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Oval 16"/>
              <p:cNvSpPr>
                <a:spLocks noChangeArrowheads="1"/>
              </p:cNvSpPr>
              <p:nvPr/>
            </p:nvSpPr>
            <p:spPr bwMode="invGray">
              <a:xfrm>
                <a:off x="324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Oval 17"/>
              <p:cNvSpPr>
                <a:spLocks noChangeArrowheads="1"/>
              </p:cNvSpPr>
              <p:nvPr/>
            </p:nvSpPr>
            <p:spPr bwMode="invGray">
              <a:xfrm>
                <a:off x="362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invGray">
              <a:xfrm>
                <a:off x="4011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Oval 19"/>
              <p:cNvSpPr>
                <a:spLocks noChangeArrowheads="1"/>
              </p:cNvSpPr>
              <p:nvPr/>
            </p:nvSpPr>
            <p:spPr bwMode="invGray">
              <a:xfrm>
                <a:off x="4395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invGray">
              <a:xfrm>
                <a:off x="4779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Oval 21"/>
              <p:cNvSpPr>
                <a:spLocks noChangeArrowheads="1"/>
              </p:cNvSpPr>
              <p:nvPr/>
            </p:nvSpPr>
            <p:spPr bwMode="invGray">
              <a:xfrm>
                <a:off x="5163" y="4202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invGray">
              <a:xfrm>
                <a:off x="5547" y="4202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Oval 23"/>
            <p:cNvSpPr>
              <a:spLocks noChangeArrowheads="1"/>
            </p:cNvSpPr>
            <p:nvPr/>
          </p:nvSpPr>
          <p:spPr bwMode="invGray">
            <a:xfrm>
              <a:off x="555" y="507"/>
              <a:ext cx="42" cy="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0" y="2327"/>
              <a:ext cx="1203" cy="1203"/>
              <a:chOff x="0" y="2327"/>
              <a:chExt cx="1203" cy="1203"/>
            </a:xfrm>
          </p:grpSpPr>
          <p:sp>
            <p:nvSpPr>
              <p:cNvPr id="19" name="Freeform 25"/>
              <p:cNvSpPr>
                <a:spLocks/>
              </p:cNvSpPr>
              <p:nvPr/>
            </p:nvSpPr>
            <p:spPr bwMode="invGray">
              <a:xfrm>
                <a:off x="0" y="2394"/>
                <a:ext cx="443" cy="1033"/>
              </a:xfrm>
              <a:custGeom>
                <a:avLst/>
                <a:gdLst>
                  <a:gd name="T0" fmla="*/ 290 w 443"/>
                  <a:gd name="T1" fmla="*/ 1016 h 1033"/>
                  <a:gd name="T2" fmla="*/ 316 w 443"/>
                  <a:gd name="T3" fmla="*/ 974 h 1033"/>
                  <a:gd name="T4" fmla="*/ 354 w 443"/>
                  <a:gd name="T5" fmla="*/ 920 h 1033"/>
                  <a:gd name="T6" fmla="*/ 384 w 443"/>
                  <a:gd name="T7" fmla="*/ 884 h 1033"/>
                  <a:gd name="T8" fmla="*/ 381 w 443"/>
                  <a:gd name="T9" fmla="*/ 832 h 1033"/>
                  <a:gd name="T10" fmla="*/ 370 w 443"/>
                  <a:gd name="T11" fmla="*/ 794 h 1033"/>
                  <a:gd name="T12" fmla="*/ 361 w 443"/>
                  <a:gd name="T13" fmla="*/ 760 h 1033"/>
                  <a:gd name="T14" fmla="*/ 361 w 443"/>
                  <a:gd name="T15" fmla="*/ 734 h 1033"/>
                  <a:gd name="T16" fmla="*/ 359 w 443"/>
                  <a:gd name="T17" fmla="*/ 707 h 1033"/>
                  <a:gd name="T18" fmla="*/ 373 w 443"/>
                  <a:gd name="T19" fmla="*/ 691 h 1033"/>
                  <a:gd name="T20" fmla="*/ 391 w 443"/>
                  <a:gd name="T21" fmla="*/ 686 h 1033"/>
                  <a:gd name="T22" fmla="*/ 395 w 443"/>
                  <a:gd name="T23" fmla="*/ 680 h 1033"/>
                  <a:gd name="T24" fmla="*/ 390 w 443"/>
                  <a:gd name="T25" fmla="*/ 671 h 1033"/>
                  <a:gd name="T26" fmla="*/ 386 w 443"/>
                  <a:gd name="T27" fmla="*/ 660 h 1033"/>
                  <a:gd name="T28" fmla="*/ 437 w 443"/>
                  <a:gd name="T29" fmla="*/ 635 h 1033"/>
                  <a:gd name="T30" fmla="*/ 442 w 443"/>
                  <a:gd name="T31" fmla="*/ 619 h 1033"/>
                  <a:gd name="T32" fmla="*/ 438 w 443"/>
                  <a:gd name="T33" fmla="*/ 604 h 1033"/>
                  <a:gd name="T34" fmla="*/ 400 w 443"/>
                  <a:gd name="T35" fmla="*/ 543 h 1033"/>
                  <a:gd name="T36" fmla="*/ 384 w 443"/>
                  <a:gd name="T37" fmla="*/ 474 h 1033"/>
                  <a:gd name="T38" fmla="*/ 354 w 443"/>
                  <a:gd name="T39" fmla="*/ 455 h 1033"/>
                  <a:gd name="T40" fmla="*/ 326 w 443"/>
                  <a:gd name="T41" fmla="*/ 433 h 1033"/>
                  <a:gd name="T42" fmla="*/ 312 w 443"/>
                  <a:gd name="T43" fmla="*/ 411 h 1033"/>
                  <a:gd name="T44" fmla="*/ 307 w 443"/>
                  <a:gd name="T45" fmla="*/ 391 h 1033"/>
                  <a:gd name="T46" fmla="*/ 290 w 443"/>
                  <a:gd name="T47" fmla="*/ 339 h 1033"/>
                  <a:gd name="T48" fmla="*/ 308 w 443"/>
                  <a:gd name="T49" fmla="*/ 289 h 1033"/>
                  <a:gd name="T50" fmla="*/ 298 w 443"/>
                  <a:gd name="T51" fmla="*/ 278 h 1033"/>
                  <a:gd name="T52" fmla="*/ 280 w 443"/>
                  <a:gd name="T53" fmla="*/ 307 h 1033"/>
                  <a:gd name="T54" fmla="*/ 269 w 443"/>
                  <a:gd name="T55" fmla="*/ 283 h 1033"/>
                  <a:gd name="T56" fmla="*/ 272 w 443"/>
                  <a:gd name="T57" fmla="*/ 224 h 1033"/>
                  <a:gd name="T58" fmla="*/ 280 w 443"/>
                  <a:gd name="T59" fmla="*/ 177 h 1033"/>
                  <a:gd name="T60" fmla="*/ 280 w 443"/>
                  <a:gd name="T61" fmla="*/ 146 h 1033"/>
                  <a:gd name="T62" fmla="*/ 281 w 443"/>
                  <a:gd name="T63" fmla="*/ 123 h 1033"/>
                  <a:gd name="T64" fmla="*/ 290 w 443"/>
                  <a:gd name="T65" fmla="*/ 104 h 1033"/>
                  <a:gd name="T66" fmla="*/ 296 w 443"/>
                  <a:gd name="T67" fmla="*/ 97 h 1033"/>
                  <a:gd name="T68" fmla="*/ 298 w 443"/>
                  <a:gd name="T69" fmla="*/ 94 h 1033"/>
                  <a:gd name="T70" fmla="*/ 301 w 443"/>
                  <a:gd name="T71" fmla="*/ 92 h 1033"/>
                  <a:gd name="T72" fmla="*/ 307 w 443"/>
                  <a:gd name="T73" fmla="*/ 83 h 1033"/>
                  <a:gd name="T74" fmla="*/ 317 w 443"/>
                  <a:gd name="T75" fmla="*/ 79 h 1033"/>
                  <a:gd name="T76" fmla="*/ 328 w 443"/>
                  <a:gd name="T77" fmla="*/ 77 h 1033"/>
                  <a:gd name="T78" fmla="*/ 337 w 443"/>
                  <a:gd name="T79" fmla="*/ 74 h 1033"/>
                  <a:gd name="T80" fmla="*/ 345 w 443"/>
                  <a:gd name="T81" fmla="*/ 67 h 1033"/>
                  <a:gd name="T82" fmla="*/ 337 w 443"/>
                  <a:gd name="T83" fmla="*/ 50 h 1033"/>
                  <a:gd name="T84" fmla="*/ 337 w 443"/>
                  <a:gd name="T85" fmla="*/ 47 h 1033"/>
                  <a:gd name="T86" fmla="*/ 337 w 443"/>
                  <a:gd name="T87" fmla="*/ 43 h 1033"/>
                  <a:gd name="T88" fmla="*/ 337 w 443"/>
                  <a:gd name="T89" fmla="*/ 41 h 1033"/>
                  <a:gd name="T90" fmla="*/ 334 w 443"/>
                  <a:gd name="T91" fmla="*/ 38 h 1033"/>
                  <a:gd name="T92" fmla="*/ 321 w 443"/>
                  <a:gd name="T93" fmla="*/ 21 h 1033"/>
                  <a:gd name="T94" fmla="*/ 316 w 443"/>
                  <a:gd name="T95" fmla="*/ 0 h 1033"/>
                  <a:gd name="T96" fmla="*/ 188 w 443"/>
                  <a:gd name="T97" fmla="*/ 94 h 1033"/>
                  <a:gd name="T98" fmla="*/ 88 w 443"/>
                  <a:gd name="T99" fmla="*/ 218 h 1033"/>
                  <a:gd name="T100" fmla="*/ 21 w 443"/>
                  <a:gd name="T101" fmla="*/ 366 h 1033"/>
                  <a:gd name="T102" fmla="*/ 0 w 443"/>
                  <a:gd name="T103" fmla="*/ 530 h 1033"/>
                  <a:gd name="T104" fmla="*/ 20 w 443"/>
                  <a:gd name="T105" fmla="*/ 680 h 1033"/>
                  <a:gd name="T106" fmla="*/ 74 w 443"/>
                  <a:gd name="T107" fmla="*/ 819 h 1033"/>
                  <a:gd name="T108" fmla="*/ 160 w 443"/>
                  <a:gd name="T109" fmla="*/ 938 h 1033"/>
                  <a:gd name="T110" fmla="*/ 272 w 443"/>
                  <a:gd name="T111" fmla="*/ 1032 h 103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443" h="1033">
                    <a:moveTo>
                      <a:pt x="272" y="1032"/>
                    </a:moveTo>
                    <a:lnTo>
                      <a:pt x="290" y="1016"/>
                    </a:lnTo>
                    <a:lnTo>
                      <a:pt x="301" y="992"/>
                    </a:lnTo>
                    <a:lnTo>
                      <a:pt x="316" y="974"/>
                    </a:lnTo>
                    <a:lnTo>
                      <a:pt x="328" y="955"/>
                    </a:lnTo>
                    <a:lnTo>
                      <a:pt x="354" y="920"/>
                    </a:lnTo>
                    <a:lnTo>
                      <a:pt x="373" y="904"/>
                    </a:lnTo>
                    <a:lnTo>
                      <a:pt x="384" y="884"/>
                    </a:lnTo>
                    <a:lnTo>
                      <a:pt x="390" y="848"/>
                    </a:lnTo>
                    <a:lnTo>
                      <a:pt x="381" y="832"/>
                    </a:lnTo>
                    <a:lnTo>
                      <a:pt x="375" y="812"/>
                    </a:lnTo>
                    <a:lnTo>
                      <a:pt x="370" y="794"/>
                    </a:lnTo>
                    <a:lnTo>
                      <a:pt x="361" y="774"/>
                    </a:lnTo>
                    <a:lnTo>
                      <a:pt x="361" y="760"/>
                    </a:lnTo>
                    <a:lnTo>
                      <a:pt x="361" y="747"/>
                    </a:lnTo>
                    <a:lnTo>
                      <a:pt x="361" y="734"/>
                    </a:lnTo>
                    <a:lnTo>
                      <a:pt x="359" y="722"/>
                    </a:lnTo>
                    <a:lnTo>
                      <a:pt x="359" y="707"/>
                    </a:lnTo>
                    <a:lnTo>
                      <a:pt x="364" y="698"/>
                    </a:lnTo>
                    <a:lnTo>
                      <a:pt x="373" y="691"/>
                    </a:lnTo>
                    <a:lnTo>
                      <a:pt x="390" y="686"/>
                    </a:lnTo>
                    <a:lnTo>
                      <a:pt x="391" y="686"/>
                    </a:lnTo>
                    <a:lnTo>
                      <a:pt x="395" y="682"/>
                    </a:lnTo>
                    <a:lnTo>
                      <a:pt x="395" y="680"/>
                    </a:lnTo>
                    <a:lnTo>
                      <a:pt x="395" y="677"/>
                    </a:lnTo>
                    <a:lnTo>
                      <a:pt x="390" y="671"/>
                    </a:lnTo>
                    <a:lnTo>
                      <a:pt x="386" y="666"/>
                    </a:lnTo>
                    <a:lnTo>
                      <a:pt x="386" y="660"/>
                    </a:lnTo>
                    <a:lnTo>
                      <a:pt x="395" y="655"/>
                    </a:lnTo>
                    <a:lnTo>
                      <a:pt x="437" y="635"/>
                    </a:lnTo>
                    <a:lnTo>
                      <a:pt x="442" y="626"/>
                    </a:lnTo>
                    <a:lnTo>
                      <a:pt x="442" y="619"/>
                    </a:lnTo>
                    <a:lnTo>
                      <a:pt x="442" y="613"/>
                    </a:lnTo>
                    <a:lnTo>
                      <a:pt x="438" y="604"/>
                    </a:lnTo>
                    <a:lnTo>
                      <a:pt x="417" y="577"/>
                    </a:lnTo>
                    <a:lnTo>
                      <a:pt x="400" y="543"/>
                    </a:lnTo>
                    <a:lnTo>
                      <a:pt x="391" y="511"/>
                    </a:lnTo>
                    <a:lnTo>
                      <a:pt x="384" y="474"/>
                    </a:lnTo>
                    <a:lnTo>
                      <a:pt x="368" y="465"/>
                    </a:lnTo>
                    <a:lnTo>
                      <a:pt x="354" y="455"/>
                    </a:lnTo>
                    <a:lnTo>
                      <a:pt x="339" y="444"/>
                    </a:lnTo>
                    <a:lnTo>
                      <a:pt x="326" y="433"/>
                    </a:lnTo>
                    <a:lnTo>
                      <a:pt x="317" y="422"/>
                    </a:lnTo>
                    <a:lnTo>
                      <a:pt x="312" y="411"/>
                    </a:lnTo>
                    <a:lnTo>
                      <a:pt x="308" y="402"/>
                    </a:lnTo>
                    <a:lnTo>
                      <a:pt x="307" y="391"/>
                    </a:lnTo>
                    <a:lnTo>
                      <a:pt x="285" y="363"/>
                    </a:lnTo>
                    <a:lnTo>
                      <a:pt x="290" y="339"/>
                    </a:lnTo>
                    <a:lnTo>
                      <a:pt x="301" y="314"/>
                    </a:lnTo>
                    <a:lnTo>
                      <a:pt x="308" y="289"/>
                    </a:lnTo>
                    <a:lnTo>
                      <a:pt x="308" y="267"/>
                    </a:lnTo>
                    <a:lnTo>
                      <a:pt x="298" y="278"/>
                    </a:lnTo>
                    <a:lnTo>
                      <a:pt x="287" y="294"/>
                    </a:lnTo>
                    <a:lnTo>
                      <a:pt x="280" y="307"/>
                    </a:lnTo>
                    <a:lnTo>
                      <a:pt x="272" y="314"/>
                    </a:lnTo>
                    <a:lnTo>
                      <a:pt x="269" y="283"/>
                    </a:lnTo>
                    <a:lnTo>
                      <a:pt x="271" y="254"/>
                    </a:lnTo>
                    <a:lnTo>
                      <a:pt x="272" y="224"/>
                    </a:lnTo>
                    <a:lnTo>
                      <a:pt x="272" y="195"/>
                    </a:lnTo>
                    <a:lnTo>
                      <a:pt x="280" y="177"/>
                    </a:lnTo>
                    <a:lnTo>
                      <a:pt x="280" y="164"/>
                    </a:lnTo>
                    <a:lnTo>
                      <a:pt x="280" y="146"/>
                    </a:lnTo>
                    <a:lnTo>
                      <a:pt x="281" y="133"/>
                    </a:lnTo>
                    <a:lnTo>
                      <a:pt x="281" y="123"/>
                    </a:lnTo>
                    <a:lnTo>
                      <a:pt x="285" y="113"/>
                    </a:lnTo>
                    <a:lnTo>
                      <a:pt x="290" y="104"/>
                    </a:lnTo>
                    <a:lnTo>
                      <a:pt x="296" y="97"/>
                    </a:lnTo>
                    <a:lnTo>
                      <a:pt x="298" y="94"/>
                    </a:lnTo>
                    <a:lnTo>
                      <a:pt x="301" y="92"/>
                    </a:lnTo>
                    <a:lnTo>
                      <a:pt x="303" y="86"/>
                    </a:lnTo>
                    <a:lnTo>
                      <a:pt x="307" y="83"/>
                    </a:lnTo>
                    <a:lnTo>
                      <a:pt x="308" y="83"/>
                    </a:lnTo>
                    <a:lnTo>
                      <a:pt x="317" y="79"/>
                    </a:lnTo>
                    <a:lnTo>
                      <a:pt x="323" y="77"/>
                    </a:lnTo>
                    <a:lnTo>
                      <a:pt x="328" y="77"/>
                    </a:lnTo>
                    <a:lnTo>
                      <a:pt x="334" y="74"/>
                    </a:lnTo>
                    <a:lnTo>
                      <a:pt x="337" y="74"/>
                    </a:lnTo>
                    <a:lnTo>
                      <a:pt x="339" y="72"/>
                    </a:lnTo>
                    <a:lnTo>
                      <a:pt x="345" y="67"/>
                    </a:lnTo>
                    <a:lnTo>
                      <a:pt x="345" y="63"/>
                    </a:lnTo>
                    <a:lnTo>
                      <a:pt x="337" y="50"/>
                    </a:lnTo>
                    <a:lnTo>
                      <a:pt x="337" y="47"/>
                    </a:lnTo>
                    <a:lnTo>
                      <a:pt x="337" y="43"/>
                    </a:lnTo>
                    <a:lnTo>
                      <a:pt x="337" y="41"/>
                    </a:lnTo>
                    <a:lnTo>
                      <a:pt x="334" y="41"/>
                    </a:lnTo>
                    <a:lnTo>
                      <a:pt x="334" y="38"/>
                    </a:lnTo>
                    <a:lnTo>
                      <a:pt x="328" y="30"/>
                    </a:lnTo>
                    <a:lnTo>
                      <a:pt x="321" y="21"/>
                    </a:lnTo>
                    <a:lnTo>
                      <a:pt x="317" y="11"/>
                    </a:lnTo>
                    <a:lnTo>
                      <a:pt x="316" y="0"/>
                    </a:lnTo>
                    <a:lnTo>
                      <a:pt x="249" y="41"/>
                    </a:lnTo>
                    <a:lnTo>
                      <a:pt x="188" y="94"/>
                    </a:lnTo>
                    <a:lnTo>
                      <a:pt x="133" y="151"/>
                    </a:lnTo>
                    <a:lnTo>
                      <a:pt x="88" y="218"/>
                    </a:lnTo>
                    <a:lnTo>
                      <a:pt x="50" y="289"/>
                    </a:lnTo>
                    <a:lnTo>
                      <a:pt x="21" y="366"/>
                    </a:lnTo>
                    <a:lnTo>
                      <a:pt x="5" y="446"/>
                    </a:lnTo>
                    <a:lnTo>
                      <a:pt x="0" y="530"/>
                    </a:lnTo>
                    <a:lnTo>
                      <a:pt x="5" y="608"/>
                    </a:lnTo>
                    <a:lnTo>
                      <a:pt x="20" y="680"/>
                    </a:lnTo>
                    <a:lnTo>
                      <a:pt x="45" y="751"/>
                    </a:lnTo>
                    <a:lnTo>
                      <a:pt x="74" y="819"/>
                    </a:lnTo>
                    <a:lnTo>
                      <a:pt x="114" y="879"/>
                    </a:lnTo>
                    <a:lnTo>
                      <a:pt x="160" y="938"/>
                    </a:lnTo>
                    <a:lnTo>
                      <a:pt x="215" y="987"/>
                    </a:lnTo>
                    <a:lnTo>
                      <a:pt x="272" y="1032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invGray">
              <a:xfrm>
                <a:off x="379" y="2327"/>
                <a:ext cx="824" cy="1203"/>
              </a:xfrm>
              <a:custGeom>
                <a:avLst/>
                <a:gdLst>
                  <a:gd name="T0" fmla="*/ 796 w 824"/>
                  <a:gd name="T1" fmla="*/ 688 h 1203"/>
                  <a:gd name="T2" fmla="*/ 756 w 824"/>
                  <a:gd name="T3" fmla="*/ 641 h 1203"/>
                  <a:gd name="T4" fmla="*/ 812 w 824"/>
                  <a:gd name="T5" fmla="*/ 615 h 1203"/>
                  <a:gd name="T6" fmla="*/ 814 w 824"/>
                  <a:gd name="T7" fmla="*/ 502 h 1203"/>
                  <a:gd name="T8" fmla="*/ 705 w 824"/>
                  <a:gd name="T9" fmla="*/ 247 h 1203"/>
                  <a:gd name="T10" fmla="*/ 651 w 824"/>
                  <a:gd name="T11" fmla="*/ 262 h 1203"/>
                  <a:gd name="T12" fmla="*/ 574 w 824"/>
                  <a:gd name="T13" fmla="*/ 289 h 1203"/>
                  <a:gd name="T14" fmla="*/ 536 w 824"/>
                  <a:gd name="T15" fmla="*/ 258 h 1203"/>
                  <a:gd name="T16" fmla="*/ 563 w 824"/>
                  <a:gd name="T17" fmla="*/ 170 h 1203"/>
                  <a:gd name="T18" fmla="*/ 532 w 824"/>
                  <a:gd name="T19" fmla="*/ 81 h 1203"/>
                  <a:gd name="T20" fmla="*/ 455 w 824"/>
                  <a:gd name="T21" fmla="*/ 56 h 1203"/>
                  <a:gd name="T22" fmla="*/ 484 w 824"/>
                  <a:gd name="T23" fmla="*/ 150 h 1203"/>
                  <a:gd name="T24" fmla="*/ 465 w 824"/>
                  <a:gd name="T25" fmla="*/ 190 h 1203"/>
                  <a:gd name="T26" fmla="*/ 442 w 824"/>
                  <a:gd name="T27" fmla="*/ 200 h 1203"/>
                  <a:gd name="T28" fmla="*/ 419 w 824"/>
                  <a:gd name="T29" fmla="*/ 164 h 1203"/>
                  <a:gd name="T30" fmla="*/ 381 w 824"/>
                  <a:gd name="T31" fmla="*/ 108 h 1203"/>
                  <a:gd name="T32" fmla="*/ 406 w 824"/>
                  <a:gd name="T33" fmla="*/ 108 h 1203"/>
                  <a:gd name="T34" fmla="*/ 424 w 824"/>
                  <a:gd name="T35" fmla="*/ 72 h 1203"/>
                  <a:gd name="T36" fmla="*/ 325 w 824"/>
                  <a:gd name="T37" fmla="*/ 0 h 1203"/>
                  <a:gd name="T38" fmla="*/ 281 w 824"/>
                  <a:gd name="T39" fmla="*/ 27 h 1203"/>
                  <a:gd name="T40" fmla="*/ 240 w 824"/>
                  <a:gd name="T41" fmla="*/ 72 h 1203"/>
                  <a:gd name="T42" fmla="*/ 209 w 824"/>
                  <a:gd name="T43" fmla="*/ 114 h 1203"/>
                  <a:gd name="T44" fmla="*/ 209 w 824"/>
                  <a:gd name="T45" fmla="*/ 150 h 1203"/>
                  <a:gd name="T46" fmla="*/ 240 w 824"/>
                  <a:gd name="T47" fmla="*/ 164 h 1203"/>
                  <a:gd name="T48" fmla="*/ 209 w 824"/>
                  <a:gd name="T49" fmla="*/ 222 h 1203"/>
                  <a:gd name="T50" fmla="*/ 213 w 824"/>
                  <a:gd name="T51" fmla="*/ 242 h 1203"/>
                  <a:gd name="T52" fmla="*/ 267 w 824"/>
                  <a:gd name="T53" fmla="*/ 222 h 1203"/>
                  <a:gd name="T54" fmla="*/ 303 w 824"/>
                  <a:gd name="T55" fmla="*/ 170 h 1203"/>
                  <a:gd name="T56" fmla="*/ 354 w 824"/>
                  <a:gd name="T57" fmla="*/ 231 h 1203"/>
                  <a:gd name="T58" fmla="*/ 372 w 824"/>
                  <a:gd name="T59" fmla="*/ 291 h 1203"/>
                  <a:gd name="T60" fmla="*/ 348 w 824"/>
                  <a:gd name="T61" fmla="*/ 294 h 1203"/>
                  <a:gd name="T62" fmla="*/ 298 w 824"/>
                  <a:gd name="T63" fmla="*/ 309 h 1203"/>
                  <a:gd name="T64" fmla="*/ 323 w 824"/>
                  <a:gd name="T65" fmla="*/ 330 h 1203"/>
                  <a:gd name="T66" fmla="*/ 260 w 824"/>
                  <a:gd name="T67" fmla="*/ 339 h 1203"/>
                  <a:gd name="T68" fmla="*/ 189 w 824"/>
                  <a:gd name="T69" fmla="*/ 411 h 1203"/>
                  <a:gd name="T70" fmla="*/ 184 w 824"/>
                  <a:gd name="T71" fmla="*/ 469 h 1203"/>
                  <a:gd name="T72" fmla="*/ 148 w 824"/>
                  <a:gd name="T73" fmla="*/ 435 h 1203"/>
                  <a:gd name="T74" fmla="*/ 83 w 824"/>
                  <a:gd name="T75" fmla="*/ 402 h 1203"/>
                  <a:gd name="T76" fmla="*/ 0 w 824"/>
                  <a:gd name="T77" fmla="*/ 455 h 1203"/>
                  <a:gd name="T78" fmla="*/ 54 w 824"/>
                  <a:gd name="T79" fmla="*/ 496 h 1203"/>
                  <a:gd name="T80" fmla="*/ 74 w 824"/>
                  <a:gd name="T81" fmla="*/ 485 h 1203"/>
                  <a:gd name="T82" fmla="*/ 54 w 824"/>
                  <a:gd name="T83" fmla="*/ 608 h 1203"/>
                  <a:gd name="T84" fmla="*/ 132 w 824"/>
                  <a:gd name="T85" fmla="*/ 641 h 1203"/>
                  <a:gd name="T86" fmla="*/ 195 w 824"/>
                  <a:gd name="T87" fmla="*/ 661 h 1203"/>
                  <a:gd name="T88" fmla="*/ 249 w 824"/>
                  <a:gd name="T89" fmla="*/ 744 h 1203"/>
                  <a:gd name="T90" fmla="*/ 334 w 824"/>
                  <a:gd name="T91" fmla="*/ 886 h 1203"/>
                  <a:gd name="T92" fmla="*/ 391 w 824"/>
                  <a:gd name="T93" fmla="*/ 1007 h 1203"/>
                  <a:gd name="T94" fmla="*/ 292 w 824"/>
                  <a:gd name="T95" fmla="*/ 1052 h 1203"/>
                  <a:gd name="T96" fmla="*/ 182 w 824"/>
                  <a:gd name="T97" fmla="*/ 1105 h 1203"/>
                  <a:gd name="T98" fmla="*/ 68 w 824"/>
                  <a:gd name="T99" fmla="*/ 1180 h 1203"/>
                  <a:gd name="T100" fmla="*/ 200 w 824"/>
                  <a:gd name="T101" fmla="*/ 1202 h 1203"/>
                  <a:gd name="T102" fmla="*/ 417 w 824"/>
                  <a:gd name="T103" fmla="*/ 1168 h 1203"/>
                  <a:gd name="T104" fmla="*/ 613 w 824"/>
                  <a:gd name="T105" fmla="*/ 1052 h 1203"/>
                  <a:gd name="T106" fmla="*/ 610 w 824"/>
                  <a:gd name="T107" fmla="*/ 929 h 1203"/>
                  <a:gd name="T108" fmla="*/ 543 w 824"/>
                  <a:gd name="T109" fmla="*/ 888 h 1203"/>
                  <a:gd name="T110" fmla="*/ 567 w 824"/>
                  <a:gd name="T111" fmla="*/ 791 h 1203"/>
                  <a:gd name="T112" fmla="*/ 655 w 824"/>
                  <a:gd name="T113" fmla="*/ 738 h 1203"/>
                  <a:gd name="T114" fmla="*/ 725 w 824"/>
                  <a:gd name="T115" fmla="*/ 713 h 1203"/>
                  <a:gd name="T116" fmla="*/ 792 w 824"/>
                  <a:gd name="T117" fmla="*/ 729 h 1203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824" h="1203">
                    <a:moveTo>
                      <a:pt x="803" y="736"/>
                    </a:moveTo>
                    <a:lnTo>
                      <a:pt x="807" y="724"/>
                    </a:lnTo>
                    <a:lnTo>
                      <a:pt x="808" y="713"/>
                    </a:lnTo>
                    <a:lnTo>
                      <a:pt x="812" y="702"/>
                    </a:lnTo>
                    <a:lnTo>
                      <a:pt x="814" y="691"/>
                    </a:lnTo>
                    <a:lnTo>
                      <a:pt x="803" y="691"/>
                    </a:lnTo>
                    <a:lnTo>
                      <a:pt x="796" y="688"/>
                    </a:lnTo>
                    <a:lnTo>
                      <a:pt x="783" y="686"/>
                    </a:lnTo>
                    <a:lnTo>
                      <a:pt x="776" y="680"/>
                    </a:lnTo>
                    <a:lnTo>
                      <a:pt x="770" y="675"/>
                    </a:lnTo>
                    <a:lnTo>
                      <a:pt x="767" y="666"/>
                    </a:lnTo>
                    <a:lnTo>
                      <a:pt x="761" y="661"/>
                    </a:lnTo>
                    <a:lnTo>
                      <a:pt x="760" y="655"/>
                    </a:lnTo>
                    <a:lnTo>
                      <a:pt x="756" y="641"/>
                    </a:lnTo>
                    <a:lnTo>
                      <a:pt x="756" y="624"/>
                    </a:lnTo>
                    <a:lnTo>
                      <a:pt x="760" y="610"/>
                    </a:lnTo>
                    <a:lnTo>
                      <a:pt x="767" y="599"/>
                    </a:lnTo>
                    <a:lnTo>
                      <a:pt x="781" y="597"/>
                    </a:lnTo>
                    <a:lnTo>
                      <a:pt x="792" y="599"/>
                    </a:lnTo>
                    <a:lnTo>
                      <a:pt x="803" y="608"/>
                    </a:lnTo>
                    <a:lnTo>
                      <a:pt x="812" y="615"/>
                    </a:lnTo>
                    <a:lnTo>
                      <a:pt x="819" y="628"/>
                    </a:lnTo>
                    <a:lnTo>
                      <a:pt x="823" y="619"/>
                    </a:lnTo>
                    <a:lnTo>
                      <a:pt x="823" y="610"/>
                    </a:lnTo>
                    <a:lnTo>
                      <a:pt x="823" y="605"/>
                    </a:lnTo>
                    <a:lnTo>
                      <a:pt x="823" y="597"/>
                    </a:lnTo>
                    <a:lnTo>
                      <a:pt x="819" y="549"/>
                    </a:lnTo>
                    <a:lnTo>
                      <a:pt x="814" y="502"/>
                    </a:lnTo>
                    <a:lnTo>
                      <a:pt x="807" y="455"/>
                    </a:lnTo>
                    <a:lnTo>
                      <a:pt x="792" y="411"/>
                    </a:lnTo>
                    <a:lnTo>
                      <a:pt x="776" y="366"/>
                    </a:lnTo>
                    <a:lnTo>
                      <a:pt x="756" y="325"/>
                    </a:lnTo>
                    <a:lnTo>
                      <a:pt x="734" y="285"/>
                    </a:lnTo>
                    <a:lnTo>
                      <a:pt x="709" y="247"/>
                    </a:lnTo>
                    <a:lnTo>
                      <a:pt x="705" y="247"/>
                    </a:lnTo>
                    <a:lnTo>
                      <a:pt x="702" y="244"/>
                    </a:lnTo>
                    <a:lnTo>
                      <a:pt x="698" y="244"/>
                    </a:lnTo>
                    <a:lnTo>
                      <a:pt x="693" y="242"/>
                    </a:lnTo>
                    <a:lnTo>
                      <a:pt x="677" y="253"/>
                    </a:lnTo>
                    <a:lnTo>
                      <a:pt x="668" y="254"/>
                    </a:lnTo>
                    <a:lnTo>
                      <a:pt x="660" y="258"/>
                    </a:lnTo>
                    <a:lnTo>
                      <a:pt x="651" y="262"/>
                    </a:lnTo>
                    <a:lnTo>
                      <a:pt x="642" y="264"/>
                    </a:lnTo>
                    <a:lnTo>
                      <a:pt x="631" y="267"/>
                    </a:lnTo>
                    <a:lnTo>
                      <a:pt x="619" y="273"/>
                    </a:lnTo>
                    <a:lnTo>
                      <a:pt x="606" y="278"/>
                    </a:lnTo>
                    <a:lnTo>
                      <a:pt x="594" y="283"/>
                    </a:lnTo>
                    <a:lnTo>
                      <a:pt x="583" y="285"/>
                    </a:lnTo>
                    <a:lnTo>
                      <a:pt x="574" y="289"/>
                    </a:lnTo>
                    <a:lnTo>
                      <a:pt x="567" y="291"/>
                    </a:lnTo>
                    <a:lnTo>
                      <a:pt x="557" y="289"/>
                    </a:lnTo>
                    <a:lnTo>
                      <a:pt x="554" y="285"/>
                    </a:lnTo>
                    <a:lnTo>
                      <a:pt x="548" y="280"/>
                    </a:lnTo>
                    <a:lnTo>
                      <a:pt x="547" y="278"/>
                    </a:lnTo>
                    <a:lnTo>
                      <a:pt x="543" y="273"/>
                    </a:lnTo>
                    <a:lnTo>
                      <a:pt x="536" y="258"/>
                    </a:lnTo>
                    <a:lnTo>
                      <a:pt x="532" y="244"/>
                    </a:lnTo>
                    <a:lnTo>
                      <a:pt x="532" y="231"/>
                    </a:lnTo>
                    <a:lnTo>
                      <a:pt x="530" y="217"/>
                    </a:lnTo>
                    <a:lnTo>
                      <a:pt x="532" y="202"/>
                    </a:lnTo>
                    <a:lnTo>
                      <a:pt x="541" y="190"/>
                    </a:lnTo>
                    <a:lnTo>
                      <a:pt x="552" y="177"/>
                    </a:lnTo>
                    <a:lnTo>
                      <a:pt x="563" y="170"/>
                    </a:lnTo>
                    <a:lnTo>
                      <a:pt x="574" y="159"/>
                    </a:lnTo>
                    <a:lnTo>
                      <a:pt x="583" y="146"/>
                    </a:lnTo>
                    <a:lnTo>
                      <a:pt x="588" y="134"/>
                    </a:lnTo>
                    <a:lnTo>
                      <a:pt x="588" y="119"/>
                    </a:lnTo>
                    <a:lnTo>
                      <a:pt x="568" y="105"/>
                    </a:lnTo>
                    <a:lnTo>
                      <a:pt x="552" y="92"/>
                    </a:lnTo>
                    <a:lnTo>
                      <a:pt x="532" y="81"/>
                    </a:lnTo>
                    <a:lnTo>
                      <a:pt x="512" y="70"/>
                    </a:lnTo>
                    <a:lnTo>
                      <a:pt x="491" y="58"/>
                    </a:lnTo>
                    <a:lnTo>
                      <a:pt x="471" y="47"/>
                    </a:lnTo>
                    <a:lnTo>
                      <a:pt x="449" y="38"/>
                    </a:lnTo>
                    <a:lnTo>
                      <a:pt x="428" y="31"/>
                    </a:lnTo>
                    <a:lnTo>
                      <a:pt x="442" y="45"/>
                    </a:lnTo>
                    <a:lnTo>
                      <a:pt x="455" y="56"/>
                    </a:lnTo>
                    <a:lnTo>
                      <a:pt x="465" y="63"/>
                    </a:lnTo>
                    <a:lnTo>
                      <a:pt x="484" y="74"/>
                    </a:lnTo>
                    <a:lnTo>
                      <a:pt x="485" y="88"/>
                    </a:lnTo>
                    <a:lnTo>
                      <a:pt x="484" y="105"/>
                    </a:lnTo>
                    <a:lnTo>
                      <a:pt x="478" y="123"/>
                    </a:lnTo>
                    <a:lnTo>
                      <a:pt x="478" y="135"/>
                    </a:lnTo>
                    <a:lnTo>
                      <a:pt x="484" y="150"/>
                    </a:lnTo>
                    <a:lnTo>
                      <a:pt x="484" y="155"/>
                    </a:lnTo>
                    <a:lnTo>
                      <a:pt x="480" y="161"/>
                    </a:lnTo>
                    <a:lnTo>
                      <a:pt x="474" y="166"/>
                    </a:lnTo>
                    <a:lnTo>
                      <a:pt x="469" y="170"/>
                    </a:lnTo>
                    <a:lnTo>
                      <a:pt x="465" y="175"/>
                    </a:lnTo>
                    <a:lnTo>
                      <a:pt x="465" y="180"/>
                    </a:lnTo>
                    <a:lnTo>
                      <a:pt x="465" y="190"/>
                    </a:lnTo>
                    <a:lnTo>
                      <a:pt x="464" y="195"/>
                    </a:lnTo>
                    <a:lnTo>
                      <a:pt x="460" y="197"/>
                    </a:lnTo>
                    <a:lnTo>
                      <a:pt x="458" y="200"/>
                    </a:lnTo>
                    <a:lnTo>
                      <a:pt x="455" y="200"/>
                    </a:lnTo>
                    <a:lnTo>
                      <a:pt x="453" y="200"/>
                    </a:lnTo>
                    <a:lnTo>
                      <a:pt x="447" y="197"/>
                    </a:lnTo>
                    <a:lnTo>
                      <a:pt x="442" y="200"/>
                    </a:lnTo>
                    <a:lnTo>
                      <a:pt x="433" y="202"/>
                    </a:lnTo>
                    <a:lnTo>
                      <a:pt x="428" y="202"/>
                    </a:lnTo>
                    <a:lnTo>
                      <a:pt x="424" y="200"/>
                    </a:lnTo>
                    <a:lnTo>
                      <a:pt x="424" y="197"/>
                    </a:lnTo>
                    <a:lnTo>
                      <a:pt x="422" y="195"/>
                    </a:lnTo>
                    <a:lnTo>
                      <a:pt x="419" y="164"/>
                    </a:lnTo>
                    <a:lnTo>
                      <a:pt x="411" y="159"/>
                    </a:lnTo>
                    <a:lnTo>
                      <a:pt x="406" y="150"/>
                    </a:lnTo>
                    <a:lnTo>
                      <a:pt x="397" y="141"/>
                    </a:lnTo>
                    <a:lnTo>
                      <a:pt x="390" y="134"/>
                    </a:lnTo>
                    <a:lnTo>
                      <a:pt x="386" y="125"/>
                    </a:lnTo>
                    <a:lnTo>
                      <a:pt x="384" y="117"/>
                    </a:lnTo>
                    <a:lnTo>
                      <a:pt x="381" y="108"/>
                    </a:lnTo>
                    <a:lnTo>
                      <a:pt x="384" y="103"/>
                    </a:lnTo>
                    <a:lnTo>
                      <a:pt x="386" y="99"/>
                    </a:lnTo>
                    <a:lnTo>
                      <a:pt x="390" y="99"/>
                    </a:lnTo>
                    <a:lnTo>
                      <a:pt x="390" y="97"/>
                    </a:lnTo>
                    <a:lnTo>
                      <a:pt x="391" y="97"/>
                    </a:lnTo>
                    <a:lnTo>
                      <a:pt x="397" y="103"/>
                    </a:lnTo>
                    <a:lnTo>
                      <a:pt x="406" y="108"/>
                    </a:lnTo>
                    <a:lnTo>
                      <a:pt x="413" y="110"/>
                    </a:lnTo>
                    <a:lnTo>
                      <a:pt x="422" y="110"/>
                    </a:lnTo>
                    <a:lnTo>
                      <a:pt x="424" y="110"/>
                    </a:lnTo>
                    <a:lnTo>
                      <a:pt x="424" y="108"/>
                    </a:lnTo>
                    <a:lnTo>
                      <a:pt x="424" y="72"/>
                    </a:lnTo>
                    <a:lnTo>
                      <a:pt x="411" y="56"/>
                    </a:lnTo>
                    <a:lnTo>
                      <a:pt x="395" y="42"/>
                    </a:lnTo>
                    <a:lnTo>
                      <a:pt x="377" y="27"/>
                    </a:lnTo>
                    <a:lnTo>
                      <a:pt x="364" y="9"/>
                    </a:lnTo>
                    <a:lnTo>
                      <a:pt x="350" y="5"/>
                    </a:lnTo>
                    <a:lnTo>
                      <a:pt x="339" y="2"/>
                    </a:lnTo>
                    <a:lnTo>
                      <a:pt x="325" y="0"/>
                    </a:lnTo>
                    <a:lnTo>
                      <a:pt x="312" y="0"/>
                    </a:lnTo>
                    <a:lnTo>
                      <a:pt x="308" y="0"/>
                    </a:lnTo>
                    <a:lnTo>
                      <a:pt x="308" y="2"/>
                    </a:lnTo>
                    <a:lnTo>
                      <a:pt x="308" y="5"/>
                    </a:lnTo>
                    <a:lnTo>
                      <a:pt x="307" y="9"/>
                    </a:lnTo>
                    <a:lnTo>
                      <a:pt x="289" y="14"/>
                    </a:lnTo>
                    <a:lnTo>
                      <a:pt x="281" y="27"/>
                    </a:lnTo>
                    <a:lnTo>
                      <a:pt x="276" y="42"/>
                    </a:lnTo>
                    <a:lnTo>
                      <a:pt x="265" y="56"/>
                    </a:lnTo>
                    <a:lnTo>
                      <a:pt x="260" y="56"/>
                    </a:lnTo>
                    <a:lnTo>
                      <a:pt x="256" y="56"/>
                    </a:lnTo>
                    <a:lnTo>
                      <a:pt x="251" y="56"/>
                    </a:lnTo>
                    <a:lnTo>
                      <a:pt x="249" y="58"/>
                    </a:lnTo>
                    <a:lnTo>
                      <a:pt x="240" y="72"/>
                    </a:lnTo>
                    <a:lnTo>
                      <a:pt x="231" y="87"/>
                    </a:lnTo>
                    <a:lnTo>
                      <a:pt x="224" y="99"/>
                    </a:lnTo>
                    <a:lnTo>
                      <a:pt x="213" y="110"/>
                    </a:lnTo>
                    <a:lnTo>
                      <a:pt x="209" y="110"/>
                    </a:lnTo>
                    <a:lnTo>
                      <a:pt x="209" y="114"/>
                    </a:lnTo>
                    <a:lnTo>
                      <a:pt x="184" y="139"/>
                    </a:lnTo>
                    <a:lnTo>
                      <a:pt x="184" y="141"/>
                    </a:lnTo>
                    <a:lnTo>
                      <a:pt x="195" y="146"/>
                    </a:lnTo>
                    <a:lnTo>
                      <a:pt x="209" y="150"/>
                    </a:lnTo>
                    <a:lnTo>
                      <a:pt x="224" y="153"/>
                    </a:lnTo>
                    <a:lnTo>
                      <a:pt x="234" y="153"/>
                    </a:lnTo>
                    <a:lnTo>
                      <a:pt x="236" y="155"/>
                    </a:lnTo>
                    <a:lnTo>
                      <a:pt x="240" y="155"/>
                    </a:lnTo>
                    <a:lnTo>
                      <a:pt x="240" y="159"/>
                    </a:lnTo>
                    <a:lnTo>
                      <a:pt x="242" y="161"/>
                    </a:lnTo>
                    <a:lnTo>
                      <a:pt x="240" y="164"/>
                    </a:lnTo>
                    <a:lnTo>
                      <a:pt x="234" y="166"/>
                    </a:lnTo>
                    <a:lnTo>
                      <a:pt x="231" y="170"/>
                    </a:lnTo>
                    <a:lnTo>
                      <a:pt x="225" y="171"/>
                    </a:lnTo>
                    <a:lnTo>
                      <a:pt x="220" y="180"/>
                    </a:lnTo>
                    <a:lnTo>
                      <a:pt x="215" y="195"/>
                    </a:lnTo>
                    <a:lnTo>
                      <a:pt x="209" y="208"/>
                    </a:lnTo>
                    <a:lnTo>
                      <a:pt x="209" y="222"/>
                    </a:lnTo>
                    <a:lnTo>
                      <a:pt x="213" y="227"/>
                    </a:lnTo>
                    <a:lnTo>
                      <a:pt x="215" y="227"/>
                    </a:lnTo>
                    <a:lnTo>
                      <a:pt x="213" y="231"/>
                    </a:lnTo>
                    <a:lnTo>
                      <a:pt x="209" y="238"/>
                    </a:lnTo>
                    <a:lnTo>
                      <a:pt x="213" y="242"/>
                    </a:lnTo>
                    <a:lnTo>
                      <a:pt x="215" y="244"/>
                    </a:lnTo>
                    <a:lnTo>
                      <a:pt x="231" y="233"/>
                    </a:lnTo>
                    <a:lnTo>
                      <a:pt x="260" y="231"/>
                    </a:lnTo>
                    <a:lnTo>
                      <a:pt x="260" y="227"/>
                    </a:lnTo>
                    <a:lnTo>
                      <a:pt x="262" y="226"/>
                    </a:lnTo>
                    <a:lnTo>
                      <a:pt x="265" y="226"/>
                    </a:lnTo>
                    <a:lnTo>
                      <a:pt x="267" y="222"/>
                    </a:lnTo>
                    <a:lnTo>
                      <a:pt x="267" y="200"/>
                    </a:lnTo>
                    <a:lnTo>
                      <a:pt x="289" y="155"/>
                    </a:lnTo>
                    <a:lnTo>
                      <a:pt x="292" y="155"/>
                    </a:lnTo>
                    <a:lnTo>
                      <a:pt x="303" y="170"/>
                    </a:lnTo>
                    <a:lnTo>
                      <a:pt x="312" y="180"/>
                    </a:lnTo>
                    <a:lnTo>
                      <a:pt x="323" y="195"/>
                    </a:lnTo>
                    <a:lnTo>
                      <a:pt x="336" y="206"/>
                    </a:lnTo>
                    <a:lnTo>
                      <a:pt x="343" y="211"/>
                    </a:lnTo>
                    <a:lnTo>
                      <a:pt x="345" y="217"/>
                    </a:lnTo>
                    <a:lnTo>
                      <a:pt x="350" y="226"/>
                    </a:lnTo>
                    <a:lnTo>
                      <a:pt x="354" y="231"/>
                    </a:lnTo>
                    <a:lnTo>
                      <a:pt x="354" y="244"/>
                    </a:lnTo>
                    <a:lnTo>
                      <a:pt x="354" y="258"/>
                    </a:lnTo>
                    <a:lnTo>
                      <a:pt x="359" y="273"/>
                    </a:lnTo>
                    <a:lnTo>
                      <a:pt x="364" y="283"/>
                    </a:lnTo>
                    <a:lnTo>
                      <a:pt x="366" y="285"/>
                    </a:lnTo>
                    <a:lnTo>
                      <a:pt x="370" y="289"/>
                    </a:lnTo>
                    <a:lnTo>
                      <a:pt x="372" y="291"/>
                    </a:lnTo>
                    <a:lnTo>
                      <a:pt x="375" y="294"/>
                    </a:lnTo>
                    <a:lnTo>
                      <a:pt x="375" y="298"/>
                    </a:lnTo>
                    <a:lnTo>
                      <a:pt x="372" y="300"/>
                    </a:lnTo>
                    <a:lnTo>
                      <a:pt x="372" y="305"/>
                    </a:lnTo>
                    <a:lnTo>
                      <a:pt x="370" y="309"/>
                    </a:lnTo>
                    <a:lnTo>
                      <a:pt x="359" y="305"/>
                    </a:lnTo>
                    <a:lnTo>
                      <a:pt x="348" y="294"/>
                    </a:lnTo>
                    <a:lnTo>
                      <a:pt x="336" y="285"/>
                    </a:lnTo>
                    <a:lnTo>
                      <a:pt x="323" y="283"/>
                    </a:lnTo>
                    <a:lnTo>
                      <a:pt x="314" y="289"/>
                    </a:lnTo>
                    <a:lnTo>
                      <a:pt x="308" y="294"/>
                    </a:lnTo>
                    <a:lnTo>
                      <a:pt x="299" y="300"/>
                    </a:lnTo>
                    <a:lnTo>
                      <a:pt x="296" y="305"/>
                    </a:lnTo>
                    <a:lnTo>
                      <a:pt x="298" y="309"/>
                    </a:lnTo>
                    <a:lnTo>
                      <a:pt x="299" y="310"/>
                    </a:lnTo>
                    <a:lnTo>
                      <a:pt x="299" y="314"/>
                    </a:lnTo>
                    <a:lnTo>
                      <a:pt x="303" y="314"/>
                    </a:lnTo>
                    <a:lnTo>
                      <a:pt x="312" y="314"/>
                    </a:lnTo>
                    <a:lnTo>
                      <a:pt x="317" y="316"/>
                    </a:lnTo>
                    <a:lnTo>
                      <a:pt x="319" y="321"/>
                    </a:lnTo>
                    <a:lnTo>
                      <a:pt x="323" y="330"/>
                    </a:lnTo>
                    <a:lnTo>
                      <a:pt x="319" y="334"/>
                    </a:lnTo>
                    <a:lnTo>
                      <a:pt x="317" y="339"/>
                    </a:lnTo>
                    <a:lnTo>
                      <a:pt x="260" y="327"/>
                    </a:lnTo>
                    <a:lnTo>
                      <a:pt x="260" y="334"/>
                    </a:lnTo>
                    <a:lnTo>
                      <a:pt x="260" y="339"/>
                    </a:lnTo>
                    <a:lnTo>
                      <a:pt x="260" y="345"/>
                    </a:lnTo>
                    <a:lnTo>
                      <a:pt x="256" y="347"/>
                    </a:lnTo>
                    <a:lnTo>
                      <a:pt x="251" y="356"/>
                    </a:lnTo>
                    <a:lnTo>
                      <a:pt x="249" y="357"/>
                    </a:lnTo>
                    <a:lnTo>
                      <a:pt x="242" y="366"/>
                    </a:lnTo>
                    <a:lnTo>
                      <a:pt x="225" y="393"/>
                    </a:lnTo>
                    <a:lnTo>
                      <a:pt x="189" y="411"/>
                    </a:lnTo>
                    <a:lnTo>
                      <a:pt x="188" y="413"/>
                    </a:lnTo>
                    <a:lnTo>
                      <a:pt x="184" y="419"/>
                    </a:lnTo>
                    <a:lnTo>
                      <a:pt x="184" y="424"/>
                    </a:lnTo>
                    <a:lnTo>
                      <a:pt x="184" y="430"/>
                    </a:lnTo>
                    <a:lnTo>
                      <a:pt x="184" y="439"/>
                    </a:lnTo>
                    <a:lnTo>
                      <a:pt x="184" y="453"/>
                    </a:lnTo>
                    <a:lnTo>
                      <a:pt x="184" y="469"/>
                    </a:lnTo>
                    <a:lnTo>
                      <a:pt x="184" y="478"/>
                    </a:lnTo>
                    <a:lnTo>
                      <a:pt x="173" y="478"/>
                    </a:lnTo>
                    <a:lnTo>
                      <a:pt x="164" y="475"/>
                    </a:lnTo>
                    <a:lnTo>
                      <a:pt x="157" y="469"/>
                    </a:lnTo>
                    <a:lnTo>
                      <a:pt x="151" y="464"/>
                    </a:lnTo>
                    <a:lnTo>
                      <a:pt x="151" y="449"/>
                    </a:lnTo>
                    <a:lnTo>
                      <a:pt x="148" y="435"/>
                    </a:lnTo>
                    <a:lnTo>
                      <a:pt x="141" y="424"/>
                    </a:lnTo>
                    <a:lnTo>
                      <a:pt x="130" y="413"/>
                    </a:lnTo>
                    <a:lnTo>
                      <a:pt x="117" y="417"/>
                    </a:lnTo>
                    <a:lnTo>
                      <a:pt x="110" y="417"/>
                    </a:lnTo>
                    <a:lnTo>
                      <a:pt x="101" y="413"/>
                    </a:lnTo>
                    <a:lnTo>
                      <a:pt x="94" y="408"/>
                    </a:lnTo>
                    <a:lnTo>
                      <a:pt x="83" y="402"/>
                    </a:lnTo>
                    <a:lnTo>
                      <a:pt x="72" y="397"/>
                    </a:lnTo>
                    <a:lnTo>
                      <a:pt x="59" y="393"/>
                    </a:lnTo>
                    <a:lnTo>
                      <a:pt x="49" y="392"/>
                    </a:lnTo>
                    <a:lnTo>
                      <a:pt x="38" y="402"/>
                    </a:lnTo>
                    <a:lnTo>
                      <a:pt x="21" y="424"/>
                    </a:lnTo>
                    <a:lnTo>
                      <a:pt x="5" y="448"/>
                    </a:lnTo>
                    <a:lnTo>
                      <a:pt x="0" y="455"/>
                    </a:lnTo>
                    <a:lnTo>
                      <a:pt x="21" y="475"/>
                    </a:lnTo>
                    <a:lnTo>
                      <a:pt x="25" y="516"/>
                    </a:lnTo>
                    <a:lnTo>
                      <a:pt x="29" y="516"/>
                    </a:lnTo>
                    <a:lnTo>
                      <a:pt x="38" y="513"/>
                    </a:lnTo>
                    <a:lnTo>
                      <a:pt x="43" y="511"/>
                    </a:lnTo>
                    <a:lnTo>
                      <a:pt x="49" y="505"/>
                    </a:lnTo>
                    <a:lnTo>
                      <a:pt x="54" y="496"/>
                    </a:lnTo>
                    <a:lnTo>
                      <a:pt x="58" y="491"/>
                    </a:lnTo>
                    <a:lnTo>
                      <a:pt x="63" y="485"/>
                    </a:lnTo>
                    <a:lnTo>
                      <a:pt x="72" y="480"/>
                    </a:lnTo>
                    <a:lnTo>
                      <a:pt x="74" y="480"/>
                    </a:lnTo>
                    <a:lnTo>
                      <a:pt x="74" y="484"/>
                    </a:lnTo>
                    <a:lnTo>
                      <a:pt x="74" y="485"/>
                    </a:lnTo>
                    <a:lnTo>
                      <a:pt x="63" y="538"/>
                    </a:lnTo>
                    <a:lnTo>
                      <a:pt x="79" y="556"/>
                    </a:lnTo>
                    <a:lnTo>
                      <a:pt x="77" y="567"/>
                    </a:lnTo>
                    <a:lnTo>
                      <a:pt x="68" y="574"/>
                    </a:lnTo>
                    <a:lnTo>
                      <a:pt x="59" y="583"/>
                    </a:lnTo>
                    <a:lnTo>
                      <a:pt x="54" y="597"/>
                    </a:lnTo>
                    <a:lnTo>
                      <a:pt x="54" y="608"/>
                    </a:lnTo>
                    <a:lnTo>
                      <a:pt x="63" y="619"/>
                    </a:lnTo>
                    <a:lnTo>
                      <a:pt x="74" y="630"/>
                    </a:lnTo>
                    <a:lnTo>
                      <a:pt x="88" y="641"/>
                    </a:lnTo>
                    <a:lnTo>
                      <a:pt x="101" y="646"/>
                    </a:lnTo>
                    <a:lnTo>
                      <a:pt x="114" y="646"/>
                    </a:lnTo>
                    <a:lnTo>
                      <a:pt x="124" y="644"/>
                    </a:lnTo>
                    <a:lnTo>
                      <a:pt x="132" y="641"/>
                    </a:lnTo>
                    <a:lnTo>
                      <a:pt x="141" y="635"/>
                    </a:lnTo>
                    <a:lnTo>
                      <a:pt x="148" y="635"/>
                    </a:lnTo>
                    <a:lnTo>
                      <a:pt x="153" y="639"/>
                    </a:lnTo>
                    <a:lnTo>
                      <a:pt x="160" y="641"/>
                    </a:lnTo>
                    <a:lnTo>
                      <a:pt x="168" y="644"/>
                    </a:lnTo>
                    <a:lnTo>
                      <a:pt x="184" y="652"/>
                    </a:lnTo>
                    <a:lnTo>
                      <a:pt x="195" y="661"/>
                    </a:lnTo>
                    <a:lnTo>
                      <a:pt x="209" y="670"/>
                    </a:lnTo>
                    <a:lnTo>
                      <a:pt x="220" y="677"/>
                    </a:lnTo>
                    <a:lnTo>
                      <a:pt x="225" y="691"/>
                    </a:lnTo>
                    <a:lnTo>
                      <a:pt x="229" y="706"/>
                    </a:lnTo>
                    <a:lnTo>
                      <a:pt x="231" y="722"/>
                    </a:lnTo>
                    <a:lnTo>
                      <a:pt x="234" y="738"/>
                    </a:lnTo>
                    <a:lnTo>
                      <a:pt x="249" y="744"/>
                    </a:lnTo>
                    <a:lnTo>
                      <a:pt x="262" y="749"/>
                    </a:lnTo>
                    <a:lnTo>
                      <a:pt x="276" y="758"/>
                    </a:lnTo>
                    <a:lnTo>
                      <a:pt x="287" y="772"/>
                    </a:lnTo>
                    <a:lnTo>
                      <a:pt x="298" y="800"/>
                    </a:lnTo>
                    <a:lnTo>
                      <a:pt x="308" y="830"/>
                    </a:lnTo>
                    <a:lnTo>
                      <a:pt x="319" y="861"/>
                    </a:lnTo>
                    <a:lnTo>
                      <a:pt x="334" y="886"/>
                    </a:lnTo>
                    <a:lnTo>
                      <a:pt x="350" y="904"/>
                    </a:lnTo>
                    <a:lnTo>
                      <a:pt x="366" y="924"/>
                    </a:lnTo>
                    <a:lnTo>
                      <a:pt x="381" y="944"/>
                    </a:lnTo>
                    <a:lnTo>
                      <a:pt x="395" y="966"/>
                    </a:lnTo>
                    <a:lnTo>
                      <a:pt x="397" y="980"/>
                    </a:lnTo>
                    <a:lnTo>
                      <a:pt x="397" y="993"/>
                    </a:lnTo>
                    <a:lnTo>
                      <a:pt x="391" y="1007"/>
                    </a:lnTo>
                    <a:lnTo>
                      <a:pt x="381" y="1018"/>
                    </a:lnTo>
                    <a:lnTo>
                      <a:pt x="364" y="1022"/>
                    </a:lnTo>
                    <a:lnTo>
                      <a:pt x="348" y="1027"/>
                    </a:lnTo>
                    <a:lnTo>
                      <a:pt x="334" y="1032"/>
                    </a:lnTo>
                    <a:lnTo>
                      <a:pt x="319" y="1038"/>
                    </a:lnTo>
                    <a:lnTo>
                      <a:pt x="307" y="1043"/>
                    </a:lnTo>
                    <a:lnTo>
                      <a:pt x="292" y="1052"/>
                    </a:lnTo>
                    <a:lnTo>
                      <a:pt x="278" y="1063"/>
                    </a:lnTo>
                    <a:lnTo>
                      <a:pt x="262" y="1074"/>
                    </a:lnTo>
                    <a:lnTo>
                      <a:pt x="249" y="1083"/>
                    </a:lnTo>
                    <a:lnTo>
                      <a:pt x="231" y="1090"/>
                    </a:lnTo>
                    <a:lnTo>
                      <a:pt x="215" y="1094"/>
                    </a:lnTo>
                    <a:lnTo>
                      <a:pt x="198" y="1099"/>
                    </a:lnTo>
                    <a:lnTo>
                      <a:pt x="182" y="1105"/>
                    </a:lnTo>
                    <a:lnTo>
                      <a:pt x="164" y="1110"/>
                    </a:lnTo>
                    <a:lnTo>
                      <a:pt x="151" y="1119"/>
                    </a:lnTo>
                    <a:lnTo>
                      <a:pt x="141" y="1132"/>
                    </a:lnTo>
                    <a:lnTo>
                      <a:pt x="124" y="1146"/>
                    </a:lnTo>
                    <a:lnTo>
                      <a:pt x="106" y="1160"/>
                    </a:lnTo>
                    <a:lnTo>
                      <a:pt x="88" y="1171"/>
                    </a:lnTo>
                    <a:lnTo>
                      <a:pt x="68" y="1180"/>
                    </a:lnTo>
                    <a:lnTo>
                      <a:pt x="88" y="1186"/>
                    </a:lnTo>
                    <a:lnTo>
                      <a:pt x="106" y="1188"/>
                    </a:lnTo>
                    <a:lnTo>
                      <a:pt x="124" y="1193"/>
                    </a:lnTo>
                    <a:lnTo>
                      <a:pt x="142" y="1197"/>
                    </a:lnTo>
                    <a:lnTo>
                      <a:pt x="162" y="1198"/>
                    </a:lnTo>
                    <a:lnTo>
                      <a:pt x="182" y="1198"/>
                    </a:lnTo>
                    <a:lnTo>
                      <a:pt x="200" y="1202"/>
                    </a:lnTo>
                    <a:lnTo>
                      <a:pt x="220" y="1202"/>
                    </a:lnTo>
                    <a:lnTo>
                      <a:pt x="252" y="1202"/>
                    </a:lnTo>
                    <a:lnTo>
                      <a:pt x="287" y="1198"/>
                    </a:lnTo>
                    <a:lnTo>
                      <a:pt x="319" y="1193"/>
                    </a:lnTo>
                    <a:lnTo>
                      <a:pt x="354" y="1186"/>
                    </a:lnTo>
                    <a:lnTo>
                      <a:pt x="386" y="1177"/>
                    </a:lnTo>
                    <a:lnTo>
                      <a:pt x="417" y="1168"/>
                    </a:lnTo>
                    <a:lnTo>
                      <a:pt x="447" y="1155"/>
                    </a:lnTo>
                    <a:lnTo>
                      <a:pt x="478" y="1141"/>
                    </a:lnTo>
                    <a:lnTo>
                      <a:pt x="505" y="1126"/>
                    </a:lnTo>
                    <a:lnTo>
                      <a:pt x="536" y="1110"/>
                    </a:lnTo>
                    <a:lnTo>
                      <a:pt x="559" y="1094"/>
                    </a:lnTo>
                    <a:lnTo>
                      <a:pt x="588" y="1074"/>
                    </a:lnTo>
                    <a:lnTo>
                      <a:pt x="613" y="1052"/>
                    </a:lnTo>
                    <a:lnTo>
                      <a:pt x="637" y="1029"/>
                    </a:lnTo>
                    <a:lnTo>
                      <a:pt x="660" y="1007"/>
                    </a:lnTo>
                    <a:lnTo>
                      <a:pt x="682" y="982"/>
                    </a:lnTo>
                    <a:lnTo>
                      <a:pt x="666" y="966"/>
                    </a:lnTo>
                    <a:lnTo>
                      <a:pt x="646" y="955"/>
                    </a:lnTo>
                    <a:lnTo>
                      <a:pt x="626" y="940"/>
                    </a:lnTo>
                    <a:lnTo>
                      <a:pt x="610" y="929"/>
                    </a:lnTo>
                    <a:lnTo>
                      <a:pt x="590" y="922"/>
                    </a:lnTo>
                    <a:lnTo>
                      <a:pt x="574" y="917"/>
                    </a:lnTo>
                    <a:lnTo>
                      <a:pt x="557" y="904"/>
                    </a:lnTo>
                    <a:lnTo>
                      <a:pt x="547" y="893"/>
                    </a:lnTo>
                    <a:lnTo>
                      <a:pt x="547" y="892"/>
                    </a:lnTo>
                    <a:lnTo>
                      <a:pt x="547" y="888"/>
                    </a:lnTo>
                    <a:lnTo>
                      <a:pt x="543" y="888"/>
                    </a:lnTo>
                    <a:lnTo>
                      <a:pt x="543" y="886"/>
                    </a:lnTo>
                    <a:lnTo>
                      <a:pt x="543" y="874"/>
                    </a:lnTo>
                    <a:lnTo>
                      <a:pt x="547" y="863"/>
                    </a:lnTo>
                    <a:lnTo>
                      <a:pt x="547" y="855"/>
                    </a:lnTo>
                    <a:lnTo>
                      <a:pt x="548" y="845"/>
                    </a:lnTo>
                    <a:lnTo>
                      <a:pt x="557" y="819"/>
                    </a:lnTo>
                    <a:lnTo>
                      <a:pt x="567" y="791"/>
                    </a:lnTo>
                    <a:lnTo>
                      <a:pt x="579" y="769"/>
                    </a:lnTo>
                    <a:lnTo>
                      <a:pt x="601" y="753"/>
                    </a:lnTo>
                    <a:lnTo>
                      <a:pt x="613" y="749"/>
                    </a:lnTo>
                    <a:lnTo>
                      <a:pt x="624" y="744"/>
                    </a:lnTo>
                    <a:lnTo>
                      <a:pt x="631" y="742"/>
                    </a:lnTo>
                    <a:lnTo>
                      <a:pt x="642" y="738"/>
                    </a:lnTo>
                    <a:lnTo>
                      <a:pt x="655" y="738"/>
                    </a:lnTo>
                    <a:lnTo>
                      <a:pt x="666" y="736"/>
                    </a:lnTo>
                    <a:lnTo>
                      <a:pt x="673" y="729"/>
                    </a:lnTo>
                    <a:lnTo>
                      <a:pt x="684" y="727"/>
                    </a:lnTo>
                    <a:lnTo>
                      <a:pt x="695" y="727"/>
                    </a:lnTo>
                    <a:lnTo>
                      <a:pt x="704" y="722"/>
                    </a:lnTo>
                    <a:lnTo>
                      <a:pt x="715" y="718"/>
                    </a:lnTo>
                    <a:lnTo>
                      <a:pt x="725" y="713"/>
                    </a:lnTo>
                    <a:lnTo>
                      <a:pt x="736" y="711"/>
                    </a:lnTo>
                    <a:lnTo>
                      <a:pt x="749" y="707"/>
                    </a:lnTo>
                    <a:lnTo>
                      <a:pt x="760" y="707"/>
                    </a:lnTo>
                    <a:lnTo>
                      <a:pt x="770" y="711"/>
                    </a:lnTo>
                    <a:lnTo>
                      <a:pt x="776" y="717"/>
                    </a:lnTo>
                    <a:lnTo>
                      <a:pt x="783" y="722"/>
                    </a:lnTo>
                    <a:lnTo>
                      <a:pt x="792" y="729"/>
                    </a:lnTo>
                    <a:lnTo>
                      <a:pt x="803" y="736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invGray">
              <a:xfrm>
                <a:off x="530" y="2834"/>
                <a:ext cx="63" cy="73"/>
              </a:xfrm>
              <a:custGeom>
                <a:avLst/>
                <a:gdLst>
                  <a:gd name="T0" fmla="*/ 42 w 63"/>
                  <a:gd name="T1" fmla="*/ 65 h 73"/>
                  <a:gd name="T2" fmla="*/ 58 w 63"/>
                  <a:gd name="T3" fmla="*/ 72 h 73"/>
                  <a:gd name="T4" fmla="*/ 62 w 63"/>
                  <a:gd name="T5" fmla="*/ 72 h 73"/>
                  <a:gd name="T6" fmla="*/ 62 w 63"/>
                  <a:gd name="T7" fmla="*/ 67 h 73"/>
                  <a:gd name="T8" fmla="*/ 58 w 63"/>
                  <a:gd name="T9" fmla="*/ 65 h 73"/>
                  <a:gd name="T10" fmla="*/ 58 w 63"/>
                  <a:gd name="T11" fmla="*/ 62 h 73"/>
                  <a:gd name="T12" fmla="*/ 44 w 63"/>
                  <a:gd name="T13" fmla="*/ 56 h 73"/>
                  <a:gd name="T14" fmla="*/ 37 w 63"/>
                  <a:gd name="T15" fmla="*/ 45 h 73"/>
                  <a:gd name="T16" fmla="*/ 31 w 63"/>
                  <a:gd name="T17" fmla="*/ 34 h 73"/>
                  <a:gd name="T18" fmla="*/ 26 w 63"/>
                  <a:gd name="T19" fmla="*/ 20 h 73"/>
                  <a:gd name="T20" fmla="*/ 9 w 63"/>
                  <a:gd name="T21" fmla="*/ 0 h 73"/>
                  <a:gd name="T22" fmla="*/ 6 w 63"/>
                  <a:gd name="T23" fmla="*/ 4 h 73"/>
                  <a:gd name="T24" fmla="*/ 2 w 63"/>
                  <a:gd name="T25" fmla="*/ 9 h 73"/>
                  <a:gd name="T26" fmla="*/ 0 w 63"/>
                  <a:gd name="T27" fmla="*/ 11 h 73"/>
                  <a:gd name="T28" fmla="*/ 0 w 63"/>
                  <a:gd name="T29" fmla="*/ 18 h 73"/>
                  <a:gd name="T30" fmla="*/ 0 w 63"/>
                  <a:gd name="T31" fmla="*/ 20 h 73"/>
                  <a:gd name="T32" fmla="*/ 0 w 63"/>
                  <a:gd name="T33" fmla="*/ 20 h 73"/>
                  <a:gd name="T34" fmla="*/ 0 w 63"/>
                  <a:gd name="T35" fmla="*/ 20 h 73"/>
                  <a:gd name="T36" fmla="*/ 0 w 63"/>
                  <a:gd name="T37" fmla="*/ 20 h 73"/>
                  <a:gd name="T38" fmla="*/ 9 w 63"/>
                  <a:gd name="T39" fmla="*/ 31 h 73"/>
                  <a:gd name="T40" fmla="*/ 20 w 63"/>
                  <a:gd name="T41" fmla="*/ 45 h 73"/>
                  <a:gd name="T42" fmla="*/ 31 w 63"/>
                  <a:gd name="T43" fmla="*/ 56 h 73"/>
                  <a:gd name="T44" fmla="*/ 42 w 63"/>
                  <a:gd name="T45" fmla="*/ 65 h 7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3" h="73">
                    <a:moveTo>
                      <a:pt x="42" y="65"/>
                    </a:moveTo>
                    <a:lnTo>
                      <a:pt x="58" y="72"/>
                    </a:lnTo>
                    <a:lnTo>
                      <a:pt x="62" y="72"/>
                    </a:lnTo>
                    <a:lnTo>
                      <a:pt x="62" y="67"/>
                    </a:lnTo>
                    <a:lnTo>
                      <a:pt x="58" y="65"/>
                    </a:lnTo>
                    <a:lnTo>
                      <a:pt x="58" y="62"/>
                    </a:lnTo>
                    <a:lnTo>
                      <a:pt x="44" y="56"/>
                    </a:lnTo>
                    <a:lnTo>
                      <a:pt x="37" y="45"/>
                    </a:lnTo>
                    <a:lnTo>
                      <a:pt x="31" y="34"/>
                    </a:lnTo>
                    <a:lnTo>
                      <a:pt x="26" y="20"/>
                    </a:lnTo>
                    <a:lnTo>
                      <a:pt x="9" y="0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9" y="31"/>
                    </a:lnTo>
                    <a:lnTo>
                      <a:pt x="20" y="45"/>
                    </a:lnTo>
                    <a:lnTo>
                      <a:pt x="31" y="56"/>
                    </a:lnTo>
                    <a:lnTo>
                      <a:pt x="42" y="65"/>
                    </a:lnTo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3180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3181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57400" y="4114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43DF1E-4EC7-5F44-8925-80C705B6BE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02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DC588-3938-2B45-A2B1-8803320C4B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9822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6222664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2701378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65660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5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391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07604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2864587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7422471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46390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1757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S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935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6208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9FC5D-6D44-904C-9ECA-3241505F6A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34743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00813" y="614363"/>
            <a:ext cx="1943100" cy="54816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1513" y="614363"/>
            <a:ext cx="5676900" cy="54816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849959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5" name="Freeform 3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6" name="Freeform 4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7" name="Freeform 5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9" name="Freeform 7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" name="Freeform 8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1" name="Freeform 9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2" name="Freeform 10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887819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8782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7F88D-98AE-FE47-BB5A-32128F3D2B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55171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56D80-A8F8-6742-8B19-EFCDE24F2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0284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38528-F679-5047-9084-75584BDC7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904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B00CA-6149-F444-93D4-14270A023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15921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08A37-012E-B943-AB2D-965380AE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61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875AC-2378-984F-89BE-3D687287E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299233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AABBE-0773-B740-BD25-914863B99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2332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A650B-CA29-6941-94B2-042B4B449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9024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53A10-7890-CC4A-BFC9-B0B6EAD9E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204077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2362200" y="1828800"/>
            <a:ext cx="6096000" cy="969963"/>
          </a:xfrm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  <p:txBody>
          <a:bodyPr lIns="91440" tIns="45720" rIns="91440" bIns="45720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39974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2895600"/>
            <a:ext cx="6096000" cy="990600"/>
          </a:xfrm>
          <a:effectLst>
            <a:outerShdw dist="35921" dir="2700000" algn="ctr" rotWithShape="0">
              <a:srgbClr val="808080">
                <a:alpha val="75000"/>
              </a:srgbClr>
            </a:outerShdw>
          </a:effectLst>
        </p:spPr>
        <p:txBody>
          <a:bodyPr lIns="91440" tIns="45720" rIns="91440" bIns="45720" anchor="ctr" anchorCtr="1"/>
          <a:lstStyle>
            <a:lvl1pPr marL="0" indent="0" algn="ctr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400800"/>
            <a:ext cx="22098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971800" y="6400800"/>
            <a:ext cx="34290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00800"/>
            <a:ext cx="1917700" cy="457200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3212D90-5E79-8543-933D-F10AE895F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408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23751-2F09-E741-864F-678EFF97B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317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3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D0BC-A9C7-6444-BA6C-8FC74FE1C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05578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2C359-A745-5741-93AB-F4B8C24ED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523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D7E28B-320F-6840-B185-6CE027A92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61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848100" cy="4429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87564-6FEC-F54D-B5FF-88D12EEF9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12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23469-7F7F-CA48-B095-5F10AAB92B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056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B4D1C-1744-9143-BEBC-BA058588B0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15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4407E-1848-E44C-A146-8AA923642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574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966E4-345D-6449-A13E-9E1699FC2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51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2A402A-3CB8-B84C-ACBB-8A43246E7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5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D6BD7-66E5-4140-8120-96F0ADF38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779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2F092-8AC7-3247-A470-D3591D9CF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3973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1962150" cy="54959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734050" cy="54959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9D008-F0EF-6849-A2CC-D175B1393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5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124200"/>
            <a:ext cx="9144000" cy="3581400"/>
            <a:chOff x="0" y="1968"/>
            <a:chExt cx="5760" cy="2256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8" name="Freeform 70"/>
          <p:cNvSpPr>
            <a:spLocks/>
          </p:cNvSpPr>
          <p:nvPr/>
        </p:nvSpPr>
        <p:spPr bwMode="auto">
          <a:xfrm rot="16200000">
            <a:off x="3871118" y="1005682"/>
            <a:ext cx="150813" cy="4845050"/>
          </a:xfrm>
          <a:custGeom>
            <a:avLst/>
            <a:gdLst>
              <a:gd name="T0" fmla="*/ 2147483647 w 95"/>
              <a:gd name="T1" fmla="*/ 2147483647 h 3052"/>
              <a:gd name="T2" fmla="*/ 2147483647 w 95"/>
              <a:gd name="T3" fmla="*/ 2147483647 h 3052"/>
              <a:gd name="T4" fmla="*/ 2147483647 w 95"/>
              <a:gd name="T5" fmla="*/ 2147483647 h 3052"/>
              <a:gd name="T6" fmla="*/ 2147483647 w 95"/>
              <a:gd name="T7" fmla="*/ 2147483647 h 3052"/>
              <a:gd name="T8" fmla="*/ 2147483647 w 95"/>
              <a:gd name="T9" fmla="*/ 2147483647 h 3052"/>
              <a:gd name="T10" fmla="*/ 2147483647 w 95"/>
              <a:gd name="T11" fmla="*/ 2147483647 h 3052"/>
              <a:gd name="T12" fmla="*/ 2147483647 w 95"/>
              <a:gd name="T13" fmla="*/ 2147483647 h 3052"/>
              <a:gd name="T14" fmla="*/ 2147483647 w 95"/>
              <a:gd name="T15" fmla="*/ 2147483647 h 3052"/>
              <a:gd name="T16" fmla="*/ 2147483647 w 95"/>
              <a:gd name="T17" fmla="*/ 2147483647 h 3052"/>
              <a:gd name="T18" fmla="*/ 2147483647 w 95"/>
              <a:gd name="T19" fmla="*/ 2147483647 h 3052"/>
              <a:gd name="T20" fmla="*/ 2147483647 w 95"/>
              <a:gd name="T21" fmla="*/ 2147483647 h 3052"/>
              <a:gd name="T22" fmla="*/ 2147483647 w 95"/>
              <a:gd name="T23" fmla="*/ 2147483647 h 3052"/>
              <a:gd name="T24" fmla="*/ 2147483647 w 95"/>
              <a:gd name="T25" fmla="*/ 2147483647 h 3052"/>
              <a:gd name="T26" fmla="*/ 2147483647 w 95"/>
              <a:gd name="T27" fmla="*/ 2147483647 h 3052"/>
              <a:gd name="T28" fmla="*/ 2147483647 w 95"/>
              <a:gd name="T29" fmla="*/ 2147483647 h 3052"/>
              <a:gd name="T30" fmla="*/ 2147483647 w 95"/>
              <a:gd name="T31" fmla="*/ 2147483647 h 3052"/>
              <a:gd name="T32" fmla="*/ 2147483647 w 95"/>
              <a:gd name="T33" fmla="*/ 2147483647 h 3052"/>
              <a:gd name="T34" fmla="*/ 2147483647 w 95"/>
              <a:gd name="T35" fmla="*/ 2147483647 h 3052"/>
              <a:gd name="T36" fmla="*/ 2147483647 w 95"/>
              <a:gd name="T37" fmla="*/ 2147483647 h 3052"/>
              <a:gd name="T38" fmla="*/ 2147483647 w 95"/>
              <a:gd name="T39" fmla="*/ 2147483647 h 3052"/>
              <a:gd name="T40" fmla="*/ 2147483647 w 95"/>
              <a:gd name="T41" fmla="*/ 2147483647 h 3052"/>
              <a:gd name="T42" fmla="*/ 2147483647 w 95"/>
              <a:gd name="T43" fmla="*/ 2147483647 h 3052"/>
              <a:gd name="T44" fmla="*/ 2147483647 w 95"/>
              <a:gd name="T45" fmla="*/ 2147483647 h 3052"/>
              <a:gd name="T46" fmla="*/ 2147483647 w 95"/>
              <a:gd name="T47" fmla="*/ 2147483647 h 3052"/>
              <a:gd name="T48" fmla="*/ 2147483647 w 95"/>
              <a:gd name="T49" fmla="*/ 2147483647 h 3052"/>
              <a:gd name="T50" fmla="*/ 2147483647 w 95"/>
              <a:gd name="T51" fmla="*/ 2147483647 h 3052"/>
              <a:gd name="T52" fmla="*/ 2147483647 w 95"/>
              <a:gd name="T53" fmla="*/ 2147483647 h 3052"/>
              <a:gd name="T54" fmla="*/ 2147483647 w 95"/>
              <a:gd name="T55" fmla="*/ 2147483647 h 3052"/>
              <a:gd name="T56" fmla="*/ 2147483647 w 95"/>
              <a:gd name="T57" fmla="*/ 2147483647 h 3052"/>
              <a:gd name="T58" fmla="*/ 2147483647 w 95"/>
              <a:gd name="T59" fmla="*/ 2147483647 h 3052"/>
              <a:gd name="T60" fmla="*/ 2147483647 w 95"/>
              <a:gd name="T61" fmla="*/ 2147483647 h 3052"/>
              <a:gd name="T62" fmla="*/ 2147483647 w 95"/>
              <a:gd name="T63" fmla="*/ 2147483647 h 3052"/>
              <a:gd name="T64" fmla="*/ 2147483647 w 95"/>
              <a:gd name="T65" fmla="*/ 2147483647 h 3052"/>
              <a:gd name="T66" fmla="*/ 2147483647 w 95"/>
              <a:gd name="T67" fmla="*/ 2147483647 h 3052"/>
              <a:gd name="T68" fmla="*/ 2147483647 w 95"/>
              <a:gd name="T69" fmla="*/ 0 h 3052"/>
              <a:gd name="T70" fmla="*/ 2147483647 w 95"/>
              <a:gd name="T71" fmla="*/ 2147483647 h 3052"/>
              <a:gd name="T72" fmla="*/ 2147483647 w 95"/>
              <a:gd name="T73" fmla="*/ 2147483647 h 3052"/>
              <a:gd name="T74" fmla="*/ 2147483647 w 95"/>
              <a:gd name="T75" fmla="*/ 2147483647 h 3052"/>
              <a:gd name="T76" fmla="*/ 2147483647 w 95"/>
              <a:gd name="T77" fmla="*/ 2147483647 h 3052"/>
              <a:gd name="T78" fmla="*/ 0 w 95"/>
              <a:gd name="T79" fmla="*/ 2147483647 h 3052"/>
              <a:gd name="T80" fmla="*/ 2147483647 w 95"/>
              <a:gd name="T81" fmla="*/ 2147483647 h 3052"/>
              <a:gd name="T82" fmla="*/ 2147483647 w 95"/>
              <a:gd name="T83" fmla="*/ 2147483647 h 3052"/>
              <a:gd name="T84" fmla="*/ 2147483647 w 95"/>
              <a:gd name="T85" fmla="*/ 2147483647 h 3052"/>
              <a:gd name="T86" fmla="*/ 2147483647 w 95"/>
              <a:gd name="T87" fmla="*/ 2147483647 h 3052"/>
              <a:gd name="T88" fmla="*/ 2147483647 w 95"/>
              <a:gd name="T89" fmla="*/ 2147483647 h 3052"/>
              <a:gd name="T90" fmla="*/ 2147483647 w 95"/>
              <a:gd name="T91" fmla="*/ 2147483647 h 3052"/>
              <a:gd name="T92" fmla="*/ 2147483647 w 95"/>
              <a:gd name="T93" fmla="*/ 2147483647 h 3052"/>
              <a:gd name="T94" fmla="*/ 2147483647 w 95"/>
              <a:gd name="T95" fmla="*/ 2147483647 h 3052"/>
              <a:gd name="T96" fmla="*/ 2147483647 w 95"/>
              <a:gd name="T97" fmla="*/ 2147483647 h 3052"/>
              <a:gd name="T98" fmla="*/ 2147483647 w 95"/>
              <a:gd name="T99" fmla="*/ 2147483647 h 3052"/>
              <a:gd name="T100" fmla="*/ 2147483647 w 95"/>
              <a:gd name="T101" fmla="*/ 2147483647 h 3052"/>
              <a:gd name="T102" fmla="*/ 2147483647 w 95"/>
              <a:gd name="T103" fmla="*/ 2147483647 h 3052"/>
              <a:gd name="T104" fmla="*/ 2147483647 w 95"/>
              <a:gd name="T105" fmla="*/ 2147483647 h 3052"/>
              <a:gd name="T106" fmla="*/ 2147483647 w 95"/>
              <a:gd name="T107" fmla="*/ 2147483647 h 305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95" h="3052">
                <a:moveTo>
                  <a:pt x="4" y="3052"/>
                </a:moveTo>
                <a:lnTo>
                  <a:pt x="4" y="3032"/>
                </a:lnTo>
                <a:lnTo>
                  <a:pt x="5" y="3008"/>
                </a:lnTo>
                <a:lnTo>
                  <a:pt x="12" y="2948"/>
                </a:lnTo>
                <a:lnTo>
                  <a:pt x="19" y="2882"/>
                </a:lnTo>
                <a:lnTo>
                  <a:pt x="21" y="2846"/>
                </a:lnTo>
                <a:lnTo>
                  <a:pt x="23" y="2810"/>
                </a:lnTo>
                <a:lnTo>
                  <a:pt x="26" y="2736"/>
                </a:lnTo>
                <a:lnTo>
                  <a:pt x="28" y="2662"/>
                </a:lnTo>
                <a:lnTo>
                  <a:pt x="32" y="2596"/>
                </a:lnTo>
                <a:lnTo>
                  <a:pt x="35" y="2540"/>
                </a:lnTo>
                <a:lnTo>
                  <a:pt x="44" y="2426"/>
                </a:lnTo>
                <a:lnTo>
                  <a:pt x="43" y="2444"/>
                </a:lnTo>
                <a:lnTo>
                  <a:pt x="35" y="2540"/>
                </a:lnTo>
                <a:lnTo>
                  <a:pt x="32" y="2602"/>
                </a:lnTo>
                <a:lnTo>
                  <a:pt x="28" y="2676"/>
                </a:lnTo>
                <a:lnTo>
                  <a:pt x="36" y="2582"/>
                </a:lnTo>
                <a:lnTo>
                  <a:pt x="40" y="2540"/>
                </a:lnTo>
                <a:lnTo>
                  <a:pt x="45" y="2504"/>
                </a:lnTo>
                <a:lnTo>
                  <a:pt x="48" y="2456"/>
                </a:lnTo>
                <a:lnTo>
                  <a:pt x="50" y="2404"/>
                </a:lnTo>
                <a:lnTo>
                  <a:pt x="52" y="2350"/>
                </a:lnTo>
                <a:lnTo>
                  <a:pt x="54" y="2294"/>
                </a:lnTo>
                <a:lnTo>
                  <a:pt x="54" y="2184"/>
                </a:lnTo>
                <a:lnTo>
                  <a:pt x="52" y="2074"/>
                </a:lnTo>
                <a:lnTo>
                  <a:pt x="52" y="1966"/>
                </a:lnTo>
                <a:lnTo>
                  <a:pt x="52" y="1916"/>
                </a:lnTo>
                <a:lnTo>
                  <a:pt x="55" y="1854"/>
                </a:lnTo>
                <a:lnTo>
                  <a:pt x="57" y="1794"/>
                </a:lnTo>
                <a:lnTo>
                  <a:pt x="59" y="1768"/>
                </a:lnTo>
                <a:lnTo>
                  <a:pt x="61" y="1746"/>
                </a:lnTo>
                <a:lnTo>
                  <a:pt x="59" y="1786"/>
                </a:lnTo>
                <a:lnTo>
                  <a:pt x="57" y="1826"/>
                </a:lnTo>
                <a:lnTo>
                  <a:pt x="55" y="1906"/>
                </a:lnTo>
                <a:lnTo>
                  <a:pt x="55" y="1986"/>
                </a:lnTo>
                <a:lnTo>
                  <a:pt x="55" y="2068"/>
                </a:lnTo>
                <a:lnTo>
                  <a:pt x="57" y="2230"/>
                </a:lnTo>
                <a:lnTo>
                  <a:pt x="57" y="2310"/>
                </a:lnTo>
                <a:lnTo>
                  <a:pt x="55" y="2392"/>
                </a:lnTo>
                <a:lnTo>
                  <a:pt x="56" y="2374"/>
                </a:lnTo>
                <a:lnTo>
                  <a:pt x="58" y="2290"/>
                </a:lnTo>
                <a:lnTo>
                  <a:pt x="58" y="2204"/>
                </a:lnTo>
                <a:lnTo>
                  <a:pt x="57" y="2034"/>
                </a:lnTo>
                <a:lnTo>
                  <a:pt x="58" y="1974"/>
                </a:lnTo>
                <a:lnTo>
                  <a:pt x="57" y="2034"/>
                </a:lnTo>
                <a:lnTo>
                  <a:pt x="59" y="2108"/>
                </a:lnTo>
                <a:lnTo>
                  <a:pt x="60" y="2188"/>
                </a:lnTo>
                <a:lnTo>
                  <a:pt x="60" y="2242"/>
                </a:lnTo>
                <a:lnTo>
                  <a:pt x="60" y="2294"/>
                </a:lnTo>
                <a:lnTo>
                  <a:pt x="58" y="2336"/>
                </a:lnTo>
                <a:lnTo>
                  <a:pt x="56" y="2374"/>
                </a:lnTo>
                <a:lnTo>
                  <a:pt x="54" y="2426"/>
                </a:lnTo>
                <a:lnTo>
                  <a:pt x="54" y="2442"/>
                </a:lnTo>
                <a:lnTo>
                  <a:pt x="56" y="2428"/>
                </a:lnTo>
                <a:lnTo>
                  <a:pt x="58" y="2408"/>
                </a:lnTo>
                <a:lnTo>
                  <a:pt x="62" y="2348"/>
                </a:lnTo>
                <a:lnTo>
                  <a:pt x="64" y="2270"/>
                </a:lnTo>
                <a:lnTo>
                  <a:pt x="66" y="2180"/>
                </a:lnTo>
                <a:lnTo>
                  <a:pt x="68" y="2006"/>
                </a:lnTo>
                <a:lnTo>
                  <a:pt x="68" y="1900"/>
                </a:lnTo>
                <a:lnTo>
                  <a:pt x="68" y="1858"/>
                </a:lnTo>
                <a:lnTo>
                  <a:pt x="67" y="1818"/>
                </a:lnTo>
                <a:lnTo>
                  <a:pt x="67" y="1776"/>
                </a:lnTo>
                <a:lnTo>
                  <a:pt x="68" y="1732"/>
                </a:lnTo>
                <a:lnTo>
                  <a:pt x="71" y="1704"/>
                </a:lnTo>
                <a:lnTo>
                  <a:pt x="72" y="1690"/>
                </a:lnTo>
                <a:lnTo>
                  <a:pt x="72" y="1678"/>
                </a:lnTo>
                <a:lnTo>
                  <a:pt x="72" y="1672"/>
                </a:lnTo>
                <a:lnTo>
                  <a:pt x="72" y="1660"/>
                </a:lnTo>
                <a:lnTo>
                  <a:pt x="74" y="1628"/>
                </a:lnTo>
                <a:lnTo>
                  <a:pt x="78" y="1598"/>
                </a:lnTo>
                <a:lnTo>
                  <a:pt x="80" y="1570"/>
                </a:lnTo>
                <a:lnTo>
                  <a:pt x="81" y="1544"/>
                </a:lnTo>
                <a:lnTo>
                  <a:pt x="82" y="1534"/>
                </a:lnTo>
                <a:lnTo>
                  <a:pt x="84" y="1520"/>
                </a:lnTo>
                <a:lnTo>
                  <a:pt x="88" y="1492"/>
                </a:lnTo>
                <a:lnTo>
                  <a:pt x="94" y="1466"/>
                </a:lnTo>
                <a:lnTo>
                  <a:pt x="95" y="1456"/>
                </a:lnTo>
                <a:lnTo>
                  <a:pt x="95" y="1452"/>
                </a:lnTo>
                <a:lnTo>
                  <a:pt x="91" y="1442"/>
                </a:lnTo>
                <a:lnTo>
                  <a:pt x="90" y="1440"/>
                </a:lnTo>
                <a:lnTo>
                  <a:pt x="90" y="1436"/>
                </a:lnTo>
                <a:lnTo>
                  <a:pt x="92" y="1422"/>
                </a:lnTo>
                <a:lnTo>
                  <a:pt x="93" y="1390"/>
                </a:lnTo>
                <a:lnTo>
                  <a:pt x="90" y="1372"/>
                </a:lnTo>
                <a:lnTo>
                  <a:pt x="88" y="1360"/>
                </a:lnTo>
                <a:lnTo>
                  <a:pt x="87" y="1348"/>
                </a:lnTo>
                <a:lnTo>
                  <a:pt x="86" y="1320"/>
                </a:lnTo>
                <a:lnTo>
                  <a:pt x="84" y="1298"/>
                </a:lnTo>
                <a:lnTo>
                  <a:pt x="82" y="1274"/>
                </a:lnTo>
                <a:lnTo>
                  <a:pt x="79" y="1244"/>
                </a:lnTo>
                <a:lnTo>
                  <a:pt x="75" y="1198"/>
                </a:lnTo>
                <a:lnTo>
                  <a:pt x="74" y="1164"/>
                </a:lnTo>
                <a:lnTo>
                  <a:pt x="73" y="1130"/>
                </a:lnTo>
                <a:lnTo>
                  <a:pt x="69" y="1090"/>
                </a:lnTo>
                <a:lnTo>
                  <a:pt x="66" y="1032"/>
                </a:lnTo>
                <a:lnTo>
                  <a:pt x="63" y="980"/>
                </a:lnTo>
                <a:lnTo>
                  <a:pt x="63" y="924"/>
                </a:lnTo>
                <a:lnTo>
                  <a:pt x="63" y="876"/>
                </a:lnTo>
                <a:lnTo>
                  <a:pt x="63" y="830"/>
                </a:lnTo>
                <a:lnTo>
                  <a:pt x="66" y="784"/>
                </a:lnTo>
                <a:lnTo>
                  <a:pt x="63" y="756"/>
                </a:lnTo>
                <a:lnTo>
                  <a:pt x="62" y="726"/>
                </a:lnTo>
                <a:lnTo>
                  <a:pt x="60" y="662"/>
                </a:lnTo>
                <a:lnTo>
                  <a:pt x="58" y="598"/>
                </a:lnTo>
                <a:lnTo>
                  <a:pt x="55" y="536"/>
                </a:lnTo>
                <a:lnTo>
                  <a:pt x="52" y="486"/>
                </a:lnTo>
                <a:lnTo>
                  <a:pt x="51" y="444"/>
                </a:lnTo>
                <a:lnTo>
                  <a:pt x="54" y="360"/>
                </a:lnTo>
                <a:lnTo>
                  <a:pt x="54" y="334"/>
                </a:lnTo>
                <a:lnTo>
                  <a:pt x="54" y="314"/>
                </a:lnTo>
                <a:lnTo>
                  <a:pt x="54" y="304"/>
                </a:lnTo>
                <a:lnTo>
                  <a:pt x="52" y="290"/>
                </a:lnTo>
                <a:lnTo>
                  <a:pt x="51" y="274"/>
                </a:lnTo>
                <a:lnTo>
                  <a:pt x="51" y="258"/>
                </a:lnTo>
                <a:lnTo>
                  <a:pt x="54" y="262"/>
                </a:lnTo>
                <a:lnTo>
                  <a:pt x="55" y="238"/>
                </a:lnTo>
                <a:lnTo>
                  <a:pt x="55" y="232"/>
                </a:lnTo>
                <a:lnTo>
                  <a:pt x="56" y="234"/>
                </a:lnTo>
                <a:lnTo>
                  <a:pt x="58" y="236"/>
                </a:lnTo>
                <a:lnTo>
                  <a:pt x="59" y="238"/>
                </a:lnTo>
                <a:lnTo>
                  <a:pt x="60" y="236"/>
                </a:lnTo>
                <a:lnTo>
                  <a:pt x="61" y="230"/>
                </a:lnTo>
                <a:lnTo>
                  <a:pt x="63" y="190"/>
                </a:lnTo>
                <a:lnTo>
                  <a:pt x="66" y="150"/>
                </a:lnTo>
                <a:lnTo>
                  <a:pt x="66" y="110"/>
                </a:lnTo>
                <a:lnTo>
                  <a:pt x="66" y="72"/>
                </a:lnTo>
                <a:lnTo>
                  <a:pt x="64" y="68"/>
                </a:lnTo>
                <a:lnTo>
                  <a:pt x="62" y="64"/>
                </a:lnTo>
                <a:lnTo>
                  <a:pt x="63" y="40"/>
                </a:lnTo>
                <a:lnTo>
                  <a:pt x="61" y="38"/>
                </a:lnTo>
                <a:lnTo>
                  <a:pt x="60" y="36"/>
                </a:lnTo>
                <a:lnTo>
                  <a:pt x="58" y="34"/>
                </a:lnTo>
                <a:lnTo>
                  <a:pt x="57" y="32"/>
                </a:lnTo>
                <a:lnTo>
                  <a:pt x="55" y="30"/>
                </a:lnTo>
                <a:lnTo>
                  <a:pt x="52" y="26"/>
                </a:lnTo>
                <a:lnTo>
                  <a:pt x="48" y="12"/>
                </a:lnTo>
                <a:lnTo>
                  <a:pt x="44" y="2"/>
                </a:lnTo>
                <a:lnTo>
                  <a:pt x="41" y="0"/>
                </a:lnTo>
                <a:lnTo>
                  <a:pt x="39" y="0"/>
                </a:lnTo>
                <a:lnTo>
                  <a:pt x="37" y="8"/>
                </a:lnTo>
                <a:lnTo>
                  <a:pt x="34" y="28"/>
                </a:lnTo>
                <a:lnTo>
                  <a:pt x="31" y="50"/>
                </a:lnTo>
                <a:lnTo>
                  <a:pt x="26" y="68"/>
                </a:lnTo>
                <a:lnTo>
                  <a:pt x="26" y="70"/>
                </a:lnTo>
                <a:lnTo>
                  <a:pt x="25" y="70"/>
                </a:lnTo>
                <a:lnTo>
                  <a:pt x="24" y="66"/>
                </a:lnTo>
                <a:lnTo>
                  <a:pt x="22" y="56"/>
                </a:lnTo>
                <a:lnTo>
                  <a:pt x="20" y="72"/>
                </a:lnTo>
                <a:lnTo>
                  <a:pt x="19" y="80"/>
                </a:lnTo>
                <a:lnTo>
                  <a:pt x="17" y="80"/>
                </a:lnTo>
                <a:lnTo>
                  <a:pt x="16" y="80"/>
                </a:lnTo>
                <a:lnTo>
                  <a:pt x="15" y="72"/>
                </a:lnTo>
                <a:lnTo>
                  <a:pt x="14" y="86"/>
                </a:lnTo>
                <a:lnTo>
                  <a:pt x="11" y="78"/>
                </a:lnTo>
                <a:lnTo>
                  <a:pt x="5" y="134"/>
                </a:lnTo>
                <a:lnTo>
                  <a:pt x="1" y="190"/>
                </a:lnTo>
                <a:lnTo>
                  <a:pt x="0" y="220"/>
                </a:lnTo>
                <a:lnTo>
                  <a:pt x="0" y="248"/>
                </a:lnTo>
                <a:lnTo>
                  <a:pt x="0" y="274"/>
                </a:lnTo>
                <a:lnTo>
                  <a:pt x="1" y="302"/>
                </a:lnTo>
                <a:lnTo>
                  <a:pt x="3" y="328"/>
                </a:lnTo>
                <a:lnTo>
                  <a:pt x="7" y="358"/>
                </a:lnTo>
                <a:lnTo>
                  <a:pt x="7" y="374"/>
                </a:lnTo>
                <a:lnTo>
                  <a:pt x="7" y="390"/>
                </a:lnTo>
                <a:lnTo>
                  <a:pt x="9" y="396"/>
                </a:lnTo>
                <a:lnTo>
                  <a:pt x="11" y="400"/>
                </a:lnTo>
                <a:lnTo>
                  <a:pt x="14" y="404"/>
                </a:lnTo>
                <a:lnTo>
                  <a:pt x="15" y="450"/>
                </a:lnTo>
                <a:lnTo>
                  <a:pt x="16" y="502"/>
                </a:lnTo>
                <a:lnTo>
                  <a:pt x="17" y="526"/>
                </a:lnTo>
                <a:lnTo>
                  <a:pt x="20" y="544"/>
                </a:lnTo>
                <a:lnTo>
                  <a:pt x="22" y="556"/>
                </a:lnTo>
                <a:lnTo>
                  <a:pt x="23" y="558"/>
                </a:lnTo>
                <a:lnTo>
                  <a:pt x="25" y="558"/>
                </a:lnTo>
                <a:lnTo>
                  <a:pt x="26" y="584"/>
                </a:lnTo>
                <a:lnTo>
                  <a:pt x="28" y="602"/>
                </a:lnTo>
                <a:lnTo>
                  <a:pt x="32" y="622"/>
                </a:lnTo>
                <a:lnTo>
                  <a:pt x="34" y="648"/>
                </a:lnTo>
                <a:lnTo>
                  <a:pt x="38" y="740"/>
                </a:lnTo>
                <a:lnTo>
                  <a:pt x="40" y="790"/>
                </a:lnTo>
                <a:lnTo>
                  <a:pt x="41" y="840"/>
                </a:lnTo>
                <a:lnTo>
                  <a:pt x="43" y="896"/>
                </a:lnTo>
                <a:lnTo>
                  <a:pt x="41" y="952"/>
                </a:lnTo>
                <a:lnTo>
                  <a:pt x="41" y="992"/>
                </a:lnTo>
                <a:lnTo>
                  <a:pt x="43" y="1094"/>
                </a:lnTo>
                <a:lnTo>
                  <a:pt x="46" y="1190"/>
                </a:lnTo>
                <a:lnTo>
                  <a:pt x="50" y="1282"/>
                </a:lnTo>
                <a:lnTo>
                  <a:pt x="55" y="1370"/>
                </a:lnTo>
                <a:lnTo>
                  <a:pt x="57" y="1414"/>
                </a:lnTo>
                <a:lnTo>
                  <a:pt x="56" y="1456"/>
                </a:lnTo>
                <a:lnTo>
                  <a:pt x="55" y="1500"/>
                </a:lnTo>
                <a:lnTo>
                  <a:pt x="52" y="1544"/>
                </a:lnTo>
                <a:lnTo>
                  <a:pt x="46" y="1636"/>
                </a:lnTo>
                <a:lnTo>
                  <a:pt x="40" y="1736"/>
                </a:lnTo>
                <a:lnTo>
                  <a:pt x="38" y="1786"/>
                </a:lnTo>
                <a:lnTo>
                  <a:pt x="38" y="1838"/>
                </a:lnTo>
                <a:lnTo>
                  <a:pt x="37" y="1942"/>
                </a:lnTo>
                <a:lnTo>
                  <a:pt x="39" y="2046"/>
                </a:lnTo>
                <a:lnTo>
                  <a:pt x="40" y="2148"/>
                </a:lnTo>
                <a:lnTo>
                  <a:pt x="41" y="2248"/>
                </a:lnTo>
                <a:lnTo>
                  <a:pt x="40" y="2344"/>
                </a:lnTo>
                <a:lnTo>
                  <a:pt x="39" y="2392"/>
                </a:lnTo>
                <a:lnTo>
                  <a:pt x="37" y="2438"/>
                </a:lnTo>
                <a:lnTo>
                  <a:pt x="35" y="2482"/>
                </a:lnTo>
                <a:lnTo>
                  <a:pt x="31" y="2526"/>
                </a:lnTo>
                <a:lnTo>
                  <a:pt x="25" y="2612"/>
                </a:lnTo>
                <a:lnTo>
                  <a:pt x="22" y="2692"/>
                </a:lnTo>
                <a:lnTo>
                  <a:pt x="20" y="2766"/>
                </a:lnTo>
                <a:lnTo>
                  <a:pt x="15" y="2830"/>
                </a:lnTo>
                <a:lnTo>
                  <a:pt x="11" y="2886"/>
                </a:lnTo>
                <a:lnTo>
                  <a:pt x="5" y="2936"/>
                </a:lnTo>
                <a:lnTo>
                  <a:pt x="2" y="2976"/>
                </a:lnTo>
                <a:lnTo>
                  <a:pt x="1" y="2994"/>
                </a:lnTo>
                <a:lnTo>
                  <a:pt x="0" y="3010"/>
                </a:lnTo>
                <a:lnTo>
                  <a:pt x="2" y="3032"/>
                </a:lnTo>
                <a:lnTo>
                  <a:pt x="4" y="30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5652" name="Rectangle 68"/>
          <p:cNvSpPr>
            <a:spLocks noGrp="1" noChangeArrowheads="1"/>
          </p:cNvSpPr>
          <p:nvPr>
            <p:ph type="ctrTitle"/>
          </p:nvPr>
        </p:nvSpPr>
        <p:spPr>
          <a:xfrm>
            <a:off x="457200" y="2286000"/>
            <a:ext cx="8229600" cy="1143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 altLang="ja-JP"/>
              <a:t>Click to edit Master title style</a:t>
            </a:r>
          </a:p>
        </p:txBody>
      </p:sp>
      <p:sp>
        <p:nvSpPr>
          <p:cNvPr id="195653" name="Rectangle 6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101600" algn="ctr">
              <a:buFont typeface="Wingdings" pitchFamily="2" charset="2"/>
              <a:buNone/>
              <a:defRPr/>
            </a:lvl1pPr>
          </a:lstStyle>
          <a:p>
            <a:r>
              <a:rPr lang="en-US" altLang="ja-JP"/>
              <a:t>Click to edit Master subtitle style</a:t>
            </a:r>
          </a:p>
        </p:txBody>
      </p:sp>
      <p:sp>
        <p:nvSpPr>
          <p:cNvPr id="69" name="Rectangle 6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0" name="Rectangle 67"/>
          <p:cNvSpPr>
            <a:spLocks noGrp="1" noChangeArrowheads="1"/>
          </p:cNvSpPr>
          <p:nvPr>
            <p:ph type="ftr" sz="quarter" idx="11"/>
          </p:nvPr>
        </p:nvSpPr>
        <p:spPr>
          <a:xfrm>
            <a:off x="2057400" y="6248400"/>
            <a:ext cx="5257800" cy="4572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4904F1C2-AA74-3F48-9596-1073B92AB3B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851486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1038D-B926-8448-88E4-4E08B6A8F97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50680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F8DA8-AB09-794D-8FFA-8D4D497E490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966068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9243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44E85-CDE5-B842-99AA-AF7058EA8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234412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54455-1A63-C24A-8AF2-E9C1D6650C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968452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A318F-3715-4943-99F1-65355F2B31C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07036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66DD7-F945-BB47-8CC4-8FB5AF18A3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65298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0D02F-EB54-5E4D-A386-059AFE3301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666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CE6CA-088B-8E4F-9058-EDD3180C72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85221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8864E-2951-834D-82C7-5D568EEC9C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83929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DDDB-B018-9940-BE87-133D32357A4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94676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685800"/>
            <a:ext cx="2000250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685800"/>
            <a:ext cx="5848350" cy="5105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F209F-E129-CE49-99A6-9CDAF18410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18410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B582F-C9C7-0447-821D-B1B93354A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9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092FD-2A0D-D54F-BE93-EB645746C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3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0ED2F-C0F9-484B-A1A8-A59ECB383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69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0EB32-E053-BA41-B012-491A63811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61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687DE-53F0-5842-BF60-C42E5E10B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18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FDFB8-1FA3-ED4A-A9A1-D338DDBEC7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3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D2195-72CD-E84A-9519-A7ECE84B2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87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F07F5-09FA-AE4F-9FBD-D06366A9C0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575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BA94B-AEB7-BE4A-8BA2-E68817DF30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5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057D-D89E-2544-B60A-65B5D0897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63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027D6-BF88-E241-ACD8-91DF3CF9E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552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57722-479D-2E4E-9F63-526D63070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07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248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2E4A6-51F8-004C-8DA2-E30F59C11A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128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30CD6-A447-E54F-8C77-423C73F45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0085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6AB52-F5D8-3749-A706-A3B09B13A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97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F741C-50EA-214D-992E-2AE482ECE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576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93D72-F64E-A74E-9053-52DD967AC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4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9A65D-7C99-7A4A-89C9-47892D971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0462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0851C-836D-1646-83F3-BDD3002EDF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492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9A530-0B2A-2040-B1F2-56C599AD6B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20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A6FAA-59DD-E944-877F-256D2C9DDC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6637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ABDC7-E28E-DF48-89C7-59FF39C91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830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19C63-CF2F-EB46-B43B-DADCAC8BCA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214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762000"/>
            <a:ext cx="1809750" cy="5334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5276850" cy="5334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120D4-1D55-004E-95FF-AD458EA1AA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D30A2-0B9E-3B41-BDEC-6C12A30769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733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817B2-A63B-1244-892F-738377187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6512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DA2EA-68C4-4243-AA88-51573F18A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59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030ED-CA82-FD47-9B71-79E71BD7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09C1BC-A104-A741-A1DA-00B0869C79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316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2E58F-0CDA-244A-9513-5842B8676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0778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CE7CE-C354-E44E-83D9-AD204DB0F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69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89907-0FBC-C24C-A574-AC021DD8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03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1345B-E4C2-BE48-873F-0B5CFC11D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12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3B896-6F7E-FD4C-AAEF-1D3AC7969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0341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135A0-34E1-954C-A87D-7428C6EA3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705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8A837-7BB2-DB4B-9435-BB4995C2C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626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8129-CFB6-A146-9ADF-D841D4D22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01260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67CD5-FD79-5C4B-BEFF-A7CECC8D5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323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64BA4-B067-484D-B909-A7F3995F4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94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7B0AB-1DF7-F448-8035-D86F9829A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9591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131BF-347A-0B4B-843E-D1C528DC9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875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8D62E-9F29-5E42-9890-28A8DA059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694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2DAB0-CCE0-C344-BE17-5E348D95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420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9EAB20-F3C3-2D43-A515-9D9CDE343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2269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5CDB6-E463-3746-A5D7-E59F7C54F2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932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646C-86EC-6649-AF46-7B14C9505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041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3D592-EBDC-394F-8D62-0D31A7B37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3048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EB909-5995-434B-9C08-7D3A08B7F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45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B09D8F-9F3C-F846-9A1C-FE0B220B5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450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7CB45A-3CBF-FA44-85D1-77CA3D7AE8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5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4E8768-4982-8A44-A8D8-7173374E5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491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20748-DCF9-0642-A079-7059E4375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712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B819-B7A2-1643-9E02-A08752197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7084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24AC1-0D70-9D4F-8ADC-F0832EB400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8405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D8AED-D7D8-4349-A179-E9D31E470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918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C66E-4D29-5C44-927D-C11A1EB4B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2675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27E7E-57C5-7047-9C5D-3317A0082D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59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50E6D-5354-3242-B887-1355CD652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322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3292F-B8C6-4A4B-BE13-8E8254839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33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9D0D2-97A4-0344-999E-E6284CB27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04215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4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4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0FFC3-5F72-DC49-A58C-CB8A45BFE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18398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428-2705-8047-A697-3C5E77261B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654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0B26C-CDAA-6847-9B01-2F4D1D7D9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95912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49754-98D7-E646-A434-9678364B1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7404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CE07D-0357-2C4F-8B49-4E9D8F992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2787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C9011-042D-6042-BA39-D256F117D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943662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1F0C9-CE3B-8A43-9DE0-32B06D019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10834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A5F9A-443A-0E4D-BC4C-C3FD49B40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28945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3A9CB-E06D-9A40-B00A-DDA4B9425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44741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E446C-280B-5647-A137-A4C422998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44059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F0233-FDEF-C44F-9B29-CF6FAB00C6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77076"/>
      </p:ext>
    </p:extLst>
  </p:cSld>
  <p:clrMapOvr>
    <a:masterClrMapping/>
  </p:clrMapOvr>
  <p:transition xmlns:p14="http://schemas.microsoft.com/office/powerpoint/2010/main">
    <p:rand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7A8861-55EF-B24F-8305-5EA6DC64C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149669"/>
      </p:ext>
    </p:extLst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3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4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5.jpeg"/><Relationship Id="rId14" Type="http://schemas.openxmlformats.org/officeDocument/2006/relationships/image" Target="../media/image6.jpeg"/><Relationship Id="rId15" Type="http://schemas.openxmlformats.org/officeDocument/2006/relationships/image" Target="../media/image7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85800" y="117475"/>
            <a:ext cx="8456613" cy="6738938"/>
            <a:chOff x="432" y="74"/>
            <a:chExt cx="5327" cy="4245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invGray">
            <a:xfrm>
              <a:off x="432" y="4176"/>
              <a:ext cx="2208" cy="143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2859" y="4250"/>
              <a:ext cx="2729" cy="41"/>
              <a:chOff x="2859" y="4250"/>
              <a:chExt cx="2729" cy="41"/>
            </a:xfrm>
          </p:grpSpPr>
          <p:sp>
            <p:nvSpPr>
              <p:cNvPr id="1038" name="Oval 5"/>
              <p:cNvSpPr>
                <a:spLocks noChangeArrowheads="1"/>
              </p:cNvSpPr>
              <p:nvPr/>
            </p:nvSpPr>
            <p:spPr bwMode="invGray">
              <a:xfrm>
                <a:off x="285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Oval 6"/>
              <p:cNvSpPr>
                <a:spLocks noChangeArrowheads="1"/>
              </p:cNvSpPr>
              <p:nvPr/>
            </p:nvSpPr>
            <p:spPr bwMode="invGray">
              <a:xfrm>
                <a:off x="324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Oval 7"/>
              <p:cNvSpPr>
                <a:spLocks noChangeArrowheads="1"/>
              </p:cNvSpPr>
              <p:nvPr/>
            </p:nvSpPr>
            <p:spPr bwMode="invGray">
              <a:xfrm>
                <a:off x="362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Oval 8"/>
              <p:cNvSpPr>
                <a:spLocks noChangeArrowheads="1"/>
              </p:cNvSpPr>
              <p:nvPr/>
            </p:nvSpPr>
            <p:spPr bwMode="invGray">
              <a:xfrm>
                <a:off x="4011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Oval 9"/>
              <p:cNvSpPr>
                <a:spLocks noChangeArrowheads="1"/>
              </p:cNvSpPr>
              <p:nvPr/>
            </p:nvSpPr>
            <p:spPr bwMode="invGray">
              <a:xfrm>
                <a:off x="4395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Oval 10"/>
              <p:cNvSpPr>
                <a:spLocks noChangeArrowheads="1"/>
              </p:cNvSpPr>
              <p:nvPr/>
            </p:nvSpPr>
            <p:spPr bwMode="invGray">
              <a:xfrm>
                <a:off x="4779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Oval 11"/>
              <p:cNvSpPr>
                <a:spLocks noChangeArrowheads="1"/>
              </p:cNvSpPr>
              <p:nvPr/>
            </p:nvSpPr>
            <p:spPr bwMode="invGray">
              <a:xfrm>
                <a:off x="5163" y="4250"/>
                <a:ext cx="42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Oval 12"/>
              <p:cNvSpPr>
                <a:spLocks noChangeArrowheads="1"/>
              </p:cNvSpPr>
              <p:nvPr/>
            </p:nvSpPr>
            <p:spPr bwMode="invGray">
              <a:xfrm>
                <a:off x="5547" y="4250"/>
                <a:ext cx="41" cy="41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34" name="Rectangle 13"/>
            <p:cNvSpPr>
              <a:spLocks noChangeArrowheads="1"/>
            </p:cNvSpPr>
            <p:nvPr/>
          </p:nvSpPr>
          <p:spPr bwMode="invGray">
            <a:xfrm>
              <a:off x="480" y="480"/>
              <a:ext cx="5279" cy="48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Oval 14"/>
            <p:cNvSpPr>
              <a:spLocks noChangeArrowheads="1"/>
            </p:cNvSpPr>
            <p:nvPr/>
          </p:nvSpPr>
          <p:spPr bwMode="invGray">
            <a:xfrm>
              <a:off x="507" y="74"/>
              <a:ext cx="42" cy="42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Oval 15"/>
            <p:cNvSpPr>
              <a:spLocks noChangeArrowheads="1"/>
            </p:cNvSpPr>
            <p:nvPr/>
          </p:nvSpPr>
          <p:spPr bwMode="invGray">
            <a:xfrm>
              <a:off x="507" y="219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16"/>
            <p:cNvSpPr>
              <a:spLocks noChangeArrowheads="1"/>
            </p:cNvSpPr>
            <p:nvPr/>
          </p:nvSpPr>
          <p:spPr bwMode="invGray">
            <a:xfrm>
              <a:off x="507" y="362"/>
              <a:ext cx="42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7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214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214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>
              <a:defRPr/>
            </a:pPr>
            <a:fld id="{F6221213-359B-084C-8A59-D15E7E326C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5" r:id="rId1"/>
    <p:sldLayoutId id="2147484510" r:id="rId2"/>
    <p:sldLayoutId id="2147484511" r:id="rId3"/>
    <p:sldLayoutId id="2147484512" r:id="rId4"/>
    <p:sldLayoutId id="2147484513" r:id="rId5"/>
    <p:sldLayoutId id="2147484514" r:id="rId6"/>
    <p:sldLayoutId id="2147484515" r:id="rId7"/>
    <p:sldLayoutId id="2147484516" r:id="rId8"/>
    <p:sldLayoutId id="2147484517" r:id="rId9"/>
    <p:sldLayoutId id="2147484518" r:id="rId10"/>
    <p:sldLayoutId id="21474845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350" y="6350"/>
            <a:ext cx="9118600" cy="6832600"/>
            <a:chOff x="4" y="4"/>
            <a:chExt cx="5744" cy="4304"/>
          </a:xfrm>
        </p:grpSpPr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4" y="4"/>
              <a:ext cx="5744" cy="4304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SG">
                <a:solidFill>
                  <a:srgbClr val="FFFFFF"/>
                </a:solidFill>
                <a:latin typeface="Times New Roman" pitchFamily="18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88" y="225"/>
              <a:ext cx="5185" cy="3895"/>
              <a:chOff x="288" y="225"/>
              <a:chExt cx="5185" cy="3895"/>
            </a:xfrm>
          </p:grpSpPr>
          <p:sp>
            <p:nvSpPr>
              <p:cNvPr id="13319" name="Freeform 5"/>
              <p:cNvSpPr>
                <a:spLocks/>
              </p:cNvSpPr>
              <p:nvPr/>
            </p:nvSpPr>
            <p:spPr bwMode="auto">
              <a:xfrm>
                <a:off x="288" y="228"/>
                <a:ext cx="5185" cy="103"/>
              </a:xfrm>
              <a:custGeom>
                <a:avLst/>
                <a:gdLst>
                  <a:gd name="T0" fmla="*/ 0 w 5185"/>
                  <a:gd name="T1" fmla="*/ 0 h 103"/>
                  <a:gd name="T2" fmla="*/ 5184 w 5185"/>
                  <a:gd name="T3" fmla="*/ 3 h 103"/>
                  <a:gd name="T4" fmla="*/ 5093 w 5185"/>
                  <a:gd name="T5" fmla="*/ 102 h 103"/>
                  <a:gd name="T6" fmla="*/ 88 w 5185"/>
                  <a:gd name="T7" fmla="*/ 102 h 103"/>
                  <a:gd name="T8" fmla="*/ 0 w 5185"/>
                  <a:gd name="T9" fmla="*/ 0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103">
                    <a:moveTo>
                      <a:pt x="0" y="0"/>
                    </a:moveTo>
                    <a:lnTo>
                      <a:pt x="5184" y="3"/>
                    </a:lnTo>
                    <a:lnTo>
                      <a:pt x="5093" y="102"/>
                    </a:lnTo>
                    <a:lnTo>
                      <a:pt x="88" y="10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288" y="231"/>
                <a:ext cx="86" cy="3889"/>
                <a:chOff x="288" y="231"/>
                <a:chExt cx="86" cy="3889"/>
              </a:xfrm>
            </p:grpSpPr>
            <p:sp>
              <p:nvSpPr>
                <p:cNvPr id="13326" name="Freeform 7"/>
                <p:cNvSpPr>
                  <a:spLocks/>
                </p:cNvSpPr>
                <p:nvPr/>
              </p:nvSpPr>
              <p:spPr bwMode="auto">
                <a:xfrm>
                  <a:off x="288" y="231"/>
                  <a:ext cx="86" cy="913"/>
                </a:xfrm>
                <a:custGeom>
                  <a:avLst/>
                  <a:gdLst>
                    <a:gd name="T0" fmla="*/ 0 w 86"/>
                    <a:gd name="T1" fmla="*/ 0 h 913"/>
                    <a:gd name="T2" fmla="*/ 85 w 86"/>
                    <a:gd name="T3" fmla="*/ 96 h 913"/>
                    <a:gd name="T4" fmla="*/ 85 w 86"/>
                    <a:gd name="T5" fmla="*/ 816 h 913"/>
                    <a:gd name="T6" fmla="*/ 0 w 86"/>
                    <a:gd name="T7" fmla="*/ 912 h 913"/>
                    <a:gd name="T8" fmla="*/ 0 w 86"/>
                    <a:gd name="T9" fmla="*/ 0 h 9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6" h="913">
                      <a:moveTo>
                        <a:pt x="0" y="0"/>
                      </a:moveTo>
                      <a:lnTo>
                        <a:pt x="85" y="96"/>
                      </a:lnTo>
                      <a:lnTo>
                        <a:pt x="85" y="816"/>
                      </a:lnTo>
                      <a:lnTo>
                        <a:pt x="0" y="91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13327" name="Freeform 8"/>
                <p:cNvSpPr>
                  <a:spLocks/>
                </p:cNvSpPr>
                <p:nvPr/>
              </p:nvSpPr>
              <p:spPr bwMode="auto">
                <a:xfrm>
                  <a:off x="288" y="846"/>
                  <a:ext cx="79" cy="3274"/>
                </a:xfrm>
                <a:custGeom>
                  <a:avLst/>
                  <a:gdLst>
                    <a:gd name="T0" fmla="*/ 0 w 79"/>
                    <a:gd name="T1" fmla="*/ 0 h 3274"/>
                    <a:gd name="T2" fmla="*/ 78 w 79"/>
                    <a:gd name="T3" fmla="*/ 107 h 3274"/>
                    <a:gd name="T4" fmla="*/ 78 w 79"/>
                    <a:gd name="T5" fmla="*/ 3166 h 3274"/>
                    <a:gd name="T6" fmla="*/ 0 w 79"/>
                    <a:gd name="T7" fmla="*/ 3273 h 3274"/>
                    <a:gd name="T8" fmla="*/ 0 w 79"/>
                    <a:gd name="T9" fmla="*/ 0 h 327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9" h="3274">
                      <a:moveTo>
                        <a:pt x="0" y="0"/>
                      </a:moveTo>
                      <a:lnTo>
                        <a:pt x="78" y="107"/>
                      </a:lnTo>
                      <a:lnTo>
                        <a:pt x="78" y="3166"/>
                      </a:lnTo>
                      <a:lnTo>
                        <a:pt x="0" y="3273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00C0C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</p:grpSp>
          <p:grpSp>
            <p:nvGrpSpPr>
              <p:cNvPr id="5" name="Group 9"/>
              <p:cNvGrpSpPr>
                <a:grpSpLocks/>
              </p:cNvGrpSpPr>
              <p:nvPr/>
            </p:nvGrpSpPr>
            <p:grpSpPr bwMode="auto">
              <a:xfrm>
                <a:off x="5386" y="225"/>
                <a:ext cx="87" cy="3886"/>
                <a:chOff x="5386" y="225"/>
                <a:chExt cx="87" cy="3886"/>
              </a:xfrm>
            </p:grpSpPr>
            <p:sp>
              <p:nvSpPr>
                <p:cNvPr id="13324" name="Freeform 10"/>
                <p:cNvSpPr>
                  <a:spLocks/>
                </p:cNvSpPr>
                <p:nvPr/>
              </p:nvSpPr>
              <p:spPr bwMode="auto">
                <a:xfrm>
                  <a:off x="5386" y="225"/>
                  <a:ext cx="87" cy="910"/>
                </a:xfrm>
                <a:custGeom>
                  <a:avLst/>
                  <a:gdLst>
                    <a:gd name="T0" fmla="*/ 86 w 87"/>
                    <a:gd name="T1" fmla="*/ 0 h 910"/>
                    <a:gd name="T2" fmla="*/ 0 w 87"/>
                    <a:gd name="T3" fmla="*/ 93 h 910"/>
                    <a:gd name="T4" fmla="*/ 0 w 87"/>
                    <a:gd name="T5" fmla="*/ 813 h 910"/>
                    <a:gd name="T6" fmla="*/ 86 w 87"/>
                    <a:gd name="T7" fmla="*/ 909 h 910"/>
                    <a:gd name="T8" fmla="*/ 86 w 87"/>
                    <a:gd name="T9" fmla="*/ 0 h 9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7" h="910">
                      <a:moveTo>
                        <a:pt x="86" y="0"/>
                      </a:moveTo>
                      <a:lnTo>
                        <a:pt x="0" y="93"/>
                      </a:lnTo>
                      <a:lnTo>
                        <a:pt x="0" y="813"/>
                      </a:lnTo>
                      <a:lnTo>
                        <a:pt x="86" y="909"/>
                      </a:lnTo>
                      <a:lnTo>
                        <a:pt x="86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13325" name="Freeform 11"/>
                <p:cNvSpPr>
                  <a:spLocks/>
                </p:cNvSpPr>
                <p:nvPr/>
              </p:nvSpPr>
              <p:spPr bwMode="auto">
                <a:xfrm>
                  <a:off x="5386" y="786"/>
                  <a:ext cx="84" cy="3325"/>
                </a:xfrm>
                <a:custGeom>
                  <a:avLst/>
                  <a:gdLst>
                    <a:gd name="T0" fmla="*/ 83 w 84"/>
                    <a:gd name="T1" fmla="*/ 0 h 3325"/>
                    <a:gd name="T2" fmla="*/ 3 w 84"/>
                    <a:gd name="T3" fmla="*/ 109 h 3325"/>
                    <a:gd name="T4" fmla="*/ 0 w 84"/>
                    <a:gd name="T5" fmla="*/ 3233 h 3325"/>
                    <a:gd name="T6" fmla="*/ 83 w 84"/>
                    <a:gd name="T7" fmla="*/ 3324 h 3325"/>
                    <a:gd name="T8" fmla="*/ 83 w 84"/>
                    <a:gd name="T9" fmla="*/ 0 h 3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84" h="3325">
                      <a:moveTo>
                        <a:pt x="83" y="0"/>
                      </a:moveTo>
                      <a:lnTo>
                        <a:pt x="3" y="109"/>
                      </a:lnTo>
                      <a:lnTo>
                        <a:pt x="0" y="3233"/>
                      </a:lnTo>
                      <a:lnTo>
                        <a:pt x="83" y="3324"/>
                      </a:lnTo>
                      <a:lnTo>
                        <a:pt x="83" y="0"/>
                      </a:lnTo>
                    </a:path>
                  </a:pathLst>
                </a:custGeom>
                <a:solidFill>
                  <a:srgbClr val="00606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rgbClr val="FFFFFF"/>
                    </a:solidFill>
                    <a:latin typeface="Times New Roman" pitchFamily="18" charset="0"/>
                    <a:ea typeface="MS PGothic" pitchFamily="34" charset="-128"/>
                    <a:cs typeface="+mn-cs"/>
                  </a:endParaRPr>
                </a:p>
              </p:txBody>
            </p:sp>
          </p:grpSp>
          <p:sp>
            <p:nvSpPr>
              <p:cNvPr id="13322" name="Freeform 12"/>
              <p:cNvSpPr>
                <a:spLocks/>
              </p:cNvSpPr>
              <p:nvPr/>
            </p:nvSpPr>
            <p:spPr bwMode="auto">
              <a:xfrm>
                <a:off x="288" y="4023"/>
                <a:ext cx="5185" cy="88"/>
              </a:xfrm>
              <a:custGeom>
                <a:avLst/>
                <a:gdLst>
                  <a:gd name="T0" fmla="*/ 0 w 5185"/>
                  <a:gd name="T1" fmla="*/ 87 h 88"/>
                  <a:gd name="T2" fmla="*/ 5184 w 5185"/>
                  <a:gd name="T3" fmla="*/ 87 h 88"/>
                  <a:gd name="T4" fmla="*/ 5095 w 5185"/>
                  <a:gd name="T5" fmla="*/ 0 h 88"/>
                  <a:gd name="T6" fmla="*/ 89 w 5185"/>
                  <a:gd name="T7" fmla="*/ 0 h 88"/>
                  <a:gd name="T8" fmla="*/ 0 w 5185"/>
                  <a:gd name="T9" fmla="*/ 87 h 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85" h="88">
                    <a:moveTo>
                      <a:pt x="0" y="87"/>
                    </a:moveTo>
                    <a:lnTo>
                      <a:pt x="5184" y="87"/>
                    </a:lnTo>
                    <a:lnTo>
                      <a:pt x="5095" y="0"/>
                    </a:lnTo>
                    <a:lnTo>
                      <a:pt x="89" y="0"/>
                    </a:lnTo>
                    <a:lnTo>
                      <a:pt x="0" y="87"/>
                    </a:lnTo>
                  </a:path>
                </a:pathLst>
              </a:custGeom>
              <a:solidFill>
                <a:srgbClr val="00404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323" name="Rectangle 13"/>
              <p:cNvSpPr>
                <a:spLocks noChangeArrowheads="1"/>
              </p:cNvSpPr>
              <p:nvPr/>
            </p:nvSpPr>
            <p:spPr bwMode="auto">
              <a:xfrm>
                <a:off x="373" y="330"/>
                <a:ext cx="5013" cy="3690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SG">
                  <a:solidFill>
                    <a:srgbClr val="FFFFFF"/>
                  </a:solidFill>
                  <a:latin typeface="Times New Roman" pitchFamily="18" charset="0"/>
                  <a:ea typeface="MS PGothic" pitchFamily="34" charset="-128"/>
                  <a:cs typeface="+mn-cs"/>
                </a:endParaRPr>
              </a:p>
            </p:txBody>
          </p:sp>
        </p:grpSp>
      </p:grpSp>
      <p:sp>
        <p:nvSpPr>
          <p:cNvPr id="48142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614363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99483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21" r:id="rId1"/>
    <p:sldLayoutId id="2147484622" r:id="rId2"/>
    <p:sldLayoutId id="2147484623" r:id="rId3"/>
    <p:sldLayoutId id="2147484624" r:id="rId4"/>
    <p:sldLayoutId id="2147484625" r:id="rId5"/>
    <p:sldLayoutId id="2147484626" r:id="rId6"/>
    <p:sldLayoutId id="2147484627" r:id="rId7"/>
    <p:sldLayoutId id="2147484628" r:id="rId8"/>
    <p:sldLayoutId id="2147484629" r:id="rId9"/>
    <p:sldLayoutId id="2147484630" r:id="rId10"/>
    <p:sldLayoutId id="21474846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  <a:ea typeface="MS PGothic" pitchFamily="34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-84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786" name="Rectangle 1026"/>
          <p:cNvSpPr>
            <a:spLocks noChangeArrowheads="1"/>
          </p:cNvSpPr>
          <p:nvPr/>
        </p:nvSpPr>
        <p:spPr bwMode="invGray">
          <a:xfrm>
            <a:off x="8809038" y="0"/>
            <a:ext cx="334962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FFFFFF"/>
              </a:solidFill>
              <a:cs typeface="+mn-cs"/>
            </a:endParaRPr>
          </a:p>
        </p:txBody>
      </p:sp>
      <p:sp>
        <p:nvSpPr>
          <p:cNvPr id="103427" name="Freeform 1027"/>
          <p:cNvSpPr>
            <a:spLocks/>
          </p:cNvSpPr>
          <p:nvPr/>
        </p:nvSpPr>
        <p:spPr bwMode="white">
          <a:xfrm>
            <a:off x="-9525" y="4489450"/>
            <a:ext cx="5754688" cy="2368550"/>
          </a:xfrm>
          <a:custGeom>
            <a:avLst/>
            <a:gdLst>
              <a:gd name="T0" fmla="*/ 0 w 3625"/>
              <a:gd name="T1" fmla="*/ 2147483647 h 1492"/>
              <a:gd name="T2" fmla="*/ 0 w 3625"/>
              <a:gd name="T3" fmla="*/ 0 h 1492"/>
              <a:gd name="T4" fmla="*/ 2147483647 w 3625"/>
              <a:gd name="T5" fmla="*/ 2147483647 h 1492"/>
              <a:gd name="T6" fmla="*/ 2147483647 w 3625"/>
              <a:gd name="T7" fmla="*/ 2147483647 h 1492"/>
              <a:gd name="T8" fmla="*/ 2147483647 w 3625"/>
              <a:gd name="T9" fmla="*/ 2147483647 h 1492"/>
              <a:gd name="T10" fmla="*/ 2147483647 w 3625"/>
              <a:gd name="T11" fmla="*/ 2147483647 h 1492"/>
              <a:gd name="T12" fmla="*/ 2147483647 w 3625"/>
              <a:gd name="T13" fmla="*/ 2147483647 h 1492"/>
              <a:gd name="T14" fmla="*/ 2147483647 w 3625"/>
              <a:gd name="T15" fmla="*/ 2147483647 h 1492"/>
              <a:gd name="T16" fmla="*/ 2147483647 w 3625"/>
              <a:gd name="T17" fmla="*/ 2147483647 h 1492"/>
              <a:gd name="T18" fmla="*/ 2147483647 w 3625"/>
              <a:gd name="T19" fmla="*/ 2147483647 h 1492"/>
              <a:gd name="T20" fmla="*/ 2147483647 w 3625"/>
              <a:gd name="T21" fmla="*/ 2147483647 h 1492"/>
              <a:gd name="T22" fmla="*/ 2147483647 w 3625"/>
              <a:gd name="T23" fmla="*/ 2147483647 h 1492"/>
              <a:gd name="T24" fmla="*/ 2147483647 w 3625"/>
              <a:gd name="T25" fmla="*/ 2147483647 h 1492"/>
              <a:gd name="T26" fmla="*/ 2147483647 w 3625"/>
              <a:gd name="T27" fmla="*/ 2147483647 h 1492"/>
              <a:gd name="T28" fmla="*/ 2147483647 w 3625"/>
              <a:gd name="T29" fmla="*/ 2147483647 h 1492"/>
              <a:gd name="T30" fmla="*/ 2147483647 w 3625"/>
              <a:gd name="T31" fmla="*/ 2147483647 h 1492"/>
              <a:gd name="T32" fmla="*/ 2147483647 w 3625"/>
              <a:gd name="T33" fmla="*/ 2147483647 h 1492"/>
              <a:gd name="T34" fmla="*/ 2147483647 w 3625"/>
              <a:gd name="T35" fmla="*/ 2147483647 h 1492"/>
              <a:gd name="T36" fmla="*/ 2147483647 w 3625"/>
              <a:gd name="T37" fmla="*/ 2147483647 h 1492"/>
              <a:gd name="T38" fmla="*/ 2147483647 w 3625"/>
              <a:gd name="T39" fmla="*/ 2147483647 h 1492"/>
              <a:gd name="T40" fmla="*/ 2147483647 w 3625"/>
              <a:gd name="T41" fmla="*/ 2147483647 h 1492"/>
              <a:gd name="T42" fmla="*/ 2147483647 w 3625"/>
              <a:gd name="T43" fmla="*/ 2147483647 h 1492"/>
              <a:gd name="T44" fmla="*/ 2147483647 w 3625"/>
              <a:gd name="T45" fmla="*/ 2147483647 h 1492"/>
              <a:gd name="T46" fmla="*/ 2147483647 w 3625"/>
              <a:gd name="T47" fmla="*/ 2147483647 h 1492"/>
              <a:gd name="T48" fmla="*/ 2147483647 w 3625"/>
              <a:gd name="T49" fmla="*/ 2147483647 h 1492"/>
              <a:gd name="T50" fmla="*/ 2147483647 w 3625"/>
              <a:gd name="T51" fmla="*/ 2147483647 h 1492"/>
              <a:gd name="T52" fmla="*/ 0 w 3625"/>
              <a:gd name="T53" fmla="*/ 2147483647 h 149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625" h="1492">
                <a:moveTo>
                  <a:pt x="0" y="1491"/>
                </a:moveTo>
                <a:lnTo>
                  <a:pt x="0" y="0"/>
                </a:lnTo>
                <a:lnTo>
                  <a:pt x="171" y="3"/>
                </a:lnTo>
                <a:lnTo>
                  <a:pt x="355" y="9"/>
                </a:lnTo>
                <a:lnTo>
                  <a:pt x="499" y="21"/>
                </a:lnTo>
                <a:lnTo>
                  <a:pt x="650" y="36"/>
                </a:lnTo>
                <a:lnTo>
                  <a:pt x="809" y="54"/>
                </a:lnTo>
                <a:lnTo>
                  <a:pt x="957" y="78"/>
                </a:lnTo>
                <a:lnTo>
                  <a:pt x="1119" y="105"/>
                </a:lnTo>
                <a:lnTo>
                  <a:pt x="1261" y="133"/>
                </a:lnTo>
                <a:lnTo>
                  <a:pt x="1441" y="175"/>
                </a:lnTo>
                <a:lnTo>
                  <a:pt x="1598" y="217"/>
                </a:lnTo>
                <a:lnTo>
                  <a:pt x="1763" y="269"/>
                </a:lnTo>
                <a:lnTo>
                  <a:pt x="1887" y="308"/>
                </a:lnTo>
                <a:lnTo>
                  <a:pt x="2085" y="384"/>
                </a:lnTo>
                <a:lnTo>
                  <a:pt x="2230" y="444"/>
                </a:lnTo>
                <a:lnTo>
                  <a:pt x="2456" y="547"/>
                </a:lnTo>
                <a:lnTo>
                  <a:pt x="2666" y="662"/>
                </a:lnTo>
                <a:lnTo>
                  <a:pt x="2859" y="786"/>
                </a:lnTo>
                <a:lnTo>
                  <a:pt x="3046" y="920"/>
                </a:lnTo>
                <a:lnTo>
                  <a:pt x="3193" y="1038"/>
                </a:lnTo>
                <a:lnTo>
                  <a:pt x="3332" y="1168"/>
                </a:lnTo>
                <a:lnTo>
                  <a:pt x="3440" y="1280"/>
                </a:lnTo>
                <a:lnTo>
                  <a:pt x="3524" y="1380"/>
                </a:lnTo>
                <a:lnTo>
                  <a:pt x="3624" y="1491"/>
                </a:lnTo>
                <a:lnTo>
                  <a:pt x="3608" y="1491"/>
                </a:lnTo>
                <a:lnTo>
                  <a:pt x="0" y="1491"/>
                </a:lnTo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28" name="Freeform 1028"/>
          <p:cNvSpPr>
            <a:spLocks/>
          </p:cNvSpPr>
          <p:nvPr/>
        </p:nvSpPr>
        <p:spPr bwMode="white">
          <a:xfrm>
            <a:off x="0" y="3817938"/>
            <a:ext cx="8164513" cy="3019425"/>
          </a:xfrm>
          <a:custGeom>
            <a:avLst/>
            <a:gdLst>
              <a:gd name="T0" fmla="*/ 2147483647 w 5143"/>
              <a:gd name="T1" fmla="*/ 2147483647 h 1902"/>
              <a:gd name="T2" fmla="*/ 2147483647 w 5143"/>
              <a:gd name="T3" fmla="*/ 2147483647 h 1902"/>
              <a:gd name="T4" fmla="*/ 2147483647 w 5143"/>
              <a:gd name="T5" fmla="*/ 2147483647 h 1902"/>
              <a:gd name="T6" fmla="*/ 2147483647 w 5143"/>
              <a:gd name="T7" fmla="*/ 2147483647 h 1902"/>
              <a:gd name="T8" fmla="*/ 2147483647 w 5143"/>
              <a:gd name="T9" fmla="*/ 2147483647 h 1902"/>
              <a:gd name="T10" fmla="*/ 2147483647 w 5143"/>
              <a:gd name="T11" fmla="*/ 2147483647 h 1902"/>
              <a:gd name="T12" fmla="*/ 2147483647 w 5143"/>
              <a:gd name="T13" fmla="*/ 2147483647 h 1902"/>
              <a:gd name="T14" fmla="*/ 2147483647 w 5143"/>
              <a:gd name="T15" fmla="*/ 2147483647 h 1902"/>
              <a:gd name="T16" fmla="*/ 2147483647 w 5143"/>
              <a:gd name="T17" fmla="*/ 2147483647 h 1902"/>
              <a:gd name="T18" fmla="*/ 2147483647 w 5143"/>
              <a:gd name="T19" fmla="*/ 2147483647 h 1902"/>
              <a:gd name="T20" fmla="*/ 2147483647 w 5143"/>
              <a:gd name="T21" fmla="*/ 2147483647 h 1902"/>
              <a:gd name="T22" fmla="*/ 0 w 5143"/>
              <a:gd name="T23" fmla="*/ 0 h 1902"/>
              <a:gd name="T24" fmla="*/ 0 w 5143"/>
              <a:gd name="T25" fmla="*/ 2147483647 h 1902"/>
              <a:gd name="T26" fmla="*/ 0 w 5143"/>
              <a:gd name="T27" fmla="*/ 2147483647 h 1902"/>
              <a:gd name="T28" fmla="*/ 0 w 5143"/>
              <a:gd name="T29" fmla="*/ 2147483647 h 1902"/>
              <a:gd name="T30" fmla="*/ 0 w 5143"/>
              <a:gd name="T31" fmla="*/ 2147483647 h 1902"/>
              <a:gd name="T32" fmla="*/ 2147483647 w 5143"/>
              <a:gd name="T33" fmla="*/ 2147483647 h 1902"/>
              <a:gd name="T34" fmla="*/ 2147483647 w 5143"/>
              <a:gd name="T35" fmla="*/ 2147483647 h 1902"/>
              <a:gd name="T36" fmla="*/ 2147483647 w 5143"/>
              <a:gd name="T37" fmla="*/ 2147483647 h 1902"/>
              <a:gd name="T38" fmla="*/ 2147483647 w 5143"/>
              <a:gd name="T39" fmla="*/ 2147483647 h 1902"/>
              <a:gd name="T40" fmla="*/ 2147483647 w 5143"/>
              <a:gd name="T41" fmla="*/ 2147483647 h 1902"/>
              <a:gd name="T42" fmla="*/ 2147483647 w 5143"/>
              <a:gd name="T43" fmla="*/ 2147483647 h 1902"/>
              <a:gd name="T44" fmla="*/ 2147483647 w 5143"/>
              <a:gd name="T45" fmla="*/ 2147483647 h 1902"/>
              <a:gd name="T46" fmla="*/ 2147483647 w 5143"/>
              <a:gd name="T47" fmla="*/ 2147483647 h 1902"/>
              <a:gd name="T48" fmla="*/ 2147483647 w 5143"/>
              <a:gd name="T49" fmla="*/ 2147483647 h 1902"/>
              <a:gd name="T50" fmla="*/ 2147483647 w 5143"/>
              <a:gd name="T51" fmla="*/ 2147483647 h 1902"/>
              <a:gd name="T52" fmla="*/ 2147483647 w 5143"/>
              <a:gd name="T53" fmla="*/ 2147483647 h 1902"/>
              <a:gd name="T54" fmla="*/ 2147483647 w 5143"/>
              <a:gd name="T55" fmla="*/ 2147483647 h 1902"/>
              <a:gd name="T56" fmla="*/ 2147483647 w 5143"/>
              <a:gd name="T57" fmla="*/ 2147483647 h 1902"/>
              <a:gd name="T58" fmla="*/ 2147483647 w 5143"/>
              <a:gd name="T59" fmla="*/ 2147483647 h 1902"/>
              <a:gd name="T60" fmla="*/ 2147483647 w 5143"/>
              <a:gd name="T61" fmla="*/ 2147483647 h 1902"/>
              <a:gd name="T62" fmla="*/ 2147483647 w 5143"/>
              <a:gd name="T63" fmla="*/ 2147483647 h 1902"/>
              <a:gd name="T64" fmla="*/ 2147483647 w 5143"/>
              <a:gd name="T65" fmla="*/ 2147483647 h 1902"/>
              <a:gd name="T66" fmla="*/ 2147483647 w 5143"/>
              <a:gd name="T67" fmla="*/ 2147483647 h 1902"/>
              <a:gd name="T68" fmla="*/ 2147483647 w 5143"/>
              <a:gd name="T69" fmla="*/ 2147483647 h 1902"/>
              <a:gd name="T70" fmla="*/ 2147483647 w 5143"/>
              <a:gd name="T71" fmla="*/ 2147483647 h 1902"/>
              <a:gd name="T72" fmla="*/ 2147483647 w 5143"/>
              <a:gd name="T73" fmla="*/ 2147483647 h 1902"/>
              <a:gd name="T74" fmla="*/ 2147483647 w 5143"/>
              <a:gd name="T75" fmla="*/ 2147483647 h 1902"/>
              <a:gd name="T76" fmla="*/ 2147483647 w 5143"/>
              <a:gd name="T77" fmla="*/ 2147483647 h 1902"/>
              <a:gd name="T78" fmla="*/ 2147483647 w 5143"/>
              <a:gd name="T79" fmla="*/ 2147483647 h 1902"/>
              <a:gd name="T80" fmla="*/ 2147483647 w 5143"/>
              <a:gd name="T81" fmla="*/ 2147483647 h 1902"/>
              <a:gd name="T82" fmla="*/ 2147483647 w 5143"/>
              <a:gd name="T83" fmla="*/ 2147483647 h 1902"/>
              <a:gd name="T84" fmla="*/ 2147483647 w 5143"/>
              <a:gd name="T85" fmla="*/ 2147483647 h 1902"/>
              <a:gd name="T86" fmla="*/ 2147483647 w 5143"/>
              <a:gd name="T87" fmla="*/ 2147483647 h 1902"/>
              <a:gd name="T88" fmla="*/ 2147483647 w 5143"/>
              <a:gd name="T89" fmla="*/ 2147483647 h 1902"/>
              <a:gd name="T90" fmla="*/ 2147483647 w 5143"/>
              <a:gd name="T91" fmla="*/ 2147483647 h 1902"/>
              <a:gd name="T92" fmla="*/ 2147483647 w 5143"/>
              <a:gd name="T93" fmla="*/ 2147483647 h 1902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143" h="1902">
                <a:moveTo>
                  <a:pt x="2718" y="405"/>
                </a:moveTo>
                <a:lnTo>
                  <a:pt x="2466" y="333"/>
                </a:lnTo>
                <a:lnTo>
                  <a:pt x="2202" y="261"/>
                </a:lnTo>
                <a:lnTo>
                  <a:pt x="1929" y="198"/>
                </a:lnTo>
                <a:lnTo>
                  <a:pt x="1695" y="153"/>
                </a:lnTo>
                <a:lnTo>
                  <a:pt x="1434" y="111"/>
                </a:lnTo>
                <a:lnTo>
                  <a:pt x="1188" y="75"/>
                </a:lnTo>
                <a:lnTo>
                  <a:pt x="957" y="48"/>
                </a:lnTo>
                <a:lnTo>
                  <a:pt x="747" y="30"/>
                </a:lnTo>
                <a:lnTo>
                  <a:pt x="501" y="15"/>
                </a:lnTo>
                <a:lnTo>
                  <a:pt x="246" y="3"/>
                </a:lnTo>
                <a:lnTo>
                  <a:pt x="0" y="0"/>
                </a:lnTo>
                <a:lnTo>
                  <a:pt x="0" y="275"/>
                </a:lnTo>
                <a:lnTo>
                  <a:pt x="0" y="345"/>
                </a:lnTo>
                <a:lnTo>
                  <a:pt x="0" y="275"/>
                </a:lnTo>
                <a:lnTo>
                  <a:pt x="0" y="342"/>
                </a:lnTo>
                <a:lnTo>
                  <a:pt x="339" y="351"/>
                </a:lnTo>
                <a:lnTo>
                  <a:pt x="606" y="372"/>
                </a:lnTo>
                <a:lnTo>
                  <a:pt x="852" y="399"/>
                </a:lnTo>
                <a:lnTo>
                  <a:pt x="1068" y="435"/>
                </a:lnTo>
                <a:lnTo>
                  <a:pt x="1275" y="474"/>
                </a:lnTo>
                <a:lnTo>
                  <a:pt x="1545" y="540"/>
                </a:lnTo>
                <a:lnTo>
                  <a:pt x="1761" y="603"/>
                </a:lnTo>
                <a:lnTo>
                  <a:pt x="1971" y="678"/>
                </a:lnTo>
                <a:lnTo>
                  <a:pt x="2166" y="747"/>
                </a:lnTo>
                <a:lnTo>
                  <a:pt x="2397" y="852"/>
                </a:lnTo>
                <a:lnTo>
                  <a:pt x="2613" y="960"/>
                </a:lnTo>
                <a:lnTo>
                  <a:pt x="2832" y="1095"/>
                </a:lnTo>
                <a:lnTo>
                  <a:pt x="3012" y="1212"/>
                </a:lnTo>
                <a:lnTo>
                  <a:pt x="3186" y="1347"/>
                </a:lnTo>
                <a:lnTo>
                  <a:pt x="3351" y="1497"/>
                </a:lnTo>
                <a:lnTo>
                  <a:pt x="3480" y="1629"/>
                </a:lnTo>
                <a:lnTo>
                  <a:pt x="3612" y="1785"/>
                </a:lnTo>
                <a:lnTo>
                  <a:pt x="3699" y="1901"/>
                </a:lnTo>
                <a:lnTo>
                  <a:pt x="5142" y="1901"/>
                </a:lnTo>
                <a:lnTo>
                  <a:pt x="5076" y="1827"/>
                </a:lnTo>
                <a:lnTo>
                  <a:pt x="4968" y="1707"/>
                </a:lnTo>
                <a:lnTo>
                  <a:pt x="4797" y="1539"/>
                </a:lnTo>
                <a:lnTo>
                  <a:pt x="4617" y="1383"/>
                </a:lnTo>
                <a:lnTo>
                  <a:pt x="4410" y="1221"/>
                </a:lnTo>
                <a:lnTo>
                  <a:pt x="4185" y="1071"/>
                </a:lnTo>
                <a:lnTo>
                  <a:pt x="3960" y="939"/>
                </a:lnTo>
                <a:lnTo>
                  <a:pt x="3708" y="801"/>
                </a:lnTo>
                <a:lnTo>
                  <a:pt x="3492" y="702"/>
                </a:lnTo>
                <a:lnTo>
                  <a:pt x="3231" y="588"/>
                </a:lnTo>
                <a:lnTo>
                  <a:pt x="2964" y="489"/>
                </a:lnTo>
                <a:lnTo>
                  <a:pt x="2718" y="405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29" name="Freeform 1029"/>
          <p:cNvSpPr>
            <a:spLocks/>
          </p:cNvSpPr>
          <p:nvPr/>
        </p:nvSpPr>
        <p:spPr bwMode="white">
          <a:xfrm>
            <a:off x="0" y="3146425"/>
            <a:ext cx="9144000" cy="3690938"/>
          </a:xfrm>
          <a:custGeom>
            <a:avLst/>
            <a:gdLst>
              <a:gd name="T0" fmla="*/ 0 w 5760"/>
              <a:gd name="T1" fmla="*/ 0 h 2325"/>
              <a:gd name="T2" fmla="*/ 0 w 5760"/>
              <a:gd name="T3" fmla="*/ 2147483647 h 2325"/>
              <a:gd name="T4" fmla="*/ 2147483647 w 5760"/>
              <a:gd name="T5" fmla="*/ 2147483647 h 2325"/>
              <a:gd name="T6" fmla="*/ 2147483647 w 5760"/>
              <a:gd name="T7" fmla="*/ 2147483647 h 2325"/>
              <a:gd name="T8" fmla="*/ 2147483647 w 5760"/>
              <a:gd name="T9" fmla="*/ 2147483647 h 2325"/>
              <a:gd name="T10" fmla="*/ 2147483647 w 5760"/>
              <a:gd name="T11" fmla="*/ 2147483647 h 2325"/>
              <a:gd name="T12" fmla="*/ 2147483647 w 5760"/>
              <a:gd name="T13" fmla="*/ 2147483647 h 2325"/>
              <a:gd name="T14" fmla="*/ 2147483647 w 5760"/>
              <a:gd name="T15" fmla="*/ 2147483647 h 2325"/>
              <a:gd name="T16" fmla="*/ 2147483647 w 5760"/>
              <a:gd name="T17" fmla="*/ 2147483647 h 2325"/>
              <a:gd name="T18" fmla="*/ 2147483647 w 5760"/>
              <a:gd name="T19" fmla="*/ 2147483647 h 2325"/>
              <a:gd name="T20" fmla="*/ 2147483647 w 5760"/>
              <a:gd name="T21" fmla="*/ 2147483647 h 2325"/>
              <a:gd name="T22" fmla="*/ 2147483647 w 5760"/>
              <a:gd name="T23" fmla="*/ 2147483647 h 2325"/>
              <a:gd name="T24" fmla="*/ 2147483647 w 5760"/>
              <a:gd name="T25" fmla="*/ 2147483647 h 2325"/>
              <a:gd name="T26" fmla="*/ 2147483647 w 5760"/>
              <a:gd name="T27" fmla="*/ 2147483647 h 2325"/>
              <a:gd name="T28" fmla="*/ 2147483647 w 5760"/>
              <a:gd name="T29" fmla="*/ 2147483647 h 2325"/>
              <a:gd name="T30" fmla="*/ 2147483647 w 5760"/>
              <a:gd name="T31" fmla="*/ 2147483647 h 2325"/>
              <a:gd name="T32" fmla="*/ 2147483647 w 5760"/>
              <a:gd name="T33" fmla="*/ 2147483647 h 2325"/>
              <a:gd name="T34" fmla="*/ 2147483647 w 5760"/>
              <a:gd name="T35" fmla="*/ 2147483647 h 2325"/>
              <a:gd name="T36" fmla="*/ 2147483647 w 5760"/>
              <a:gd name="T37" fmla="*/ 2147483647 h 2325"/>
              <a:gd name="T38" fmla="*/ 2147483647 w 5760"/>
              <a:gd name="T39" fmla="*/ 2147483647 h 2325"/>
              <a:gd name="T40" fmla="*/ 2147483647 w 5760"/>
              <a:gd name="T41" fmla="*/ 2147483647 h 2325"/>
              <a:gd name="T42" fmla="*/ 2147483647 w 5760"/>
              <a:gd name="T43" fmla="*/ 2147483647 h 2325"/>
              <a:gd name="T44" fmla="*/ 2147483647 w 5760"/>
              <a:gd name="T45" fmla="*/ 2147483647 h 2325"/>
              <a:gd name="T46" fmla="*/ 2147483647 w 5760"/>
              <a:gd name="T47" fmla="*/ 2147483647 h 2325"/>
              <a:gd name="T48" fmla="*/ 2147483647 w 5760"/>
              <a:gd name="T49" fmla="*/ 2147483647 h 2325"/>
              <a:gd name="T50" fmla="*/ 2147483647 w 5760"/>
              <a:gd name="T51" fmla="*/ 2147483647 h 2325"/>
              <a:gd name="T52" fmla="*/ 2147483647 w 5760"/>
              <a:gd name="T53" fmla="*/ 2147483647 h 2325"/>
              <a:gd name="T54" fmla="*/ 2147483647 w 5760"/>
              <a:gd name="T55" fmla="*/ 2147483647 h 2325"/>
              <a:gd name="T56" fmla="*/ 2147483647 w 5760"/>
              <a:gd name="T57" fmla="*/ 2147483647 h 2325"/>
              <a:gd name="T58" fmla="*/ 2147483647 w 5760"/>
              <a:gd name="T59" fmla="*/ 2147483647 h 2325"/>
              <a:gd name="T60" fmla="*/ 2147483647 w 5760"/>
              <a:gd name="T61" fmla="*/ 2147483647 h 2325"/>
              <a:gd name="T62" fmla="*/ 2147483647 w 5760"/>
              <a:gd name="T63" fmla="*/ 2147483647 h 2325"/>
              <a:gd name="T64" fmla="*/ 2147483647 w 5760"/>
              <a:gd name="T65" fmla="*/ 2147483647 h 2325"/>
              <a:gd name="T66" fmla="*/ 2147483647 w 5760"/>
              <a:gd name="T67" fmla="*/ 2147483647 h 2325"/>
              <a:gd name="T68" fmla="*/ 2147483647 w 5760"/>
              <a:gd name="T69" fmla="*/ 2147483647 h 2325"/>
              <a:gd name="T70" fmla="*/ 2147483647 w 5760"/>
              <a:gd name="T71" fmla="*/ 2147483647 h 2325"/>
              <a:gd name="T72" fmla="*/ 2147483647 w 5760"/>
              <a:gd name="T73" fmla="*/ 2147483647 h 2325"/>
              <a:gd name="T74" fmla="*/ 2147483647 w 5760"/>
              <a:gd name="T75" fmla="*/ 2147483647 h 2325"/>
              <a:gd name="T76" fmla="*/ 2147483647 w 5760"/>
              <a:gd name="T77" fmla="*/ 2147483647 h 2325"/>
              <a:gd name="T78" fmla="*/ 2147483647 w 5760"/>
              <a:gd name="T79" fmla="*/ 2147483647 h 2325"/>
              <a:gd name="T80" fmla="*/ 2147483647 w 5760"/>
              <a:gd name="T81" fmla="*/ 2147483647 h 2325"/>
              <a:gd name="T82" fmla="*/ 2147483647 w 5760"/>
              <a:gd name="T83" fmla="*/ 2147483647 h 2325"/>
              <a:gd name="T84" fmla="*/ 2147483647 w 5760"/>
              <a:gd name="T85" fmla="*/ 2147483647 h 2325"/>
              <a:gd name="T86" fmla="*/ 2147483647 w 5760"/>
              <a:gd name="T87" fmla="*/ 2147483647 h 2325"/>
              <a:gd name="T88" fmla="*/ 2147483647 w 5760"/>
              <a:gd name="T89" fmla="*/ 2147483647 h 2325"/>
              <a:gd name="T90" fmla="*/ 2147483647 w 5760"/>
              <a:gd name="T91" fmla="*/ 2147483647 h 2325"/>
              <a:gd name="T92" fmla="*/ 2147483647 w 5760"/>
              <a:gd name="T93" fmla="*/ 2147483647 h 2325"/>
              <a:gd name="T94" fmla="*/ 2147483647 w 5760"/>
              <a:gd name="T95" fmla="*/ 2147483647 h 2325"/>
              <a:gd name="T96" fmla="*/ 2147483647 w 5760"/>
              <a:gd name="T97" fmla="*/ 2147483647 h 2325"/>
              <a:gd name="T98" fmla="*/ 2147483647 w 5760"/>
              <a:gd name="T99" fmla="*/ 2147483647 h 2325"/>
              <a:gd name="T100" fmla="*/ 2147483647 w 5760"/>
              <a:gd name="T101" fmla="*/ 2147483647 h 2325"/>
              <a:gd name="T102" fmla="*/ 0 w 5760"/>
              <a:gd name="T103" fmla="*/ 0 h 23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60" h="2325">
                <a:moveTo>
                  <a:pt x="0" y="0"/>
                </a:moveTo>
                <a:lnTo>
                  <a:pt x="0" y="339"/>
                </a:lnTo>
                <a:lnTo>
                  <a:pt x="558" y="357"/>
                </a:lnTo>
                <a:lnTo>
                  <a:pt x="807" y="375"/>
                </a:lnTo>
                <a:lnTo>
                  <a:pt x="1056" y="399"/>
                </a:lnTo>
                <a:lnTo>
                  <a:pt x="1272" y="426"/>
                </a:lnTo>
                <a:lnTo>
                  <a:pt x="1539" y="465"/>
                </a:lnTo>
                <a:lnTo>
                  <a:pt x="1791" y="510"/>
                </a:lnTo>
                <a:lnTo>
                  <a:pt x="2076" y="570"/>
                </a:lnTo>
                <a:lnTo>
                  <a:pt x="2334" y="630"/>
                </a:lnTo>
                <a:lnTo>
                  <a:pt x="2544" y="687"/>
                </a:lnTo>
                <a:lnTo>
                  <a:pt x="2775" y="759"/>
                </a:lnTo>
                <a:lnTo>
                  <a:pt x="3003" y="837"/>
                </a:lnTo>
                <a:lnTo>
                  <a:pt x="3231" y="924"/>
                </a:lnTo>
                <a:lnTo>
                  <a:pt x="3438" y="1005"/>
                </a:lnTo>
                <a:lnTo>
                  <a:pt x="3663" y="1110"/>
                </a:lnTo>
                <a:lnTo>
                  <a:pt x="3903" y="1233"/>
                </a:lnTo>
                <a:lnTo>
                  <a:pt x="4149" y="1374"/>
                </a:lnTo>
                <a:lnTo>
                  <a:pt x="4353" y="1506"/>
                </a:lnTo>
                <a:lnTo>
                  <a:pt x="4491" y="1602"/>
                </a:lnTo>
                <a:lnTo>
                  <a:pt x="4668" y="1740"/>
                </a:lnTo>
                <a:lnTo>
                  <a:pt x="4824" y="1875"/>
                </a:lnTo>
                <a:lnTo>
                  <a:pt x="4968" y="2016"/>
                </a:lnTo>
                <a:lnTo>
                  <a:pt x="5100" y="2154"/>
                </a:lnTo>
                <a:lnTo>
                  <a:pt x="5238" y="2324"/>
                </a:lnTo>
                <a:lnTo>
                  <a:pt x="5759" y="2324"/>
                </a:lnTo>
                <a:lnTo>
                  <a:pt x="5759" y="1245"/>
                </a:lnTo>
                <a:lnTo>
                  <a:pt x="5580" y="1119"/>
                </a:lnTo>
                <a:lnTo>
                  <a:pt x="5400" y="1020"/>
                </a:lnTo>
                <a:lnTo>
                  <a:pt x="5205" y="918"/>
                </a:lnTo>
                <a:lnTo>
                  <a:pt x="5031" y="837"/>
                </a:lnTo>
                <a:lnTo>
                  <a:pt x="4866" y="771"/>
                </a:lnTo>
                <a:lnTo>
                  <a:pt x="4710" y="711"/>
                </a:lnTo>
                <a:lnTo>
                  <a:pt x="4545" y="651"/>
                </a:lnTo>
                <a:lnTo>
                  <a:pt x="4386" y="600"/>
                </a:lnTo>
                <a:lnTo>
                  <a:pt x="4248" y="552"/>
                </a:lnTo>
                <a:lnTo>
                  <a:pt x="3993" y="483"/>
                </a:lnTo>
                <a:lnTo>
                  <a:pt x="3777" y="423"/>
                </a:lnTo>
                <a:lnTo>
                  <a:pt x="3564" y="375"/>
                </a:lnTo>
                <a:lnTo>
                  <a:pt x="3282" y="312"/>
                </a:lnTo>
                <a:lnTo>
                  <a:pt x="3003" y="261"/>
                </a:lnTo>
                <a:lnTo>
                  <a:pt x="2733" y="213"/>
                </a:lnTo>
                <a:lnTo>
                  <a:pt x="2451" y="171"/>
                </a:lnTo>
                <a:lnTo>
                  <a:pt x="2211" y="138"/>
                </a:lnTo>
                <a:lnTo>
                  <a:pt x="1974" y="108"/>
                </a:lnTo>
                <a:lnTo>
                  <a:pt x="1665" y="81"/>
                </a:lnTo>
                <a:lnTo>
                  <a:pt x="1437" y="60"/>
                </a:lnTo>
                <a:lnTo>
                  <a:pt x="1125" y="36"/>
                </a:lnTo>
                <a:lnTo>
                  <a:pt x="828" y="21"/>
                </a:lnTo>
                <a:lnTo>
                  <a:pt x="558" y="12"/>
                </a:lnTo>
                <a:lnTo>
                  <a:pt x="282" y="3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30" name="Freeform 1030"/>
          <p:cNvSpPr>
            <a:spLocks/>
          </p:cNvSpPr>
          <p:nvPr/>
        </p:nvSpPr>
        <p:spPr bwMode="white">
          <a:xfrm>
            <a:off x="0" y="2460625"/>
            <a:ext cx="9144000" cy="2497138"/>
          </a:xfrm>
          <a:custGeom>
            <a:avLst/>
            <a:gdLst>
              <a:gd name="T0" fmla="*/ 0 w 5760"/>
              <a:gd name="T1" fmla="*/ 0 h 1573"/>
              <a:gd name="T2" fmla="*/ 0 w 5760"/>
              <a:gd name="T3" fmla="*/ 2147483647 h 1573"/>
              <a:gd name="T4" fmla="*/ 2147483647 w 5760"/>
              <a:gd name="T5" fmla="*/ 2147483647 h 1573"/>
              <a:gd name="T6" fmla="*/ 2147483647 w 5760"/>
              <a:gd name="T7" fmla="*/ 2147483647 h 1573"/>
              <a:gd name="T8" fmla="*/ 2147483647 w 5760"/>
              <a:gd name="T9" fmla="*/ 2147483647 h 1573"/>
              <a:gd name="T10" fmla="*/ 2147483647 w 5760"/>
              <a:gd name="T11" fmla="*/ 2147483647 h 1573"/>
              <a:gd name="T12" fmla="*/ 2147483647 w 5760"/>
              <a:gd name="T13" fmla="*/ 2147483647 h 1573"/>
              <a:gd name="T14" fmla="*/ 2147483647 w 5760"/>
              <a:gd name="T15" fmla="*/ 2147483647 h 1573"/>
              <a:gd name="T16" fmla="*/ 2147483647 w 5760"/>
              <a:gd name="T17" fmla="*/ 2147483647 h 1573"/>
              <a:gd name="T18" fmla="*/ 2147483647 w 5760"/>
              <a:gd name="T19" fmla="*/ 2147483647 h 1573"/>
              <a:gd name="T20" fmla="*/ 2147483647 w 5760"/>
              <a:gd name="T21" fmla="*/ 2147483647 h 1573"/>
              <a:gd name="T22" fmla="*/ 2147483647 w 5760"/>
              <a:gd name="T23" fmla="*/ 2147483647 h 1573"/>
              <a:gd name="T24" fmla="*/ 2147483647 w 5760"/>
              <a:gd name="T25" fmla="*/ 2147483647 h 1573"/>
              <a:gd name="T26" fmla="*/ 2147483647 w 5760"/>
              <a:gd name="T27" fmla="*/ 2147483647 h 1573"/>
              <a:gd name="T28" fmla="*/ 2147483647 w 5760"/>
              <a:gd name="T29" fmla="*/ 2147483647 h 1573"/>
              <a:gd name="T30" fmla="*/ 2147483647 w 5760"/>
              <a:gd name="T31" fmla="*/ 2147483647 h 1573"/>
              <a:gd name="T32" fmla="*/ 2147483647 w 5760"/>
              <a:gd name="T33" fmla="*/ 2147483647 h 1573"/>
              <a:gd name="T34" fmla="*/ 2147483647 w 5760"/>
              <a:gd name="T35" fmla="*/ 2147483647 h 1573"/>
              <a:gd name="T36" fmla="*/ 2147483647 w 5760"/>
              <a:gd name="T37" fmla="*/ 2147483647 h 1573"/>
              <a:gd name="T38" fmla="*/ 2147483647 w 5760"/>
              <a:gd name="T39" fmla="*/ 2147483647 h 1573"/>
              <a:gd name="T40" fmla="*/ 2147483647 w 5760"/>
              <a:gd name="T41" fmla="*/ 2147483647 h 1573"/>
              <a:gd name="T42" fmla="*/ 2147483647 w 5760"/>
              <a:gd name="T43" fmla="*/ 2147483647 h 1573"/>
              <a:gd name="T44" fmla="*/ 2147483647 w 5760"/>
              <a:gd name="T45" fmla="*/ 2147483647 h 1573"/>
              <a:gd name="T46" fmla="*/ 2147483647 w 5760"/>
              <a:gd name="T47" fmla="*/ 2147483647 h 1573"/>
              <a:gd name="T48" fmla="*/ 2147483647 w 5760"/>
              <a:gd name="T49" fmla="*/ 2147483647 h 1573"/>
              <a:gd name="T50" fmla="*/ 2147483647 w 5760"/>
              <a:gd name="T51" fmla="*/ 2147483647 h 1573"/>
              <a:gd name="T52" fmla="*/ 2147483647 w 5760"/>
              <a:gd name="T53" fmla="*/ 2147483647 h 1573"/>
              <a:gd name="T54" fmla="*/ 2147483647 w 5760"/>
              <a:gd name="T55" fmla="*/ 2147483647 h 1573"/>
              <a:gd name="T56" fmla="*/ 2147483647 w 5760"/>
              <a:gd name="T57" fmla="*/ 2147483647 h 1573"/>
              <a:gd name="T58" fmla="*/ 2147483647 w 5760"/>
              <a:gd name="T59" fmla="*/ 2147483647 h 1573"/>
              <a:gd name="T60" fmla="*/ 2147483647 w 5760"/>
              <a:gd name="T61" fmla="*/ 2147483647 h 1573"/>
              <a:gd name="T62" fmla="*/ 2147483647 w 5760"/>
              <a:gd name="T63" fmla="*/ 2147483647 h 1573"/>
              <a:gd name="T64" fmla="*/ 2147483647 w 5760"/>
              <a:gd name="T65" fmla="*/ 2147483647 h 1573"/>
              <a:gd name="T66" fmla="*/ 2147483647 w 5760"/>
              <a:gd name="T67" fmla="*/ 2147483647 h 1573"/>
              <a:gd name="T68" fmla="*/ 2147483647 w 5760"/>
              <a:gd name="T69" fmla="*/ 2147483647 h 1573"/>
              <a:gd name="T70" fmla="*/ 2147483647 w 5760"/>
              <a:gd name="T71" fmla="*/ 2147483647 h 1573"/>
              <a:gd name="T72" fmla="*/ 2147483647 w 5760"/>
              <a:gd name="T73" fmla="*/ 2147483647 h 1573"/>
              <a:gd name="T74" fmla="*/ 2147483647 w 5760"/>
              <a:gd name="T75" fmla="*/ 2147483647 h 1573"/>
              <a:gd name="T76" fmla="*/ 2147483647 w 5760"/>
              <a:gd name="T77" fmla="*/ 2147483647 h 1573"/>
              <a:gd name="T78" fmla="*/ 2147483647 w 5760"/>
              <a:gd name="T79" fmla="*/ 2147483647 h 1573"/>
              <a:gd name="T80" fmla="*/ 2147483647 w 5760"/>
              <a:gd name="T81" fmla="*/ 2147483647 h 1573"/>
              <a:gd name="T82" fmla="*/ 2147483647 w 5760"/>
              <a:gd name="T83" fmla="*/ 2147483647 h 1573"/>
              <a:gd name="T84" fmla="*/ 2147483647 w 5760"/>
              <a:gd name="T85" fmla="*/ 2147483647 h 1573"/>
              <a:gd name="T86" fmla="*/ 2147483647 w 5760"/>
              <a:gd name="T87" fmla="*/ 2147483647 h 1573"/>
              <a:gd name="T88" fmla="*/ 2147483647 w 5760"/>
              <a:gd name="T89" fmla="*/ 2147483647 h 1573"/>
              <a:gd name="T90" fmla="*/ 2147483647 w 5760"/>
              <a:gd name="T91" fmla="*/ 2147483647 h 1573"/>
              <a:gd name="T92" fmla="*/ 2147483647 w 5760"/>
              <a:gd name="T93" fmla="*/ 2147483647 h 1573"/>
              <a:gd name="T94" fmla="*/ 2147483647 w 5760"/>
              <a:gd name="T95" fmla="*/ 0 h 1573"/>
              <a:gd name="T96" fmla="*/ 0 w 5760"/>
              <a:gd name="T97" fmla="*/ 0 h 15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760" h="1573">
                <a:moveTo>
                  <a:pt x="0" y="0"/>
                </a:moveTo>
                <a:lnTo>
                  <a:pt x="0" y="351"/>
                </a:lnTo>
                <a:lnTo>
                  <a:pt x="282" y="357"/>
                </a:lnTo>
                <a:lnTo>
                  <a:pt x="627" y="363"/>
                </a:lnTo>
                <a:lnTo>
                  <a:pt x="960" y="375"/>
                </a:lnTo>
                <a:lnTo>
                  <a:pt x="1218" y="393"/>
                </a:lnTo>
                <a:lnTo>
                  <a:pt x="1470" y="411"/>
                </a:lnTo>
                <a:lnTo>
                  <a:pt x="1746" y="435"/>
                </a:lnTo>
                <a:lnTo>
                  <a:pt x="2022" y="462"/>
                </a:lnTo>
                <a:lnTo>
                  <a:pt x="2340" y="504"/>
                </a:lnTo>
                <a:lnTo>
                  <a:pt x="2664" y="549"/>
                </a:lnTo>
                <a:lnTo>
                  <a:pt x="2952" y="597"/>
                </a:lnTo>
                <a:lnTo>
                  <a:pt x="3225" y="648"/>
                </a:lnTo>
                <a:lnTo>
                  <a:pt x="3513" y="708"/>
                </a:lnTo>
                <a:lnTo>
                  <a:pt x="3693" y="750"/>
                </a:lnTo>
                <a:lnTo>
                  <a:pt x="3936" y="810"/>
                </a:lnTo>
                <a:lnTo>
                  <a:pt x="4095" y="855"/>
                </a:lnTo>
                <a:lnTo>
                  <a:pt x="4281" y="909"/>
                </a:lnTo>
                <a:lnTo>
                  <a:pt x="4503" y="981"/>
                </a:lnTo>
                <a:lnTo>
                  <a:pt x="4704" y="1053"/>
                </a:lnTo>
                <a:lnTo>
                  <a:pt x="4911" y="1131"/>
                </a:lnTo>
                <a:lnTo>
                  <a:pt x="5073" y="1197"/>
                </a:lnTo>
                <a:lnTo>
                  <a:pt x="5256" y="1281"/>
                </a:lnTo>
                <a:lnTo>
                  <a:pt x="5475" y="1401"/>
                </a:lnTo>
                <a:lnTo>
                  <a:pt x="5628" y="1482"/>
                </a:lnTo>
                <a:lnTo>
                  <a:pt x="5759" y="1572"/>
                </a:lnTo>
                <a:lnTo>
                  <a:pt x="5759" y="633"/>
                </a:lnTo>
                <a:lnTo>
                  <a:pt x="5493" y="570"/>
                </a:lnTo>
                <a:lnTo>
                  <a:pt x="5214" y="501"/>
                </a:lnTo>
                <a:lnTo>
                  <a:pt x="4950" y="444"/>
                </a:lnTo>
                <a:lnTo>
                  <a:pt x="4701" y="396"/>
                </a:lnTo>
                <a:lnTo>
                  <a:pt x="4425" y="348"/>
                </a:lnTo>
                <a:lnTo>
                  <a:pt x="4110" y="294"/>
                </a:lnTo>
                <a:lnTo>
                  <a:pt x="3813" y="252"/>
                </a:lnTo>
                <a:lnTo>
                  <a:pt x="3549" y="213"/>
                </a:lnTo>
                <a:lnTo>
                  <a:pt x="3261" y="183"/>
                </a:lnTo>
                <a:lnTo>
                  <a:pt x="3015" y="153"/>
                </a:lnTo>
                <a:lnTo>
                  <a:pt x="2757" y="129"/>
                </a:lnTo>
                <a:lnTo>
                  <a:pt x="2520" y="105"/>
                </a:lnTo>
                <a:lnTo>
                  <a:pt x="2301" y="87"/>
                </a:lnTo>
                <a:lnTo>
                  <a:pt x="2013" y="66"/>
                </a:lnTo>
                <a:lnTo>
                  <a:pt x="1731" y="48"/>
                </a:lnTo>
                <a:lnTo>
                  <a:pt x="1524" y="39"/>
                </a:lnTo>
                <a:lnTo>
                  <a:pt x="1260" y="27"/>
                </a:lnTo>
                <a:lnTo>
                  <a:pt x="966" y="15"/>
                </a:lnTo>
                <a:lnTo>
                  <a:pt x="714" y="12"/>
                </a:lnTo>
                <a:lnTo>
                  <a:pt x="510" y="6"/>
                </a:lnTo>
                <a:lnTo>
                  <a:pt x="24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31" name="Freeform 1031"/>
          <p:cNvSpPr>
            <a:spLocks/>
          </p:cNvSpPr>
          <p:nvPr/>
        </p:nvSpPr>
        <p:spPr bwMode="white">
          <a:xfrm>
            <a:off x="0" y="1793875"/>
            <a:ext cx="9144000" cy="1539875"/>
          </a:xfrm>
          <a:custGeom>
            <a:avLst/>
            <a:gdLst>
              <a:gd name="T0" fmla="*/ 0 w 5760"/>
              <a:gd name="T1" fmla="*/ 0 h 970"/>
              <a:gd name="T2" fmla="*/ 0 w 5760"/>
              <a:gd name="T3" fmla="*/ 2147483647 h 970"/>
              <a:gd name="T4" fmla="*/ 2147483647 w 5760"/>
              <a:gd name="T5" fmla="*/ 2147483647 h 970"/>
              <a:gd name="T6" fmla="*/ 2147483647 w 5760"/>
              <a:gd name="T7" fmla="*/ 2147483647 h 970"/>
              <a:gd name="T8" fmla="*/ 2147483647 w 5760"/>
              <a:gd name="T9" fmla="*/ 2147483647 h 970"/>
              <a:gd name="T10" fmla="*/ 2147483647 w 5760"/>
              <a:gd name="T11" fmla="*/ 2147483647 h 970"/>
              <a:gd name="T12" fmla="*/ 2147483647 w 5760"/>
              <a:gd name="T13" fmla="*/ 2147483647 h 970"/>
              <a:gd name="T14" fmla="*/ 2147483647 w 5760"/>
              <a:gd name="T15" fmla="*/ 2147483647 h 970"/>
              <a:gd name="T16" fmla="*/ 2147483647 w 5760"/>
              <a:gd name="T17" fmla="*/ 2147483647 h 970"/>
              <a:gd name="T18" fmla="*/ 2147483647 w 5760"/>
              <a:gd name="T19" fmla="*/ 2147483647 h 970"/>
              <a:gd name="T20" fmla="*/ 2147483647 w 5760"/>
              <a:gd name="T21" fmla="*/ 2147483647 h 970"/>
              <a:gd name="T22" fmla="*/ 2147483647 w 5760"/>
              <a:gd name="T23" fmla="*/ 2147483647 h 970"/>
              <a:gd name="T24" fmla="*/ 2147483647 w 5760"/>
              <a:gd name="T25" fmla="*/ 2147483647 h 970"/>
              <a:gd name="T26" fmla="*/ 2147483647 w 5760"/>
              <a:gd name="T27" fmla="*/ 2147483647 h 970"/>
              <a:gd name="T28" fmla="*/ 2147483647 w 5760"/>
              <a:gd name="T29" fmla="*/ 2147483647 h 970"/>
              <a:gd name="T30" fmla="*/ 2147483647 w 5760"/>
              <a:gd name="T31" fmla="*/ 2147483647 h 970"/>
              <a:gd name="T32" fmla="*/ 2147483647 w 5760"/>
              <a:gd name="T33" fmla="*/ 2147483647 h 970"/>
              <a:gd name="T34" fmla="*/ 2147483647 w 5760"/>
              <a:gd name="T35" fmla="*/ 2147483647 h 970"/>
              <a:gd name="T36" fmla="*/ 2147483647 w 5760"/>
              <a:gd name="T37" fmla="*/ 2147483647 h 970"/>
              <a:gd name="T38" fmla="*/ 2147483647 w 5760"/>
              <a:gd name="T39" fmla="*/ 2147483647 h 970"/>
              <a:gd name="T40" fmla="*/ 2147483647 w 5760"/>
              <a:gd name="T41" fmla="*/ 2147483647 h 970"/>
              <a:gd name="T42" fmla="*/ 2147483647 w 5760"/>
              <a:gd name="T43" fmla="*/ 2147483647 h 970"/>
              <a:gd name="T44" fmla="*/ 2147483647 w 5760"/>
              <a:gd name="T45" fmla="*/ 0 h 970"/>
              <a:gd name="T46" fmla="*/ 0 w 5760"/>
              <a:gd name="T47" fmla="*/ 0 h 970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5760" h="970">
                <a:moveTo>
                  <a:pt x="0" y="0"/>
                </a:moveTo>
                <a:lnTo>
                  <a:pt x="0" y="339"/>
                </a:lnTo>
                <a:lnTo>
                  <a:pt x="318" y="342"/>
                </a:lnTo>
                <a:lnTo>
                  <a:pt x="591" y="348"/>
                </a:lnTo>
                <a:lnTo>
                  <a:pt x="846" y="354"/>
                </a:lnTo>
                <a:lnTo>
                  <a:pt x="1074" y="360"/>
                </a:lnTo>
                <a:lnTo>
                  <a:pt x="1314" y="366"/>
                </a:lnTo>
                <a:lnTo>
                  <a:pt x="1599" y="381"/>
                </a:lnTo>
                <a:lnTo>
                  <a:pt x="1911" y="399"/>
                </a:lnTo>
                <a:lnTo>
                  <a:pt x="2241" y="420"/>
                </a:lnTo>
                <a:lnTo>
                  <a:pt x="2619" y="453"/>
                </a:lnTo>
                <a:lnTo>
                  <a:pt x="2889" y="477"/>
                </a:lnTo>
                <a:lnTo>
                  <a:pt x="3177" y="507"/>
                </a:lnTo>
                <a:lnTo>
                  <a:pt x="3498" y="543"/>
                </a:lnTo>
                <a:lnTo>
                  <a:pt x="3813" y="585"/>
                </a:lnTo>
                <a:lnTo>
                  <a:pt x="4044" y="618"/>
                </a:lnTo>
                <a:lnTo>
                  <a:pt x="4365" y="669"/>
                </a:lnTo>
                <a:lnTo>
                  <a:pt x="4683" y="726"/>
                </a:lnTo>
                <a:lnTo>
                  <a:pt x="4980" y="786"/>
                </a:lnTo>
                <a:lnTo>
                  <a:pt x="5268" y="846"/>
                </a:lnTo>
                <a:lnTo>
                  <a:pt x="5646" y="942"/>
                </a:lnTo>
                <a:lnTo>
                  <a:pt x="5759" y="969"/>
                </a:lnTo>
                <a:lnTo>
                  <a:pt x="5759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32" name="Freeform 1032"/>
          <p:cNvSpPr>
            <a:spLocks/>
          </p:cNvSpPr>
          <p:nvPr/>
        </p:nvSpPr>
        <p:spPr bwMode="white">
          <a:xfrm>
            <a:off x="0" y="-20638"/>
            <a:ext cx="9144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33" name="Freeform 1033"/>
          <p:cNvSpPr>
            <a:spLocks/>
          </p:cNvSpPr>
          <p:nvPr/>
        </p:nvSpPr>
        <p:spPr bwMode="white">
          <a:xfrm>
            <a:off x="0" y="-20638"/>
            <a:ext cx="83883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34" name="Freeform 1034"/>
          <p:cNvSpPr>
            <a:spLocks/>
          </p:cNvSpPr>
          <p:nvPr/>
        </p:nvSpPr>
        <p:spPr bwMode="white">
          <a:xfrm>
            <a:off x="0" y="-20638"/>
            <a:ext cx="4578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>
        <p:nvSpPr>
          <p:cNvPr id="103435" name="Rectangle 103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436" name="Rectangle 103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86797" name="Rectangle 10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8" name="Rectangle 103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6799" name="Rectangle 103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E049A6B5-FE3E-CB4C-8BC2-C9D2653DDCA8}" type="slidenum">
              <a:rPr lang="en-US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51556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633" r:id="rId1"/>
    <p:sldLayoutId id="2147484634" r:id="rId2"/>
    <p:sldLayoutId id="2147484635" r:id="rId3"/>
    <p:sldLayoutId id="2147484636" r:id="rId4"/>
    <p:sldLayoutId id="2147484637" r:id="rId5"/>
    <p:sldLayoutId id="2147484638" r:id="rId6"/>
    <p:sldLayoutId id="2147484639" r:id="rId7"/>
    <p:sldLayoutId id="2147484640" r:id="rId8"/>
    <p:sldLayoutId id="2147484641" r:id="rId9"/>
    <p:sldLayoutId id="2147484642" r:id="rId10"/>
    <p:sldLayoutId id="2147484643" r:id="rId11"/>
  </p:sldLayoutIdLst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8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5438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2225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1">
                <a:solidFill>
                  <a:schemeClr val="bg2"/>
                </a:solidFill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09900" y="6400800"/>
            <a:ext cx="339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1">
                <a:solidFill>
                  <a:schemeClr val="bg2"/>
                </a:solidFill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001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3CCAA8D-07B1-F946-B1E1-3BE103794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6" r:id="rId1"/>
    <p:sldLayoutId id="2147484520" r:id="rId2"/>
    <p:sldLayoutId id="2147484521" r:id="rId3"/>
    <p:sldLayoutId id="2147484522" r:id="rId4"/>
    <p:sldLayoutId id="2147484523" r:id="rId5"/>
    <p:sldLayoutId id="2147484524" r:id="rId6"/>
    <p:sldLayoutId id="2147484525" r:id="rId7"/>
    <p:sldLayoutId id="2147484526" r:id="rId8"/>
    <p:sldLayoutId id="2147484527" r:id="rId9"/>
    <p:sldLayoutId id="2147484528" r:id="rId10"/>
    <p:sldLayoutId id="2147484529" r:id="rId11"/>
  </p:sldLayoutIdLst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l"/>
        <a:defRPr kumimoji="1"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2"/>
          <p:cNvGrpSpPr>
            <a:grpSpLocks/>
          </p:cNvGrpSpPr>
          <p:nvPr/>
        </p:nvGrpSpPr>
        <p:grpSpPr bwMode="auto">
          <a:xfrm>
            <a:off x="0" y="2286000"/>
            <a:ext cx="9144000" cy="3581400"/>
            <a:chOff x="0" y="1968"/>
            <a:chExt cx="5760" cy="2256"/>
          </a:xfrm>
        </p:grpSpPr>
        <p:sp>
          <p:nvSpPr>
            <p:cNvPr id="26633" name="Rectangle 3"/>
            <p:cNvSpPr>
              <a:spLocks noChangeArrowheads="1"/>
            </p:cNvSpPr>
            <p:nvPr/>
          </p:nvSpPr>
          <p:spPr bwMode="auto">
            <a:xfrm>
              <a:off x="0" y="2160"/>
              <a:ext cx="5760" cy="52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26262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Rectangle 4"/>
            <p:cNvSpPr>
              <a:spLocks noChangeArrowheads="1"/>
            </p:cNvSpPr>
            <p:nvPr/>
          </p:nvSpPr>
          <p:spPr bwMode="auto">
            <a:xfrm>
              <a:off x="0" y="2688"/>
              <a:ext cx="5760" cy="1152"/>
            </a:xfrm>
            <a:prstGeom prst="rect">
              <a:avLst/>
            </a:prstGeom>
            <a:gradFill rotWithShape="0">
              <a:gsLst>
                <a:gs pos="0">
                  <a:srgbClr val="26262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Rectangle 5"/>
            <p:cNvSpPr>
              <a:spLocks noChangeArrowheads="1"/>
            </p:cNvSpPr>
            <p:nvPr/>
          </p:nvSpPr>
          <p:spPr bwMode="auto">
            <a:xfrm>
              <a:off x="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Rectangle 6"/>
            <p:cNvSpPr>
              <a:spLocks noChangeArrowheads="1"/>
            </p:cNvSpPr>
            <p:nvPr/>
          </p:nvSpPr>
          <p:spPr bwMode="auto">
            <a:xfrm>
              <a:off x="1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Rectangle 7"/>
            <p:cNvSpPr>
              <a:spLocks noChangeArrowheads="1"/>
            </p:cNvSpPr>
            <p:nvPr/>
          </p:nvSpPr>
          <p:spPr bwMode="auto">
            <a:xfrm>
              <a:off x="2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Rectangle 8"/>
            <p:cNvSpPr>
              <a:spLocks noChangeArrowheads="1"/>
            </p:cNvSpPr>
            <p:nvPr/>
          </p:nvSpPr>
          <p:spPr bwMode="auto">
            <a:xfrm>
              <a:off x="3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Rectangle 9"/>
            <p:cNvSpPr>
              <a:spLocks noChangeArrowheads="1"/>
            </p:cNvSpPr>
            <p:nvPr/>
          </p:nvSpPr>
          <p:spPr bwMode="auto">
            <a:xfrm>
              <a:off x="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Rectangle 10"/>
            <p:cNvSpPr>
              <a:spLocks noChangeArrowheads="1"/>
            </p:cNvSpPr>
            <p:nvPr/>
          </p:nvSpPr>
          <p:spPr bwMode="auto">
            <a:xfrm>
              <a:off x="4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" name="Rectangle 11"/>
            <p:cNvSpPr>
              <a:spLocks noChangeArrowheads="1"/>
            </p:cNvSpPr>
            <p:nvPr/>
          </p:nvSpPr>
          <p:spPr bwMode="auto">
            <a:xfrm>
              <a:off x="5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" name="Rectangle 12"/>
            <p:cNvSpPr>
              <a:spLocks noChangeArrowheads="1"/>
            </p:cNvSpPr>
            <p:nvPr/>
          </p:nvSpPr>
          <p:spPr bwMode="auto">
            <a:xfrm>
              <a:off x="6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" name="Rectangle 13"/>
            <p:cNvSpPr>
              <a:spLocks noChangeArrowheads="1"/>
            </p:cNvSpPr>
            <p:nvPr/>
          </p:nvSpPr>
          <p:spPr bwMode="auto">
            <a:xfrm>
              <a:off x="7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4" name="Rectangle 14"/>
            <p:cNvSpPr>
              <a:spLocks noChangeArrowheads="1"/>
            </p:cNvSpPr>
            <p:nvPr/>
          </p:nvSpPr>
          <p:spPr bwMode="auto">
            <a:xfrm>
              <a:off x="8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5" name="Rectangle 15"/>
            <p:cNvSpPr>
              <a:spLocks noChangeArrowheads="1"/>
            </p:cNvSpPr>
            <p:nvPr/>
          </p:nvSpPr>
          <p:spPr bwMode="auto">
            <a:xfrm>
              <a:off x="9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6" name="Rectangle 16"/>
            <p:cNvSpPr>
              <a:spLocks noChangeArrowheads="1"/>
            </p:cNvSpPr>
            <p:nvPr/>
          </p:nvSpPr>
          <p:spPr bwMode="auto">
            <a:xfrm>
              <a:off x="10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7" name="Rectangle 17"/>
            <p:cNvSpPr>
              <a:spLocks noChangeArrowheads="1"/>
            </p:cNvSpPr>
            <p:nvPr/>
          </p:nvSpPr>
          <p:spPr bwMode="auto">
            <a:xfrm>
              <a:off x="11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18"/>
            <p:cNvSpPr>
              <a:spLocks noChangeArrowheads="1"/>
            </p:cNvSpPr>
            <p:nvPr/>
          </p:nvSpPr>
          <p:spPr bwMode="auto">
            <a:xfrm>
              <a:off x="12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19"/>
            <p:cNvSpPr>
              <a:spLocks noChangeArrowheads="1"/>
            </p:cNvSpPr>
            <p:nvPr/>
          </p:nvSpPr>
          <p:spPr bwMode="auto">
            <a:xfrm>
              <a:off x="13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0" name="Rectangle 20"/>
            <p:cNvSpPr>
              <a:spLocks noChangeArrowheads="1"/>
            </p:cNvSpPr>
            <p:nvPr/>
          </p:nvSpPr>
          <p:spPr bwMode="auto">
            <a:xfrm>
              <a:off x="144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1" name="Rectangle 21"/>
            <p:cNvSpPr>
              <a:spLocks noChangeArrowheads="1"/>
            </p:cNvSpPr>
            <p:nvPr/>
          </p:nvSpPr>
          <p:spPr bwMode="auto">
            <a:xfrm>
              <a:off x="15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2" name="Rectangle 22"/>
            <p:cNvSpPr>
              <a:spLocks noChangeArrowheads="1"/>
            </p:cNvSpPr>
            <p:nvPr/>
          </p:nvSpPr>
          <p:spPr bwMode="auto">
            <a:xfrm>
              <a:off x="163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3" name="Rectangle 23"/>
            <p:cNvSpPr>
              <a:spLocks noChangeArrowheads="1"/>
            </p:cNvSpPr>
            <p:nvPr/>
          </p:nvSpPr>
          <p:spPr bwMode="auto">
            <a:xfrm>
              <a:off x="17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4" name="Rectangle 24"/>
            <p:cNvSpPr>
              <a:spLocks noChangeArrowheads="1"/>
            </p:cNvSpPr>
            <p:nvPr/>
          </p:nvSpPr>
          <p:spPr bwMode="auto">
            <a:xfrm>
              <a:off x="18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5" name="Rectangle 25"/>
            <p:cNvSpPr>
              <a:spLocks noChangeArrowheads="1"/>
            </p:cNvSpPr>
            <p:nvPr/>
          </p:nvSpPr>
          <p:spPr bwMode="auto">
            <a:xfrm>
              <a:off x="19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6" name="Rectangle 26"/>
            <p:cNvSpPr>
              <a:spLocks noChangeArrowheads="1"/>
            </p:cNvSpPr>
            <p:nvPr/>
          </p:nvSpPr>
          <p:spPr bwMode="auto">
            <a:xfrm>
              <a:off x="20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7" name="Rectangle 27"/>
            <p:cNvSpPr>
              <a:spLocks noChangeArrowheads="1"/>
            </p:cNvSpPr>
            <p:nvPr/>
          </p:nvSpPr>
          <p:spPr bwMode="auto">
            <a:xfrm>
              <a:off x="21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Rectangle 28"/>
            <p:cNvSpPr>
              <a:spLocks noChangeArrowheads="1"/>
            </p:cNvSpPr>
            <p:nvPr/>
          </p:nvSpPr>
          <p:spPr bwMode="auto">
            <a:xfrm>
              <a:off x="22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Rectangle 29"/>
            <p:cNvSpPr>
              <a:spLocks noChangeArrowheads="1"/>
            </p:cNvSpPr>
            <p:nvPr/>
          </p:nvSpPr>
          <p:spPr bwMode="auto">
            <a:xfrm>
              <a:off x="23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Rectangle 30"/>
            <p:cNvSpPr>
              <a:spLocks noChangeArrowheads="1"/>
            </p:cNvSpPr>
            <p:nvPr/>
          </p:nvSpPr>
          <p:spPr bwMode="auto">
            <a:xfrm>
              <a:off x="24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Rectangle 31"/>
            <p:cNvSpPr>
              <a:spLocks noChangeArrowheads="1"/>
            </p:cNvSpPr>
            <p:nvPr/>
          </p:nvSpPr>
          <p:spPr bwMode="auto">
            <a:xfrm>
              <a:off x="24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Rectangle 32"/>
            <p:cNvSpPr>
              <a:spLocks noChangeArrowheads="1"/>
            </p:cNvSpPr>
            <p:nvPr/>
          </p:nvSpPr>
          <p:spPr bwMode="auto">
            <a:xfrm>
              <a:off x="25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Rectangle 33"/>
            <p:cNvSpPr>
              <a:spLocks noChangeArrowheads="1"/>
            </p:cNvSpPr>
            <p:nvPr/>
          </p:nvSpPr>
          <p:spPr bwMode="auto">
            <a:xfrm>
              <a:off x="26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Rectangle 34"/>
            <p:cNvSpPr>
              <a:spLocks noChangeArrowheads="1"/>
            </p:cNvSpPr>
            <p:nvPr/>
          </p:nvSpPr>
          <p:spPr bwMode="auto">
            <a:xfrm>
              <a:off x="27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5" name="Rectangle 35"/>
            <p:cNvSpPr>
              <a:spLocks noChangeArrowheads="1"/>
            </p:cNvSpPr>
            <p:nvPr/>
          </p:nvSpPr>
          <p:spPr bwMode="auto">
            <a:xfrm>
              <a:off x="28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6" name="Rectangle 36"/>
            <p:cNvSpPr>
              <a:spLocks noChangeArrowheads="1"/>
            </p:cNvSpPr>
            <p:nvPr/>
          </p:nvSpPr>
          <p:spPr bwMode="auto">
            <a:xfrm>
              <a:off x="29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7" name="Rectangle 37"/>
            <p:cNvSpPr>
              <a:spLocks noChangeArrowheads="1"/>
            </p:cNvSpPr>
            <p:nvPr/>
          </p:nvSpPr>
          <p:spPr bwMode="auto">
            <a:xfrm>
              <a:off x="30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Rectangle 38"/>
            <p:cNvSpPr>
              <a:spLocks noChangeArrowheads="1"/>
            </p:cNvSpPr>
            <p:nvPr/>
          </p:nvSpPr>
          <p:spPr bwMode="auto">
            <a:xfrm>
              <a:off x="31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Rectangle 39"/>
            <p:cNvSpPr>
              <a:spLocks noChangeArrowheads="1"/>
            </p:cNvSpPr>
            <p:nvPr/>
          </p:nvSpPr>
          <p:spPr bwMode="auto">
            <a:xfrm>
              <a:off x="32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Rectangle 40"/>
            <p:cNvSpPr>
              <a:spLocks noChangeArrowheads="1"/>
            </p:cNvSpPr>
            <p:nvPr/>
          </p:nvSpPr>
          <p:spPr bwMode="auto">
            <a:xfrm>
              <a:off x="336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Rectangle 41"/>
            <p:cNvSpPr>
              <a:spLocks noChangeArrowheads="1"/>
            </p:cNvSpPr>
            <p:nvPr/>
          </p:nvSpPr>
          <p:spPr bwMode="auto">
            <a:xfrm>
              <a:off x="345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Rectangle 42"/>
            <p:cNvSpPr>
              <a:spLocks noChangeArrowheads="1"/>
            </p:cNvSpPr>
            <p:nvPr/>
          </p:nvSpPr>
          <p:spPr bwMode="auto">
            <a:xfrm>
              <a:off x="355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Rectangle 43"/>
            <p:cNvSpPr>
              <a:spLocks noChangeArrowheads="1"/>
            </p:cNvSpPr>
            <p:nvPr/>
          </p:nvSpPr>
          <p:spPr bwMode="auto">
            <a:xfrm>
              <a:off x="364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Rectangle 44"/>
            <p:cNvSpPr>
              <a:spLocks noChangeArrowheads="1"/>
            </p:cNvSpPr>
            <p:nvPr/>
          </p:nvSpPr>
          <p:spPr bwMode="auto">
            <a:xfrm>
              <a:off x="374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5" name="Rectangle 45"/>
            <p:cNvSpPr>
              <a:spLocks noChangeArrowheads="1"/>
            </p:cNvSpPr>
            <p:nvPr/>
          </p:nvSpPr>
          <p:spPr bwMode="auto">
            <a:xfrm>
              <a:off x="3792" y="1968"/>
              <a:ext cx="96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6" name="Rectangle 46"/>
            <p:cNvSpPr>
              <a:spLocks noChangeArrowheads="1"/>
            </p:cNvSpPr>
            <p:nvPr/>
          </p:nvSpPr>
          <p:spPr bwMode="auto">
            <a:xfrm>
              <a:off x="393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Rectangle 47"/>
            <p:cNvSpPr>
              <a:spLocks noChangeArrowheads="1"/>
            </p:cNvSpPr>
            <p:nvPr/>
          </p:nvSpPr>
          <p:spPr bwMode="auto">
            <a:xfrm>
              <a:off x="403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8" name="Rectangle 48"/>
            <p:cNvSpPr>
              <a:spLocks noChangeArrowheads="1"/>
            </p:cNvSpPr>
            <p:nvPr/>
          </p:nvSpPr>
          <p:spPr bwMode="auto">
            <a:xfrm>
              <a:off x="412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9" name="Rectangle 49"/>
            <p:cNvSpPr>
              <a:spLocks noChangeArrowheads="1"/>
            </p:cNvSpPr>
            <p:nvPr/>
          </p:nvSpPr>
          <p:spPr bwMode="auto">
            <a:xfrm>
              <a:off x="422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0" name="Rectangle 50"/>
            <p:cNvSpPr>
              <a:spLocks noChangeArrowheads="1"/>
            </p:cNvSpPr>
            <p:nvPr/>
          </p:nvSpPr>
          <p:spPr bwMode="auto">
            <a:xfrm>
              <a:off x="432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1" name="Rectangle 51"/>
            <p:cNvSpPr>
              <a:spLocks noChangeArrowheads="1"/>
            </p:cNvSpPr>
            <p:nvPr/>
          </p:nvSpPr>
          <p:spPr bwMode="auto">
            <a:xfrm>
              <a:off x="441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2" name="Rectangle 52"/>
            <p:cNvSpPr>
              <a:spLocks noChangeArrowheads="1"/>
            </p:cNvSpPr>
            <p:nvPr/>
          </p:nvSpPr>
          <p:spPr bwMode="auto">
            <a:xfrm>
              <a:off x="451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3" name="Rectangle 53"/>
            <p:cNvSpPr>
              <a:spLocks noChangeArrowheads="1"/>
            </p:cNvSpPr>
            <p:nvPr/>
          </p:nvSpPr>
          <p:spPr bwMode="auto">
            <a:xfrm>
              <a:off x="460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4" name="Rectangle 54"/>
            <p:cNvSpPr>
              <a:spLocks noChangeArrowheads="1"/>
            </p:cNvSpPr>
            <p:nvPr/>
          </p:nvSpPr>
          <p:spPr bwMode="auto">
            <a:xfrm>
              <a:off x="470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5" name="Rectangle 55"/>
            <p:cNvSpPr>
              <a:spLocks noChangeArrowheads="1"/>
            </p:cNvSpPr>
            <p:nvPr/>
          </p:nvSpPr>
          <p:spPr bwMode="auto">
            <a:xfrm>
              <a:off x="480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6" name="Rectangle 56"/>
            <p:cNvSpPr>
              <a:spLocks noChangeArrowheads="1"/>
            </p:cNvSpPr>
            <p:nvPr/>
          </p:nvSpPr>
          <p:spPr bwMode="auto">
            <a:xfrm>
              <a:off x="489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7" name="Rectangle 57"/>
            <p:cNvSpPr>
              <a:spLocks noChangeArrowheads="1"/>
            </p:cNvSpPr>
            <p:nvPr/>
          </p:nvSpPr>
          <p:spPr bwMode="auto">
            <a:xfrm>
              <a:off x="499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8" name="Rectangle 58"/>
            <p:cNvSpPr>
              <a:spLocks noChangeArrowheads="1"/>
            </p:cNvSpPr>
            <p:nvPr/>
          </p:nvSpPr>
          <p:spPr bwMode="auto">
            <a:xfrm>
              <a:off x="508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89" name="Rectangle 59"/>
            <p:cNvSpPr>
              <a:spLocks noChangeArrowheads="1"/>
            </p:cNvSpPr>
            <p:nvPr/>
          </p:nvSpPr>
          <p:spPr bwMode="auto">
            <a:xfrm>
              <a:off x="518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0" name="Rectangle 60"/>
            <p:cNvSpPr>
              <a:spLocks noChangeArrowheads="1"/>
            </p:cNvSpPr>
            <p:nvPr/>
          </p:nvSpPr>
          <p:spPr bwMode="auto">
            <a:xfrm>
              <a:off x="5280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1" name="Rectangle 61"/>
            <p:cNvSpPr>
              <a:spLocks noChangeArrowheads="1"/>
            </p:cNvSpPr>
            <p:nvPr/>
          </p:nvSpPr>
          <p:spPr bwMode="auto">
            <a:xfrm>
              <a:off x="5376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2" name="Rectangle 62"/>
            <p:cNvSpPr>
              <a:spLocks noChangeArrowheads="1"/>
            </p:cNvSpPr>
            <p:nvPr/>
          </p:nvSpPr>
          <p:spPr bwMode="auto">
            <a:xfrm>
              <a:off x="5472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3" name="Rectangle 63"/>
            <p:cNvSpPr>
              <a:spLocks noChangeArrowheads="1"/>
            </p:cNvSpPr>
            <p:nvPr/>
          </p:nvSpPr>
          <p:spPr bwMode="auto">
            <a:xfrm>
              <a:off x="5568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4" name="Rectangle 64"/>
            <p:cNvSpPr>
              <a:spLocks noChangeArrowheads="1"/>
            </p:cNvSpPr>
            <p:nvPr/>
          </p:nvSpPr>
          <p:spPr bwMode="auto">
            <a:xfrm>
              <a:off x="5664" y="1968"/>
              <a:ext cx="48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95" name="Rectangle 65"/>
            <p:cNvSpPr>
              <a:spLocks noChangeArrowheads="1"/>
            </p:cNvSpPr>
            <p:nvPr/>
          </p:nvSpPr>
          <p:spPr bwMode="auto">
            <a:xfrm>
              <a:off x="0" y="2736"/>
              <a:ext cx="5760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27" name="Rectangle 66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685800"/>
            <a:ext cx="8001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6628" name="Rectangle 6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01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194628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248400"/>
            <a:ext cx="1752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29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248400"/>
            <a:ext cx="523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94630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676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latin typeface="Helvetica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A9899791-C177-9249-A4E4-2827570392E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26632" name="Picture 7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2588"/>
            <a:ext cx="914400" cy="17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617" r:id="rId1"/>
    <p:sldLayoutId id="2147484541" r:id="rId2"/>
    <p:sldLayoutId id="2147484542" r:id="rId3"/>
    <p:sldLayoutId id="2147484543" r:id="rId4"/>
    <p:sldLayoutId id="2147484544" r:id="rId5"/>
    <p:sldLayoutId id="2147484545" r:id="rId6"/>
    <p:sldLayoutId id="2147484546" r:id="rId7"/>
    <p:sldLayoutId id="2147484547" r:id="rId8"/>
    <p:sldLayoutId id="2147484548" r:id="rId9"/>
    <p:sldLayoutId id="2147484549" r:id="rId10"/>
    <p:sldLayoutId id="21474845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Osak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  <a:cs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Helvetica" charset="0"/>
          <a:ea typeface="Osaka" pitchFamily="-128" charset="-128"/>
        </a:defRPr>
      </a:lvl9pPr>
    </p:titleStyle>
    <p:bodyStyle>
      <a:lvl1pPr marL="454025" indent="-352425" algn="l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charset="0"/>
        <a:buChar char="ü"/>
        <a:defRPr kumimoji="1" sz="3200">
          <a:solidFill>
            <a:schemeClr val="tx1"/>
          </a:solidFill>
          <a:latin typeface="+mn-lt"/>
          <a:ea typeface="+mn-ea"/>
          <a:cs typeface="Osaka" charset="0"/>
        </a:defRPr>
      </a:lvl1pPr>
      <a:lvl2pPr marL="919163" indent="-350838" algn="l" rtl="0" eaLnBrk="0" fontAlgn="base" hangingPunct="0">
        <a:spcBef>
          <a:spcPct val="20000"/>
        </a:spcBef>
        <a:spcAft>
          <a:spcPct val="0"/>
        </a:spcAft>
        <a:buClr>
          <a:srgbClr val="FF8000"/>
        </a:buClr>
        <a:buSzPct val="100000"/>
        <a:buFont typeface="Wingdings" charset="0"/>
        <a:buChar char="ü"/>
        <a:defRPr kumimoji="1" sz="2800">
          <a:solidFill>
            <a:schemeClr val="tx1"/>
          </a:solidFill>
          <a:latin typeface="+mn-lt"/>
          <a:ea typeface="+mn-ea"/>
          <a:cs typeface="Osaka" charset="0"/>
        </a:defRPr>
      </a:lvl2pPr>
      <a:lvl3pPr marL="1371600" indent="-3175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0"/>
        <a:buChar char="ü"/>
        <a:defRPr kumimoji="1" sz="2400">
          <a:solidFill>
            <a:schemeClr val="tx1"/>
          </a:solidFill>
          <a:latin typeface="+mn-lt"/>
          <a:ea typeface="+mn-ea"/>
          <a:cs typeface="Osaka" charset="0"/>
        </a:defRPr>
      </a:lvl3pPr>
      <a:lvl4pPr marL="1844675" indent="-30162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0"/>
        </a:defRPr>
      </a:lvl4pPr>
      <a:lvl5pPr marL="2347913" indent="-295275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kumimoji="1" sz="2000">
          <a:solidFill>
            <a:schemeClr val="tx1"/>
          </a:solidFill>
          <a:latin typeface="+mn-lt"/>
          <a:ea typeface="+mn-ea"/>
          <a:cs typeface="Osaka" charset="0"/>
        </a:defRPr>
      </a:lvl5pPr>
      <a:lvl6pPr marL="28051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6pPr>
      <a:lvl7pPr marL="32623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7pPr>
      <a:lvl8pPr marL="37195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8pPr>
      <a:lvl9pPr marL="4176713" indent="-295275" algn="l" rtl="0" fontAlgn="base">
        <a:spcBef>
          <a:spcPct val="20000"/>
        </a:spcBef>
        <a:spcAft>
          <a:spcPct val="0"/>
        </a:spcAft>
        <a:buFont typeface="Wingdings" pitchFamily="2" charset="2"/>
        <a:buChar char="ü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  <a:ea typeface="ＭＳ Ｐゴシック" pitchFamily="-12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E43D8F0-C40B-2F48-AD59-691E7CCEE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51" r:id="rId1"/>
    <p:sldLayoutId id="2147484552" r:id="rId2"/>
    <p:sldLayoutId id="2147484553" r:id="rId3"/>
    <p:sldLayoutId id="2147484554" r:id="rId4"/>
    <p:sldLayoutId id="2147484555" r:id="rId5"/>
    <p:sldLayoutId id="2147484556" r:id="rId6"/>
    <p:sldLayoutId id="2147484557" r:id="rId7"/>
    <p:sldLayoutId id="2147484558" r:id="rId8"/>
    <p:sldLayoutId id="2147484559" r:id="rId9"/>
    <p:sldLayoutId id="2147484560" r:id="rId10"/>
    <p:sldLayoutId id="21474845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762000"/>
            <a:ext cx="69342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239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35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5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324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  <a:ea typeface="MS Pゴシック" charset="0"/>
                <a:cs typeface="MS Pゴシック" charset="0"/>
              </a:defRPr>
            </a:lvl1pPr>
          </a:lstStyle>
          <a:p>
            <a:pPr>
              <a:defRPr/>
            </a:pPr>
            <a:fld id="{7DC213C9-8BE7-CF4B-9E25-099868FDE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MS P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  <a:cs typeface="MS P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pitchFamily="34" charset="0"/>
          <a:ea typeface="MS Pゴシック" pitchFamily="-9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MS P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MS P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MS P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C4F3546-D794-E346-B870-AD97F6321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3B3BA1B4-EDF8-4B42-8CC0-3F6F7338A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F7AEE26C-DE63-034E-A6E2-E45C71A64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94" r:id="rId1"/>
    <p:sldLayoutId id="2147484595" r:id="rId2"/>
    <p:sldLayoutId id="2147484596" r:id="rId3"/>
    <p:sldLayoutId id="2147484597" r:id="rId4"/>
    <p:sldLayoutId id="2147484598" r:id="rId5"/>
    <p:sldLayoutId id="2147484599" r:id="rId6"/>
    <p:sldLayoutId id="2147484600" r:id="rId7"/>
    <p:sldLayoutId id="2147484601" r:id="rId8"/>
    <p:sldLayoutId id="2147484602" r:id="rId9"/>
    <p:sldLayoutId id="2147484603" r:id="rId10"/>
    <p:sldLayoutId id="214748460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  <a:cs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3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BBE0E3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3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BBE0E3"/>
                </a:solidFill>
                <a:latin typeface="Helvetica" charset="0"/>
                <a:cs typeface="ＭＳ Ｐゴシック"/>
              </a:defRPr>
            </a:lvl1pPr>
          </a:lstStyle>
          <a:p>
            <a:pPr>
              <a:defRPr/>
            </a:pPr>
            <a:fld id="{CAC76AA3-15E7-F645-9018-54D34F6E2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19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  <p:sldLayoutId id="2147484611" r:id="rId8"/>
    <p:sldLayoutId id="2147484612" r:id="rId9"/>
    <p:sldLayoutId id="2147484613" r:id="rId10"/>
    <p:sldLayoutId id="2147484614" r:id="rId11"/>
  </p:sldLayoutIdLst>
  <p:transition xmlns:p14="http://schemas.microsoft.com/office/powerpoint/2010/main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5000"/>
        <a:buBlip>
          <a:blip r:embed="rId15"/>
        </a:buBlip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5000"/>
        <a:buBlip>
          <a:blip r:embed="rId14"/>
        </a:buBlip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Blip>
          <a:blip r:embed="rId15"/>
        </a:buBlip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4"/>
        </a:buBlip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15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Microsoft_Word_97_-_2004_Document3.doc"/><Relationship Id="rId5" Type="http://schemas.openxmlformats.org/officeDocument/2006/relationships/image" Target="../media/image18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9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s://www.bible.com/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s://www.bible.com/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7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hyperlink" Target="https://www.bible.com/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8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2.gif"/><Relationship Id="rId1" Type="http://schemas.openxmlformats.org/officeDocument/2006/relationships/slideLayout" Target="../slideLayouts/slideLayout89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.com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1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2362200"/>
          </a:xfrm>
        </p:spPr>
        <p:txBody>
          <a:bodyPr/>
          <a:lstStyle/>
          <a:p>
            <a:pPr eaLnBrk="1" hangingPunct="1"/>
            <a:r>
              <a:rPr lang="en-US" sz="6600" b="1" smtClean="0"/>
              <a:t>Mendapatkan</a:t>
            </a:r>
            <a:r>
              <a:rPr lang="en-US" sz="6600" b="1" dirty="0" smtClean="0"/>
              <a:t/>
            </a:r>
            <a:br>
              <a:rPr lang="en-US" sz="6600" b="1" dirty="0" smtClean="0"/>
            </a:br>
            <a:r>
              <a:rPr lang="en-US" sz="6600" b="1" dirty="0" err="1" smtClean="0"/>
              <a:t>Garis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Takwil</a:t>
            </a:r>
            <a:endParaRPr lang="en-US" sz="5400" dirty="0" smtClean="0"/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8578850" y="76200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ea typeface="Osaka" pitchFamily="-84" charset="-128"/>
              </a:rPr>
              <a:t>33</a:t>
            </a:r>
            <a:endParaRPr lang="en-US" dirty="0">
              <a:ea typeface="Osaka" pitchFamily="-84" charset="-128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573463"/>
            <a:ext cx="7162800" cy="2514600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kumimoji="0" lang="en-US" sz="6600" b="1" dirty="0" err="1" smtClean="0">
                <a:latin typeface="Helvetica" charset="0"/>
                <a:ea typeface="Osaka" charset="0"/>
              </a:rPr>
              <a:t>Bahagian</a:t>
            </a:r>
            <a:r>
              <a:rPr kumimoji="0" lang="en-US" sz="6600" b="1" dirty="0" smtClean="0">
                <a:latin typeface="Helvetica" charset="0"/>
                <a:ea typeface="Osaka" charset="0"/>
              </a:rPr>
              <a:t> </a:t>
            </a:r>
            <a:r>
              <a:rPr kumimoji="0" lang="en-US" sz="6600" b="1" dirty="0">
                <a:latin typeface="Helvetica" charset="0"/>
                <a:ea typeface="Osaka" charset="0"/>
              </a:rPr>
              <a:t>2: </a:t>
            </a:r>
            <a:br>
              <a:rPr kumimoji="0" lang="en-US" sz="6600" b="1" dirty="0">
                <a:latin typeface="Helvetica" charset="0"/>
                <a:ea typeface="Osaka" charset="0"/>
              </a:rPr>
            </a:br>
            <a:r>
              <a:rPr kumimoji="0" lang="en-US" sz="6600" b="1" dirty="0" err="1">
                <a:latin typeface="Helvetica" charset="0"/>
                <a:ea typeface="Osaka" charset="0"/>
              </a:rPr>
              <a:t>Bentuk</a:t>
            </a:r>
            <a:r>
              <a:rPr kumimoji="0" lang="en-US" sz="6600" b="1" dirty="0">
                <a:latin typeface="Helvetica" charset="0"/>
                <a:ea typeface="Osaka" charset="0"/>
              </a:rPr>
              <a:t> </a:t>
            </a:r>
            <a:r>
              <a:rPr kumimoji="0" lang="en-US" sz="5400" b="1" dirty="0">
                <a:latin typeface="Times" charset="0"/>
                <a:ea typeface="Osaka" charset="0"/>
              </a:rPr>
              <a:t>Z</a:t>
            </a:r>
            <a:r>
              <a:rPr kumimoji="0" lang="en-US" sz="5400" b="1" baseline="-25000" dirty="0">
                <a:latin typeface="Times" charset="0"/>
                <a:ea typeface="Osaka" charset="0"/>
              </a:rPr>
              <a:t>1</a:t>
            </a:r>
            <a:r>
              <a:rPr kumimoji="0" lang="en-US" sz="5400" b="1" dirty="0">
                <a:latin typeface="Times" charset="0"/>
                <a:ea typeface="Osaka" charset="0"/>
              </a:rPr>
              <a:t>+X+Z</a:t>
            </a:r>
            <a:r>
              <a:rPr kumimoji="0" lang="en-US" sz="5400" b="1" baseline="-25000" dirty="0">
                <a:latin typeface="Times" charset="0"/>
                <a:ea typeface="Osaka" charset="0"/>
              </a:rPr>
              <a:t>2</a:t>
            </a:r>
            <a:r>
              <a:rPr kumimoji="0" lang="en-US" sz="5400" b="1" dirty="0">
                <a:latin typeface="Times" charset="0"/>
                <a:ea typeface="Osaka" charset="0"/>
              </a:rPr>
              <a:t>+Y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6438271"/>
            <a:ext cx="9144000" cy="430863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Dr. Rick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Griffith • 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Singapore Bible </a:t>
            </a:r>
            <a:r>
              <a:rPr lang="en-US" sz="2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College • BibleStudyDownloads.org</a:t>
            </a:r>
            <a:endParaRPr lang="en-US" sz="20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4857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3107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</a:rPr>
              <a:t>Contoh 2 dari bentuk Z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+Y</a:t>
            </a:r>
            <a:endParaRPr lang="en-US" sz="7200" b="1">
              <a:latin typeface="Times" charset="0"/>
            </a:endParaRPr>
          </a:p>
        </p:txBody>
      </p:sp>
      <p:graphicFrame>
        <p:nvGraphicFramePr>
          <p:cNvPr id="131075" name="Object 4"/>
          <p:cNvGraphicFramePr>
            <a:graphicFrameLocks noChangeAspect="1"/>
          </p:cNvGraphicFramePr>
          <p:nvPr/>
        </p:nvGraphicFramePr>
        <p:xfrm>
          <a:off x="528638" y="1500188"/>
          <a:ext cx="8086725" cy="421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40" name="Document" r:id="rId4" imgW="6324600" imgH="3238500" progId="Word.Document.8">
                  <p:embed/>
                </p:oleObj>
              </mc:Choice>
              <mc:Fallback>
                <p:oleObj name="Document" r:id="rId4" imgW="6324600" imgH="32385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500188"/>
                        <a:ext cx="8086725" cy="421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5943600" y="22860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2667000" y="228600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5" name="Rectangle 7"/>
          <p:cNvSpPr>
            <a:spLocks noChangeArrowheads="1"/>
          </p:cNvSpPr>
          <p:nvPr/>
        </p:nvSpPr>
        <p:spPr bwMode="auto">
          <a:xfrm>
            <a:off x="0" y="228600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6" name="Rectangle 8"/>
          <p:cNvSpPr>
            <a:spLocks noChangeArrowheads="1"/>
          </p:cNvSpPr>
          <p:nvPr/>
        </p:nvSpPr>
        <p:spPr bwMode="auto">
          <a:xfrm>
            <a:off x="4724400" y="2286000"/>
            <a:ext cx="1295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7" name="Rectangle 9"/>
          <p:cNvSpPr>
            <a:spLocks noChangeArrowheads="1"/>
          </p:cNvSpPr>
          <p:nvPr/>
        </p:nvSpPr>
        <p:spPr bwMode="auto">
          <a:xfrm>
            <a:off x="5943600" y="38862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2667000" y="3886200"/>
            <a:ext cx="1981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79" name="Rectangle 11"/>
          <p:cNvSpPr>
            <a:spLocks noChangeArrowheads="1"/>
          </p:cNvSpPr>
          <p:nvPr/>
        </p:nvSpPr>
        <p:spPr bwMode="auto">
          <a:xfrm>
            <a:off x="0" y="388620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4724400" y="3886200"/>
            <a:ext cx="1295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16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6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6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16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67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16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6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3" grpId="0" animBg="1"/>
      <p:bldP spid="416774" grpId="0" animBg="1"/>
      <p:bldP spid="416775" grpId="0" animBg="1"/>
      <p:bldP spid="416776" grpId="0" animBg="1"/>
      <p:bldP spid="416777" grpId="0" animBg="1"/>
      <p:bldP spid="416778" grpId="0" animBg="1"/>
      <p:bldP spid="416779" grpId="0" animBg="1"/>
      <p:bldP spid="41678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</a:rPr>
              <a:t>Contoh 3 dari bentuk Z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+Y</a:t>
            </a:r>
            <a:endParaRPr lang="en-US" sz="7200" b="1">
              <a:latin typeface="Times" charset="0"/>
            </a:endParaRPr>
          </a:p>
        </p:txBody>
      </p:sp>
      <p:graphicFrame>
        <p:nvGraphicFramePr>
          <p:cNvPr id="133123" name="Object 4"/>
          <p:cNvGraphicFramePr>
            <a:graphicFrameLocks noChangeAspect="1"/>
          </p:cNvGraphicFramePr>
          <p:nvPr/>
        </p:nvGraphicFramePr>
        <p:xfrm>
          <a:off x="528638" y="1600200"/>
          <a:ext cx="8129587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8" name="Document" r:id="rId4" imgW="6223000" imgH="2882900" progId="Word.Document.8">
                  <p:embed/>
                </p:oleObj>
              </mc:Choice>
              <mc:Fallback>
                <p:oleObj name="Document" r:id="rId4" imgW="6223000" imgH="28829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00200"/>
                        <a:ext cx="8129587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0869" name="Rectangle 5"/>
          <p:cNvSpPr>
            <a:spLocks noChangeArrowheads="1"/>
          </p:cNvSpPr>
          <p:nvPr/>
        </p:nvSpPr>
        <p:spPr bwMode="auto">
          <a:xfrm>
            <a:off x="6019800" y="2438400"/>
            <a:ext cx="25146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2514600" y="2438400"/>
            <a:ext cx="2438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0" y="24384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2" name="Rectangle 8"/>
          <p:cNvSpPr>
            <a:spLocks noChangeArrowheads="1"/>
          </p:cNvSpPr>
          <p:nvPr/>
        </p:nvSpPr>
        <p:spPr bwMode="auto">
          <a:xfrm>
            <a:off x="4724400" y="24384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6019800" y="3962400"/>
            <a:ext cx="25146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4" name="Rectangle 10"/>
          <p:cNvSpPr>
            <a:spLocks noChangeArrowheads="1"/>
          </p:cNvSpPr>
          <p:nvPr/>
        </p:nvSpPr>
        <p:spPr bwMode="auto">
          <a:xfrm>
            <a:off x="2514600" y="3962400"/>
            <a:ext cx="2438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0" y="39624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0876" name="Rectangle 12"/>
          <p:cNvSpPr>
            <a:spLocks noChangeArrowheads="1"/>
          </p:cNvSpPr>
          <p:nvPr/>
        </p:nvSpPr>
        <p:spPr bwMode="auto">
          <a:xfrm>
            <a:off x="4724400" y="39624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0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20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208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08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20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20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208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9" grpId="0" animBg="1"/>
      <p:bldP spid="420870" grpId="0" animBg="1"/>
      <p:bldP spid="420871" grpId="0" animBg="1"/>
      <p:bldP spid="420872" grpId="0" animBg="1"/>
      <p:bldP spid="420873" grpId="0" animBg="1"/>
      <p:bldP spid="420874" grpId="0" animBg="1"/>
      <p:bldP spid="420875" grpId="0" animBg="1"/>
      <p:bldP spid="42087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351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Memeriksa Bentuk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13517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109133"/>
              </p:ext>
            </p:extLst>
          </p:nvPr>
        </p:nvGraphicFramePr>
        <p:xfrm>
          <a:off x="525463" y="1303338"/>
          <a:ext cx="7907337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34" name="Document" r:id="rId4" imgW="6477653" imgH="3904658" progId="Word.Document.8">
                  <p:embed/>
                </p:oleObj>
              </mc:Choice>
              <mc:Fallback>
                <p:oleObj name="Document" r:id="rId4" imgW="6477653" imgH="3904658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1303338"/>
                        <a:ext cx="7907337" cy="477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4973" name="Line 13"/>
          <p:cNvSpPr>
            <a:spLocks noChangeShapeType="1"/>
          </p:cNvSpPr>
          <p:nvPr/>
        </p:nvSpPr>
        <p:spPr bwMode="auto">
          <a:xfrm flipV="1">
            <a:off x="457200" y="2895600"/>
            <a:ext cx="990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4" name="Line 14"/>
          <p:cNvSpPr>
            <a:spLocks noChangeShapeType="1"/>
          </p:cNvSpPr>
          <p:nvPr/>
        </p:nvSpPr>
        <p:spPr bwMode="auto">
          <a:xfrm flipV="1">
            <a:off x="4600575" y="3044825"/>
            <a:ext cx="733425" cy="460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5" name="Line 15"/>
          <p:cNvSpPr>
            <a:spLocks noChangeShapeType="1"/>
          </p:cNvSpPr>
          <p:nvPr/>
        </p:nvSpPr>
        <p:spPr bwMode="auto">
          <a:xfrm flipV="1">
            <a:off x="381000" y="4267200"/>
            <a:ext cx="1066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7" name="Line 17"/>
          <p:cNvSpPr>
            <a:spLocks noChangeShapeType="1"/>
          </p:cNvSpPr>
          <p:nvPr/>
        </p:nvSpPr>
        <p:spPr bwMode="auto">
          <a:xfrm>
            <a:off x="457200" y="2819400"/>
            <a:ext cx="9906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>
            <a:off x="457200" y="4343400"/>
            <a:ext cx="10668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 flipV="1">
            <a:off x="4600575" y="4525963"/>
            <a:ext cx="733425" cy="460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4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2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24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24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3" grpId="0" animBg="1"/>
      <p:bldP spid="424974" grpId="0" animBg="1"/>
      <p:bldP spid="424975" grpId="0" animBg="1"/>
      <p:bldP spid="424977" grpId="0" animBg="1"/>
      <p:bldP spid="424978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  <a:latin typeface="Arial" charset="0"/>
              </a:rPr>
              <a:t>Memeriksa Bentuk 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8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+Y</a:t>
            </a:r>
            <a:endParaRPr lang="en-US" sz="8000" b="1">
              <a:latin typeface="Times" charset="0"/>
            </a:endParaRPr>
          </a:p>
        </p:txBody>
      </p:sp>
      <p:graphicFrame>
        <p:nvGraphicFramePr>
          <p:cNvPr id="1372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298803"/>
              </p:ext>
            </p:extLst>
          </p:nvPr>
        </p:nvGraphicFramePr>
        <p:xfrm>
          <a:off x="528638" y="1600200"/>
          <a:ext cx="8129587" cy="41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80" name="Document" r:id="rId4" imgW="6238873" imgH="2874137" progId="Word.Document.8">
                  <p:embed/>
                </p:oleObj>
              </mc:Choice>
              <mc:Fallback>
                <p:oleObj name="Document" r:id="rId4" imgW="6238873" imgH="2874137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600200"/>
                        <a:ext cx="8129587" cy="415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2925" name="Line 13"/>
          <p:cNvSpPr>
            <a:spLocks noChangeShapeType="1"/>
          </p:cNvSpPr>
          <p:nvPr/>
        </p:nvSpPr>
        <p:spPr bwMode="auto">
          <a:xfrm>
            <a:off x="228600" y="26670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6" name="Line 14"/>
          <p:cNvSpPr>
            <a:spLocks noChangeShapeType="1"/>
          </p:cNvSpPr>
          <p:nvPr/>
        </p:nvSpPr>
        <p:spPr bwMode="auto">
          <a:xfrm>
            <a:off x="4800600" y="2667000"/>
            <a:ext cx="914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7" name="Line 15"/>
          <p:cNvSpPr>
            <a:spLocks noChangeShapeType="1"/>
          </p:cNvSpPr>
          <p:nvPr/>
        </p:nvSpPr>
        <p:spPr bwMode="auto">
          <a:xfrm>
            <a:off x="381000" y="43434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928" name="Line 16"/>
          <p:cNvSpPr>
            <a:spLocks noChangeShapeType="1"/>
          </p:cNvSpPr>
          <p:nvPr/>
        </p:nvSpPr>
        <p:spPr bwMode="auto">
          <a:xfrm>
            <a:off x="4876800" y="4419600"/>
            <a:ext cx="76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2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22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2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22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25" grpId="0" animBg="1"/>
      <p:bldP spid="422926" grpId="0" animBg="1"/>
      <p:bldP spid="422927" grpId="0" animBg="1"/>
      <p:bldP spid="422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39266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2400" b="1">
                <a:solidFill>
                  <a:srgbClr val="FF0000"/>
                </a:solidFill>
                <a:latin typeface="Arial" charset="0"/>
              </a:rPr>
              <a:t>Pertanyaan-pertanyaan Homiletika &amp; Kata-kata Penentu</a:t>
            </a:r>
            <a:endParaRPr lang="en-US" sz="2000" b="1">
              <a:solidFill>
                <a:srgbClr val="FF0000"/>
              </a:solidFill>
              <a:latin typeface="Arial" charset="0"/>
            </a:endParaRPr>
          </a:p>
        </p:txBody>
      </p:sp>
      <p:graphicFrame>
        <p:nvGraphicFramePr>
          <p:cNvPr id="139267" name="Object 4"/>
          <p:cNvGraphicFramePr>
            <a:graphicFrameLocks noChangeAspect="1"/>
          </p:cNvGraphicFramePr>
          <p:nvPr/>
        </p:nvGraphicFramePr>
        <p:xfrm>
          <a:off x="1528763" y="1214438"/>
          <a:ext cx="7400925" cy="172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25" name="Document" r:id="rId4" imgW="5727700" imgH="1320800" progId="Word.Document.8">
                  <p:embed/>
                </p:oleObj>
              </mc:Choice>
              <mc:Fallback>
                <p:oleObj name="Document" r:id="rId4" imgW="5727700" imgH="1320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763" y="1214438"/>
                        <a:ext cx="7400925" cy="172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268" name="WordArt 9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siapa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graphicFrame>
        <p:nvGraphicFramePr>
          <p:cNvPr id="1413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797199"/>
              </p:ext>
            </p:extLst>
          </p:nvPr>
        </p:nvGraphicFramePr>
        <p:xfrm>
          <a:off x="1304906" y="836712"/>
          <a:ext cx="7947614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73" name="Document" r:id="rId4" imgW="5850702" imgH="4617513" progId="Word.Document.8">
                  <p:embed/>
                </p:oleObj>
              </mc:Choice>
              <mc:Fallback>
                <p:oleObj name="Document" r:id="rId4" imgW="5850702" imgH="4617513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06" y="836712"/>
                        <a:ext cx="7947614" cy="6264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131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apa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0"/>
            <a:ext cx="8534400" cy="731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Pertanyaan-pertanyaan Homiletika &amp; Kata-kata Penentu</a:t>
            </a:r>
            <a:endParaRPr lang="en-US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ext Box 2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graphicFrame>
        <p:nvGraphicFramePr>
          <p:cNvPr id="14336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429788"/>
              </p:ext>
            </p:extLst>
          </p:nvPr>
        </p:nvGraphicFramePr>
        <p:xfrm>
          <a:off x="2035983" y="1257264"/>
          <a:ext cx="7386637" cy="170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25" name="Document" r:id="rId4" imgW="5854700" imgH="1320800" progId="Word.Document.8">
                  <p:embed/>
                </p:oleObj>
              </mc:Choice>
              <mc:Fallback>
                <p:oleObj name="Document" r:id="rId4" imgW="5854700" imgH="1320800" progId="Word.Documen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983" y="1257264"/>
                        <a:ext cx="7386637" cy="170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5" name="WordArt 5" descr="Narrow vertical"/>
          <p:cNvSpPr>
            <a:spLocks noChangeArrowheads="1" noChangeShapeType="1" noTextEdit="1"/>
          </p:cNvSpPr>
          <p:nvPr/>
        </p:nvSpPr>
        <p:spPr bwMode="auto">
          <a:xfrm rot="-1730300">
            <a:off x="76200" y="1066800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di 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mana</a:t>
            </a:r>
          </a:p>
        </p:txBody>
      </p:sp>
      <p:sp>
        <p:nvSpPr>
          <p:cNvPr id="445446" name="WordArt 6" descr="Narrow vertical"/>
          <p:cNvSpPr>
            <a:spLocks noChangeArrowheads="1" noChangeShapeType="1" noTextEdit="1"/>
          </p:cNvSpPr>
          <p:nvPr/>
        </p:nvSpPr>
        <p:spPr bwMode="auto">
          <a:xfrm rot="19869700">
            <a:off x="98120" y="2050124"/>
            <a:ext cx="17272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bila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7" name="WordArt 7" descr="Narrow vertical"/>
          <p:cNvSpPr>
            <a:spLocks noChangeArrowheads="1" noChangeShapeType="1" noTextEdit="1"/>
          </p:cNvSpPr>
          <p:nvPr/>
        </p:nvSpPr>
        <p:spPr bwMode="auto">
          <a:xfrm rot="19869700">
            <a:off x="116490" y="3123566"/>
            <a:ext cx="2338432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mengapa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8" name="WordArt 8" descr="Narrow vertical"/>
          <p:cNvSpPr>
            <a:spLocks noChangeArrowheads="1" noChangeShapeType="1" noTextEdit="1"/>
          </p:cNvSpPr>
          <p:nvPr/>
        </p:nvSpPr>
        <p:spPr bwMode="auto">
          <a:xfrm rot="19869700">
            <a:off x="178711" y="3982078"/>
            <a:ext cx="3068701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Bagaimana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445449" name="WordArt 9" descr="Narrow vertical"/>
          <p:cNvSpPr>
            <a:spLocks noChangeArrowheads="1" noChangeShapeType="1" noTextEdit="1"/>
          </p:cNvSpPr>
          <p:nvPr/>
        </p:nvSpPr>
        <p:spPr bwMode="auto">
          <a:xfrm rot="19869700">
            <a:off x="28443" y="4320296"/>
            <a:ext cx="5211763" cy="1492372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Di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bawah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apa</a:t>
            </a:r>
            <a:r>
              <a:rPr lang="en-US" sz="36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 </a:t>
            </a:r>
            <a:r>
              <a:rPr lang="en-US" sz="3600" kern="10" dirty="0" err="1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blurRad="63500" dist="46662" dir="2115817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keadaan</a:t>
            </a:r>
            <a:endParaRPr lang="en-US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blurRad="63500" dist="46662" dir="2115817" algn="ctr" rotWithShape="0">
                  <a:srgbClr val="000000">
                    <a:alpha val="74997"/>
                  </a:srgbClr>
                </a:outerShdw>
              </a:effectLst>
              <a:latin typeface="Arial Black"/>
              <a:ea typeface="Arial Black"/>
              <a:cs typeface="Arial Black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0"/>
            <a:ext cx="8534400" cy="7318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Pertanyaan-pertanyaan Homiletika &amp; Kata-kata Penentu</a:t>
            </a:r>
            <a:endParaRPr lang="en-US" sz="2000" b="1" kern="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4544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454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44544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4454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4454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45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5" grpId="0" animBg="1"/>
      <p:bldP spid="445446" grpId="0" animBg="1"/>
      <p:bldP spid="445447" grpId="0" animBg="1"/>
      <p:bldP spid="445448" grpId="0" animBg="1"/>
      <p:bldP spid="44544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2" descr="MF - Plate 2"/>
          <p:cNvPicPr>
            <a:picLocks noChangeAspect="1" noChangeArrowheads="1"/>
          </p:cNvPicPr>
          <p:nvPr/>
        </p:nvPicPr>
        <p:blipFill>
          <a:blip r:embed="rId3">
            <a:lum bright="-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88" t="20821" r="26654" b="507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859" name="Text Box 3"/>
          <p:cNvSpPr txBox="1">
            <a:spLocks noChangeArrowheads="1"/>
          </p:cNvSpPr>
          <p:nvPr/>
        </p:nvSpPr>
        <p:spPr bwMode="auto">
          <a:xfrm>
            <a:off x="323528" y="1981200"/>
            <a:ext cx="8534400" cy="46628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Carilah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kata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penghubung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contohnya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ja-JP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MY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tetapi</a:t>
            </a:r>
            <a:r>
              <a:rPr lang="ja-JP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MY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sehingga</a:t>
            </a:r>
            <a:r>
              <a:rPr lang="ja-JP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MY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“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kerena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dll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Padankan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mereka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8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ts val="1800"/>
              </a:spcBef>
            </a:pPr>
            <a:r>
              <a:rPr lang="ja-JP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MY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Gunakan</a:t>
            </a:r>
            <a:r>
              <a:rPr lang="en-MY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perlengkapan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senjata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Allah, </a:t>
            </a:r>
            <a:r>
              <a:rPr lang="en-US" altLang="ja-JP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supaya</a:t>
            </a:r>
            <a:r>
              <a:rPr lang="en-US" altLang="ja-JP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kamu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bertahan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melawan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tipu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muslihat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Iblis.</a:t>
            </a: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ts val="1800"/>
              </a:spcBef>
            </a:pPr>
            <a:r>
              <a:rPr lang="ja-JP" alt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ja-JP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Tujuan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disiplin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rohani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konsisten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ja-JP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agar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mempertahankan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diri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sendiri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serangan-serangan</a:t>
            </a:r>
            <a:r>
              <a:rPr lang="en-US" altLang="ja-JP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Iblis.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411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34</a:t>
            </a:r>
          </a:p>
        </p:txBody>
      </p:sp>
      <p:sp>
        <p:nvSpPr>
          <p:cNvPr id="14541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381000"/>
            <a:ext cx="7924800" cy="13716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Bagaimana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anda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tahu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kata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penentu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 mana yang </a:t>
            </a:r>
            <a:r>
              <a:rPr lang="en-US" sz="3200" b="1" dirty="0" err="1" smtClean="0">
                <a:solidFill>
                  <a:srgbClr val="FF0000"/>
                </a:solidFill>
                <a:latin typeface="Arial" charset="0"/>
              </a:rPr>
              <a:t>harus</a:t>
            </a:r>
            <a:r>
              <a:rPr lang="en-US" sz="32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charset="0"/>
              </a:rPr>
              <a:t>digunakan</a:t>
            </a:r>
            <a:r>
              <a:rPr lang="en-US" sz="3200" b="1" dirty="0">
                <a:solidFill>
                  <a:srgbClr val="FF0000"/>
                </a:solidFill>
                <a:latin typeface="Arial" charset="0"/>
              </a:rPr>
              <a:t>?</a:t>
            </a:r>
            <a:endParaRPr lang="en-US" sz="3200" dirty="0"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7" name="Picture 2" descr="Israel 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1" b="1848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6228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457200"/>
            <a:ext cx="7772400" cy="701675"/>
          </a:xfrm>
          <a:solidFill>
            <a:srgbClr val="006600"/>
          </a:solidFill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 anchor="t">
            <a:spAutoFit/>
          </a:bodyPr>
          <a:lstStyle/>
          <a:p>
            <a:pPr algn="l"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Jenis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binatang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apakah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a typeface="+mj-ea"/>
                <a:cs typeface="+mj-cs"/>
              </a:rPr>
              <a:t>anda</a:t>
            </a:r>
            <a:r>
              <a:rPr lang="en-US" sz="4000" b="1" dirty="0" smtClean="0">
                <a:solidFill>
                  <a:schemeClr val="bg1"/>
                </a:solidFill>
                <a:ea typeface="+mj-ea"/>
                <a:cs typeface="+mj-cs"/>
              </a:rPr>
              <a:t>?</a:t>
            </a:r>
            <a:endParaRPr lang="en-US" sz="4000" b="1" u="sng" dirty="0" smtClean="0">
              <a:solidFill>
                <a:schemeClr val="bg1"/>
              </a:solidFill>
              <a:ea typeface="+mj-ea"/>
              <a:cs typeface="+mj-cs"/>
            </a:endParaRP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 descr="Landscape 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0512"/>
          </a:xfrm>
          <a:effectLst>
            <a:outerShdw blurRad="63500" dist="107763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amis Regular" charset="0"/>
                <a:ea typeface="+mj-ea"/>
                <a:cs typeface="+mj-cs"/>
              </a:rPr>
              <a:t>Mazmur</a:t>
            </a:r>
            <a:r>
              <a:rPr lang="en-US" sz="4800" b="1" dirty="0" smtClean="0">
                <a:solidFill>
                  <a:schemeClr val="bg1"/>
                </a:solidFill>
                <a:latin typeface="Aramis Regular" charset="0"/>
                <a:ea typeface="+mj-ea"/>
                <a:cs typeface="+mj-cs"/>
              </a:rPr>
              <a:t> 23</a:t>
            </a:r>
            <a:endParaRPr lang="en-US" sz="3600" dirty="0" smtClean="0"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786472"/>
            <a:ext cx="8640960" cy="6170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TUHAN </a:t>
            </a:r>
            <a:r>
              <a:rPr kumimoji="0" lang="en-US" alt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Gembalaku</a:t>
            </a:r>
            <a:r>
              <a:rPr kumimoji="0" lang="en-US" altLang="en-US" sz="25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~ </a:t>
            </a:r>
            <a:r>
              <a:rPr kumimoji="0" lang="en-US" alt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Mazmur</a:t>
            </a:r>
            <a:r>
              <a:rPr kumimoji="0" lang="en-US" altLang="en-US" sz="25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Daud</a:t>
            </a:r>
            <a:endParaRPr kumimoji="0" lang="en-US" altLang="en-US" sz="25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TUHAN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ialah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gembalaku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tidak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kekurangan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apa-apa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US" alt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membaringkan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di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padang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rumput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hijau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membimbing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air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tenang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memberi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kekuatan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baru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membimbing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di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jalan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benar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sebagaimana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dijanjikan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-Nya.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Walaupun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melalui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tempat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gelap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gelita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tidak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takut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TUHAN,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kerana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menyertai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melindungi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dengan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tongkat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gada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-Mu. </a:t>
            </a: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menyediakan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jamuan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untukku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di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hadapan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semua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musuhku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menyambut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tetamu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dihormati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mengisi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cawanku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hingga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penuh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tahu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kepadaku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mengasihi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seumur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hidupku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rumah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-Mu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menjadi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rumahku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sepanjang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hidupku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algn="r" eaLnBrk="1" hangingPunct="1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Alkitab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Berita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Bible Society of Malaysia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4388" name="Picture 4" descr="https://www.bible.com/assets/footnot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-261615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9575800" cy="1143000"/>
          </a:xfrm>
        </p:spPr>
        <p:txBody>
          <a:bodyPr/>
          <a:lstStyle/>
          <a:p>
            <a:pPr eaLnBrk="1" hangingPunct="1"/>
            <a:r>
              <a:rPr lang="en-US" b="1">
                <a:latin typeface="Verdana" charset="0"/>
                <a:ea typeface="MS Pゴシック" charset="0"/>
              </a:rPr>
              <a:t>Pengalaman Sodom (Kej. 19)</a:t>
            </a:r>
            <a:endParaRPr lang="en-US">
              <a:latin typeface="Verdana" charset="0"/>
              <a:ea typeface="MS Pゴシック" charset="0"/>
            </a:endParaRPr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528" y="2162944"/>
            <a:ext cx="8458200" cy="762000"/>
          </a:xfrm>
        </p:spPr>
        <p:txBody>
          <a:bodyPr/>
          <a:lstStyle/>
          <a:p>
            <a:pPr marL="711200" indent="-711200" algn="l" eaLnBrk="1" hangingPunct="1">
              <a:buFontTx/>
              <a:buAutoNum type="romanUcPeriod" startAt="2"/>
            </a:pPr>
            <a:r>
              <a:rPr lang="en-US" sz="2000" b="1" dirty="0" err="1" smtClean="0">
                <a:latin typeface="Verdana" charset="0"/>
                <a:ea typeface="MS Pゴシック" charset="0"/>
              </a:rPr>
              <a:t>Apabila</a:t>
            </a:r>
            <a:r>
              <a:rPr lang="en-US" sz="2000" b="1" dirty="0" smtClean="0">
                <a:latin typeface="Verdana" charset="0"/>
                <a:ea typeface="MS Pゴシック" charset="0"/>
              </a:rPr>
              <a:t> Lot </a:t>
            </a:r>
            <a:r>
              <a:rPr lang="en-US" sz="2000" b="1" dirty="0" err="1">
                <a:latin typeface="Verdana" charset="0"/>
                <a:ea typeface="MS Pゴシック" charset="0"/>
              </a:rPr>
              <a:t>pergi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ke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smtClean="0">
                <a:latin typeface="Verdana" charset="0"/>
                <a:ea typeface="MS Pゴシック" charset="0"/>
              </a:rPr>
              <a:t>Sodom</a:t>
            </a:r>
            <a:r>
              <a:rPr lang="en-US" sz="2000" b="1" dirty="0">
                <a:latin typeface="Verdana" charset="0"/>
                <a:ea typeface="MS Pゴシック" charset="0"/>
              </a:rPr>
              <a:t>, </a:t>
            </a:r>
            <a:r>
              <a:rPr lang="en-US" sz="2000" b="1" dirty="0" err="1">
                <a:latin typeface="Verdana" charset="0"/>
                <a:ea typeface="MS Pゴシック" charset="0"/>
              </a:rPr>
              <a:t>dia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pergi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untuk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kepentingan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dan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 smtClean="0">
                <a:latin typeface="Verdana" charset="0"/>
                <a:ea typeface="MS Pゴシック" charset="0"/>
              </a:rPr>
              <a:t>keseronokannya</a:t>
            </a:r>
            <a:r>
              <a:rPr lang="en-US" sz="2000" b="1" dirty="0" smtClean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 smtClean="0">
                <a:latin typeface="Verdana" charset="0"/>
                <a:ea typeface="MS Pゴシック" charset="0"/>
              </a:rPr>
              <a:t>sendiri</a:t>
            </a:r>
            <a:r>
              <a:rPr lang="en-US" sz="2000" b="1" dirty="0">
                <a:latin typeface="Verdana" charset="0"/>
                <a:ea typeface="MS Pゴシック" charset="0"/>
              </a:rPr>
              <a:t>, </a:t>
            </a:r>
            <a:r>
              <a:rPr lang="en-US" sz="2000" b="1" dirty="0" err="1">
                <a:latin typeface="Verdana" charset="0"/>
                <a:ea typeface="MS Pゴシック" charset="0"/>
              </a:rPr>
              <a:t>bukan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untuk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bersaksi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bagi</a:t>
            </a:r>
            <a:r>
              <a:rPr lang="en-US" sz="2000" b="1" dirty="0">
                <a:latin typeface="Verdana" charset="0"/>
                <a:ea typeface="MS Pゴシック" charset="0"/>
              </a:rPr>
              <a:t> </a:t>
            </a:r>
            <a:r>
              <a:rPr lang="en-US" sz="2000" b="1" dirty="0" err="1">
                <a:latin typeface="Verdana" charset="0"/>
                <a:ea typeface="MS Pゴシック" charset="0"/>
              </a:rPr>
              <a:t>Tuhan</a:t>
            </a:r>
            <a:r>
              <a:rPr lang="en-US" sz="2000" b="1" dirty="0">
                <a:latin typeface="Verdana" charset="0"/>
                <a:ea typeface="MS Pゴシック" charset="0"/>
              </a:rPr>
              <a:t>.</a:t>
            </a:r>
          </a:p>
        </p:txBody>
      </p:sp>
      <p:sp>
        <p:nvSpPr>
          <p:cNvPr id="526340" name="Rectangle 4"/>
          <p:cNvSpPr>
            <a:spLocks noChangeArrowheads="1"/>
          </p:cNvSpPr>
          <p:nvPr/>
        </p:nvSpPr>
        <p:spPr bwMode="auto">
          <a:xfrm>
            <a:off x="362272" y="12954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AutoNum type="romanUcPeriod"/>
            </a:pP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Kita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sering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kali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belajar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dengan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cara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yang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sukar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sebelum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kita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sedar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Allah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lebih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mengetahui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semua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.</a:t>
            </a:r>
            <a:endParaRPr kumimoji="1" lang="en-US" sz="2000" b="1" dirty="0">
              <a:latin typeface="Verdana" charset="0"/>
              <a:ea typeface="MS Pゴシック" charset="0"/>
              <a:cs typeface="MS Pゴシック" charset="0"/>
            </a:endParaRPr>
          </a:p>
        </p:txBody>
      </p:sp>
      <p:sp>
        <p:nvSpPr>
          <p:cNvPr id="526341" name="Rectangle 5"/>
          <p:cNvSpPr>
            <a:spLocks noChangeArrowheads="1"/>
          </p:cNvSpPr>
          <p:nvPr/>
        </p:nvSpPr>
        <p:spPr bwMode="auto">
          <a:xfrm>
            <a:off x="275084" y="3352800"/>
            <a:ext cx="8617396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[ Abram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,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sebagai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sejenis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i="1" dirty="0" smtClean="0">
                <a:latin typeface="Verdana" charset="0"/>
                <a:ea typeface="MS Pゴシック" charset="0"/>
                <a:cs typeface="MS Pゴシック" charset="0"/>
              </a:rPr>
              <a:t>(‘as a type of’)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Kristus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,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berdoa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untuk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Lot,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melambangkan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gereja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pada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hari-hari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terakhir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. ]</a:t>
            </a:r>
            <a:endParaRPr kumimoji="1" lang="en-US" sz="2000" b="1" dirty="0">
              <a:latin typeface="Verdana" charset="0"/>
              <a:ea typeface="MS Pゴシック" charset="0"/>
              <a:cs typeface="MS Pゴシック" charset="0"/>
            </a:endParaRPr>
          </a:p>
        </p:txBody>
      </p:sp>
      <p:sp>
        <p:nvSpPr>
          <p:cNvPr id="526342" name="Rectangle 6"/>
          <p:cNvSpPr>
            <a:spLocks noChangeArrowheads="1"/>
          </p:cNvSpPr>
          <p:nvPr/>
        </p:nvSpPr>
        <p:spPr bwMode="auto">
          <a:xfrm>
            <a:off x="362272" y="41910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III.	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Dosa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Sodom yang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menyebabkan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kemusnahannya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adalah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dosa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homoseksual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.</a:t>
            </a:r>
            <a:endParaRPr kumimoji="1" lang="en-US" sz="2000" b="1" dirty="0">
              <a:latin typeface="Verdana" charset="0"/>
              <a:ea typeface="MS Pゴシック" charset="0"/>
              <a:cs typeface="MS Pゴシック" charset="0"/>
            </a:endParaRPr>
          </a:p>
        </p:txBody>
      </p:sp>
      <p:sp>
        <p:nvSpPr>
          <p:cNvPr id="526343" name="Rectangle 7"/>
          <p:cNvSpPr>
            <a:spLocks noChangeArrowheads="1"/>
          </p:cNvSpPr>
          <p:nvPr/>
        </p:nvSpPr>
        <p:spPr bwMode="auto">
          <a:xfrm>
            <a:off x="323528" y="5029200"/>
            <a:ext cx="845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IV.	2 Petrus 2:7-8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mengatakan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bahwa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Lot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adalah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orang 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yang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benar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, yang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merujuk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kepada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kedudukannya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di </a:t>
            </a:r>
            <a:r>
              <a:rPr kumimoji="1" lang="en-US" sz="2000" b="1" dirty="0" err="1" smtClean="0">
                <a:latin typeface="Verdana" charset="0"/>
                <a:ea typeface="MS Pゴシック" charset="0"/>
                <a:cs typeface="MS Pゴシック" charset="0"/>
              </a:rPr>
              <a:t>dalam</a:t>
            </a:r>
            <a:r>
              <a:rPr kumimoji="1" lang="en-US" sz="2000" b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Kristus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,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bukan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dirty="0" err="1">
                <a:latin typeface="Verdana" charset="0"/>
                <a:ea typeface="MS Pゴシック" charset="0"/>
                <a:cs typeface="MS Pゴシック" charset="0"/>
              </a:rPr>
              <a:t>tindakannya</a:t>
            </a:r>
            <a:r>
              <a:rPr kumimoji="1" lang="en-US" sz="2000" b="1" dirty="0">
                <a:latin typeface="Verdana" charset="0"/>
                <a:ea typeface="MS Pゴシック" charset="0"/>
                <a:cs typeface="MS Pゴシック" charset="0"/>
              </a:rPr>
              <a:t>.</a:t>
            </a:r>
          </a:p>
        </p:txBody>
      </p:sp>
      <p:sp>
        <p:nvSpPr>
          <p:cNvPr id="526344" name="Rectangle 8"/>
          <p:cNvSpPr>
            <a:spLocks noChangeArrowheads="1"/>
          </p:cNvSpPr>
          <p:nvPr/>
        </p:nvSpPr>
        <p:spPr bwMode="auto">
          <a:xfrm>
            <a:off x="395536" y="6096000"/>
            <a:ext cx="8458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sz="2000" b="1" i="1" dirty="0" err="1">
                <a:latin typeface="Verdana" charset="0"/>
                <a:ea typeface="MS Pゴシック" charset="0"/>
                <a:cs typeface="MS Pゴシック" charset="0"/>
              </a:rPr>
              <a:t>Kesimpulan</a:t>
            </a:r>
            <a:r>
              <a:rPr kumimoji="1" lang="en-US" sz="2000" b="1" i="1" dirty="0">
                <a:latin typeface="Verdana" charset="0"/>
                <a:ea typeface="MS Pゴシック" charset="0"/>
                <a:cs typeface="MS Pゴシック" charset="0"/>
              </a:rPr>
              <a:t>: </a:t>
            </a:r>
            <a:r>
              <a:rPr kumimoji="1" lang="en-US" sz="2000" b="1" i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Berapa</a:t>
            </a:r>
            <a:r>
              <a:rPr kumimoji="1" lang="en-US" sz="2000" b="1" i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banyak</a:t>
            </a:r>
            <a:r>
              <a:rPr kumimoji="1" lang="en-US" sz="2000" b="1" i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ja-JP" altLang="en-US" sz="2000" b="1" i="1" dirty="0" smtClean="0">
                <a:latin typeface="Verdana" charset="0"/>
                <a:ea typeface="MS Pゴシック" charset="0"/>
                <a:cs typeface="MS Pゴシック" charset="0"/>
              </a:rPr>
              <a:t>“</a:t>
            </a:r>
            <a:r>
              <a:rPr kumimoji="1" lang="en-MY" altLang="ja-JP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hidup</a:t>
            </a:r>
            <a:r>
              <a:rPr kumimoji="1" lang="en-MY" altLang="ja-JP" sz="2000" b="1" i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altLang="ja-JP" sz="2000" b="1" i="1" dirty="0" smtClean="0">
                <a:latin typeface="Verdana" charset="0"/>
                <a:ea typeface="MS Pゴシック" charset="0"/>
                <a:cs typeface="MS Pゴシック" charset="0"/>
              </a:rPr>
              <a:t>lama</a:t>
            </a:r>
            <a:r>
              <a:rPr kumimoji="1" lang="ja-JP" altLang="en-US" sz="2000" b="1" i="1" dirty="0" smtClean="0">
                <a:latin typeface="Verdana" charset="0"/>
                <a:ea typeface="MS Pゴシック" charset="0"/>
                <a:cs typeface="MS Pゴシック" charset="0"/>
              </a:rPr>
              <a:t>” </a:t>
            </a:r>
            <a:r>
              <a:rPr kumimoji="1" lang="en-MY" altLang="ja-JP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anda</a:t>
            </a:r>
            <a:r>
              <a:rPr kumimoji="1" lang="en-MY" altLang="ja-JP" sz="2000" b="1" i="1" dirty="0" smtClean="0">
                <a:latin typeface="Verdana" charset="0"/>
                <a:ea typeface="MS Pゴシック" charset="0"/>
                <a:cs typeface="MS Pゴシック" charset="0"/>
              </a:rPr>
              <a:t> m</a:t>
            </a:r>
            <a:r>
              <a:rPr kumimoji="1" lang="en-US" altLang="ja-JP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asih</a:t>
            </a:r>
            <a:r>
              <a:rPr kumimoji="1" lang="en-US" altLang="ja-JP" sz="2000" b="1" i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altLang="ja-JP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tinggal</a:t>
            </a:r>
            <a:r>
              <a:rPr kumimoji="1" lang="en-US" altLang="ja-JP" sz="2000" b="1" i="1" dirty="0" smtClean="0">
                <a:latin typeface="Verdana" charset="0"/>
                <a:ea typeface="MS Pゴシック" charset="0"/>
                <a:cs typeface="MS Pゴシック" charset="0"/>
              </a:rPr>
              <a:t> di </a:t>
            </a:r>
            <a:r>
              <a:rPr kumimoji="1" lang="en-US" altLang="ja-JP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dalam</a:t>
            </a:r>
            <a:r>
              <a:rPr kumimoji="1" lang="en-US" altLang="ja-JP" sz="2000" b="1" i="1" dirty="0" smtClean="0"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altLang="ja-JP" sz="2000" b="1" i="1" dirty="0" err="1" smtClean="0">
                <a:latin typeface="Verdana" charset="0"/>
                <a:ea typeface="MS Pゴシック" charset="0"/>
                <a:cs typeface="MS Pゴシック" charset="0"/>
              </a:rPr>
              <a:t>kamu</a:t>
            </a:r>
            <a:r>
              <a:rPr kumimoji="1" lang="en-US" altLang="ja-JP" sz="2000" b="1" i="1" dirty="0" smtClean="0">
                <a:latin typeface="Verdana" charset="0"/>
                <a:ea typeface="MS Pゴシック" charset="0"/>
                <a:cs typeface="MS Pゴシック" charset="0"/>
              </a:rPr>
              <a:t>?</a:t>
            </a:r>
            <a:endParaRPr kumimoji="1" lang="en-US" sz="2000" b="1" i="1" dirty="0">
              <a:latin typeface="Verdana" charset="0"/>
              <a:ea typeface="MS Pゴシック" charset="0"/>
              <a:cs typeface="MS Pゴシック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 rot="-451533">
            <a:off x="3511713" y="457200"/>
            <a:ext cx="3505200" cy="5334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711200" indent="-711200" algn="ctr" eaLnBrk="1" hangingPunct="1">
              <a:spcBef>
                <a:spcPct val="20000"/>
              </a:spcBef>
              <a:buFont typeface="Arial" charset="0"/>
              <a:buNone/>
            </a:pPr>
            <a:r>
              <a:rPr kumimoji="1" lang="en-US" b="1" dirty="0" err="1">
                <a:solidFill>
                  <a:schemeClr val="bg1"/>
                </a:solidFill>
                <a:latin typeface="Verdana" charset="0"/>
                <a:ea typeface="MS Pゴシック" charset="0"/>
                <a:cs typeface="MS Pゴシック" charset="0"/>
              </a:rPr>
              <a:t>Kritik</a:t>
            </a:r>
            <a:r>
              <a:rPr kumimoji="1" lang="en-US" b="1" dirty="0">
                <a:solidFill>
                  <a:schemeClr val="bg1"/>
                </a:solidFill>
                <a:latin typeface="Verdana" charset="0"/>
                <a:ea typeface="MS Pゴシック" charset="0"/>
                <a:cs typeface="MS Pゴシック" charset="0"/>
              </a:rPr>
              <a:t> </a:t>
            </a:r>
            <a:r>
              <a:rPr kumimoji="1" lang="en-US" b="1" dirty="0" err="1">
                <a:solidFill>
                  <a:schemeClr val="bg1"/>
                </a:solidFill>
                <a:latin typeface="Verdana" charset="0"/>
                <a:ea typeface="MS Pゴシック" charset="0"/>
                <a:cs typeface="MS Pゴシック" charset="0"/>
              </a:rPr>
              <a:t>Anda</a:t>
            </a:r>
            <a:r>
              <a:rPr kumimoji="1" lang="en-US" b="1" dirty="0">
                <a:solidFill>
                  <a:schemeClr val="bg1"/>
                </a:solidFill>
                <a:latin typeface="Verdana" charset="0"/>
                <a:ea typeface="MS Pゴシック" charset="0"/>
                <a:cs typeface="MS Pゴシック" charset="0"/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6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9" grpId="0" build="p" autoUpdateAnimBg="0"/>
      <p:bldP spid="526340" grpId="0" build="p" autoUpdateAnimBg="0"/>
      <p:bldP spid="526341" grpId="0" build="p" autoUpdateAnimBg="0"/>
      <p:bldP spid="526342" grpId="0" build="p" autoUpdateAnimBg="0"/>
      <p:bldP spid="526343" grpId="0" build="p" autoUpdateAnimBg="0"/>
      <p:bldP spid="526344" grpId="0" build="p" autoUpdateAnimBg="0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10938" b="33376"/>
          <a:stretch>
            <a:fillRect/>
          </a:stretch>
        </p:blipFill>
        <p:spPr bwMode="auto">
          <a:xfrm>
            <a:off x="0" y="0"/>
            <a:ext cx="914400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3608" y="0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317500">
                    <a:schemeClr val="bg2"/>
                  </a:glow>
                </a:effectLst>
              </a:rPr>
              <a:t>Anda</a:t>
            </a:r>
            <a:r>
              <a:rPr lang="en-US" sz="5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317500">
                    <a:schemeClr val="bg2"/>
                  </a:glo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317500">
                    <a:schemeClr val="bg2"/>
                  </a:glow>
                </a:effectLst>
              </a:rPr>
              <a:t>adalah</a:t>
            </a:r>
            <a:r>
              <a:rPr lang="en-US" sz="5400" b="1" cap="none" spc="0" dirty="0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317500">
                    <a:schemeClr val="bg2"/>
                  </a:glo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tx1"/>
                  </a:solidFill>
                  <a:prstDash val="solid"/>
                </a:ln>
                <a:effectLst>
                  <a:glow rad="317500">
                    <a:schemeClr val="bg2"/>
                  </a:glow>
                </a:effectLst>
              </a:rPr>
              <a:t>domba</a:t>
            </a:r>
            <a:endParaRPr lang="en-US" sz="5400" b="1" cap="none" spc="0" dirty="0">
              <a:ln w="9525">
                <a:solidFill>
                  <a:schemeClr val="tx1"/>
                </a:solidFill>
                <a:prstDash val="solid"/>
              </a:ln>
              <a:effectLst>
                <a:glow rad="317500">
                  <a:schemeClr val="bg2"/>
                </a:glow>
              </a:effectLst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Content Placeholder 3" descr="Pine Tree by Green River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2625725"/>
            <a:ext cx="6227763" cy="2819400"/>
          </a:xfrm>
        </p:spPr>
        <p:txBody>
          <a:bodyPr/>
          <a:lstStyle/>
          <a:p>
            <a:pPr>
              <a:defRPr/>
            </a:pPr>
            <a:r>
              <a:rPr lang="en-US" sz="5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Ia</a:t>
            </a: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 </a:t>
            </a:r>
            <a:r>
              <a:rPr lang="en-US" sz="5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membimbingku</a:t>
            </a:r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 di </a:t>
            </a:r>
            <a:r>
              <a:rPr lang="en-US" sz="5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tepi</a:t>
            </a:r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/>
            </a:r>
            <a:b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</a:br>
            <a:r>
              <a:rPr lang="en-US" sz="5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air </a:t>
            </a: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yang </a:t>
            </a:r>
            <a:r>
              <a:rPr lang="en-US" sz="5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Snell Roundhand Black" charset="0"/>
                <a:ea typeface="ＭＳ Ｐゴシック" charset="0"/>
                <a:cs typeface="Snell Roundhand Black" charset="0"/>
              </a:rPr>
              <a:t>tenang</a:t>
            </a:r>
            <a:endParaRPr lang="en-US" sz="5400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Snell Roundhand Black" charset="0"/>
              <a:ea typeface="ＭＳ Ｐゴシック" charset="0"/>
              <a:cs typeface="Snell Roundhand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 descr="Landscape 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0512"/>
          </a:xfrm>
          <a:effectLst>
            <a:outerShdw blurRad="63500" dist="107763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amis Regular" charset="0"/>
                <a:ea typeface="+mj-ea"/>
                <a:cs typeface="+mj-cs"/>
              </a:rPr>
              <a:t>Mazmur</a:t>
            </a:r>
            <a:r>
              <a:rPr lang="en-US" sz="4800" b="1" dirty="0" smtClean="0">
                <a:solidFill>
                  <a:schemeClr val="bg1"/>
                </a:solidFill>
                <a:latin typeface="Aramis Regular" charset="0"/>
                <a:ea typeface="+mj-ea"/>
                <a:cs typeface="+mj-cs"/>
              </a:rPr>
              <a:t> 23</a:t>
            </a:r>
            <a:endParaRPr lang="en-US" sz="3600" dirty="0" smtClean="0"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786472"/>
            <a:ext cx="8640960" cy="6170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TUHAN </a:t>
            </a:r>
            <a:r>
              <a:rPr kumimoji="0" lang="en-US" alt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Gembalaku</a:t>
            </a:r>
            <a:r>
              <a:rPr kumimoji="0" lang="en-US" altLang="en-US" sz="25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~ </a:t>
            </a:r>
            <a:r>
              <a:rPr kumimoji="0" lang="en-US" alt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Mazmur</a:t>
            </a:r>
            <a:r>
              <a:rPr kumimoji="0" lang="en-US" altLang="en-US" sz="25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Daud</a:t>
            </a:r>
            <a:endParaRPr kumimoji="0" lang="en-US" altLang="en-US" sz="25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TUHAN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ialah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gembalaku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tidak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kekurangan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apa-apa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US" altLang="en-US" sz="2500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25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membaringkan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di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padang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rumput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hijau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membimbing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air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tenang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memberi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kekuatan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baru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membimbing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di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jalan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benar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sebagaimana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dijanjikan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-Nya.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Walaupun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melalui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tempat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gelap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gelita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tidak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takut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TUHAN,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kerana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menyertai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melindungi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dengan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tongkat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gada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-Mu.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menyediakan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jamuan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untukku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di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hadapan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semua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musuhku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menyambut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tetamu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dihormati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mengisi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cawanku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hingga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penuh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kumimoji="0" lang="en-US" altLang="en-US" sz="2500" b="1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tahu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kepadaku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mengasihi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seumur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hidupku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rumah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-Mu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akan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menjadi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rumahku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sepanjang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kumimoji="0" lang="en-US" altLang="en-US" sz="25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hidupku</a:t>
            </a:r>
            <a:r>
              <a:rPr kumimoji="0" lang="en-US" altLang="en-US" sz="25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algn="r" eaLnBrk="1" hangingPunct="1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Alkitab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Berita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Bible Society of Malaysia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4388" name="Picture 4" descr="https://www.bible.com/assets/footnot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-261615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089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3" name="Picture 2" descr="Landscape 080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929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4624"/>
            <a:ext cx="8229600" cy="797768"/>
          </a:xfrm>
          <a:solidFill>
            <a:schemeClr val="tx2"/>
          </a:solidFill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800" b="1" dirty="0" err="1" smtClean="0">
                <a:solidFill>
                  <a:schemeClr val="bg1"/>
                </a:solidFill>
                <a:ea typeface="+mj-ea"/>
                <a:cs typeface="+mj-cs"/>
              </a:rPr>
              <a:t>Garis</a:t>
            </a:r>
            <a:r>
              <a:rPr lang="en-US" sz="38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ea typeface="+mj-ea"/>
                <a:cs typeface="+mj-cs"/>
              </a:rPr>
              <a:t>Takwil</a:t>
            </a:r>
            <a:r>
              <a:rPr lang="en-US" sz="3800" b="1" dirty="0" smtClean="0">
                <a:solidFill>
                  <a:schemeClr val="bg1"/>
                </a:solidFill>
                <a:ea typeface="+mj-ea"/>
                <a:cs typeface="+mj-cs"/>
              </a:rPr>
              <a:t> </a:t>
            </a:r>
            <a:r>
              <a:rPr lang="en-US" sz="3800" b="1" dirty="0" err="1" smtClean="0">
                <a:solidFill>
                  <a:schemeClr val="bg1"/>
                </a:solidFill>
                <a:ea typeface="+mj-ea"/>
                <a:cs typeface="+mj-cs"/>
              </a:rPr>
              <a:t>Mazmur</a:t>
            </a:r>
            <a:r>
              <a:rPr lang="en-US" sz="3800" b="1" dirty="0" smtClean="0">
                <a:solidFill>
                  <a:schemeClr val="bg1"/>
                </a:solidFill>
                <a:ea typeface="+mj-ea"/>
                <a:cs typeface="+mj-cs"/>
              </a:rPr>
              <a:t> 23</a:t>
            </a:r>
            <a:endParaRPr lang="en-US" sz="3800" b="1" dirty="0" smtClean="0">
              <a:ea typeface="+mj-ea"/>
              <a:cs typeface="+mj-cs"/>
            </a:endParaRPr>
          </a:p>
        </p:txBody>
      </p:sp>
      <p:sp>
        <p:nvSpPr>
          <p:cNvPr id="156675" name="Text Box 4"/>
          <p:cNvSpPr txBox="1">
            <a:spLocks noChangeArrowheads="1"/>
          </p:cNvSpPr>
          <p:nvPr/>
        </p:nvSpPr>
        <p:spPr bwMode="auto">
          <a:xfrm>
            <a:off x="107504" y="908720"/>
            <a:ext cx="8960296" cy="59452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60000" lvl="2" indent="-360000">
              <a:spcBef>
                <a:spcPts val="1400"/>
              </a:spcBef>
              <a:buFont typeface="+mj-lt"/>
              <a:buAutoNum type="romanUcPeriod"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1-4)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Sambutan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Daud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kepada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i="1" spc="1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peruntukan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i="1" spc="1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perlindungan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seperti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yang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menggembalakan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domba-dombanya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).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Tuhan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adalah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keselesaan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bukan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ketakutannya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152000" lvl="4" indent="-648000">
              <a:spcBef>
                <a:spcPts val="1400"/>
              </a:spcBef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	(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1-3)  Cara ALLAH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berpuas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hati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Daud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dengan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i="1" spc="10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menyediakan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semua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keperluannya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620000" lvl="5" indent="-468000">
              <a:spcBef>
                <a:spcPts val="1400"/>
              </a:spcBef>
              <a:buFont typeface="+mj-lt"/>
              <a:buAutoNum type="arabicPeriod"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(1-2)  ALLAH </a:t>
            </a:r>
            <a:r>
              <a:rPr lang="en-US" sz="2300" b="1" i="1" spc="1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menyediakan</a:t>
            </a:r>
            <a:r>
              <a:rPr lang="en-US" sz="2300" b="1" spc="1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makanan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fizikal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rehat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air yang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memuaskan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</a:p>
          <a:p>
            <a:pPr marL="1620000" lvl="5" indent="-468000">
              <a:spcBef>
                <a:spcPts val="1400"/>
              </a:spcBef>
              <a:buFont typeface="+mj-lt"/>
              <a:buAutoNum type="arabicPeriod"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(3a) 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 </a:t>
            </a:r>
            <a:r>
              <a:rPr lang="en-US" sz="2300" b="1" i="1" spc="1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menyediakan</a:t>
            </a:r>
            <a:r>
              <a:rPr lang="en-US" sz="2300" b="1" spc="1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minuman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rohani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memulihkan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jiwa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Daud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300" b="1" spc="1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620000" lvl="5" indent="-468000">
              <a:spcBef>
                <a:spcPts val="1400"/>
              </a:spcBef>
              <a:buFont typeface="+mj-lt"/>
              <a:buAutoNum type="arabicPeriod"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(3b) 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 </a:t>
            </a:r>
            <a:r>
              <a:rPr lang="en-US" sz="2300" b="1" i="1" spc="1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menyediakan</a:t>
            </a:r>
            <a:r>
              <a:rPr lang="en-US" sz="2300" b="1" spc="1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panduan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kekudusan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i="1" spc="1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melindungi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nama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-Nya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sendiri</a:t>
            </a:r>
            <a:endParaRPr lang="en-US" sz="2300" b="1" spc="1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152000" lvl="4" indent="-648000">
              <a:spcBef>
                <a:spcPts val="1400"/>
              </a:spcBef>
              <a:buFont typeface="+mj-lt"/>
              <a:buAutoNum type="alphaUcPeriod" startAt="2"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 </a:t>
            </a:r>
            <a:r>
              <a:rPr lang="en-US" sz="2300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Sambutan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kepada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ALLAH </a:t>
            </a:r>
            <a:r>
              <a:rPr lang="en-US" sz="2300" b="1" i="1" spc="10" dirty="0" err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melindungi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dalam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keadaan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berbahaya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adalah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kekurangan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kekuatan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6676" name="Text Box 5"/>
          <p:cNvSpPr txBox="1">
            <a:spLocks noChangeArrowheads="1"/>
          </p:cNvSpPr>
          <p:nvPr/>
        </p:nvSpPr>
        <p:spPr bwMode="auto">
          <a:xfrm>
            <a:off x="8584629" y="44624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46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123728" y="1340768"/>
            <a:ext cx="432048" cy="43924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Connector 4"/>
          <p:cNvCxnSpPr/>
          <p:nvPr/>
        </p:nvCxnSpPr>
        <p:spPr bwMode="auto">
          <a:xfrm flipH="1">
            <a:off x="2699792" y="1340768"/>
            <a:ext cx="2880320" cy="122413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 flipV="1">
            <a:off x="2663280" y="2852936"/>
            <a:ext cx="1692696" cy="22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4484340" y="3429000"/>
            <a:ext cx="231676" cy="5760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4607858" y="4303464"/>
            <a:ext cx="231676" cy="57606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66FF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5364088" y="1249288"/>
            <a:ext cx="2664296" cy="39799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H="1" flipV="1">
            <a:off x="5559468" y="5526968"/>
            <a:ext cx="1604820" cy="2062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CC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effectLst>
            <a:outerShdw blurRad="63500" dist="35921" dir="2700000" algn="ctr" rotWithShape="0">
              <a:schemeClr val="tx2"/>
            </a:outerShdw>
          </a:effectLst>
        </p:spPr>
        <p:txBody>
          <a:bodyPr/>
          <a:lstStyle/>
          <a:p>
            <a:pPr algn="l" eaLnBrk="1" hangingPunct="1">
              <a:defRPr/>
            </a:pPr>
            <a:r>
              <a:rPr lang="en-MY" altLang="ja-JP" sz="3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Engkau</a:t>
            </a:r>
            <a:r>
              <a:rPr lang="en-US" alt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alt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jamuan</a:t>
            </a:r>
            <a:r>
              <a:rPr lang="en-US" alt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untukku</a:t>
            </a:r>
            <a:r>
              <a:rPr lang="en-US" alt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di </a:t>
            </a:r>
            <a:r>
              <a:rPr lang="en-US" altLang="en-US" sz="3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hadapan</a:t>
            </a:r>
            <a:r>
              <a:rPr lang="en-US" alt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altLang="en-US" sz="3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musuhku</a:t>
            </a:r>
            <a:r>
              <a:rPr lang="en-US" alt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n-US" altLang="en-US" sz="33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ayat</a:t>
            </a:r>
            <a:r>
              <a:rPr lang="en-US" altLang="en-US" sz="3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008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1" t="10938" b="33376"/>
          <a:stretch>
            <a:fillRect/>
          </a:stretch>
        </p:blipFill>
        <p:spPr bwMode="auto">
          <a:xfrm>
            <a:off x="35496" y="2133600"/>
            <a:ext cx="457200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796136" y="5541039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Jamuan</a:t>
            </a:r>
            <a:endParaRPr lang="en-MY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MY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Pemenang</a:t>
            </a:r>
            <a:endParaRPr lang="en-MY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5661248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domba</a:t>
            </a:r>
            <a:endParaRPr lang="en-MY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Banquet_of_Ahasuerus_Aert_de_Gelder_c1680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9"/>
          <a:stretch>
            <a:fillRect/>
          </a:stretch>
        </p:blipFill>
        <p:spPr bwMode="auto">
          <a:xfrm>
            <a:off x="5334000" y="1905000"/>
            <a:ext cx="3810000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306896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atau</a:t>
            </a:r>
            <a:endParaRPr lang="en-MY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184832" y="4150566"/>
            <a:ext cx="1331384" cy="2390279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8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3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" grpId="0"/>
      <p:bldP spid="43009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nquet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188" y="2362200"/>
            <a:ext cx="4087812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836614" y="3733800"/>
            <a:ext cx="1239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FFFFFF"/>
                </a:solidFill>
              </a:rPr>
              <a:t>atau</a:t>
            </a:r>
            <a:endParaRPr lang="en-US" sz="4000" b="1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01600" y="5410200"/>
            <a:ext cx="3505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MY" altLang="ja-JP" sz="3200" b="1" dirty="0" smtClean="0">
                <a:solidFill>
                  <a:srgbClr val="FFFFFF"/>
                </a:solidFill>
              </a:rPr>
              <a:t>“</a:t>
            </a:r>
            <a:r>
              <a:rPr lang="en-MY" altLang="ja-JP" sz="3200" b="1" dirty="0" err="1" smtClean="0">
                <a:solidFill>
                  <a:srgbClr val="FFFFFF"/>
                </a:solidFill>
              </a:rPr>
              <a:t>Jamuan</a:t>
            </a:r>
            <a:r>
              <a:rPr lang="en-MY" altLang="ja-JP" sz="3200" b="1" dirty="0" smtClean="0">
                <a:solidFill>
                  <a:srgbClr val="FFFFFF"/>
                </a:solidFill>
              </a:rPr>
              <a:t>”</a:t>
            </a:r>
          </a:p>
          <a:p>
            <a:pPr algn="ctr"/>
            <a:r>
              <a:rPr lang="en-MY" altLang="ja-JP" sz="3200" b="1" dirty="0" err="1" smtClean="0">
                <a:solidFill>
                  <a:srgbClr val="FFFFFF"/>
                </a:solidFill>
              </a:rPr>
              <a:t>rumput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727700" y="54102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Jamuan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literal</a:t>
            </a:r>
            <a:endParaRPr lang="en-US" sz="3200" b="1" dirty="0">
              <a:solidFill>
                <a:srgbClr val="FFFFFF"/>
              </a:solidFill>
            </a:endParaRPr>
          </a:p>
        </p:txBody>
      </p:sp>
      <p:pic>
        <p:nvPicPr>
          <p:cNvPr id="10" name="Picture 2" descr="Landscape 080"/>
          <p:cNvPicPr>
            <a:picLocks noChangeAspect="1" noChangeArrowheads="1"/>
          </p:cNvPicPr>
          <p:nvPr/>
        </p:nvPicPr>
        <p:blipFill>
          <a:blip r:embed="rId4" cstate="email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60001" r="35834"/>
          <a:stretch>
            <a:fillRect/>
          </a:stretch>
        </p:blipFill>
        <p:spPr bwMode="auto">
          <a:xfrm>
            <a:off x="76200" y="2362200"/>
            <a:ext cx="3581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2" charset="0"/>
              </a:defRPr>
            </a:lvl9pPr>
          </a:lstStyle>
          <a:p>
            <a:pPr algn="l" eaLnBrk="1" hangingPunct="1">
              <a:defRPr/>
            </a:pPr>
            <a:r>
              <a:rPr lang="en-MY" altLang="ja-JP" sz="3300" b="1" kern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en-US" sz="3300" b="1" kern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Engkau menyediakan jamuan untukku, di hadapan semua musuhku” (ayat 5)</a:t>
            </a:r>
            <a:endParaRPr lang="en-US" sz="33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0" grpId="0" animBg="1"/>
      <p:bldP spid="9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7" name="Picture 2" descr="Landscape 080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179512" y="836712"/>
            <a:ext cx="8888288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marL="514350" lvl="2" indent="-514350">
              <a:spcBef>
                <a:spcPts val="1200"/>
              </a:spcBef>
              <a:buFont typeface="+mj-lt"/>
              <a:buAutoNum type="romanUcPeriod" startAt="2"/>
              <a:defRPr/>
            </a:pP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(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5) 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smtClean="0">
                <a:solidFill>
                  <a:srgbClr val="FFFF00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Cara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di mana ALLAH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menunjukkan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kebaikan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-Nya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kepada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dengan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meninggikan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dia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seperti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memberi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penghormatan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seorang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pemenang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yang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berpesta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di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hadapan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musuh-musuhnya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</a:t>
            </a:r>
          </a:p>
          <a:p>
            <a:pPr marL="914400" lvl="4">
              <a:spcBef>
                <a:spcPts val="0"/>
              </a:spcBef>
              <a:defRPr/>
            </a:pPr>
            <a:r>
              <a:rPr lang="en-US" altLang="en-US" sz="20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menyediakan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jamuan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untukku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di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hadapan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semua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musuhku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menyambut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tetamu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dihormati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mengisi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cawanku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hingga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penuh</a:t>
            </a:r>
            <a:r>
              <a:rPr lang="en-US" alt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n-US" sz="2000" b="1" i="1" spc="10" dirty="0" smtClean="0">
              <a:solidFill>
                <a:srgbClr val="FFFF00"/>
              </a:solidFill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  <a:p>
            <a:pPr marL="1152000" lvl="2" indent="-648000">
              <a:spcBef>
                <a:spcPts val="600"/>
              </a:spcBef>
              <a:buAutoNum type="alphaUcPeriod"/>
              <a:defRPr/>
            </a:pP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(5a)  ALLAH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melindungi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meninggikan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Daud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seperti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seorang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pemenang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yang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berpesta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di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hadapan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musuh-musuhnya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yang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direndahkannya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</a:t>
            </a:r>
          </a:p>
          <a:p>
            <a:pPr marL="1418400" lvl="4">
              <a:spcBef>
                <a:spcPts val="0"/>
              </a:spcBef>
              <a:defRPr/>
            </a:pPr>
            <a:r>
              <a:rPr lang="en-US" altLang="en-US" sz="2000" b="1" i="1" baseline="30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menyediakan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jamuan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untukku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di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hadapan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semua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musuhku</a:t>
            </a:r>
            <a:r>
              <a:rPr lang="en-US" alt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…</a:t>
            </a:r>
            <a:endParaRPr lang="en-US" sz="2300" b="1" i="1" spc="10" dirty="0" smtClean="0">
              <a:solidFill>
                <a:srgbClr val="FFFF00"/>
              </a:solidFill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  <a:p>
            <a:pPr marL="1152000" lvl="3" indent="-648000">
              <a:spcBef>
                <a:spcPts val="600"/>
              </a:spcBef>
              <a:buAutoNum type="alphaUcPeriod" startAt="2"/>
              <a:defRPr/>
            </a:pP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(5b)  ALLAH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menghormati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Daud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</a:t>
            </a:r>
          </a:p>
          <a:p>
            <a:pPr marL="1418400" lvl="4">
              <a:spcBef>
                <a:spcPts val="0"/>
              </a:spcBef>
              <a:defRPr/>
            </a:pPr>
            <a:r>
              <a:rPr lang="en-US" altLang="en-US" sz="20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menyambut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tetamu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dihormati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mengisi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cawanku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hingga</a:t>
            </a:r>
            <a:r>
              <a:rPr lang="en-US" alt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0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penuh</a:t>
            </a:r>
            <a:r>
              <a:rPr lang="en-US" altLang="en-US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en-US" sz="2000" b="1" i="1" spc="10" dirty="0">
              <a:solidFill>
                <a:srgbClr val="FFFF00"/>
              </a:solidFill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  <a:p>
            <a:pPr marL="1152000" lvl="3" indent="-648000">
              <a:spcBef>
                <a:spcPts val="600"/>
              </a:spcBef>
              <a:defRPr/>
            </a:pP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C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	(5c) 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ALLAH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menyediakan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lebih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berkat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yang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luar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biasa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berkelimpahan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kepada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Daud</a:t>
            </a:r>
            <a:r>
              <a:rPr lang="en-US" sz="2300" b="1" spc="10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</a:t>
            </a:r>
            <a:endParaRPr lang="en-US" sz="2300" b="1" spc="10" dirty="0">
              <a:solidFill>
                <a:schemeClr val="bg1"/>
              </a:solidFill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162820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bg1"/>
                </a:solidFill>
              </a:rPr>
              <a:t>46</a:t>
            </a:r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7200" y="44624"/>
            <a:ext cx="8229600" cy="79776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kern="0" smtClean="0">
                <a:solidFill>
                  <a:schemeClr val="bg1"/>
                </a:solidFill>
                <a:ea typeface="+mj-ea"/>
                <a:cs typeface="+mj-cs"/>
              </a:rPr>
              <a:t>Garis Takwil Mazmur 23</a:t>
            </a:r>
            <a:endParaRPr lang="en-US" sz="3800" b="1" kern="0" dirty="0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5" name="Picture 2" descr="Landscape 00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80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760512"/>
          </a:xfrm>
          <a:effectLst>
            <a:outerShdw blurRad="63500" dist="107763" dir="2700000" algn="ctr" rotWithShape="0">
              <a:srgbClr val="000000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800" b="1" dirty="0" err="1" smtClean="0">
                <a:solidFill>
                  <a:schemeClr val="bg1"/>
                </a:solidFill>
                <a:latin typeface="Aramis Regular" charset="0"/>
                <a:ea typeface="+mj-ea"/>
                <a:cs typeface="+mj-cs"/>
              </a:rPr>
              <a:t>Mazmur</a:t>
            </a:r>
            <a:r>
              <a:rPr lang="en-US" sz="4800" b="1" dirty="0" smtClean="0">
                <a:solidFill>
                  <a:schemeClr val="bg1"/>
                </a:solidFill>
                <a:latin typeface="Aramis Regular" charset="0"/>
                <a:ea typeface="+mj-ea"/>
                <a:cs typeface="+mj-cs"/>
              </a:rPr>
              <a:t> 23</a:t>
            </a:r>
            <a:endParaRPr lang="en-US" sz="3600" dirty="0" smtClean="0">
              <a:ea typeface="+mj-ea"/>
              <a:cs typeface="+mj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1520" y="786472"/>
            <a:ext cx="8640960" cy="617092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TUHAN </a:t>
            </a:r>
            <a:r>
              <a:rPr lang="en-US" altLang="en-US" sz="2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Gembalaku</a:t>
            </a:r>
            <a:r>
              <a:rPr lang="en-US" altLang="en-US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~ </a:t>
            </a:r>
            <a:r>
              <a:rPr lang="en-US" altLang="en-US" sz="2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Mazmur</a:t>
            </a:r>
            <a:r>
              <a:rPr lang="en-US" altLang="en-US" sz="2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Daud</a:t>
            </a:r>
            <a:endParaRPr lang="en-US" altLang="en-US" sz="25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r>
              <a:rPr lang="en-US" altLang="en-US" sz="25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1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TUHAN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ialah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gembalaku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tidak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kekurangan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apa-apa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US" altLang="en-US" sz="25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2</a:t>
            </a:r>
            <a:r>
              <a:rPr lang="en-US" altLang="en-US" sz="25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membaringkan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di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padang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rumput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hijau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membimbing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air yang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tenang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US" altLang="en-US" sz="25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3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memberi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kekuatan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baru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membimbing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di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jalan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benar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sebagaimana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dijanjikan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-Nya.</a:t>
            </a:r>
          </a:p>
          <a:p>
            <a:r>
              <a:rPr lang="en-US" altLang="en-US" sz="25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4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Walaupun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melalui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tempat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gelap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gelita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tidak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takut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TUHAN,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kerana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menyertai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melindungi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dengan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tongkat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gada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-Mu. </a:t>
            </a:r>
            <a:r>
              <a:rPr lang="en-US" altLang="en-US" sz="25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5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menyediakan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jamuan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untukku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, di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hadapan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semua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musuhku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menyambut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sebagai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tetamu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yang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dihormati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mengisi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cawanku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hingga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penuh</a:t>
            </a:r>
            <a:r>
              <a:rPr lang="en-US" altLang="en-US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 </a:t>
            </a:r>
            <a:r>
              <a:rPr lang="en-US" altLang="en-US" sz="2500" b="1" baseline="30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6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tahu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Engkau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kepadaku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dan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mengasihi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seumur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hidupku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;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rumah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-Mu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akan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menjadi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rumahku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sepanjang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altLang="en-US" sz="25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hidupku</a:t>
            </a:r>
            <a:r>
              <a:rPr lang="en-US" altLang="en-US" sz="25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</a:p>
          <a:p>
            <a:pPr algn="r" eaLnBrk="1" hangingPunct="1"/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Alkitab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Berita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Baik</a:t>
            </a:r>
            <a:r>
              <a:rPr lang="en-US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– </a:t>
            </a:r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Bible Society of Malaysia</a:t>
            </a:r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4388" name="Picture 4" descr="https://www.bible.com/assets/footnote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-2616152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433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  <a:effectLst>
            <a:outerShdw blurRad="63500" dist="35921" dir="2700000" algn="ctr" rotWithShape="0">
              <a:schemeClr val="tx2">
                <a:alpha val="74998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Apa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5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yang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dimaksudkan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500" b="1" dirty="0" err="1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tinggal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/>
            </a:r>
            <a:b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</a:t>
            </a:r>
            <a:r>
              <a:rPr lang="en-US" sz="35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dalam</a:t>
            </a:r>
            <a:r>
              <a:rPr lang="en-US" sz="35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35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rumah</a:t>
            </a:r>
            <a:r>
              <a:rPr lang="en-US" sz="3500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TUHAN </a:t>
            </a:r>
            <a:r>
              <a:rPr lang="en-US" sz="3500" b="1" dirty="0" err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selama-lamanya</a:t>
            </a:r>
            <a:r>
              <a:rPr lang="en-US" sz="3500" b="1" dirty="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"?</a:t>
            </a:r>
            <a:endParaRPr lang="en-US" sz="35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Picture 6" descr="SETTING-UP-THE-TABERNA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heaveny mansion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114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04800" y="5410200"/>
            <a:ext cx="3505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Rumah</a:t>
            </a:r>
            <a:r>
              <a:rPr lang="en-US" sz="3200" b="1" dirty="0" smtClean="0">
                <a:solidFill>
                  <a:srgbClr val="FFFFFF"/>
                </a:solidFill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</a:rPr>
              <a:t>bagai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FF"/>
                </a:solidFill>
              </a:rPr>
              <a:t>di </a:t>
            </a:r>
            <a:r>
              <a:rPr lang="en-US" sz="3200" b="1" dirty="0" err="1" smtClean="0">
                <a:solidFill>
                  <a:srgbClr val="FFFFFF"/>
                </a:solidFill>
              </a:rPr>
              <a:t>syurga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096000" y="5410200"/>
            <a:ext cx="2743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Khemah</a:t>
            </a:r>
            <a:endParaRPr lang="en-US" sz="3200" b="1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b="1" dirty="0" err="1" smtClean="0">
                <a:solidFill>
                  <a:srgbClr val="FFFFFF"/>
                </a:solidFill>
              </a:rPr>
              <a:t>Ibadah</a:t>
            </a:r>
            <a:endParaRPr lang="en-US" sz="3200" b="1" dirty="0">
              <a:solidFill>
                <a:srgbClr val="FFFFFF"/>
              </a:solidFill>
            </a:endParaRPr>
          </a:p>
        </p:txBody>
      </p:sp>
      <p:sp>
        <p:nvSpPr>
          <p:cNvPr id="430090" name="WordArt 10"/>
          <p:cNvSpPr>
            <a:spLocks noChangeArrowheads="1" noChangeShapeType="1" noTextEdit="1"/>
          </p:cNvSpPr>
          <p:nvPr/>
        </p:nvSpPr>
        <p:spPr bwMode="auto">
          <a:xfrm>
            <a:off x="5257800" y="4419600"/>
            <a:ext cx="1066800" cy="2209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3928" y="3733800"/>
            <a:ext cx="12394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4000" b="1" dirty="0" err="1" smtClean="0">
                <a:solidFill>
                  <a:srgbClr val="FFFFFF"/>
                </a:solidFill>
              </a:rPr>
              <a:t>atau</a:t>
            </a:r>
            <a:endParaRPr lang="en-US" sz="4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3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430090" grpId="0" animBg="1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1" name="Picture 2" descr="Landscape 080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9540" name="Text Box 4"/>
          <p:cNvSpPr txBox="1">
            <a:spLocks noChangeArrowheads="1"/>
          </p:cNvSpPr>
          <p:nvPr/>
        </p:nvSpPr>
        <p:spPr bwMode="auto">
          <a:xfrm>
            <a:off x="244400" y="1600200"/>
            <a:ext cx="8648080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marL="514350" lvl="2" indent="-514350">
              <a:spcBef>
                <a:spcPts val="1800"/>
              </a:spcBef>
              <a:buFont typeface="+mj-lt"/>
              <a:buAutoNum type="romanUcPeriod" startAt="3"/>
              <a:defRPr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(6)  </a:t>
            </a:r>
            <a:r>
              <a:rPr lang="en-US" sz="2300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Sambutan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kebaikan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Tuhan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terus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adalah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untuk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berkomunikasi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(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berkomitmen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untuk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bersekutu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)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dengan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ALLAH di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khemah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suci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sepanjang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hayatnya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128" charset="-128"/>
              <a:cs typeface="+mn-cs"/>
            </a:endParaRPr>
          </a:p>
          <a:p>
            <a:pPr marL="1152000" lvl="3" indent="-648000">
              <a:spcBef>
                <a:spcPts val="1800"/>
              </a:spcBef>
              <a:defRPr/>
            </a:pP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A.	(6a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) 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yakin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ALLAH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menunjukkan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kebaikan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terhadap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beliau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sepanjang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hayatnya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128" charset="-128"/>
              <a:cs typeface="+mn-cs"/>
            </a:endParaRPr>
          </a:p>
          <a:p>
            <a:pPr marL="1152000" lvl="3" indent="-648000">
              <a:spcBef>
                <a:spcPts val="1800"/>
              </a:spcBef>
              <a:defRPr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.	(6b)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Sambutan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Daud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adalah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satu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komitmen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untuk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bersekutu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dengan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ALLAH di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khemah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suci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sepanjang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hayatnya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pitchFamily="-128" charset="-128"/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128" charset="-128"/>
              <a:cs typeface="+mn-cs"/>
            </a:endParaRPr>
          </a:p>
        </p:txBody>
      </p:sp>
      <p:sp>
        <p:nvSpPr>
          <p:cNvPr id="168964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46</a:t>
            </a:r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110952"/>
            <a:ext cx="8229600" cy="79776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kern="0" smtClean="0">
                <a:solidFill>
                  <a:schemeClr val="bg1"/>
                </a:solidFill>
                <a:ea typeface="+mj-ea"/>
                <a:cs typeface="+mj-cs"/>
              </a:rPr>
              <a:t>Garis Takwil Mazmur 23</a:t>
            </a:r>
            <a:endParaRPr lang="en-US" sz="3800" b="1" kern="0" dirty="0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What do you do for a living?</a:t>
            </a:r>
          </a:p>
        </p:txBody>
      </p:sp>
      <p:pic>
        <p:nvPicPr>
          <p:cNvPr id="116738" name="Picture 1028" descr="BeMoreV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10992" r="20599" b="57227"/>
          <a:stretch>
            <a:fillRect/>
          </a:stretch>
        </p:blipFill>
        <p:spPr bwMode="auto">
          <a:xfrm>
            <a:off x="-20638" y="0"/>
            <a:ext cx="9164638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2"/>
          <p:cNvSpPr>
            <a:spLocks noChangeArrowheads="1"/>
          </p:cNvSpPr>
          <p:nvPr/>
        </p:nvSpPr>
        <p:spPr bwMode="auto">
          <a:xfrm rot="10800000" flipV="1">
            <a:off x="35421" y="-6326"/>
            <a:ext cx="5400675" cy="1635125"/>
          </a:xfrm>
          <a:prstGeom prst="wedgeRoundRectCallout">
            <a:avLst>
              <a:gd name="adj1" fmla="val -23028"/>
              <a:gd name="adj2" fmla="val 9875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cs typeface="Arial" charset="0"/>
              </a:rPr>
              <a:t>Apa</a:t>
            </a:r>
            <a:r>
              <a:rPr lang="en-US" sz="3600" dirty="0">
                <a:cs typeface="Arial" charset="0"/>
              </a:rPr>
              <a:t> yang </a:t>
            </a:r>
            <a:r>
              <a:rPr lang="en-US" sz="3600" dirty="0" err="1">
                <a:cs typeface="Arial" charset="0"/>
              </a:rPr>
              <a:t>anda</a:t>
            </a:r>
            <a:r>
              <a:rPr lang="en-US" sz="3600" dirty="0">
                <a:cs typeface="Arial" charset="0"/>
              </a:rPr>
              <a:t> </a:t>
            </a:r>
            <a:r>
              <a:rPr lang="en-US" sz="3600" dirty="0" err="1">
                <a:cs typeface="Arial" charset="0"/>
              </a:rPr>
              <a:t>lakukan</a:t>
            </a:r>
            <a:r>
              <a:rPr lang="en-US" sz="3600" dirty="0">
                <a:cs typeface="Arial" charset="0"/>
              </a:rPr>
              <a:t> </a:t>
            </a:r>
            <a:r>
              <a:rPr lang="en-US" sz="3600" dirty="0" err="1">
                <a:cs typeface="Arial" charset="0"/>
              </a:rPr>
              <a:t>untuk</a:t>
            </a:r>
            <a:r>
              <a:rPr lang="en-US" sz="3600" dirty="0">
                <a:cs typeface="Arial" charset="0"/>
              </a:rPr>
              <a:t> </a:t>
            </a:r>
            <a:r>
              <a:rPr lang="en-US" sz="3600" dirty="0" err="1">
                <a:cs typeface="Arial" charset="0"/>
              </a:rPr>
              <a:t>membiayai</a:t>
            </a:r>
            <a:r>
              <a:rPr lang="en-US" sz="3600" dirty="0">
                <a:cs typeface="Arial" charset="0"/>
              </a:rPr>
              <a:t> </a:t>
            </a:r>
            <a:r>
              <a:rPr lang="en-US" sz="3600" dirty="0" err="1" smtClean="0">
                <a:cs typeface="Arial" charset="0"/>
              </a:rPr>
              <a:t>hidup</a:t>
            </a:r>
            <a:r>
              <a:rPr lang="en-US" sz="3600" dirty="0" smtClean="0"/>
              <a:t>?</a:t>
            </a:r>
            <a:endParaRPr lang="en-US" sz="2800" dirty="0"/>
          </a:p>
        </p:txBody>
      </p:sp>
      <p:sp>
        <p:nvSpPr>
          <p:cNvPr id="8" name="Rounded Rectangular Callout 5"/>
          <p:cNvSpPr>
            <a:spLocks noChangeArrowheads="1"/>
          </p:cNvSpPr>
          <p:nvPr/>
        </p:nvSpPr>
        <p:spPr bwMode="auto">
          <a:xfrm rot="10800000" flipV="1">
            <a:off x="5689104" y="44496"/>
            <a:ext cx="3419475" cy="1728787"/>
          </a:xfrm>
          <a:prstGeom prst="wedgeRoundRectCallout">
            <a:avLst>
              <a:gd name="adj1" fmla="val -24500"/>
              <a:gd name="adj2" fmla="val 11470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759896" y="284455"/>
            <a:ext cx="3276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err="1" smtClean="0">
                <a:solidFill>
                  <a:srgbClr val="FFFFFF"/>
                </a:solidFill>
                <a:latin typeface="Arial" charset="0"/>
              </a:rPr>
              <a:t>Saya</a:t>
            </a:r>
            <a:endParaRPr lang="en-US" sz="3600" dirty="0" smtClean="0">
              <a:solidFill>
                <a:srgbClr val="FFFFFF"/>
              </a:solidFill>
              <a:latin typeface="Arial" charset="0"/>
            </a:endParaRPr>
          </a:p>
          <a:p>
            <a:pPr algn="ctr"/>
            <a:r>
              <a:rPr lang="en-US" sz="3600" dirty="0" err="1" smtClean="0">
                <a:solidFill>
                  <a:srgbClr val="FFFFFF"/>
                </a:solidFill>
                <a:latin typeface="Arial" charset="0"/>
              </a:rPr>
              <a:t>bekerja</a:t>
            </a:r>
            <a:r>
              <a:rPr lang="en-US" sz="3600" dirty="0" smtClean="0">
                <a:solidFill>
                  <a:srgbClr val="FFFFFF"/>
                </a:solidFill>
                <a:latin typeface="Arial" charset="0"/>
              </a:rPr>
              <a:t>.</a:t>
            </a:r>
            <a:endParaRPr lang="en-US" sz="3600" dirty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2" descr="Landscape 080"/>
          <p:cNvPicPr>
            <a:picLocks noChangeAspect="1" noChangeArrowheads="1"/>
          </p:cNvPicPr>
          <p:nvPr/>
        </p:nvPicPr>
        <p:blipFill>
          <a:blip r:embed="rId3" cstate="email"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8516" name="Text Box 4"/>
          <p:cNvSpPr txBox="1">
            <a:spLocks noChangeArrowheads="1"/>
          </p:cNvSpPr>
          <p:nvPr/>
        </p:nvSpPr>
        <p:spPr bwMode="auto">
          <a:xfrm>
            <a:off x="365496" y="2564904"/>
            <a:ext cx="8565779" cy="398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square">
            <a:spAutoFit/>
          </a:bodyPr>
          <a:lstStyle/>
          <a:p>
            <a:pPr marL="504000" lvl="2" indent="-504000">
              <a:buFont typeface="Arial" pitchFamily="34" charset="0"/>
              <a:buAutoNum type="romanUcPeriod"/>
              <a:defRPr/>
            </a:pP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(1-4)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Sambutan</a:t>
            </a:r>
            <a:r>
              <a:rPr lang="en-US" sz="2300" b="1" spc="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kepada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i="1" spc="10" dirty="0" err="1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peruntukan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i="1" spc="1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perlindungan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[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seperti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seorang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gembala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tidak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untuk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domba-dombanya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]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ALLAH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adalah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keselesaan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bukannya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ketakutan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</a:t>
            </a:r>
          </a:p>
          <a:p>
            <a:pPr marL="504000" lvl="2" indent="-504000">
              <a:buFont typeface="Arial" pitchFamily="34" charset="0"/>
              <a:buAutoNum type="romanUcPeriod"/>
              <a:defRPr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(5)  </a:t>
            </a:r>
            <a:r>
              <a:rPr lang="en-US" sz="2300" b="1" spc="1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Cara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di mana ALLAH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menunjukkan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kebaikan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-Nya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kepada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dengan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meninggikan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dia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seperti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memberi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penghormatan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kepada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seorang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pemenang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yang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berpesta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di </a:t>
            </a:r>
            <a:r>
              <a:rPr lang="en-US" sz="2300" b="1" spc="10" dirty="0" err="1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hadapan</a:t>
            </a:r>
            <a:r>
              <a:rPr lang="en-US" sz="2300" b="1" spc="1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musuh-musuhnya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 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  <a:p>
            <a:pPr marL="504000" lvl="2" indent="-504000">
              <a:buFont typeface="Arial" pitchFamily="34" charset="0"/>
              <a:buAutoNum type="romanUcPeriod"/>
              <a:defRPr/>
            </a:pP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(6)  </a:t>
            </a:r>
            <a:r>
              <a:rPr lang="en-US" sz="2300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Sambutan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kepada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kebaikan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ALLAH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terus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adalah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untuk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melakukan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untuk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berkomunikasi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dengan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ALLAH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di Kemah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Suci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sepanjang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hayat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beliau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-128" charset="-128"/>
                <a:cs typeface="Arial" panose="020B0604020202020204" pitchFamily="34" charset="0"/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itchFamily="-128" charset="-128"/>
              <a:cs typeface="Arial" panose="020B0604020202020204" pitchFamily="34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323528" y="912783"/>
            <a:ext cx="8550275" cy="1508105"/>
          </a:xfrm>
          <a:prstGeom prst="rect">
            <a:avLst/>
          </a:prstGeom>
          <a:gradFill rotWithShape="0">
            <a:gsLst>
              <a:gs pos="0">
                <a:srgbClr val="0A5C14"/>
              </a:gs>
              <a:gs pos="100000">
                <a:srgbClr val="0A5C14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108000">
              <a:defRPr/>
            </a:pPr>
            <a:r>
              <a:rPr lang="en-US" sz="2300" b="1" u="sng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Idea </a:t>
            </a:r>
            <a:r>
              <a:rPr lang="en-US" sz="2300" b="1" u="sng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takwil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:  </a:t>
            </a:r>
            <a:r>
              <a:rPr lang="en-US" sz="2300" b="1" spc="1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Sambutan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Daud</a:t>
            </a:r>
            <a:r>
              <a:rPr lang="en-US" sz="2300" b="1" spc="1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kepada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kebaikan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ALLAH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ditunjukkan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dalam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menyediakan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meninggikan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Dia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adalah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untuk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rasa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tidak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takut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berkomunikasi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(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bersekutu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)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dengan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ALLAH di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khemah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suci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sepanjang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hayat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 </a:t>
            </a:r>
            <a:r>
              <a:rPr lang="en-US" sz="2300" b="1" spc="1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beliau</a:t>
            </a:r>
            <a:r>
              <a:rPr lang="en-US" sz="2300" b="1" spc="1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itchFamily="-128" charset="-128"/>
                <a:cs typeface="+mn-cs"/>
              </a:rPr>
              <a:t>.</a:t>
            </a:r>
            <a:endParaRPr lang="en-US" sz="2300" b="1" spc="1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itchFamily="-128" charset="-128"/>
              <a:cs typeface="+mn-cs"/>
            </a:endParaRPr>
          </a:p>
        </p:txBody>
      </p:sp>
      <p:sp>
        <p:nvSpPr>
          <p:cNvPr id="171013" name="Text Box 5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1"/>
                </a:solidFill>
              </a:rPr>
              <a:t>46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57200" y="44624"/>
            <a:ext cx="8229600" cy="79776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63500" dist="35921" dir="2700000" algn="ctr" rotWithShape="0">
              <a:schemeClr val="tx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3800" b="1" kern="0" smtClean="0">
                <a:solidFill>
                  <a:schemeClr val="bg1"/>
                </a:solidFill>
                <a:ea typeface="+mj-ea"/>
                <a:cs typeface="+mj-cs"/>
              </a:rPr>
              <a:t>Garis Takwil Mazmur 23</a:t>
            </a:r>
            <a:endParaRPr lang="en-US" sz="3800" b="1" kern="0" dirty="0" smtClean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485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8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6" grpId="0"/>
      <p:bldP spid="4485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7" name="Picture 1" descr="reconci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6350"/>
            <a:ext cx="9136062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3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2702" y="404813"/>
            <a:ext cx="4859338" cy="2447925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Bagaimana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untuk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menjalin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semula</a:t>
            </a:r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err="1" smtClean="0">
                <a:latin typeface="Arial" charset="0"/>
                <a:ea typeface="ＭＳ Ｐゴシック" charset="0"/>
                <a:cs typeface="ＭＳ Ｐゴシック" charset="0"/>
              </a:rPr>
              <a:t>perhubungan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6858000"/>
            <a:ext cx="6400800" cy="1752600"/>
          </a:xfrm>
        </p:spPr>
        <p:txBody>
          <a:bodyPr/>
          <a:lstStyle/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10 December 2006</a:t>
            </a:r>
          </a:p>
          <a:p>
            <a:pPr eaLnBrk="1" hangingPunct="1"/>
            <a:r>
              <a:rPr lang="en-US" sz="4400">
                <a:latin typeface="Arial" charset="0"/>
                <a:ea typeface="ＭＳ Ｐゴシック" charset="0"/>
                <a:cs typeface="ＭＳ Ｐゴシック" charset="0"/>
              </a:rPr>
              <a:t>6 March 2011</a:t>
            </a:r>
          </a:p>
        </p:txBody>
      </p:sp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7685088" y="106203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73061" name="Picture 5" descr="oth-ti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51" y="15875"/>
            <a:ext cx="14827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11188" y="4941888"/>
            <a:ext cx="7772400" cy="18002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</a:effectLst>
          <a:ex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4400" b="1" i="1" dirty="0" err="1" smtClean="0">
                <a:solidFill>
                  <a:srgbClr val="FFFFFF"/>
                </a:solidFill>
              </a:rPr>
              <a:t>Matius</a:t>
            </a:r>
            <a:r>
              <a:rPr lang="en-US" sz="4400" b="1" i="1" dirty="0" smtClean="0">
                <a:solidFill>
                  <a:srgbClr val="FFFFFF"/>
                </a:solidFill>
              </a:rPr>
              <a:t> 18:15-20 </a:t>
            </a:r>
            <a:br>
              <a:rPr lang="en-US" sz="4400" b="1" i="1" dirty="0" smtClean="0">
                <a:solidFill>
                  <a:srgbClr val="FFFFFF"/>
                </a:solidFill>
              </a:rPr>
            </a:br>
            <a:r>
              <a:rPr lang="en-US" sz="4400" b="1" i="1" dirty="0" err="1" smtClean="0">
                <a:solidFill>
                  <a:srgbClr val="FFFFFF"/>
                </a:solidFill>
              </a:rPr>
              <a:t>Garis</a:t>
            </a:r>
            <a:r>
              <a:rPr lang="en-US" sz="4400" b="1" i="1" dirty="0" smtClean="0">
                <a:solidFill>
                  <a:srgbClr val="FFFFFF"/>
                </a:solidFill>
              </a:rPr>
              <a:t> </a:t>
            </a:r>
            <a:r>
              <a:rPr lang="en-US" sz="4400" b="1" i="1" dirty="0" err="1" smtClean="0">
                <a:solidFill>
                  <a:srgbClr val="FFFFFF"/>
                </a:solidFill>
              </a:rPr>
              <a:t>Takwil</a:t>
            </a:r>
            <a:endParaRPr lang="en-US" sz="44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1066"/>
          <p:cNvSpPr>
            <a:spLocks noChangeArrowheads="1"/>
          </p:cNvSpPr>
          <p:nvPr/>
        </p:nvSpPr>
        <p:spPr bwMode="auto">
          <a:xfrm>
            <a:off x="34925" y="4559424"/>
            <a:ext cx="6400800" cy="2254515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cs typeface="+mn-cs"/>
            </a:endParaRPr>
          </a:p>
        </p:txBody>
      </p:sp>
      <p:sp>
        <p:nvSpPr>
          <p:cNvPr id="15" name="AutoShape 1066"/>
          <p:cNvSpPr>
            <a:spLocks noChangeArrowheads="1"/>
          </p:cNvSpPr>
          <p:nvPr/>
        </p:nvSpPr>
        <p:spPr bwMode="auto">
          <a:xfrm>
            <a:off x="-610" y="1026863"/>
            <a:ext cx="6400800" cy="3505200"/>
          </a:xfrm>
          <a:prstGeom prst="rightArrowCallout">
            <a:avLst>
              <a:gd name="adj1" fmla="val 25000"/>
              <a:gd name="adj2" fmla="val 25000"/>
              <a:gd name="adj3" fmla="val 30435"/>
              <a:gd name="adj4" fmla="val 6666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cs typeface="+mn-cs"/>
            </a:endParaRPr>
          </a:p>
        </p:txBody>
      </p:sp>
      <p:sp>
        <p:nvSpPr>
          <p:cNvPr id="1068071" name="Rectangle 1063"/>
          <p:cNvSpPr>
            <a:spLocks noChangeArrowheads="1"/>
          </p:cNvSpPr>
          <p:nvPr/>
        </p:nvSpPr>
        <p:spPr bwMode="auto">
          <a:xfrm>
            <a:off x="34925" y="1054224"/>
            <a:ext cx="9144000" cy="5687144"/>
          </a:xfrm>
          <a:prstGeom prst="rect">
            <a:avLst/>
          </a:prstGeom>
          <a:noFill/>
          <a:ln>
            <a:noFill/>
          </a:ln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  <a:extLst/>
        </p:spPr>
        <p:txBody>
          <a:bodyPr anchor="t"/>
          <a:lstStyle/>
          <a:p>
            <a:pPr eaLnBrk="1" hangingPunct="1">
              <a:defRPr/>
            </a:pPr>
            <a:endParaRPr kumimoji="1" lang="en-US" sz="22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680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78941" y="260648"/>
            <a:ext cx="8353499" cy="533400"/>
          </a:xfrm>
          <a:effectLst>
            <a:outerShdw blurRad="63500" dist="155023" dir="12899521" algn="ctr" rotWithShape="0">
              <a:srgbClr val="07070B">
                <a:alpha val="74998"/>
              </a:srgb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b="1" dirty="0" err="1" smtClean="0">
                <a:latin typeface="Helvetica" charset="0"/>
                <a:cs typeface="ＭＳ Ｐゴシック" charset="0"/>
              </a:rPr>
              <a:t>Matius</a:t>
            </a:r>
            <a:r>
              <a:rPr lang="en-US" sz="36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3600" b="1" dirty="0">
                <a:latin typeface="Helvetica" charset="0"/>
                <a:cs typeface="ＭＳ Ｐゴシック" charset="0"/>
              </a:rPr>
              <a:t>18:15-</a:t>
            </a:r>
            <a:r>
              <a:rPr lang="en-US" sz="3600" b="1" dirty="0" smtClean="0">
                <a:latin typeface="Helvetica" charset="0"/>
                <a:cs typeface="ＭＳ Ｐゴシック" charset="0"/>
              </a:rPr>
              <a:t>20 </a:t>
            </a:r>
            <a:r>
              <a:rPr lang="en-US" sz="1600" b="1" dirty="0" smtClean="0">
                <a:latin typeface="Helvetica" charset="0"/>
                <a:cs typeface="ＭＳ Ｐゴシック" charset="0"/>
              </a:rPr>
              <a:t>(</a:t>
            </a:r>
            <a:r>
              <a:rPr lang="en-US" sz="1600" b="1" dirty="0" err="1" smtClean="0">
                <a:latin typeface="Helvetica" charset="0"/>
                <a:cs typeface="ＭＳ Ｐゴシック" charset="0"/>
              </a:rPr>
              <a:t>Alkitab</a:t>
            </a:r>
            <a:r>
              <a:rPr lang="en-US" sz="16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1600" b="1" dirty="0" err="1" smtClean="0">
                <a:latin typeface="Helvetica" charset="0"/>
                <a:cs typeface="ＭＳ Ｐゴシック" charset="0"/>
              </a:rPr>
              <a:t>Berita</a:t>
            </a:r>
            <a:r>
              <a:rPr lang="en-US" sz="1600" b="1" dirty="0" smtClean="0">
                <a:latin typeface="Helvetica" charset="0"/>
                <a:cs typeface="ＭＳ Ｐゴシック" charset="0"/>
              </a:rPr>
              <a:t> </a:t>
            </a:r>
            <a:r>
              <a:rPr lang="en-US" sz="1600" b="1" dirty="0" err="1" smtClean="0">
                <a:latin typeface="Helvetica" charset="0"/>
                <a:cs typeface="ＭＳ Ｐゴシック" charset="0"/>
              </a:rPr>
              <a:t>Baik</a:t>
            </a:r>
            <a:r>
              <a:rPr lang="en-US" sz="1600" b="1" dirty="0" smtClean="0">
                <a:latin typeface="Helvetica" charset="0"/>
                <a:cs typeface="ＭＳ Ｐゴシック" charset="0"/>
              </a:rPr>
              <a:t> – </a:t>
            </a:r>
            <a:r>
              <a:rPr lang="en-US" sz="1600" b="1" i="1" dirty="0" smtClean="0">
                <a:latin typeface="Helvetica" charset="0"/>
                <a:cs typeface="ＭＳ Ｐゴシック" charset="0"/>
              </a:rPr>
              <a:t>Bible Society of Malaysia</a:t>
            </a:r>
            <a:r>
              <a:rPr lang="en-US" sz="1600" b="1" dirty="0" smtClean="0">
                <a:latin typeface="Helvetica" charset="0"/>
                <a:cs typeface="ＭＳ Ｐゴシック" charset="0"/>
              </a:rPr>
              <a:t>)</a:t>
            </a:r>
            <a:endParaRPr lang="en-US" sz="1650" b="1" dirty="0">
              <a:latin typeface="Helvetica" charset="0"/>
              <a:cs typeface="ＭＳ Ｐゴシック" charset="0"/>
            </a:endParaRPr>
          </a:p>
        </p:txBody>
      </p:sp>
      <p:pic>
        <p:nvPicPr>
          <p:cNvPr id="2050" name="Picture 2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-833061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-8330612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-832772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32505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80756" y="836712"/>
            <a:ext cx="8927748" cy="597722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33327" tIns="158700" rIns="0" bIns="0" numCol="1" anchor="t" anchorCtr="0" compatLnSpc="1">
            <a:prstTxWarp prst="textNoShape">
              <a:avLst/>
            </a:prstTxWarp>
            <a:spAutoFit/>
          </a:bodyPr>
          <a:lstStyle>
            <a:lvl1pPr indent="158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indent="0"/>
            <a:r>
              <a:rPr lang="en-US" altLang="en-US" sz="2100" b="1" baseline="30000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15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“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Jika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saudaramu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berdosa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terhadapmu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pergilah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kepadanya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tunjukkan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kesalahannya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Lakukan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hal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ini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dengan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diam-diam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antara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kamu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berdua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sahaja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Jika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menurut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kata-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katamu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maka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berjaya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mendapat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kembali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saudaramu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 </a:t>
            </a:r>
            <a:r>
              <a:rPr lang="en-US" altLang="en-US" sz="2100" b="1" baseline="30000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16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Tetapi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jika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tidak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bawalah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seorang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atau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dua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orang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bersama-samamu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Berbuatlah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demikian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kerana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di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dalam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Alkitab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tertulis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‘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Tiap-tiap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tuduhan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harus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dikuatkan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oleh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kesaksian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dua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atau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tiga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orang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saksi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.’ </a:t>
            </a:r>
            <a:r>
              <a:rPr lang="en-US" altLang="en-US" sz="2100" b="1" baseline="30000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17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Jika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tidak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mahu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menerima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nasihat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mereka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beritahukan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perkara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itu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kepada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jemaah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Akhirnya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jika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masih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tidak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mahu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menerima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nasihat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jemaah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anggaplah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sebagai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orang yang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tidak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mengenal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Allah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atau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sebagai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pemungut</a:t>
            </a:r>
            <a:r>
              <a:rPr lang="en-US" altLang="en-US" sz="2100" b="1" dirty="0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00"/>
                </a:solidFill>
                <a:ea typeface="MS PGothic" pitchFamily="34" charset="-128"/>
                <a:cs typeface="Arial" panose="020B0604020202020204" pitchFamily="34" charset="0"/>
              </a:rPr>
              <a:t>cukai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.”</a:t>
            </a:r>
          </a:p>
          <a:p>
            <a:pPr indent="0"/>
            <a:r>
              <a:rPr lang="en-US" altLang="en-US" sz="2100" b="1" baseline="30000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18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“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Ketahuilah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apa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yang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larang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di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dunia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dilarang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juga di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syurga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Apa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yang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izinkan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di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dunia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diizinkan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juga di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syurga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 </a:t>
            </a:r>
            <a:r>
              <a:rPr lang="en-US" altLang="en-US" sz="2100" b="1" baseline="30000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19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Ketahuilah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juga,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setiap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kali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dua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orang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antara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kamu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di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dunia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ini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bersetuju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berdoa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bagi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perkara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apa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sahaja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doa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itu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dikabulkan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oleh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Bapa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-Ku di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syurga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 </a:t>
            </a:r>
            <a:r>
              <a:rPr lang="en-US" altLang="en-US" sz="2100" b="1" baseline="30000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20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Hal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itu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demikian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kerana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apabila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dua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atau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tiga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orang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berkumpul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kerana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Aku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,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Aku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pun di situ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bersama-sama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en-US" altLang="en-US" sz="2100" b="1" dirty="0" err="1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mereka</a:t>
            </a:r>
            <a:r>
              <a:rPr lang="en-US" altLang="en-US" sz="2100" b="1" dirty="0" smtClean="0">
                <a:solidFill>
                  <a:srgbClr val="FFFFFF"/>
                </a:solidFill>
                <a:ea typeface="MS PGothic" pitchFamily="34" charset="-128"/>
                <a:cs typeface="Arial" panose="020B0604020202020204" pitchFamily="34" charset="0"/>
              </a:rPr>
              <a:t>.”</a:t>
            </a:r>
          </a:p>
        </p:txBody>
      </p:sp>
      <p:pic>
        <p:nvPicPr>
          <p:cNvPr id="2055" name="Picture 7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-832908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550" y="-8329088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-832619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bible.com/assets/footnote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32658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1067"/>
          <p:cNvSpPr>
            <a:spLocks noChangeArrowheads="1"/>
          </p:cNvSpPr>
          <p:nvPr/>
        </p:nvSpPr>
        <p:spPr bwMode="auto">
          <a:xfrm>
            <a:off x="5715000" y="914400"/>
            <a:ext cx="3429000" cy="2971800"/>
          </a:xfrm>
          <a:prstGeom prst="verticalScroll">
            <a:avLst>
              <a:gd name="adj" fmla="val 12500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cs typeface="+mn-cs"/>
            </a:endParaRPr>
          </a:p>
        </p:txBody>
      </p:sp>
      <p:sp>
        <p:nvSpPr>
          <p:cNvPr id="19" name="Rectangle 1064"/>
          <p:cNvSpPr>
            <a:spLocks noChangeArrowheads="1"/>
          </p:cNvSpPr>
          <p:nvPr/>
        </p:nvSpPr>
        <p:spPr bwMode="auto">
          <a:xfrm>
            <a:off x="5940152" y="1371600"/>
            <a:ext cx="304800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  <a:t>Bagaimana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  <a:t> Memulihkan15-17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+mn-cs"/>
            </a:endParaRPr>
          </a:p>
        </p:txBody>
      </p:sp>
      <p:sp>
        <p:nvSpPr>
          <p:cNvPr id="21" name="AutoShape 1069"/>
          <p:cNvSpPr>
            <a:spLocks noChangeArrowheads="1"/>
          </p:cNvSpPr>
          <p:nvPr/>
        </p:nvSpPr>
        <p:spPr bwMode="auto">
          <a:xfrm>
            <a:off x="5715000" y="3886200"/>
            <a:ext cx="3429000" cy="2895600"/>
          </a:xfrm>
          <a:prstGeom prst="verticalScroll">
            <a:avLst>
              <a:gd name="adj" fmla="val 12500"/>
            </a:avLst>
          </a:prstGeom>
          <a:solidFill>
            <a:srgbClr val="8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BBE0E3"/>
              </a:solidFill>
              <a:cs typeface="+mn-cs"/>
            </a:endParaRPr>
          </a:p>
        </p:txBody>
      </p:sp>
      <p:sp>
        <p:nvSpPr>
          <p:cNvPr id="22" name="Rectangle 1070"/>
          <p:cNvSpPr>
            <a:spLocks noChangeArrowheads="1"/>
          </p:cNvSpPr>
          <p:nvPr/>
        </p:nvSpPr>
        <p:spPr bwMode="auto">
          <a:xfrm>
            <a:off x="6019800" y="4191000"/>
            <a:ext cx="2872680" cy="2438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err="1" smtClean="0">
                <a:solidFill>
                  <a:srgbClr val="FFFF00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  <a:t>Mengapa</a:t>
            </a:r>
            <a:r>
              <a:rPr lang="en-US" sz="3600" b="1" dirty="0" smtClean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  <a:t> </a:t>
            </a:r>
            <a:r>
              <a:rPr lang="en-US" sz="3600" b="1" dirty="0" err="1" smtClean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  <a:t>Memulihkan</a:t>
            </a: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  <a:t/>
            </a:r>
            <a:b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</a:br>
            <a:r>
              <a:rPr lang="en-US" sz="3600" b="1" dirty="0">
                <a:solidFill>
                  <a:srgbClr val="FFFFFF"/>
                </a:solidFill>
                <a:effectLst>
                  <a:glow rad="152400">
                    <a:srgbClr val="000000">
                      <a:alpha val="75000"/>
                    </a:srgbClr>
                  </a:glow>
                </a:effectLst>
                <a:latin typeface="Helvetica" charset="0"/>
                <a:ea typeface="ＭＳ Ｐゴシック" charset="-128"/>
                <a:cs typeface="+mn-cs"/>
              </a:rPr>
              <a:t>18-20</a:t>
            </a:r>
            <a:endParaRPr lang="en-US" sz="4400" b="1" dirty="0">
              <a:solidFill>
                <a:srgbClr val="FFFFFF"/>
              </a:solidFill>
              <a:effectLst>
                <a:glow rad="152400">
                  <a:srgbClr val="000000">
                    <a:alpha val="75000"/>
                  </a:srgbClr>
                </a:glow>
              </a:effectLst>
              <a:latin typeface="Helvetica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15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17" grpId="0" animBg="1"/>
      <p:bldP spid="19" grpId="0" build="p" autoUpdateAnimBg="0"/>
      <p:bldP spid="21" grpId="0" animBg="1"/>
      <p:bldP spid="22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/>
          <a:lstStyle/>
          <a:p>
            <a:pPr marL="360000" indent="-360000" algn="l" eaLnBrk="1" hangingPunct="1">
              <a:buFont typeface="+mj-lt"/>
              <a:buAutoNum type="romanUcPeriod"/>
            </a:pP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(15-17)  </a:t>
            </a:r>
            <a:r>
              <a:rPr kumimoji="0" lang="en-US" sz="2400" dirty="0" smtClean="0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Cara </a:t>
            </a:r>
            <a:r>
              <a:rPr kumimoji="0" lang="en-US" sz="2400" dirty="0" err="1">
                <a:solidFill>
                  <a:srgbClr val="FFFF00"/>
                </a:solidFill>
                <a:latin typeface="Helvetica" charset="0"/>
                <a:ea typeface="ＭＳ Ｐゴシック" charset="0"/>
                <a:cs typeface="ＭＳ Ｐゴシック" charset="0"/>
              </a:rPr>
              <a:t>betul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Gereja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perlu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memulihkan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seorang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Kristian yang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berdosa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adalah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memastikan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perkara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tersebut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400" dirty="0" err="1">
                <a:latin typeface="Helvetica" charset="0"/>
                <a:ea typeface="ＭＳ Ｐゴシック" charset="0"/>
                <a:cs typeface="ＭＳ Ｐゴシック" charset="0"/>
              </a:rPr>
              <a:t>seperibadi</a:t>
            </a:r>
            <a:r>
              <a:rPr kumimoji="0" lang="en-US" sz="2400" dirty="0">
                <a:latin typeface="Helvetica" charset="0"/>
                <a:ea typeface="ＭＳ Ｐゴシック" charset="0"/>
                <a:cs typeface="ＭＳ Ｐゴシック" charset="0"/>
              </a:rPr>
              <a:t> yang </a:t>
            </a:r>
            <a:r>
              <a:rPr kumimoji="0" lang="en-US" sz="2400" dirty="0" err="1" smtClean="0">
                <a:latin typeface="Helvetica" charset="0"/>
                <a:ea typeface="ＭＳ Ｐゴシック" charset="0"/>
                <a:cs typeface="ＭＳ Ｐゴシック" charset="0"/>
              </a:rPr>
              <a:t>mungkin</a:t>
            </a:r>
            <a:r>
              <a:rPr kumimoji="0"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.</a:t>
            </a:r>
            <a:endParaRPr kumimoji="0"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77154" name="Picture 2" descr="handsh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0"/>
            <a:ext cx="2239962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76200" y="1529680"/>
            <a:ext cx="9067800" cy="441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/>
          <a:lstStyle/>
          <a:p>
            <a:pPr marL="432000" lvl="1" indent="-432000">
              <a:spcBef>
                <a:spcPts val="300"/>
              </a:spcBef>
              <a:buFont typeface="+mj-lt"/>
              <a:buAutoNum type="alphaUcPeriod"/>
              <a:defRPr/>
            </a:pP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(15) 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Dosa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peribadi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harus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ditangani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di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antara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mereka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yang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terlibat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secara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langsung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agar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pemulihan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pesalah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itu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lebih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mudah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.</a:t>
            </a:r>
          </a:p>
          <a:p>
            <a:pPr marL="432000" lvl="1" indent="-432000">
              <a:spcBef>
                <a:spcPts val="300"/>
              </a:spcBef>
              <a:buFont typeface="+mj-lt"/>
              <a:buAutoNum type="alphaUcPeriod"/>
              <a:defRPr/>
            </a:pP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(16) 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Pesalah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yang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enggan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bertaubat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selepas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konfrontasi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peribadi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tersebut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perlu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didedahkan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hanya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kepada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satu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atau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dua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lagi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orang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untuk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memudahkan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mengembalikan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orang yang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berdosa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.</a:t>
            </a:r>
          </a:p>
          <a:p>
            <a:pPr marL="432000" lvl="1" indent="-432000">
              <a:spcBef>
                <a:spcPts val="300"/>
              </a:spcBef>
              <a:buFont typeface="+mj-lt"/>
              <a:buAutoNum type="alphaUcPeriod"/>
              <a:defRPr/>
            </a:pP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(17a) 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Pesalah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yang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enggan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bertaubat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selepas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satu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percubaan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kumpulan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kecil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pada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waktu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pemulihan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harus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dibawa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hadapan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badan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gereja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keseluruhan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sebagai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penghalang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kepada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dosa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berterusan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.</a:t>
            </a:r>
          </a:p>
          <a:p>
            <a:pPr marL="432000" lvl="1" indent="-432000">
              <a:spcBef>
                <a:spcPts val="300"/>
              </a:spcBef>
              <a:buFont typeface="+mj-lt"/>
              <a:buAutoNum type="alphaUcPeriod"/>
              <a:defRPr/>
            </a:pP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(17b) 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Pesalah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yang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enggan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bertaubat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selepas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kesnya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didedahkan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kepada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gereja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seharusnya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menghasilkan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yang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memerlukan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setiap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ahli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gereja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untuk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mengaitkan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orang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tersebut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sebagai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orang yang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tidak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percaya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(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ini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termasuk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menggugurkan</a:t>
            </a:r>
            <a:r>
              <a:rPr lang="en-US" sz="2100" b="1" spc="20" dirty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 </a:t>
            </a:r>
            <a:r>
              <a:rPr lang="en-US" sz="2100" b="1" spc="20" dirty="0" err="1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keahlian</a:t>
            </a:r>
            <a:r>
              <a:rPr lang="en-US" sz="2100" b="1" spc="20" dirty="0" smtClean="0">
                <a:solidFill>
                  <a:srgbClr val="BBE0E3"/>
                </a:solidFill>
                <a:effectLst>
                  <a:outerShdw blurRad="222250" dist="127000" dir="2700000" algn="tl" rotWithShape="0">
                    <a:srgbClr val="000000">
                      <a:alpha val="89000"/>
                    </a:srgbClr>
                  </a:outerShdw>
                </a:effectLst>
                <a:ea typeface="ＭＳ Ｐゴシック" charset="-128"/>
              </a:rPr>
              <a:t>).</a:t>
            </a:r>
            <a:endParaRPr lang="en-US" sz="2100" b="1" spc="20" dirty="0">
              <a:solidFill>
                <a:srgbClr val="BBE0E3"/>
              </a:solidFill>
              <a:effectLst>
                <a:outerShdw blurRad="222250" dist="127000" dir="2700000" algn="tl" rotWithShape="0">
                  <a:srgbClr val="000000">
                    <a:alpha val="89000"/>
                  </a:srgbClr>
                </a:outerShdw>
              </a:effectLst>
              <a:ea typeface="ＭＳ Ｐゴシック" charset="-128"/>
            </a:endParaRPr>
          </a:p>
        </p:txBody>
      </p:sp>
      <p:sp>
        <p:nvSpPr>
          <p:cNvPr id="177157" name="Text Box 2"/>
          <p:cNvSpPr txBox="1">
            <a:spLocks noChangeArrowheads="1"/>
          </p:cNvSpPr>
          <p:nvPr/>
        </p:nvSpPr>
        <p:spPr bwMode="auto">
          <a:xfrm>
            <a:off x="8418513" y="-26988"/>
            <a:ext cx="762000" cy="457201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rgbClr val="FFFFFF"/>
                </a:solidFill>
                <a:cs typeface="Arial" charset="0"/>
              </a:rPr>
              <a:t>34c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4288" cy="1524000"/>
          </a:xfrm>
          <a:solidFill>
            <a:srgbClr val="000000"/>
          </a:solidFill>
        </p:spPr>
        <p:txBody>
          <a:bodyPr/>
          <a:lstStyle/>
          <a:p>
            <a:pPr marL="396000" indent="-396000" algn="l" eaLnBrk="1" hangingPunct="1">
              <a:buFont typeface="+mj-lt"/>
              <a:buAutoNum type="romanUcPeriod" startAt="2"/>
            </a:pPr>
            <a:r>
              <a:rPr kumimoji="0" lang="en-US" sz="2200" dirty="0" err="1" smtClean="0">
                <a:latin typeface="Helvetica" charset="0"/>
                <a:ea typeface="ＭＳ Ｐゴシック" charset="0"/>
                <a:cs typeface="ＭＳ Ｐゴシック" charset="0"/>
              </a:rPr>
              <a:t>Sebab</a:t>
            </a:r>
            <a:r>
              <a:rPr kumimoji="0" lang="en-US" sz="22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gereja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boleh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memulihkan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atau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 smtClean="0">
                <a:latin typeface="Helvetica" charset="0"/>
                <a:ea typeface="ＭＳ Ｐゴシック" charset="0"/>
                <a:cs typeface="ＭＳ Ｐゴシック" charset="0"/>
              </a:rPr>
              <a:t>terus</a:t>
            </a:r>
            <a:r>
              <a:rPr kumimoji="0" lang="en-US" sz="22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 smtClean="0">
                <a:latin typeface="Helvetica" charset="0"/>
                <a:ea typeface="ＭＳ Ｐゴシック" charset="0"/>
                <a:cs typeface="ＭＳ Ｐゴシック" charset="0"/>
              </a:rPr>
              <a:t>berusaha</a:t>
            </a:r>
            <a:r>
              <a:rPr kumimoji="0" lang="en-US" sz="22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untuk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memulihkan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orang yang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beriman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yang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tidak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bertanggungjawab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kerana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ia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bertindak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sebagai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lanjutan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daripada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kuasa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Tuhan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kumimoji="0" lang="en-US" sz="2200" dirty="0" err="1">
                <a:latin typeface="Helvetica" charset="0"/>
                <a:ea typeface="ＭＳ Ｐゴシック" charset="0"/>
                <a:cs typeface="ＭＳ Ｐゴシック" charset="0"/>
              </a:rPr>
              <a:t>sendiri</a:t>
            </a:r>
            <a:r>
              <a:rPr kumimoji="0" lang="en-US" sz="2200" dirty="0">
                <a:latin typeface="Helvetica" charset="0"/>
                <a:ea typeface="ＭＳ Ｐゴシック" charset="0"/>
                <a:cs typeface="ＭＳ Ｐゴシック" charset="0"/>
              </a:rPr>
              <a:t>!</a:t>
            </a:r>
          </a:p>
        </p:txBody>
      </p:sp>
      <p:pic>
        <p:nvPicPr>
          <p:cNvPr id="179202" name="Picture 2" descr="handsh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98980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129480" y="1628800"/>
            <a:ext cx="8868470" cy="50405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/>
          <a:lstStyle/>
          <a:p>
            <a:pPr lvl="1" indent="-457200">
              <a:spcBef>
                <a:spcPts val="1800"/>
              </a:spcBef>
              <a:buFont typeface="+mj-lt"/>
              <a:buAutoNum type="alphaUcPeriod"/>
              <a:defRPr/>
            </a:pP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(18-19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 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 </a:t>
            </a:r>
            <a:r>
              <a:rPr lang="en-US" sz="2300" b="1" spc="20" dirty="0" err="1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orang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di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tempat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BAPA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sz="2300" b="1" spc="20" dirty="0">
              <a:effectLst>
                <a:glow rad="1778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lvl="2" indent="-4572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(18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  </a:t>
            </a:r>
            <a:r>
              <a:rPr lang="en-US" sz="2300" b="1" spc="20" dirty="0" err="1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mesti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mengumumkan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bersalah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tidak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bersalah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berdasarkan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apa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ALLAH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tentukan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lvl="2" indent="-457200">
              <a:spcBef>
                <a:spcPts val="1800"/>
              </a:spcBef>
              <a:buFont typeface="+mj-lt"/>
              <a:buAutoNum type="arabicPeriod"/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(19) 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Pemimpin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membuat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pertimbangan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boleh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mempunyai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keyakinan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bahawa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mereka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telah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mengikut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kehendak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ALLAH.</a:t>
            </a:r>
            <a:endParaRPr lang="en-US" sz="2300" b="1" spc="20" dirty="0">
              <a:effectLst>
                <a:glow rad="1778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  <a:p>
            <a:pPr lvl="1" indent="-457200">
              <a:spcBef>
                <a:spcPts val="1800"/>
              </a:spcBef>
              <a:buFont typeface="+mj-lt"/>
              <a:buAutoNum type="alphaUcPeriod"/>
              <a:defRPr/>
            </a:pP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(20) 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orang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di </a:t>
            </a:r>
            <a:r>
              <a:rPr lang="en-US" sz="2300" b="1" spc="20" dirty="0" err="1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hadapan</a:t>
            </a:r>
            <a:r>
              <a:rPr lang="en-US" sz="2300" b="1" spc="20" dirty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sz="2300" b="1" spc="20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YESUS</a:t>
            </a:r>
            <a:r>
              <a:rPr lang="en-US" sz="2300" b="1" spc="20" dirty="0" smtClean="0"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  <a:endParaRPr lang="en-US" sz="2300" b="1" spc="20" dirty="0">
              <a:effectLst>
                <a:glow rad="177800">
                  <a:srgbClr val="000000">
                    <a:alpha val="75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9204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858000" cy="1524000"/>
          </a:xfrm>
          <a:solidFill>
            <a:srgbClr val="000000"/>
          </a:solidFill>
        </p:spPr>
        <p:txBody>
          <a:bodyPr anchor="t"/>
          <a:lstStyle/>
          <a:p>
            <a:pPr algn="l" eaLnBrk="1" hangingPunct="1"/>
            <a:r>
              <a:rPr lang="en-US" sz="2400" u="sng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Idea </a:t>
            </a:r>
            <a:r>
              <a:rPr lang="en-US" sz="2400" u="sng" spc="2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takwil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:  </a:t>
            </a:r>
            <a:r>
              <a:rPr lang="en-US" sz="2400" spc="2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Sebab</a:t>
            </a:r>
            <a:r>
              <a:rPr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gereja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harus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memulihkan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seorang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Kristian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berdosa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dengan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betul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kerana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pemulihan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ini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dilakukan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sebagai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lanjutan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daripada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kuasa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spc="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Tuhan</a:t>
            </a:r>
            <a:r>
              <a:rPr lang="en-US" sz="2400" spc="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. </a:t>
            </a:r>
            <a:r>
              <a:rPr kumimoji="0" lang="en-US" sz="2400" spc="2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charset="0"/>
                <a:ea typeface="ＭＳ Ｐゴシック" charset="0"/>
                <a:cs typeface="ＭＳ Ｐゴシック" charset="0"/>
              </a:rPr>
              <a:t>  </a:t>
            </a:r>
            <a:endParaRPr kumimoji="0" lang="en-US" sz="2400" spc="2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81250" name="Picture 2" descr="handshak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3002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251520" y="1889720"/>
            <a:ext cx="8746430" cy="341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t"/>
          <a:lstStyle/>
          <a:p>
            <a:pPr marL="504000" lvl="1" indent="-504000">
              <a:spcBef>
                <a:spcPts val="1200"/>
              </a:spcBef>
              <a:buFont typeface="+mj-lt"/>
              <a:buAutoNum type="romanUcPeriod"/>
              <a:defRPr/>
            </a:pP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(15-17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) 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Cara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di mana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betul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perlu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seorang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Kristian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berdosa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adalah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dengan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menjaga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perkara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itu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sebagai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perkara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seperibadi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yang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mungkin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  <a:p>
            <a:pPr marL="504000" lvl="1" indent="-504000">
              <a:spcBef>
                <a:spcPts val="1800"/>
              </a:spcBef>
              <a:buFont typeface="+mj-lt"/>
              <a:buAutoNum type="romanUcPeriod"/>
              <a:defRPr/>
            </a:pP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(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18-20 ) 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 smtClean="0">
                <a:solidFill>
                  <a:srgbClr val="FFFF00"/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Sebab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gereja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boleh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atau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terus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berusaha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untuk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memulihkan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orang yang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beriman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yang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tidak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bertanggungjawab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kerana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ia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bertindak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sebagai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lanjutan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daripada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kuasa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 </a:t>
            </a:r>
            <a:r>
              <a:rPr lang="en-US" b="1" spc="20" dirty="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ALLAH </a:t>
            </a:r>
            <a:r>
              <a:rPr lang="en-US" b="1" spc="20" dirty="0" err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sendiri</a:t>
            </a:r>
            <a:r>
              <a:rPr lang="en-US" b="1" spc="2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177800">
                    <a:srgbClr val="000000">
                      <a:alpha val="75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ＭＳ Ｐゴシック" charset="-128"/>
              </a:rPr>
              <a:t>.</a:t>
            </a:r>
          </a:p>
        </p:txBody>
      </p:sp>
      <p:sp>
        <p:nvSpPr>
          <p:cNvPr id="181252" name="Text Box 15"/>
          <p:cNvSpPr txBox="1">
            <a:spLocks noChangeArrowheads="1"/>
          </p:cNvSpPr>
          <p:nvPr/>
        </p:nvSpPr>
        <p:spPr bwMode="auto">
          <a:xfrm>
            <a:off x="8299450" y="76200"/>
            <a:ext cx="698500" cy="4619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tx2"/>
                </a:solidFill>
                <a:cs typeface="Arial" charset="0"/>
              </a:rPr>
              <a:t>34c</a:t>
            </a:r>
            <a:endParaRPr lang="en-US">
              <a:solidFill>
                <a:schemeClr val="tx2"/>
              </a:solidFill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4" grpId="0" animBg="1"/>
      <p:bldP spid="40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Black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Homiletik • </a:t>
            </a:r>
            <a:r>
              <a:rPr lang="en-US" sz="2400" b="1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lvl="0"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>
                <a:solidFill>
                  <a:srgbClr val="FFFFFF"/>
                </a:solidFill>
                <a:latin typeface="Arial" charset="0"/>
                <a:cs typeface="MS PGothic" charset="0"/>
              </a:rPr>
              <a:t>Dapatkan slide ini tanpa biaya</a:t>
            </a:r>
            <a:endParaRPr lang="en-US" sz="1400" b="1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464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charset="0"/>
                <a:ea typeface="Osaka" charset="0"/>
              </a:rPr>
              <a:t>Could you be more vague?</a:t>
            </a:r>
          </a:p>
        </p:txBody>
      </p:sp>
      <p:pic>
        <p:nvPicPr>
          <p:cNvPr id="118786" name="Picture 1027" descr="BeMoreVag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8" t="44395" r="20599" b="23824"/>
          <a:stretch>
            <a:fillRect/>
          </a:stretch>
        </p:blipFill>
        <p:spPr bwMode="auto">
          <a:xfrm>
            <a:off x="0" y="0"/>
            <a:ext cx="9164638" cy="746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ular Callout 4"/>
          <p:cNvSpPr>
            <a:spLocks noChangeArrowheads="1"/>
          </p:cNvSpPr>
          <p:nvPr/>
        </p:nvSpPr>
        <p:spPr bwMode="auto">
          <a:xfrm rot="10800000" flipV="1">
            <a:off x="-1" y="0"/>
            <a:ext cx="5724525" cy="1844824"/>
          </a:xfrm>
          <a:prstGeom prst="wedgeRoundRectCallout">
            <a:avLst>
              <a:gd name="adj1" fmla="val -20310"/>
              <a:gd name="adj2" fmla="val 83329"/>
              <a:gd name="adj3" fmla="val 16667"/>
            </a:avLst>
          </a:prstGeom>
          <a:solidFill>
            <a:srgbClr val="86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sz="40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Bolehkah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anda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menjadi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lebih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tidak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jelas</a:t>
            </a:r>
            <a:r>
              <a:rPr lang="en-US" sz="40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?</a:t>
            </a:r>
            <a:endParaRPr lang="en-US" sz="4000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 rot="20819542">
            <a:off x="1874915" y="4280605"/>
            <a:ext cx="7127430" cy="175584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anchor="ctr"/>
          <a:lstStyle/>
          <a:p>
            <a:pPr algn="ctr" eaLnBrk="1" hangingPunct="1">
              <a:lnSpc>
                <a:spcPct val="80000"/>
              </a:lnSpc>
            </a:pPr>
            <a:r>
              <a:rPr kumimoji="1" lang="en-US" sz="6000" b="1" dirty="0" err="1" smtClean="0">
                <a:solidFill>
                  <a:srgbClr val="FFFFFF"/>
                </a:solidFill>
                <a:ea typeface="Osaka" charset="0"/>
              </a:rPr>
              <a:t>Harus</a:t>
            </a:r>
            <a:endParaRPr kumimoji="1" lang="en-US" sz="6000" b="1" dirty="0" smtClean="0">
              <a:solidFill>
                <a:srgbClr val="FFFFFF"/>
              </a:solidFill>
              <a:ea typeface="Osaka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kumimoji="1" lang="en-US" sz="6000" b="1" dirty="0" err="1" smtClean="0">
                <a:solidFill>
                  <a:srgbClr val="FFFFFF"/>
                </a:solidFill>
                <a:ea typeface="Osaka" charset="0"/>
              </a:rPr>
              <a:t>khusus</a:t>
            </a:r>
            <a:r>
              <a:rPr kumimoji="1" lang="en-US" sz="6000" b="1" dirty="0" smtClean="0">
                <a:solidFill>
                  <a:srgbClr val="FFFFFF"/>
                </a:solidFill>
                <a:ea typeface="Osaka" charset="0"/>
              </a:rPr>
              <a:t> (</a:t>
            </a:r>
            <a:r>
              <a:rPr kumimoji="1" lang="en-US" sz="6000" b="1" dirty="0" err="1" smtClean="0">
                <a:solidFill>
                  <a:srgbClr val="FFFFFF"/>
                </a:solidFill>
                <a:ea typeface="Osaka" charset="0"/>
              </a:rPr>
              <a:t>spesifik</a:t>
            </a:r>
            <a:r>
              <a:rPr kumimoji="1" lang="en-US" sz="6000" b="1" dirty="0" smtClean="0">
                <a:solidFill>
                  <a:srgbClr val="FFFFFF"/>
                </a:solidFill>
                <a:ea typeface="Osaka" charset="0"/>
              </a:rPr>
              <a:t>)!</a:t>
            </a:r>
            <a:endParaRPr kumimoji="1" lang="en-US" sz="6000" dirty="0">
              <a:solidFill>
                <a:srgbClr val="FFFFFF"/>
              </a:solidFill>
              <a:ea typeface="Osak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09600"/>
            <a:ext cx="7010400" cy="587152"/>
          </a:xfrm>
          <a:gradFill rotWithShape="0">
            <a:gsLst>
              <a:gs pos="0">
                <a:srgbClr val="800080"/>
              </a:gs>
              <a:gs pos="50000">
                <a:srgbClr val="800080">
                  <a:gamma/>
                  <a:shade val="29804"/>
                  <a:invGamma/>
                </a:srgbClr>
              </a:gs>
              <a:gs pos="100000">
                <a:srgbClr val="800080"/>
              </a:gs>
            </a:gsLst>
            <a:lin ang="5400000" scaled="1"/>
          </a:gradFill>
        </p:spPr>
        <p:txBody>
          <a:bodyPr/>
          <a:lstStyle/>
          <a:p>
            <a:r>
              <a:rPr lang="en-US" sz="2800" b="1" dirty="0" smtClean="0"/>
              <a:t>Proses </a:t>
            </a:r>
            <a:r>
              <a:rPr lang="en-US" sz="2800" b="1" i="1" dirty="0" err="1" smtClean="0"/>
              <a:t>Persiapan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Khutbah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Ekspositori</a:t>
            </a:r>
            <a:endParaRPr lang="en-US" sz="2800" b="1" i="1" dirty="0" smtClean="0"/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1843088" y="502920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244871" y="5146675"/>
            <a:ext cx="1175001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Belajar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19812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5638800" y="4267200"/>
            <a:ext cx="1600200" cy="75565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0" name="Rectangle 8"/>
          <p:cNvSpPr>
            <a:spLocks noChangeArrowheads="1"/>
          </p:cNvSpPr>
          <p:nvPr/>
        </p:nvSpPr>
        <p:spPr bwMode="auto">
          <a:xfrm>
            <a:off x="5486400" y="5022850"/>
            <a:ext cx="1905000" cy="7493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2122488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Struktur</a:t>
            </a:r>
          </a:p>
        </p:txBody>
      </p:sp>
      <p:sp>
        <p:nvSpPr>
          <p:cNvPr id="49162" name="Rectangle 10"/>
          <p:cNvSpPr>
            <a:spLocks noChangeArrowheads="1"/>
          </p:cNvSpPr>
          <p:nvPr/>
        </p:nvSpPr>
        <p:spPr bwMode="auto">
          <a:xfrm>
            <a:off x="5500688" y="5181600"/>
            <a:ext cx="1856276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Berkhutbah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3" name="Rectangle 11"/>
          <p:cNvSpPr>
            <a:spLocks noChangeArrowheads="1"/>
          </p:cNvSpPr>
          <p:nvPr/>
        </p:nvSpPr>
        <p:spPr bwMode="auto">
          <a:xfrm>
            <a:off x="5765800" y="4419600"/>
            <a:ext cx="137795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Struktur</a:t>
            </a:r>
          </a:p>
        </p:txBody>
      </p:sp>
      <p:sp>
        <p:nvSpPr>
          <p:cNvPr id="49164" name="Rectangle 12"/>
          <p:cNvSpPr>
            <a:spLocks noChangeArrowheads="1"/>
          </p:cNvSpPr>
          <p:nvPr/>
        </p:nvSpPr>
        <p:spPr bwMode="auto">
          <a:xfrm>
            <a:off x="24447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5" name="Rectangle 13"/>
          <p:cNvSpPr>
            <a:spLocks noChangeArrowheads="1"/>
          </p:cNvSpPr>
          <p:nvPr/>
        </p:nvSpPr>
        <p:spPr bwMode="auto">
          <a:xfrm>
            <a:off x="2357438" y="3643313"/>
            <a:ext cx="882650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DUT</a:t>
            </a:r>
          </a:p>
        </p:txBody>
      </p:sp>
      <p:sp>
        <p:nvSpPr>
          <p:cNvPr id="49166" name="Rectangle 14"/>
          <p:cNvSpPr>
            <a:spLocks noChangeArrowheads="1"/>
          </p:cNvSpPr>
          <p:nvPr/>
        </p:nvSpPr>
        <p:spPr bwMode="auto">
          <a:xfrm>
            <a:off x="6026150" y="3359150"/>
            <a:ext cx="749300" cy="9017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7" name="Rectangle 15"/>
          <p:cNvSpPr>
            <a:spLocks noChangeArrowheads="1"/>
          </p:cNvSpPr>
          <p:nvPr/>
        </p:nvSpPr>
        <p:spPr bwMode="auto">
          <a:xfrm>
            <a:off x="2825750" y="2749550"/>
            <a:ext cx="3492500" cy="596900"/>
          </a:xfrm>
          <a:prstGeom prst="rect">
            <a:avLst/>
          </a:prstGeom>
          <a:gradFill rotWithShape="0">
            <a:gsLst>
              <a:gs pos="0">
                <a:srgbClr val="800080"/>
              </a:gs>
              <a:gs pos="50000">
                <a:srgbClr val="260026"/>
              </a:gs>
              <a:gs pos="100000">
                <a:srgbClr val="800080"/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68" name="Rectangle 16"/>
          <p:cNvSpPr>
            <a:spLocks noChangeArrowheads="1"/>
          </p:cNvSpPr>
          <p:nvPr/>
        </p:nvSpPr>
        <p:spPr bwMode="auto">
          <a:xfrm>
            <a:off x="5929313" y="3643313"/>
            <a:ext cx="917575" cy="458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DUK</a:t>
            </a:r>
          </a:p>
        </p:txBody>
      </p:sp>
      <p:sp>
        <p:nvSpPr>
          <p:cNvPr id="49169" name="Rectangle 17"/>
          <p:cNvSpPr>
            <a:spLocks noChangeArrowheads="1"/>
          </p:cNvSpPr>
          <p:nvPr/>
        </p:nvSpPr>
        <p:spPr bwMode="auto">
          <a:xfrm>
            <a:off x="3429000" y="2805113"/>
            <a:ext cx="2617703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Jambatan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Tujuan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4233863" y="2384053"/>
            <a:ext cx="7810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Otak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1" name="Rectangle 19"/>
          <p:cNvSpPr>
            <a:spLocks noChangeArrowheads="1"/>
          </p:cNvSpPr>
          <p:nvPr/>
        </p:nvSpPr>
        <p:spPr bwMode="auto">
          <a:xfrm>
            <a:off x="4102100" y="3708400"/>
            <a:ext cx="10795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Jantung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3949700" y="4470400"/>
            <a:ext cx="13843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Rangka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4143375" y="5232400"/>
            <a:ext cx="10366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sz="2000" b="1" i="1" dirty="0" err="1">
                <a:solidFill>
                  <a:srgbClr val="FDE3B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Daging</a:t>
            </a:r>
            <a:endParaRPr lang="en-US" b="1" i="1" dirty="0">
              <a:solidFill>
                <a:srgbClr val="FDE3B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4" name="AutoShape 22"/>
          <p:cNvSpPr>
            <a:spLocks noChangeArrowheads="1"/>
          </p:cNvSpPr>
          <p:nvPr/>
        </p:nvSpPr>
        <p:spPr bwMode="auto">
          <a:xfrm flipH="1">
            <a:off x="3746500" y="4572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5" name="AutoShape 23"/>
          <p:cNvSpPr>
            <a:spLocks noChangeArrowheads="1"/>
          </p:cNvSpPr>
          <p:nvPr/>
        </p:nvSpPr>
        <p:spPr bwMode="auto">
          <a:xfrm flipH="1">
            <a:off x="37465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6" name="AutoShape 24"/>
          <p:cNvSpPr>
            <a:spLocks noChangeArrowheads="1"/>
          </p:cNvSpPr>
          <p:nvPr/>
        </p:nvSpPr>
        <p:spPr bwMode="auto">
          <a:xfrm flipH="1">
            <a:off x="3746500" y="37719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7" name="AutoShape 25"/>
          <p:cNvSpPr>
            <a:spLocks noChangeArrowheads="1"/>
          </p:cNvSpPr>
          <p:nvPr/>
        </p:nvSpPr>
        <p:spPr bwMode="auto">
          <a:xfrm>
            <a:off x="5181600" y="3816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8" name="AutoShape 26"/>
          <p:cNvSpPr>
            <a:spLocks noChangeArrowheads="1"/>
          </p:cNvSpPr>
          <p:nvPr/>
        </p:nvSpPr>
        <p:spPr bwMode="auto">
          <a:xfrm>
            <a:off x="5181600" y="457835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79" name="AutoShape 27"/>
          <p:cNvSpPr>
            <a:spLocks noChangeArrowheads="1"/>
          </p:cNvSpPr>
          <p:nvPr/>
        </p:nvSpPr>
        <p:spPr bwMode="auto">
          <a:xfrm>
            <a:off x="5181600" y="5334000"/>
            <a:ext cx="292100" cy="215900"/>
          </a:xfrm>
          <a:prstGeom prst="rightArrow">
            <a:avLst>
              <a:gd name="adj1" fmla="val 50000"/>
              <a:gd name="adj2" fmla="val 6765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  <a:latin typeface="Times New Roman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80" name="Rectangle 28"/>
          <p:cNvSpPr>
            <a:spLocks noChangeArrowheads="1"/>
          </p:cNvSpPr>
          <p:nvPr/>
        </p:nvSpPr>
        <p:spPr bwMode="auto">
          <a:xfrm>
            <a:off x="2189163" y="1818085"/>
            <a:ext cx="1003300" cy="45878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  <a:cs typeface="+mn-cs"/>
              </a:rPr>
              <a:t>TEKS</a:t>
            </a:r>
          </a:p>
        </p:txBody>
      </p:sp>
      <p:sp>
        <p:nvSpPr>
          <p:cNvPr id="49181" name="Rectangle 29"/>
          <p:cNvSpPr>
            <a:spLocks noChangeArrowheads="1"/>
          </p:cNvSpPr>
          <p:nvPr/>
        </p:nvSpPr>
        <p:spPr bwMode="auto">
          <a:xfrm>
            <a:off x="5770563" y="1844824"/>
            <a:ext cx="1707198" cy="4591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prstShdw prst="shdw17" dist="17961" dir="2700000">
              <a:srgbClr val="00003D"/>
            </a:prstShdw>
          </a:effectLst>
        </p:spPr>
        <p:txBody>
          <a:bodyPr wrap="none" lIns="90487" tIns="44450" rIns="90487" bIns="44450">
            <a:spAutoFit/>
          </a:bodyPr>
          <a:lstStyle/>
          <a:p>
            <a:r>
              <a:rPr lang="en-US" b="1" dirty="0" smtClean="0">
                <a:solidFill>
                  <a:srgbClr val="D49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obo" charset="0"/>
                <a:ea typeface="MS PGothic" pitchFamily="34" charset="-128"/>
                <a:cs typeface="+mn-cs"/>
              </a:rPr>
              <a:t>KHUTBAH</a:t>
            </a:r>
            <a:endParaRPr lang="en-US" b="1" dirty="0">
              <a:solidFill>
                <a:srgbClr val="D49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obo" charset="0"/>
              <a:ea typeface="MS PGothic" pitchFamily="34" charset="-128"/>
              <a:cs typeface="+mn-cs"/>
            </a:endParaRPr>
          </a:p>
        </p:txBody>
      </p: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519113" y="5486400"/>
            <a:ext cx="14779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1 Memilih Teks</a:t>
            </a:r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519113" y="5181600"/>
            <a:ext cx="1387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2 Analisa Teks</a:t>
            </a:r>
          </a:p>
        </p:txBody>
      </p:sp>
      <p:sp>
        <p:nvSpPr>
          <p:cNvPr id="49185" name="Rectangle 33"/>
          <p:cNvSpPr>
            <a:spLocks noChangeArrowheads="1"/>
          </p:cNvSpPr>
          <p:nvPr/>
        </p:nvSpPr>
        <p:spPr bwMode="auto">
          <a:xfrm>
            <a:off x="671513" y="3757613"/>
            <a:ext cx="1809790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3.2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Eksegetikal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6843713" y="3757613"/>
            <a:ext cx="1655902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6 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Idea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9191" name="Rectangle 39"/>
          <p:cNvSpPr>
            <a:spLocks noChangeArrowheads="1"/>
          </p:cNvSpPr>
          <p:nvPr/>
        </p:nvSpPr>
        <p:spPr bwMode="auto">
          <a:xfrm>
            <a:off x="319088" y="6000750"/>
            <a:ext cx="8467725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Teks putih menunjukkan 10 langkah diadaptasi dari Haddon Robinson, </a:t>
            </a:r>
            <a:r>
              <a:rPr lang="en-US" sz="1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Biblical Preaching (Khotbah Alkitabiah)</a:t>
            </a:r>
            <a:r>
              <a:rPr lang="en-US" sz="1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(catatan, 105)</a:t>
            </a:r>
          </a:p>
        </p:txBody>
      </p:sp>
      <p:sp>
        <p:nvSpPr>
          <p:cNvPr id="58408" name="Text Box 40"/>
          <p:cNvSpPr txBox="1">
            <a:spLocks noChangeArrowheads="1"/>
          </p:cNvSpPr>
          <p:nvPr/>
        </p:nvSpPr>
        <p:spPr bwMode="auto">
          <a:xfrm>
            <a:off x="7010400" y="0"/>
            <a:ext cx="2057400" cy="458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>
                <a:solidFill>
                  <a:srgbClr val="00084D"/>
                </a:solidFill>
                <a:latin typeface="Book Antiqua" pitchFamily="18" charset="0"/>
                <a:ea typeface="MS PGothic" pitchFamily="34" charset="-128"/>
                <a:cs typeface="+mn-cs"/>
              </a:rPr>
              <a:t>27-28, 251</a:t>
            </a:r>
            <a:endParaRPr lang="en-US">
              <a:solidFill>
                <a:srgbClr val="00084D"/>
              </a:solidFill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28600" y="3429000"/>
            <a:ext cx="3962400" cy="1752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FFFF"/>
              </a:solidFill>
              <a:latin typeface="Times New Roman" charset="0"/>
              <a:cs typeface="+mn-cs"/>
            </a:endParaRPr>
          </a:p>
        </p:txBody>
      </p:sp>
      <p:sp useBgFill="1">
        <p:nvSpPr>
          <p:cNvPr id="42" name="Rectangle 4"/>
          <p:cNvSpPr>
            <a:spLocks noChangeArrowheads="1"/>
          </p:cNvSpPr>
          <p:nvPr/>
        </p:nvSpPr>
        <p:spPr bwMode="auto">
          <a:xfrm>
            <a:off x="1115616" y="1290638"/>
            <a:ext cx="6910387" cy="423862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 anchor="ctr"/>
          <a:lstStyle/>
          <a:p>
            <a:pPr algn="ctr"/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Berdasarkan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teks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 </a:t>
            </a:r>
            <a:r>
              <a:rPr lang="en-US" sz="1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Ramesh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Richard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, </a:t>
            </a:r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Preparing Expository Sermons 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(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Menyediakan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Khutbah-khutbah</a:t>
            </a:r>
            <a:r>
              <a:rPr lang="en-US" sz="1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Ekspositori</a:t>
            </a:r>
            <a:r>
              <a:rPr lang="en-US" sz="1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-84" charset="0"/>
                <a:ea typeface="MS PGothic" pitchFamily="34" charset="-128"/>
                <a:cs typeface="+mn-cs"/>
              </a:rPr>
              <a:t>)</a:t>
            </a: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2940425" y="2187684"/>
            <a:ext cx="3287759" cy="305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5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tindakbalas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pendengar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dikehendaki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4" name="Rectangle 37"/>
          <p:cNvSpPr>
            <a:spLocks noChangeArrowheads="1"/>
          </p:cNvSpPr>
          <p:nvPr/>
        </p:nvSpPr>
        <p:spPr bwMode="auto">
          <a:xfrm>
            <a:off x="7236296" y="4149080"/>
            <a:ext cx="1397818" cy="11669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7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Takwil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Homiletika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8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Kejelasan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9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Pengenalan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/</a:t>
            </a: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 </a:t>
            </a:r>
            <a:r>
              <a:rPr lang="en-US" sz="1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Kesimpulan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7377113" y="5281613"/>
            <a:ext cx="1343315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10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Mesej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&amp;</a:t>
            </a:r>
          </a:p>
          <a:p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   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Berdakwah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6" name="Rectangle 34"/>
          <p:cNvSpPr>
            <a:spLocks noChangeArrowheads="1"/>
          </p:cNvSpPr>
          <p:nvPr/>
        </p:nvSpPr>
        <p:spPr bwMode="auto">
          <a:xfrm>
            <a:off x="1403648" y="2780928"/>
            <a:ext cx="1365757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4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Tiga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Soalan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Pembangunan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  <p:sp>
        <p:nvSpPr>
          <p:cNvPr id="47" name="Rectangle 32"/>
          <p:cNvSpPr>
            <a:spLocks noChangeArrowheads="1"/>
          </p:cNvSpPr>
          <p:nvPr/>
        </p:nvSpPr>
        <p:spPr bwMode="auto">
          <a:xfrm>
            <a:off x="595313" y="4277077"/>
            <a:ext cx="1370567" cy="7360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3.1</a:t>
            </a: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Mendapatkan</a:t>
            </a:r>
            <a:endParaRPr lang="en-US" sz="14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  <a:p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Garis</a:t>
            </a:r>
            <a:r>
              <a:rPr lang="en-US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 Antiqua" pitchFamily="18" charset="0"/>
                <a:ea typeface="MS PGothic" pitchFamily="34" charset="-128"/>
                <a:cs typeface="+mn-cs"/>
              </a:rPr>
              <a:t>Takwil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 Antiqua" pitchFamily="18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2541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22882" name="Picture 3" descr="DSS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0"/>
          <a:stretch>
            <a:fillRect/>
          </a:stretch>
        </p:blipFill>
        <p:spPr bwMode="auto">
          <a:xfrm>
            <a:off x="0" y="1484784"/>
            <a:ext cx="91440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3600" b="1" dirty="0" err="1" smtClean="0">
                <a:latin typeface="Arial" charset="0"/>
              </a:rPr>
              <a:t>Kadang-kadang</a:t>
            </a:r>
            <a:r>
              <a:rPr lang="en-US" sz="3600" b="1" dirty="0" smtClean="0">
                <a:latin typeface="Arial" charset="0"/>
              </a:rPr>
              <a:t> Idea </a:t>
            </a:r>
            <a:r>
              <a:rPr lang="en-US" sz="3600" b="1" dirty="0" err="1" smtClean="0">
                <a:latin typeface="Arial" charset="0"/>
              </a:rPr>
              <a:t>Utama</a:t>
            </a:r>
            <a:r>
              <a:rPr lang="en-US" sz="3600" b="1" dirty="0" smtClean="0">
                <a:latin typeface="Arial" charset="0"/>
              </a:rPr>
              <a:t> kami </a:t>
            </a:r>
            <a:r>
              <a:rPr lang="en-US" sz="3600" b="1" dirty="0" err="1">
                <a:latin typeface="Arial" charset="0"/>
              </a:rPr>
              <a:t>kekurangan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unsur-unsur</a:t>
            </a:r>
            <a:r>
              <a:rPr lang="en-US" sz="3600" b="1" dirty="0">
                <a:latin typeface="Arial" charset="0"/>
              </a:rPr>
              <a:t> </a:t>
            </a:r>
            <a:r>
              <a:rPr lang="en-US" sz="3600" b="1" dirty="0" err="1">
                <a:latin typeface="Arial" charset="0"/>
              </a:rPr>
              <a:t>tertentu</a:t>
            </a:r>
            <a:r>
              <a:rPr lang="en-US" sz="3600" b="1" dirty="0">
                <a:latin typeface="Arial" charset="0"/>
              </a:rPr>
              <a:t>.</a:t>
            </a: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381000" y="5638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hangingPunct="1"/>
            <a:r>
              <a:rPr lang="en-US" sz="4000" b="1" dirty="0" err="1">
                <a:solidFill>
                  <a:schemeClr val="tx2"/>
                </a:solidFill>
              </a:rPr>
              <a:t>Bagaimana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kita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boleh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</a:rPr>
              <a:t>menjadi</a:t>
            </a:r>
            <a:r>
              <a:rPr lang="en-US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lebih</a:t>
            </a:r>
            <a:r>
              <a:rPr lang="en-US" sz="4000" b="1" dirty="0">
                <a:solidFill>
                  <a:schemeClr val="tx2"/>
                </a:solidFill>
              </a:rPr>
              <a:t> </a:t>
            </a:r>
            <a:r>
              <a:rPr lang="en-US" sz="4000" b="1" dirty="0" err="1">
                <a:solidFill>
                  <a:schemeClr val="tx2"/>
                </a:solidFill>
              </a:rPr>
              <a:t>jelas</a:t>
            </a:r>
            <a:r>
              <a:rPr lang="en-US" sz="40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37897" name="WordArt 9"/>
          <p:cNvSpPr>
            <a:spLocks noChangeArrowheads="1" noChangeShapeType="1" noTextEdit="1"/>
          </p:cNvSpPr>
          <p:nvPr/>
        </p:nvSpPr>
        <p:spPr bwMode="auto">
          <a:xfrm>
            <a:off x="1447800" y="2286000"/>
            <a:ext cx="6477000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Z1+X+Z2+Y</a:t>
            </a:r>
          </a:p>
        </p:txBody>
      </p:sp>
    </p:spTree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/>
      <p:bldP spid="37896" grpId="0"/>
      <p:bldP spid="3789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685800"/>
            <a:ext cx="7543800" cy="990600"/>
          </a:xfrm>
        </p:spPr>
        <p:txBody>
          <a:bodyPr/>
          <a:lstStyle/>
          <a:p>
            <a:r>
              <a:rPr lang="en-US" sz="4000" b="1" dirty="0" err="1">
                <a:solidFill>
                  <a:schemeClr val="tx1"/>
                </a:solidFill>
                <a:latin typeface="Arial" charset="0"/>
              </a:rPr>
              <a:t>Membentuk</a:t>
            </a:r>
            <a:r>
              <a:rPr lang="en-US" sz="40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Arial" charset="0"/>
              </a:rPr>
              <a:t>Idea </a:t>
            </a:r>
            <a:r>
              <a:rPr lang="en-US" sz="4000" b="1" dirty="0" err="1">
                <a:solidFill>
                  <a:schemeClr val="tx1"/>
                </a:solidFill>
                <a:latin typeface="Arial" charset="0"/>
              </a:rPr>
              <a:t>Utama</a:t>
            </a:r>
            <a:r>
              <a:rPr lang="en-US" sz="4000" b="1" dirty="0">
                <a:solidFill>
                  <a:schemeClr val="tx1"/>
                </a:solidFill>
                <a:latin typeface="Arial" charset="0"/>
              </a:rPr>
              <a:t> (DUK)</a:t>
            </a:r>
            <a:endParaRPr lang="en-US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905000"/>
            <a:ext cx="2590800" cy="1295400"/>
          </a:xfrm>
          <a:solidFill>
            <a:schemeClr val="accent2"/>
          </a:solidFill>
        </p:spPr>
        <p:txBody>
          <a:bodyPr anchor="ctr"/>
          <a:lstStyle/>
          <a:p>
            <a:pPr algn="ctr">
              <a:buFont typeface="Wingdings" charset="0"/>
              <a:buNone/>
            </a:pPr>
            <a:r>
              <a:rPr lang="en-US" b="1">
                <a:latin typeface="Arial" charset="0"/>
              </a:rPr>
              <a:t>Subjek</a:t>
            </a:r>
          </a:p>
          <a:p>
            <a:pPr algn="ctr">
              <a:buFont typeface="Wingdings" charset="0"/>
              <a:buNone/>
            </a:pPr>
            <a:r>
              <a:rPr lang="en-US" sz="2800" b="1">
                <a:latin typeface="Arial" charset="0"/>
              </a:rPr>
              <a:t>(Tema)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4876800" y="1905000"/>
            <a:ext cx="2819400" cy="12954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defRPr/>
            </a:pPr>
            <a:r>
              <a:rPr lang="en-US" sz="3200" b="1" dirty="0" err="1">
                <a:ea typeface="ＭＳ Ｐゴシック" pitchFamily="34" charset="-128"/>
                <a:cs typeface="+mn-cs"/>
              </a:rPr>
              <a:t>Pelengkap</a:t>
            </a:r>
            <a:endParaRPr lang="en-US" sz="3200" b="1" dirty="0">
              <a:ea typeface="ＭＳ Ｐゴシック" pitchFamily="34" charset="-128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65000"/>
              <a:buFont typeface="Wingdings" pitchFamily="2" charset="2"/>
              <a:buNone/>
              <a:defRPr/>
            </a:pPr>
            <a:r>
              <a:rPr lang="en-US" sz="2800" b="1" dirty="0" smtClean="0">
                <a:latin typeface="+mn-lt"/>
                <a:ea typeface="ＭＳ Ｐゴシック" pitchFamily="34" charset="-128"/>
                <a:cs typeface="+mn-cs"/>
              </a:rPr>
              <a:t>(</a:t>
            </a:r>
            <a:r>
              <a:rPr lang="en-US" sz="2800" b="1" dirty="0" err="1" smtClean="0">
                <a:latin typeface="+mn-lt"/>
                <a:ea typeface="ＭＳ Ｐゴシック" pitchFamily="34" charset="-128"/>
                <a:cs typeface="+mn-cs"/>
              </a:rPr>
              <a:t>Fokus</a:t>
            </a:r>
            <a:r>
              <a:rPr lang="en-US" sz="2800" b="1" dirty="0" smtClean="0">
                <a:latin typeface="+mn-lt"/>
                <a:ea typeface="ＭＳ Ｐゴシック" pitchFamily="34" charset="-128"/>
                <a:cs typeface="+mn-cs"/>
              </a:rPr>
              <a:t>)</a:t>
            </a:r>
            <a:endParaRPr lang="en-US" sz="2800" b="1" dirty="0">
              <a:latin typeface="+mn-lt"/>
              <a:ea typeface="ＭＳ Ｐゴシック" pitchFamily="34" charset="-128"/>
              <a:cs typeface="+mn-cs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86200" y="2133600"/>
            <a:ext cx="762000" cy="762000"/>
            <a:chOff x="2304" y="1344"/>
            <a:chExt cx="480" cy="480"/>
          </a:xfrm>
          <a:solidFill>
            <a:schemeClr val="tx1"/>
          </a:solidFill>
        </p:grpSpPr>
        <p:sp>
          <p:nvSpPr>
            <p:cNvPr id="124939" name="Rectangle 8"/>
            <p:cNvSpPr>
              <a:spLocks noChangeArrowheads="1"/>
            </p:cNvSpPr>
            <p:nvPr/>
          </p:nvSpPr>
          <p:spPr bwMode="auto">
            <a:xfrm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940" name="Rectangle 9"/>
            <p:cNvSpPr>
              <a:spLocks noChangeArrowheads="1"/>
            </p:cNvSpPr>
            <p:nvPr/>
          </p:nvSpPr>
          <p:spPr bwMode="auto">
            <a:xfrm rot="5400000">
              <a:off x="2496" y="1344"/>
              <a:ext cx="96" cy="48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9451" name="Rectangle 11"/>
          <p:cNvSpPr>
            <a:spLocks noChangeArrowheads="1"/>
          </p:cNvSpPr>
          <p:nvPr/>
        </p:nvSpPr>
        <p:spPr bwMode="auto">
          <a:xfrm>
            <a:off x="762000" y="685800"/>
            <a:ext cx="7620000" cy="2819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452" name="Text Box 12"/>
          <p:cNvSpPr txBox="1">
            <a:spLocks noChangeArrowheads="1"/>
          </p:cNvSpPr>
          <p:nvPr/>
        </p:nvSpPr>
        <p:spPr bwMode="auto">
          <a:xfrm>
            <a:off x="1371600" y="3570288"/>
            <a:ext cx="13628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rPr>
              <a:t>Soalan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  <p:sp>
        <p:nvSpPr>
          <p:cNvPr id="189453" name="Text Box 13"/>
          <p:cNvSpPr txBox="1">
            <a:spLocks noChangeArrowheads="1"/>
          </p:cNvSpPr>
          <p:nvPr/>
        </p:nvSpPr>
        <p:spPr bwMode="auto">
          <a:xfrm>
            <a:off x="5105400" y="3581400"/>
            <a:ext cx="1704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ＭＳ Ｐゴシック" charset="-128"/>
                <a:cs typeface="+mn-cs"/>
              </a:rPr>
              <a:t>Jawapan</a:t>
            </a:r>
            <a:endParaRPr lang="en-US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ＭＳ Ｐゴシック" charset="-128"/>
              <a:cs typeface="+mn-cs"/>
            </a:endParaRPr>
          </a:p>
        </p:txBody>
      </p:sp>
      <p:sp>
        <p:nvSpPr>
          <p:cNvPr id="189454" name="Text Box 14"/>
          <p:cNvSpPr txBox="1">
            <a:spLocks noChangeArrowheads="1"/>
          </p:cNvSpPr>
          <p:nvPr/>
        </p:nvSpPr>
        <p:spPr bwMode="auto">
          <a:xfrm>
            <a:off x="1371600" y="4191000"/>
            <a:ext cx="3352800" cy="8302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Sebab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orang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harus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memuji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Allah…</a:t>
            </a:r>
          </a:p>
        </p:txBody>
      </p:sp>
      <p:sp>
        <p:nvSpPr>
          <p:cNvPr id="189455" name="Text Box 15"/>
          <p:cNvSpPr txBox="1">
            <a:spLocks noChangeArrowheads="1"/>
          </p:cNvSpPr>
          <p:nvPr/>
        </p:nvSpPr>
        <p:spPr bwMode="auto">
          <a:xfrm>
            <a:off x="1371600" y="5392738"/>
            <a:ext cx="3352800" cy="83026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Ujian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watak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seseorang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</a:p>
        </p:txBody>
      </p:sp>
      <p:sp>
        <p:nvSpPr>
          <p:cNvPr id="124938" name="Text Box 16"/>
          <p:cNvSpPr txBox="1">
            <a:spLocks noChangeArrowheads="1"/>
          </p:cNvSpPr>
          <p:nvPr/>
        </p:nvSpPr>
        <p:spPr bwMode="auto">
          <a:xfrm>
            <a:off x="8543925" y="76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b="1">
                <a:solidFill>
                  <a:schemeClr val="bg2"/>
                </a:solidFill>
              </a:rPr>
              <a:t>29</a:t>
            </a:r>
            <a:endParaRPr lang="en-US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94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9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9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9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9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nimBg="1"/>
      <p:bldP spid="189443" grpId="1" build="p"/>
      <p:bldP spid="189444" grpId="0" animBg="1"/>
      <p:bldP spid="189451" grpId="0" animBg="1"/>
      <p:bldP spid="189452" grpId="0"/>
      <p:bldP spid="189453" grpId="0"/>
      <p:bldP spid="189454" grpId="0"/>
      <p:bldP spid="189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2" descr="Green marble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1200"/>
              </a:spcBef>
            </a:pPr>
            <a:endParaRPr lang="en-US" dirty="0"/>
          </a:p>
        </p:txBody>
      </p:sp>
      <p:sp>
        <p:nvSpPr>
          <p:cNvPr id="19479" name="Text Box 23"/>
          <p:cNvSpPr txBox="1">
            <a:spLocks noChangeArrowheads="1"/>
          </p:cNvSpPr>
          <p:nvPr/>
        </p:nvSpPr>
        <p:spPr bwMode="auto">
          <a:xfrm>
            <a:off x="381000" y="4365104"/>
            <a:ext cx="8458200" cy="239450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1800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AMARAN:</a:t>
            </a:r>
          </a:p>
          <a:p>
            <a:pPr marL="1800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Menulis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kenyataan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dalam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bentuk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4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mata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memaksa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untuk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menjadi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jelas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mengenai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makna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satu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bahagian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Firman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Tuhan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menurut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  <a:p>
            <a:pPr marL="180000"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Anda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boleh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menjadi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jelas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tetapi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salah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jadi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tetaplah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menggunakan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ilmu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hermeneutika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yang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baik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3352800" cy="1066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Subjek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1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+X)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8424" y="274638"/>
            <a:ext cx="7620000" cy="707886"/>
          </a:xfrm>
          <a:gradFill rotWithShape="0">
            <a:gsLst>
              <a:gs pos="0">
                <a:srgbClr val="660066">
                  <a:gamma/>
                  <a:shade val="17255"/>
                  <a:invGamma/>
                </a:srgbClr>
              </a:gs>
              <a:gs pos="50000">
                <a:srgbClr val="660066"/>
              </a:gs>
              <a:gs pos="100000">
                <a:srgbClr val="660066">
                  <a:gamma/>
                  <a:shade val="17255"/>
                  <a:invGamma/>
                </a:srgbClr>
              </a:gs>
            </a:gsLst>
            <a:lin ang="5400000" scaled="1"/>
          </a:gradFill>
          <a:effectLst>
            <a:outerShdw dist="107763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Apakah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bentuk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 Z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1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+X+Z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2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+Y </a:t>
            </a:r>
            <a:r>
              <a:rPr lang="en-US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ini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j-ea"/>
                <a:cs typeface="+mj-cs"/>
              </a:rPr>
              <a:t>?</a:t>
            </a:r>
            <a:endParaRPr lang="en-US" sz="8000" b="1" dirty="0" smtClean="0">
              <a:latin typeface="+mn-lt"/>
              <a:ea typeface="+mj-ea"/>
              <a:cs typeface="+mj-cs"/>
            </a:endParaRP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8382000" y="76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itchFamily="18" charset="0"/>
                <a:ea typeface="ＭＳ Ｐゴシック" pitchFamily="-128" charset="-128"/>
                <a:cs typeface="+mn-cs"/>
              </a:rPr>
              <a:t>33</a:t>
            </a:r>
            <a:endParaRPr lang="en-US" b="1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Arial" pitchFamily="34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4648200" y="1295400"/>
            <a:ext cx="4130675" cy="1066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Pelengkap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/>
            </a:r>
            <a:b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</a:br>
            <a: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(Z</a:t>
            </a:r>
            <a:r>
              <a:rPr lang="en-US" sz="20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2</a:t>
            </a:r>
            <a:r>
              <a:rPr lang="en-US" sz="3200" b="1" dirty="0">
                <a:solidFill>
                  <a:schemeClr val="bg1"/>
                </a:solidFill>
                <a:latin typeface="+mn-lt"/>
                <a:ea typeface="ＭＳ Ｐゴシック" pitchFamily="-128" charset="-128"/>
                <a:cs typeface="+mn-cs"/>
              </a:rPr>
              <a:t>+Y)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590800"/>
            <a:ext cx="2057400" cy="1600200"/>
            <a:chOff x="0" y="1632"/>
            <a:chExt cx="1296" cy="1008"/>
          </a:xfrm>
        </p:grpSpPr>
        <p:sp>
          <p:nvSpPr>
            <p:cNvPr id="126989" name="AutoShape 9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126990" name="Text Box 10"/>
            <p:cNvSpPr txBox="1">
              <a:spLocks noChangeArrowheads="1"/>
            </p:cNvSpPr>
            <p:nvPr/>
          </p:nvSpPr>
          <p:spPr bwMode="auto">
            <a:xfrm>
              <a:off x="0" y="1760"/>
              <a:ext cx="12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 b="1"/>
                <a:t>Kata-kata penentu (pemberi sifat)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572000" y="2590800"/>
            <a:ext cx="2057400" cy="1600200"/>
            <a:chOff x="0" y="1632"/>
            <a:chExt cx="1296" cy="1008"/>
          </a:xfrm>
        </p:grpSpPr>
        <p:sp>
          <p:nvSpPr>
            <p:cNvPr id="126987" name="AutoShape 13"/>
            <p:cNvSpPr>
              <a:spLocks noChangeArrowheads="1"/>
            </p:cNvSpPr>
            <p:nvPr/>
          </p:nvSpPr>
          <p:spPr bwMode="auto">
            <a:xfrm rot="10800000">
              <a:off x="0" y="1632"/>
              <a:ext cx="1296" cy="1008"/>
            </a:xfrm>
            <a:prstGeom prst="wedgeEllipseCallout">
              <a:avLst>
                <a:gd name="adj1" fmla="val -38273"/>
                <a:gd name="adj2" fmla="val 6815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126988" name="Text Box 14"/>
            <p:cNvSpPr txBox="1">
              <a:spLocks noChangeArrowheads="1"/>
            </p:cNvSpPr>
            <p:nvPr/>
          </p:nvSpPr>
          <p:spPr bwMode="auto">
            <a:xfrm>
              <a:off x="80" y="1808"/>
              <a:ext cx="1159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ja-JP" altLang="en-US" sz="2000" b="1"/>
                <a:t>“</a:t>
              </a:r>
              <a:r>
                <a:rPr lang="en-US" altLang="ja-JP" sz="2000" b="1"/>
                <a:t>adalah</a:t>
              </a:r>
              <a:r>
                <a:rPr lang="ja-JP" altLang="en-US" sz="2000" b="1"/>
                <a:t>”</a:t>
              </a:r>
              <a:r>
                <a:rPr lang="en-US" altLang="ja-JP" sz="2000" b="1"/>
                <a:t> +</a:t>
              </a:r>
              <a:br>
                <a:rPr lang="en-US" altLang="ja-JP" sz="2000" b="1"/>
              </a:br>
              <a:r>
                <a:rPr lang="en-US" altLang="ja-JP" sz="2000" b="1"/>
                <a:t>kata penentu yang sesuai</a:t>
              </a:r>
              <a:endParaRPr lang="en-US" sz="2000" b="1"/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133600" y="2590800"/>
            <a:ext cx="2057400" cy="1600200"/>
            <a:chOff x="1344" y="1632"/>
            <a:chExt cx="1296" cy="1008"/>
          </a:xfrm>
          <a:solidFill>
            <a:srgbClr val="FFFFFF"/>
          </a:solidFill>
        </p:grpSpPr>
        <p:sp>
          <p:nvSpPr>
            <p:cNvPr id="77837" name="AutoShape 16"/>
            <p:cNvSpPr>
              <a:spLocks noChangeArrowheads="1"/>
            </p:cNvSpPr>
            <p:nvPr/>
          </p:nvSpPr>
          <p:spPr bwMode="auto">
            <a:xfrm rot="10800000">
              <a:off x="1344" y="1632"/>
              <a:ext cx="1296" cy="1008"/>
            </a:xfrm>
            <a:prstGeom prst="wedgeEllipseCallout">
              <a:avLst>
                <a:gd name="adj1" fmla="val 30861"/>
                <a:gd name="adj2" fmla="val 72912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838" name="Text Box 17"/>
            <p:cNvSpPr txBox="1">
              <a:spLocks noChangeArrowheads="1"/>
            </p:cNvSpPr>
            <p:nvPr/>
          </p:nvSpPr>
          <p:spPr bwMode="auto">
            <a:xfrm>
              <a:off x="1695" y="2013"/>
              <a:ext cx="609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smtClean="0"/>
                <a:t>Tema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705600" y="2514600"/>
            <a:ext cx="2057400" cy="1600200"/>
            <a:chOff x="4224" y="1584"/>
            <a:chExt cx="1296" cy="1008"/>
          </a:xfrm>
          <a:solidFill>
            <a:srgbClr val="FFFFFF"/>
          </a:solidFill>
        </p:grpSpPr>
        <p:sp>
          <p:nvSpPr>
            <p:cNvPr id="77835" name="AutoShape 19"/>
            <p:cNvSpPr>
              <a:spLocks noChangeArrowheads="1"/>
            </p:cNvSpPr>
            <p:nvPr/>
          </p:nvSpPr>
          <p:spPr bwMode="auto">
            <a:xfrm rot="10800000">
              <a:off x="4224" y="1584"/>
              <a:ext cx="1296" cy="1008"/>
            </a:xfrm>
            <a:prstGeom prst="wedgeEllipseCallout">
              <a:avLst>
                <a:gd name="adj1" fmla="val 33949"/>
                <a:gd name="adj2" fmla="val 64977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836" name="Text Box 20"/>
            <p:cNvSpPr txBox="1">
              <a:spLocks noChangeArrowheads="1"/>
            </p:cNvSpPr>
            <p:nvPr/>
          </p:nvSpPr>
          <p:spPr bwMode="auto">
            <a:xfrm>
              <a:off x="4364" y="1920"/>
              <a:ext cx="1000" cy="29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b="1" smtClean="0"/>
                <a:t>Sub-tema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ext Box 4"/>
          <p:cNvSpPr txBox="1">
            <a:spLocks noChangeArrowheads="1"/>
          </p:cNvSpPr>
          <p:nvPr/>
        </p:nvSpPr>
        <p:spPr bwMode="auto">
          <a:xfrm>
            <a:off x="8534400" y="76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33</a:t>
            </a:r>
          </a:p>
        </p:txBody>
      </p:sp>
      <p:sp>
        <p:nvSpPr>
          <p:cNvPr id="129026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534400" cy="731838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z="4000" b="1">
                <a:solidFill>
                  <a:srgbClr val="FF0000"/>
                </a:solidFill>
                <a:latin typeface="Arial" charset="0"/>
              </a:rPr>
              <a:t>Contoh 1 dari bentuk Z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1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+X+Z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sz="4000" b="1">
                <a:solidFill>
                  <a:srgbClr val="FF0000"/>
                </a:solidFill>
                <a:latin typeface="Arial" charset="0"/>
              </a:rPr>
              <a:t>+Y</a:t>
            </a:r>
            <a:endParaRPr lang="en-US" sz="7200" b="1">
              <a:latin typeface="Times" charset="0"/>
            </a:endParaRPr>
          </a:p>
        </p:txBody>
      </p:sp>
      <p:graphicFrame>
        <p:nvGraphicFramePr>
          <p:cNvPr id="129027" name="Object 6"/>
          <p:cNvGraphicFramePr>
            <a:graphicFrameLocks noChangeAspect="1"/>
          </p:cNvGraphicFramePr>
          <p:nvPr/>
        </p:nvGraphicFramePr>
        <p:xfrm>
          <a:off x="528638" y="1300163"/>
          <a:ext cx="7958137" cy="481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92" name="Document" r:id="rId4" imgW="7023100" imgH="4178300" progId="Word.Document.8">
                  <p:embed/>
                </p:oleObj>
              </mc:Choice>
              <mc:Fallback>
                <p:oleObj name="Document" r:id="rId4" imgW="7023100" imgH="4178300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1300163"/>
                        <a:ext cx="7958137" cy="481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5334000" y="28194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2483768" y="2743200"/>
            <a:ext cx="2057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2819400"/>
            <a:ext cx="2819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191000" y="2819400"/>
            <a:ext cx="12954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5334000" y="4191000"/>
            <a:ext cx="2743200" cy="16002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2514600" y="4191000"/>
            <a:ext cx="19812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0" y="4191000"/>
            <a:ext cx="2819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4267200" y="4191000"/>
            <a:ext cx="1295400" cy="152400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  <p:bldP spid="21515" grpId="0" animBg="1"/>
      <p:bldP spid="21516" grpId="0" animBg="1"/>
      <p:bldP spid="21517" grpId="0" animBg="1"/>
      <p:bldP spid="21518" grpId="0" animBg="1"/>
      <p:bldP spid="21519" grpId="0" animBg="1"/>
      <p:bldP spid="21520" grpId="0" animBg="1"/>
      <p:bldP spid="21521" grpId="0" animBg="1"/>
    </p:bldLst>
  </p:timing>
</p:sld>
</file>

<file path=ppt/theme/theme1.xml><?xml version="1.0" encoding="utf-8"?>
<a:theme xmlns:a="http://schemas.openxmlformats.org/drawingml/2006/main" name="Contemporary">
  <a:themeElements>
    <a:clrScheme name="Contemporary 1">
      <a:dk1>
        <a:srgbClr val="000000"/>
      </a:dk1>
      <a:lt1>
        <a:srgbClr val="FFFFFF"/>
      </a:lt1>
      <a:dk2>
        <a:srgbClr val="0066CC"/>
      </a:dk2>
      <a:lt2>
        <a:srgbClr val="CBCBCB"/>
      </a:lt2>
      <a:accent1>
        <a:srgbClr val="009999"/>
      </a:accent1>
      <a:accent2>
        <a:srgbClr val="FF9933"/>
      </a:accent2>
      <a:accent3>
        <a:srgbClr val="AAB8E2"/>
      </a:accent3>
      <a:accent4>
        <a:srgbClr val="DADADA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Contemporar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untitled 1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00FF"/>
      </a:accent1>
      <a:accent2>
        <a:srgbClr val="FF8000"/>
      </a:accent2>
      <a:accent3>
        <a:srgbClr val="AAAAB8"/>
      </a:accent3>
      <a:accent4>
        <a:srgbClr val="DADADA"/>
      </a:accent4>
      <a:accent5>
        <a:srgbClr val="FFAAFF"/>
      </a:accent5>
      <a:accent6>
        <a:srgbClr val="E77300"/>
      </a:accent6>
      <a:hlink>
        <a:srgbClr val="00FF00"/>
      </a:hlink>
      <a:folHlink>
        <a:srgbClr val="C0FFFF"/>
      </a:folHlink>
    </a:clrScheme>
    <a:fontScheme name="untitled 1">
      <a:majorFont>
        <a:latin typeface="Time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Pulse">
  <a:themeElements>
    <a:clrScheme name="Pulse 2">
      <a:dk1>
        <a:srgbClr val="000000"/>
      </a:dk1>
      <a:lt1>
        <a:srgbClr val="FFFFFF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e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ulse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e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e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rp">
  <a:themeElements>
    <a:clrScheme name="Warp 1">
      <a:dk1>
        <a:srgbClr val="000000"/>
      </a:dk1>
      <a:lt1>
        <a:srgbClr val="FFFFFF"/>
      </a:lt1>
      <a:dk2>
        <a:srgbClr val="238D89"/>
      </a:dk2>
      <a:lt2>
        <a:srgbClr val="FF9900"/>
      </a:lt2>
      <a:accent1>
        <a:srgbClr val="C87700"/>
      </a:accent1>
      <a:accent2>
        <a:srgbClr val="643C00"/>
      </a:accent2>
      <a:accent3>
        <a:srgbClr val="ACC5C4"/>
      </a:accent3>
      <a:accent4>
        <a:srgbClr val="DADADA"/>
      </a:accent4>
      <a:accent5>
        <a:srgbClr val="E0BDAA"/>
      </a:accent5>
      <a:accent6>
        <a:srgbClr val="5A3500"/>
      </a:accent6>
      <a:hlink>
        <a:srgbClr val="FF9933"/>
      </a:hlink>
      <a:folHlink>
        <a:srgbClr val="FFBE5F"/>
      </a:folHlink>
    </a:clrScheme>
    <a:fontScheme name="War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Warp 1">
        <a:dk1>
          <a:srgbClr val="000000"/>
        </a:dk1>
        <a:lt1>
          <a:srgbClr val="FFFFFF"/>
        </a:lt1>
        <a:dk2>
          <a:srgbClr val="238D89"/>
        </a:dk2>
        <a:lt2>
          <a:srgbClr val="FF9900"/>
        </a:lt2>
        <a:accent1>
          <a:srgbClr val="C87700"/>
        </a:accent1>
        <a:accent2>
          <a:srgbClr val="643C00"/>
        </a:accent2>
        <a:accent3>
          <a:srgbClr val="ACC5C4"/>
        </a:accent3>
        <a:accent4>
          <a:srgbClr val="DADADA"/>
        </a:accent4>
        <a:accent5>
          <a:srgbClr val="E0BDAA"/>
        </a:accent5>
        <a:accent6>
          <a:srgbClr val="5A3500"/>
        </a:accent6>
        <a:hlink>
          <a:srgbClr val="FF9933"/>
        </a:hlink>
        <a:folHlink>
          <a:srgbClr val="FFBE5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ar Code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FF"/>
      </a:lt2>
      <a:accent1>
        <a:srgbClr val="FF6600"/>
      </a:accent1>
      <a:accent2>
        <a:srgbClr val="99CC00"/>
      </a:accent2>
      <a:accent3>
        <a:srgbClr val="AAAAAA"/>
      </a:accent3>
      <a:accent4>
        <a:srgbClr val="DADADA"/>
      </a:accent4>
      <a:accent5>
        <a:srgbClr val="FFB8AA"/>
      </a:accent5>
      <a:accent6>
        <a:srgbClr val="8AB900"/>
      </a:accent6>
      <a:hlink>
        <a:srgbClr val="960000"/>
      </a:hlink>
      <a:folHlink>
        <a:srgbClr val="4068AC"/>
      </a:folHlink>
    </a:clrScheme>
    <a:fontScheme name="Bar Code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Bar Co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 Co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 Co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el Slide">
  <a:themeElements>
    <a:clrScheme name="Gel Slide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el Slide">
      <a:majorFont>
        <a:latin typeface="Verdana"/>
        <a:ea typeface="MS Pゴシック"/>
        <a:cs typeface=""/>
      </a:majorFont>
      <a:minorFont>
        <a:latin typeface="Verdana"/>
        <a:ea typeface="MS P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-128" charset="-128"/>
          </a:defRPr>
        </a:defPPr>
      </a:lstStyle>
    </a:lnDef>
  </a:objectDefaults>
  <a:extraClrSchemeLst>
    <a:extraClrScheme>
      <a:clrScheme name="Gel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l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chmooze">
  <a:themeElements>
    <a:clrScheme name="Schmooze 1">
      <a:dk1>
        <a:srgbClr val="3E3E5C"/>
      </a:dk1>
      <a:lt1>
        <a:srgbClr val="BBE0E3"/>
      </a:lt1>
      <a:dk2>
        <a:srgbClr val="21239A"/>
      </a:dk2>
      <a:lt2>
        <a:srgbClr val="FFFFFF"/>
      </a:lt2>
      <a:accent1>
        <a:srgbClr val="60597B"/>
      </a:accent1>
      <a:accent2>
        <a:srgbClr val="6666FF"/>
      </a:accent2>
      <a:accent3>
        <a:srgbClr val="ABACCA"/>
      </a:accent3>
      <a:accent4>
        <a:srgbClr val="9FBFC2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Schmooze">
      <a:majorFont>
        <a:latin typeface="Helvetica"/>
        <a:ea typeface="ＭＳ Ｐゴシック"/>
        <a:cs typeface="ＭＳ Ｐゴシック"/>
      </a:majorFont>
      <a:minorFont>
        <a:latin typeface="Helvetic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Schmooze 1">
        <a:dk1>
          <a:srgbClr val="3E3E5C"/>
        </a:dk1>
        <a:lt1>
          <a:srgbClr val="BBE0E3"/>
        </a:lt1>
        <a:dk2>
          <a:srgbClr val="21239A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ABACCA"/>
        </a:accent3>
        <a:accent4>
          <a:srgbClr val="9FBFC2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hmooze 2">
        <a:dk1>
          <a:srgbClr val="808080"/>
        </a:dk1>
        <a:lt1>
          <a:srgbClr val="FFFFFF"/>
        </a:lt1>
        <a:dk2>
          <a:srgbClr val="21239A"/>
        </a:dk2>
        <a:lt2>
          <a:srgbClr val="FFFFFF"/>
        </a:lt2>
        <a:accent1>
          <a:srgbClr val="3366CC"/>
        </a:accent1>
        <a:accent2>
          <a:srgbClr val="CCCCFF"/>
        </a:accent2>
        <a:accent3>
          <a:srgbClr val="ABACCA"/>
        </a:accent3>
        <a:accent4>
          <a:srgbClr val="DADADA"/>
        </a:accent4>
        <a:accent5>
          <a:srgbClr val="ADB8E2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2004:Templates:Presentations:Designs:Gel Slide</Template>
  <TotalTime>1579</TotalTime>
  <Words>1906</Words>
  <Application>Microsoft Macintosh PowerPoint</Application>
  <PresentationFormat>On-screen Show (4:3)</PresentationFormat>
  <Paragraphs>249</Paragraphs>
  <Slides>37</Slides>
  <Notes>37</Notes>
  <HiddenSlides>0</HiddenSlides>
  <MMClips>0</MMClips>
  <ScaleCrop>false</ScaleCrop>
  <HeadingPairs>
    <vt:vector size="6" baseType="variant">
      <vt:variant>
        <vt:lpstr>Theme</vt:lpstr>
      </vt:variant>
      <vt:variant>
        <vt:i4>11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Contemporary</vt:lpstr>
      <vt:lpstr>Warp</vt:lpstr>
      <vt:lpstr>Bar Code</vt:lpstr>
      <vt:lpstr>Default Design</vt:lpstr>
      <vt:lpstr>Gel Slide</vt:lpstr>
      <vt:lpstr>1_Default Design</vt:lpstr>
      <vt:lpstr>2_Default Design</vt:lpstr>
      <vt:lpstr>3_Default Design</vt:lpstr>
      <vt:lpstr>Schmooze</vt:lpstr>
      <vt:lpstr>2_untitled 1</vt:lpstr>
      <vt:lpstr>Pulse</vt:lpstr>
      <vt:lpstr>Document</vt:lpstr>
      <vt:lpstr>Mendapatkan Garis Takwil</vt:lpstr>
      <vt:lpstr>Pengalaman Sodom (Kej. 19)</vt:lpstr>
      <vt:lpstr>What do you do for a living?</vt:lpstr>
      <vt:lpstr>Could you be more vague?</vt:lpstr>
      <vt:lpstr>Proses Persiapan Khutbah Ekspositori</vt:lpstr>
      <vt:lpstr>Kadang-kadang Idea Utama kami kekurangan unsur-unsur tertentu.</vt:lpstr>
      <vt:lpstr>Membentuk Idea Utama (DUK)</vt:lpstr>
      <vt:lpstr>Apakah bentuk Z1+X+Z2+Y ini?</vt:lpstr>
      <vt:lpstr>Contoh 1 dari bentuk Z1+X+Z2+Y</vt:lpstr>
      <vt:lpstr>Contoh 2 dari bentuk Z1+X+Z2+Y</vt:lpstr>
      <vt:lpstr>Contoh 3 dari bentuk Z1+X+Z2+Y</vt:lpstr>
      <vt:lpstr>Memeriksa Bentuk Z1+X+Z2+Y</vt:lpstr>
      <vt:lpstr>Memeriksa Bentuk Z1+X+Z2+Y</vt:lpstr>
      <vt:lpstr>Pertanyaan-pertanyaan Homiletika &amp; Kata-kata Penentu</vt:lpstr>
      <vt:lpstr>PowerPoint Presentation</vt:lpstr>
      <vt:lpstr>PowerPoint Presentation</vt:lpstr>
      <vt:lpstr>Bagaimana anda tahu kata penentu mana yang harus digunakan?</vt:lpstr>
      <vt:lpstr>Jenis binatang apakah anda?</vt:lpstr>
      <vt:lpstr>Mazmur 23</vt:lpstr>
      <vt:lpstr>PowerPoint Presentation</vt:lpstr>
      <vt:lpstr>Ia membimbingku di tepi air yang tenang</vt:lpstr>
      <vt:lpstr>Mazmur 23</vt:lpstr>
      <vt:lpstr>Garis Takwil Mazmur 23</vt:lpstr>
      <vt:lpstr>“Engkau menyediakan jamuan untukku, di hadapan semua musuhku” (ayat 5)</vt:lpstr>
      <vt:lpstr>PowerPoint Presentation</vt:lpstr>
      <vt:lpstr>PowerPoint Presentation</vt:lpstr>
      <vt:lpstr>Mazmur 23</vt:lpstr>
      <vt:lpstr>Apa yang dimaksudkan tinggal "dalam rumah TUHAN selama-lamanya"?</vt:lpstr>
      <vt:lpstr>PowerPoint Presentation</vt:lpstr>
      <vt:lpstr>PowerPoint Presentation</vt:lpstr>
      <vt:lpstr>Bagaimana untuk menjalin semula perhubungan</vt:lpstr>
      <vt:lpstr>Matius 18:15-20 (Alkitab Berita Baik – Bible Society of Malaysia)</vt:lpstr>
      <vt:lpstr>(15-17)  Cara betul Gereja perlu memulihkan seorang Kristian yang berdosa adalah memastikan perkara tersebut seperibadi yang mungkin.</vt:lpstr>
      <vt:lpstr>Sebab gereja boleh memulihkan atau terus berusaha untuk memulihkan orang yang beriman yang tidak bertanggungjawab kerana ia bertindak sebagai lanjutan daripada kuasa Tuhan sendiri!</vt:lpstr>
      <vt:lpstr>Idea takwil:  Sebab gereja harus memulihkan seorang Kristian berdosa dengan betul kerana pemulihan ini dilakukan sebagai lanjutan daripada kuasa Tuhan.   </vt:lpstr>
      <vt:lpstr>Black</vt:lpstr>
      <vt:lpstr>Homiletik • BibleStudyDownloads.org</vt:lpstr>
    </vt:vector>
  </TitlesOfParts>
  <Company>SBC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Over White</dc:title>
  <dc:creator>Rick Griffith</dc:creator>
  <cp:lastModifiedBy>Rick Griffith</cp:lastModifiedBy>
  <cp:revision>204</cp:revision>
  <dcterms:created xsi:type="dcterms:W3CDTF">2005-08-24T10:09:52Z</dcterms:created>
  <dcterms:modified xsi:type="dcterms:W3CDTF">2016-09-04T14:32:17Z</dcterms:modified>
</cp:coreProperties>
</file>