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theme/theme18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9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0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1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2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3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4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5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7" r:id="rId2"/>
    <p:sldMasterId id="2147483649" r:id="rId3"/>
    <p:sldMasterId id="2147484580" r:id="rId4"/>
    <p:sldMasterId id="2147484592" r:id="rId5"/>
    <p:sldMasterId id="2147484604" r:id="rId6"/>
    <p:sldMasterId id="2147484616" r:id="rId7"/>
    <p:sldMasterId id="2147484628" r:id="rId8"/>
    <p:sldMasterId id="2147484640" r:id="rId9"/>
    <p:sldMasterId id="2147484652" r:id="rId10"/>
    <p:sldMasterId id="2147484664" r:id="rId11"/>
    <p:sldMasterId id="2147484676" r:id="rId12"/>
    <p:sldMasterId id="2147484688" r:id="rId13"/>
    <p:sldMasterId id="2147484712" r:id="rId14"/>
    <p:sldMasterId id="2147484724" r:id="rId15"/>
    <p:sldMasterId id="2147484736" r:id="rId16"/>
    <p:sldMasterId id="2147484760" r:id="rId17"/>
    <p:sldMasterId id="2147484772" r:id="rId18"/>
    <p:sldMasterId id="2147484774" r:id="rId19"/>
    <p:sldMasterId id="2147484822" r:id="rId20"/>
    <p:sldMasterId id="2147484834" r:id="rId21"/>
    <p:sldMasterId id="2147484870" r:id="rId22"/>
    <p:sldMasterId id="2147484882" r:id="rId23"/>
    <p:sldMasterId id="2147484930" r:id="rId24"/>
    <p:sldMasterId id="2147484942" r:id="rId25"/>
    <p:sldMasterId id="2147484978" r:id="rId26"/>
  </p:sldMasterIdLst>
  <p:notesMasterIdLst>
    <p:notesMasterId r:id="rId98"/>
  </p:notesMasterIdLst>
  <p:sldIdLst>
    <p:sldId id="270" r:id="rId27"/>
    <p:sldId id="272" r:id="rId28"/>
    <p:sldId id="267" r:id="rId29"/>
    <p:sldId id="273" r:id="rId30"/>
    <p:sldId id="274" r:id="rId31"/>
    <p:sldId id="275" r:id="rId32"/>
    <p:sldId id="356" r:id="rId33"/>
    <p:sldId id="357" r:id="rId34"/>
    <p:sldId id="278" r:id="rId35"/>
    <p:sldId id="279" r:id="rId36"/>
    <p:sldId id="280" r:id="rId37"/>
    <p:sldId id="281" r:id="rId38"/>
    <p:sldId id="335" r:id="rId39"/>
    <p:sldId id="283" r:id="rId40"/>
    <p:sldId id="359" r:id="rId41"/>
    <p:sldId id="285" r:id="rId42"/>
    <p:sldId id="286" r:id="rId43"/>
    <p:sldId id="287" r:id="rId44"/>
    <p:sldId id="288" r:id="rId45"/>
    <p:sldId id="289" r:id="rId46"/>
    <p:sldId id="342" r:id="rId47"/>
    <p:sldId id="291" r:id="rId48"/>
    <p:sldId id="360" r:id="rId49"/>
    <p:sldId id="293" r:id="rId50"/>
    <p:sldId id="343" r:id="rId51"/>
    <p:sldId id="361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62" r:id="rId60"/>
    <p:sldId id="363" r:id="rId61"/>
    <p:sldId id="338" r:id="rId62"/>
    <p:sldId id="306" r:id="rId63"/>
    <p:sldId id="307" r:id="rId64"/>
    <p:sldId id="308" r:id="rId65"/>
    <p:sldId id="309" r:id="rId66"/>
    <p:sldId id="310" r:id="rId67"/>
    <p:sldId id="364" r:id="rId68"/>
    <p:sldId id="312" r:id="rId69"/>
    <p:sldId id="313" r:id="rId70"/>
    <p:sldId id="314" r:id="rId71"/>
    <p:sldId id="346" r:id="rId72"/>
    <p:sldId id="259" r:id="rId73"/>
    <p:sldId id="260" r:id="rId74"/>
    <p:sldId id="262" r:id="rId75"/>
    <p:sldId id="268" r:id="rId76"/>
    <p:sldId id="340" r:id="rId77"/>
    <p:sldId id="341" r:id="rId78"/>
    <p:sldId id="347" r:id="rId79"/>
    <p:sldId id="264" r:id="rId80"/>
    <p:sldId id="271" r:id="rId81"/>
    <p:sldId id="323" r:id="rId82"/>
    <p:sldId id="321" r:id="rId83"/>
    <p:sldId id="322" r:id="rId84"/>
    <p:sldId id="366" r:id="rId85"/>
    <p:sldId id="365" r:id="rId86"/>
    <p:sldId id="367" r:id="rId87"/>
    <p:sldId id="327" r:id="rId88"/>
    <p:sldId id="328" r:id="rId89"/>
    <p:sldId id="349" r:id="rId90"/>
    <p:sldId id="372" r:id="rId91"/>
    <p:sldId id="373" r:id="rId92"/>
    <p:sldId id="374" r:id="rId93"/>
    <p:sldId id="375" r:id="rId94"/>
    <p:sldId id="376" r:id="rId95"/>
    <p:sldId id="257" r:id="rId96"/>
    <p:sldId id="377" r:id="rId9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CCFFCC"/>
    <a:srgbClr val="FFCC99"/>
    <a:srgbClr val="FF66FF"/>
    <a:srgbClr val="FFFF00"/>
    <a:srgbClr val="FFFFFF"/>
    <a:srgbClr val="EAEAEA"/>
    <a:srgbClr val="FF99FF"/>
    <a:srgbClr val="CCFF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559" autoAdjust="0"/>
    <p:restoredTop sz="83662" autoAdjust="0"/>
  </p:normalViewPr>
  <p:slideViewPr>
    <p:cSldViewPr>
      <p:cViewPr varScale="1">
        <p:scale>
          <a:sx n="77" d="100"/>
          <a:sy n="77" d="100"/>
        </p:scale>
        <p:origin x="-120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3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4.xml"/><Relationship Id="rId31" Type="http://schemas.openxmlformats.org/officeDocument/2006/relationships/slide" Target="slides/slide5.xml"/><Relationship Id="rId32" Type="http://schemas.openxmlformats.org/officeDocument/2006/relationships/slide" Target="slides/slide6.xml"/><Relationship Id="rId33" Type="http://schemas.openxmlformats.org/officeDocument/2006/relationships/slide" Target="slides/slide7.xml"/><Relationship Id="rId34" Type="http://schemas.openxmlformats.org/officeDocument/2006/relationships/slide" Target="slides/slide8.xml"/><Relationship Id="rId35" Type="http://schemas.openxmlformats.org/officeDocument/2006/relationships/slide" Target="slides/slide9.xml"/><Relationship Id="rId36" Type="http://schemas.openxmlformats.org/officeDocument/2006/relationships/slide" Target="slides/slide10.xml"/><Relationship Id="rId37" Type="http://schemas.openxmlformats.org/officeDocument/2006/relationships/slide" Target="slides/slide11.xml"/><Relationship Id="rId38" Type="http://schemas.openxmlformats.org/officeDocument/2006/relationships/slide" Target="slides/slide12.xml"/><Relationship Id="rId39" Type="http://schemas.openxmlformats.org/officeDocument/2006/relationships/slide" Target="slides/slide13.xml"/><Relationship Id="rId50" Type="http://schemas.openxmlformats.org/officeDocument/2006/relationships/slide" Target="slides/slide24.xml"/><Relationship Id="rId51" Type="http://schemas.openxmlformats.org/officeDocument/2006/relationships/slide" Target="slides/slide25.xml"/><Relationship Id="rId52" Type="http://schemas.openxmlformats.org/officeDocument/2006/relationships/slide" Target="slides/slide26.xml"/><Relationship Id="rId53" Type="http://schemas.openxmlformats.org/officeDocument/2006/relationships/slide" Target="slides/slide27.xml"/><Relationship Id="rId54" Type="http://schemas.openxmlformats.org/officeDocument/2006/relationships/slide" Target="slides/slide28.xml"/><Relationship Id="rId55" Type="http://schemas.openxmlformats.org/officeDocument/2006/relationships/slide" Target="slides/slide29.xml"/><Relationship Id="rId56" Type="http://schemas.openxmlformats.org/officeDocument/2006/relationships/slide" Target="slides/slide30.xml"/><Relationship Id="rId57" Type="http://schemas.openxmlformats.org/officeDocument/2006/relationships/slide" Target="slides/slide31.xml"/><Relationship Id="rId58" Type="http://schemas.openxmlformats.org/officeDocument/2006/relationships/slide" Target="slides/slide32.xml"/><Relationship Id="rId59" Type="http://schemas.openxmlformats.org/officeDocument/2006/relationships/slide" Target="slides/slide33.xml"/><Relationship Id="rId70" Type="http://schemas.openxmlformats.org/officeDocument/2006/relationships/slide" Target="slides/slide44.xml"/><Relationship Id="rId71" Type="http://schemas.openxmlformats.org/officeDocument/2006/relationships/slide" Target="slides/slide45.xml"/><Relationship Id="rId72" Type="http://schemas.openxmlformats.org/officeDocument/2006/relationships/slide" Target="slides/slide46.xml"/><Relationship Id="rId73" Type="http://schemas.openxmlformats.org/officeDocument/2006/relationships/slide" Target="slides/slide47.xml"/><Relationship Id="rId74" Type="http://schemas.openxmlformats.org/officeDocument/2006/relationships/slide" Target="slides/slide48.xml"/><Relationship Id="rId75" Type="http://schemas.openxmlformats.org/officeDocument/2006/relationships/slide" Target="slides/slide49.xml"/><Relationship Id="rId76" Type="http://schemas.openxmlformats.org/officeDocument/2006/relationships/slide" Target="slides/slide50.xml"/><Relationship Id="rId77" Type="http://schemas.openxmlformats.org/officeDocument/2006/relationships/slide" Target="slides/slide51.xml"/><Relationship Id="rId78" Type="http://schemas.openxmlformats.org/officeDocument/2006/relationships/slide" Target="slides/slide52.xml"/><Relationship Id="rId79" Type="http://schemas.openxmlformats.org/officeDocument/2006/relationships/slide" Target="slides/slide53.xml"/><Relationship Id="rId90" Type="http://schemas.openxmlformats.org/officeDocument/2006/relationships/slide" Target="slides/slide64.xml"/><Relationship Id="rId91" Type="http://schemas.openxmlformats.org/officeDocument/2006/relationships/slide" Target="slides/slide65.xml"/><Relationship Id="rId92" Type="http://schemas.openxmlformats.org/officeDocument/2006/relationships/slide" Target="slides/slide66.xml"/><Relationship Id="rId93" Type="http://schemas.openxmlformats.org/officeDocument/2006/relationships/slide" Target="slides/slide67.xml"/><Relationship Id="rId94" Type="http://schemas.openxmlformats.org/officeDocument/2006/relationships/slide" Target="slides/slide68.xml"/><Relationship Id="rId95" Type="http://schemas.openxmlformats.org/officeDocument/2006/relationships/slide" Target="slides/slide69.xml"/><Relationship Id="rId96" Type="http://schemas.openxmlformats.org/officeDocument/2006/relationships/slide" Target="slides/slide70.xml"/><Relationship Id="rId97" Type="http://schemas.openxmlformats.org/officeDocument/2006/relationships/slide" Target="slides/slide71.xml"/><Relationship Id="rId98" Type="http://schemas.openxmlformats.org/officeDocument/2006/relationships/notesMaster" Target="notesMasters/notes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" Target="slides/slide1.xml"/><Relationship Id="rId28" Type="http://schemas.openxmlformats.org/officeDocument/2006/relationships/slide" Target="slides/slide2.xml"/><Relationship Id="rId29" Type="http://schemas.openxmlformats.org/officeDocument/2006/relationships/slide" Target="slides/slide3.xml"/><Relationship Id="rId40" Type="http://schemas.openxmlformats.org/officeDocument/2006/relationships/slide" Target="slides/slide14.xml"/><Relationship Id="rId41" Type="http://schemas.openxmlformats.org/officeDocument/2006/relationships/slide" Target="slides/slide15.xml"/><Relationship Id="rId42" Type="http://schemas.openxmlformats.org/officeDocument/2006/relationships/slide" Target="slides/slide16.xml"/><Relationship Id="rId43" Type="http://schemas.openxmlformats.org/officeDocument/2006/relationships/slide" Target="slides/slide17.xml"/><Relationship Id="rId44" Type="http://schemas.openxmlformats.org/officeDocument/2006/relationships/slide" Target="slides/slide18.xml"/><Relationship Id="rId45" Type="http://schemas.openxmlformats.org/officeDocument/2006/relationships/slide" Target="slides/slide19.xml"/><Relationship Id="rId46" Type="http://schemas.openxmlformats.org/officeDocument/2006/relationships/slide" Target="slides/slide20.xml"/><Relationship Id="rId47" Type="http://schemas.openxmlformats.org/officeDocument/2006/relationships/slide" Target="slides/slide21.xml"/><Relationship Id="rId48" Type="http://schemas.openxmlformats.org/officeDocument/2006/relationships/slide" Target="slides/slide22.xml"/><Relationship Id="rId49" Type="http://schemas.openxmlformats.org/officeDocument/2006/relationships/slide" Target="slides/slide23.xml"/><Relationship Id="rId60" Type="http://schemas.openxmlformats.org/officeDocument/2006/relationships/slide" Target="slides/slide34.xml"/><Relationship Id="rId61" Type="http://schemas.openxmlformats.org/officeDocument/2006/relationships/slide" Target="slides/slide35.xml"/><Relationship Id="rId62" Type="http://schemas.openxmlformats.org/officeDocument/2006/relationships/slide" Target="slides/slide36.xml"/><Relationship Id="rId63" Type="http://schemas.openxmlformats.org/officeDocument/2006/relationships/slide" Target="slides/slide37.xml"/><Relationship Id="rId64" Type="http://schemas.openxmlformats.org/officeDocument/2006/relationships/slide" Target="slides/slide38.xml"/><Relationship Id="rId65" Type="http://schemas.openxmlformats.org/officeDocument/2006/relationships/slide" Target="slides/slide39.xml"/><Relationship Id="rId66" Type="http://schemas.openxmlformats.org/officeDocument/2006/relationships/slide" Target="slides/slide40.xml"/><Relationship Id="rId67" Type="http://schemas.openxmlformats.org/officeDocument/2006/relationships/slide" Target="slides/slide41.xml"/><Relationship Id="rId68" Type="http://schemas.openxmlformats.org/officeDocument/2006/relationships/slide" Target="slides/slide42.xml"/><Relationship Id="rId69" Type="http://schemas.openxmlformats.org/officeDocument/2006/relationships/slide" Target="slides/slide43.xml"/><Relationship Id="rId100" Type="http://schemas.openxmlformats.org/officeDocument/2006/relationships/presProps" Target="presProps.xml"/><Relationship Id="rId80" Type="http://schemas.openxmlformats.org/officeDocument/2006/relationships/slide" Target="slides/slide54.xml"/><Relationship Id="rId81" Type="http://schemas.openxmlformats.org/officeDocument/2006/relationships/slide" Target="slides/slide55.xml"/><Relationship Id="rId82" Type="http://schemas.openxmlformats.org/officeDocument/2006/relationships/slide" Target="slides/slide56.xml"/><Relationship Id="rId83" Type="http://schemas.openxmlformats.org/officeDocument/2006/relationships/slide" Target="slides/slide57.xml"/><Relationship Id="rId84" Type="http://schemas.openxmlformats.org/officeDocument/2006/relationships/slide" Target="slides/slide58.xml"/><Relationship Id="rId85" Type="http://schemas.openxmlformats.org/officeDocument/2006/relationships/slide" Target="slides/slide59.xml"/><Relationship Id="rId86" Type="http://schemas.openxmlformats.org/officeDocument/2006/relationships/slide" Target="slides/slide60.xml"/><Relationship Id="rId87" Type="http://schemas.openxmlformats.org/officeDocument/2006/relationships/slide" Target="slides/slide61.xml"/><Relationship Id="rId88" Type="http://schemas.openxmlformats.org/officeDocument/2006/relationships/slide" Target="slides/slide62.xml"/><Relationship Id="rId89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952A7F-A7F3-44A3-AE04-0681F15A78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23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77F17-D982-4AA2-94E1-F532BD2448C4}" type="slidenum">
              <a:rPr lang="en-US"/>
              <a:pPr/>
              <a:t>1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7252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4E2B20-CF55-BF49-A00C-A15C44111039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22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58ABA0-83BD-064B-A71B-B5FA46B0AB95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77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08D588-6F69-4538-8B95-F8CFAB2C6935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/>
              <a:t>HOM 08.13</a:t>
            </a:r>
          </a:p>
          <a:p>
            <a:pPr eaLnBrk="1" hangingPunct="1"/>
            <a:r>
              <a:rPr lang="en-US" dirty="0" smtClean="0"/>
              <a:t>HOM 11.25</a:t>
            </a:r>
          </a:p>
          <a:p>
            <a:pPr eaLnBrk="1" hangingPunct="1"/>
            <a:r>
              <a:rPr lang="en-US" dirty="0" smtClean="0"/>
              <a:t>HOM 12.18</a:t>
            </a:r>
          </a:p>
          <a:p>
            <a:pPr eaLnBrk="1" hangingPunct="1"/>
            <a:r>
              <a:rPr lang="en-US" dirty="0" smtClean="0"/>
              <a:t>HSB </a:t>
            </a:r>
          </a:p>
        </p:txBody>
      </p:sp>
    </p:spTree>
    <p:extLst>
      <p:ext uri="{BB962C8B-B14F-4D97-AF65-F5344CB8AC3E}">
        <p14:creationId xmlns:p14="http://schemas.microsoft.com/office/powerpoint/2010/main" val="3077492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9A301B8-0F3F-F049-963A-3305E1FEE1C7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4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err="1" smtClean="0"/>
              <a:t>Konteks</a:t>
            </a:r>
            <a:r>
              <a:rPr lang="en-US" dirty="0" smtClean="0"/>
              <a:t>: </a:t>
            </a:r>
            <a:r>
              <a:rPr lang="en-US" dirty="0" err="1" smtClean="0"/>
              <a:t>Nilai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anak</a:t>
            </a:r>
            <a:r>
              <a:rPr lang="en-US" baseline="0" dirty="0" smtClean="0"/>
              <a:t> (1-9),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domba</a:t>
            </a:r>
            <a:r>
              <a:rPr lang="en-US" baseline="0" dirty="0" smtClean="0"/>
              <a:t> (10-14),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pendosa</a:t>
            </a:r>
            <a:r>
              <a:rPr lang="en-US" baseline="0" dirty="0" smtClean="0"/>
              <a:t> (15-20),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penghutang</a:t>
            </a:r>
            <a:r>
              <a:rPr lang="en-US" baseline="0" dirty="0" smtClean="0"/>
              <a:t> (21-35)</a:t>
            </a:r>
            <a:r>
              <a:rPr lang="en-US" dirty="0" smtClean="0"/>
              <a:t>. </a:t>
            </a:r>
            <a:endParaRPr lang="en-US" dirty="0"/>
          </a:p>
          <a:p>
            <a:pPr eaLnBrk="1" hangingPunct="1"/>
            <a:r>
              <a:rPr lang="en-US" dirty="0"/>
              <a:t>15-20 </a:t>
            </a:r>
            <a:r>
              <a:rPr lang="en-US" dirty="0" err="1" smtClean="0"/>
              <a:t>terletak</a:t>
            </a:r>
            <a:r>
              <a:rPr lang="en-US" dirty="0" smtClean="0"/>
              <a:t> di </a:t>
            </a:r>
            <a:r>
              <a:rPr lang="en-US" dirty="0" err="1" smtClean="0"/>
              <a:t>tengah-tengah</a:t>
            </a:r>
            <a:r>
              <a:rPr lang="en-US" dirty="0" smtClean="0"/>
              <a:t> (</a:t>
            </a:r>
            <a:r>
              <a:rPr lang="en-US" dirty="0" err="1" smtClean="0"/>
              <a:t>sila</a:t>
            </a:r>
            <a:r>
              <a:rPr lang="en-US" dirty="0" smtClean="0"/>
              <a:t> </a:t>
            </a:r>
            <a:r>
              <a:rPr lang="en-US" dirty="0" err="1" smtClean="0"/>
              <a:t>rujuk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i="1" dirty="0" smtClean="0"/>
              <a:t>slide</a:t>
            </a:r>
            <a:r>
              <a:rPr lang="en-US" dirty="0" smtClean="0"/>
              <a:t> </a:t>
            </a:r>
            <a:r>
              <a:rPr lang="en-US" dirty="0" err="1" smtClean="0"/>
              <a:t>selanjutnya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38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CC31EC-135C-B24C-856C-2C31DAC6E8C6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ms-MY" dirty="0" smtClean="0"/>
              <a:t>Dua ajaran utama kepada memulihkan orang Kristian yang berdosa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426EBDD-CECB-FA4B-9131-F2316F00CCBF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08.16</a:t>
            </a:r>
          </a:p>
          <a:p>
            <a:pPr eaLnBrk="1" hangingPunct="1"/>
            <a:r>
              <a:rPr lang="en-US" dirty="0" smtClean="0"/>
              <a:t>11.26</a:t>
            </a:r>
            <a:endParaRPr lang="ms-MY" dirty="0" smtClean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1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F5CEACA-B48C-D14E-A6F1-639A3563FCA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08.17</a:t>
            </a:r>
          </a:p>
          <a:p>
            <a:pPr eaLnBrk="1" hangingPunct="1"/>
            <a:r>
              <a:rPr lang="en-US" dirty="0" smtClean="0"/>
              <a:t>11.27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40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BB2767F-DF25-2049-A9A8-A4E1530BC7B1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2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50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0C7D5A-EADC-5444-9911-DDD706CDF2DC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42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FB8FEE-6C80-B544-A587-43BD25C8FA66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ms-MY" dirty="0" smtClean="0"/>
              <a:t>bercakap dengan orang yang anda sendiri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40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A8A40-7723-46C4-B356-BC5DA596E0DA}" type="slidenum">
              <a:rPr lang="en-US"/>
              <a:pPr/>
              <a:t>3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9204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58ABA0-83BD-064B-A71B-B5FA46B0AB95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90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2A7F-A7F3-44A3-AE04-0681F15A78C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8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58ABA0-83BD-064B-A71B-B5FA46B0AB95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9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9747D2F-7182-8044-B94D-2814237F393F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3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903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FB8FEE-6C80-B544-A587-43BD25C8FA66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40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C2FC14-B2FD-0E4A-88A3-A3F4E6FC36CD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406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2ABA95-D0EE-474D-941D-D6095B27F2B7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0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ms-MY" dirty="0" smtClean="0"/>
              <a:t>Sebaliknya memulihkan jaring, berkongsi tentang perdamaian sejati antara manusia.</a:t>
            </a:r>
          </a:p>
          <a:p>
            <a:pPr eaLnBrk="1" hangingPunct="1"/>
            <a:r>
              <a:rPr lang="ms-MY" dirty="0" smtClean="0"/>
              <a:t>08.27 disesuaikan di 16.20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98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CC882C8-46F4-354C-86EF-702E42502597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29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3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081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3A1F6B-FEB4-494A-9AC5-00156C17A3E9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6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ms-MY" dirty="0" smtClean="0"/>
              <a:t>Merawat orang yang seperti orang yang tidak percaya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98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A96C93E-D5F7-574D-984F-651C7EC43BA3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ms-MY" dirty="0" smtClean="0"/>
              <a:t>Kadang-kala kita boleh menunjukkan apa yang perlu dilakukan dengan juga memberitahu dahulu apa yang harus dielakkan...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08.32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16.14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6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2A7F-A7F3-44A3-AE04-0681F15A78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62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B77E7A7-0809-134B-986B-3762BDFF91C8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0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08.33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16.15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90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426EBDD-CECB-FA4B-9131-F2316F00CCBF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08.16</a:t>
            </a:r>
          </a:p>
          <a:p>
            <a:pPr eaLnBrk="1" hangingPunct="1"/>
            <a:r>
              <a:rPr lang="en-US" dirty="0" smtClean="0"/>
              <a:t>11.26</a:t>
            </a:r>
            <a:endParaRPr lang="ms-MY" dirty="0" smtClean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9720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0C7D5A-EADC-5444-9911-DDD706CDF2DC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08.35</a:t>
            </a:r>
          </a:p>
          <a:p>
            <a:pPr eaLnBrk="1" hangingPunct="1"/>
            <a:r>
              <a:rPr lang="en-US" dirty="0" smtClean="0"/>
              <a:t>11.28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88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FC1D9-5F07-41C7-BC7C-E3180E15FBC2}" type="slidenum">
              <a:rPr lang="en-US"/>
              <a:pPr/>
              <a:t>36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ms-MY" dirty="0" smtClean="0"/>
              <a:t>08.36</a:t>
            </a:r>
          </a:p>
          <a:p>
            <a:pPr eaLnBrk="1" hangingPunct="1"/>
            <a:r>
              <a:rPr lang="ms-MY" dirty="0" smtClean="0">
                <a:latin typeface="Arial" pitchFamily="34" charset="0"/>
                <a:ea typeface="ＭＳ Ｐゴシック" pitchFamily="34" charset="-128"/>
                <a:cs typeface="ＭＳ Ｐゴシック" pitchFamily="34" charset="-128"/>
              </a:rPr>
              <a:t>11.29</a:t>
            </a:r>
            <a:endParaRPr lang="en-US" dirty="0" smtClean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82666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426794-EED2-C944-B2B5-3F05D38008DC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08.37 but changed to HO SP in:</a:t>
            </a:r>
          </a:p>
          <a:p>
            <a:pPr eaLnBrk="1" hangingPunct="1"/>
            <a:r>
              <a:rPr lang="en-US" dirty="0" smtClean="0"/>
              <a:t>11.30</a:t>
            </a:r>
          </a:p>
          <a:p>
            <a:pPr eaLnBrk="1" hangingPunct="1"/>
            <a:r>
              <a:rPr lang="en-US" dirty="0" smtClean="0"/>
              <a:t>12.21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922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918FE-294F-2744-A47F-54C44C640D45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0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24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D48CAF2-8534-E647-ACA3-4233FABB504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846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9AFC21C-EEA5-E548-82A2-16B841EEBB5E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40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4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174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08.41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193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918FE-294F-2744-A47F-54C44C640D45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42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0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ms-MY" dirty="0" smtClean="0"/>
              <a:t>Perbuatan gereja tempatan di hadapan &amp; kuasa Kristus kehadiran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7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2A7F-A7F3-44A3-AE04-0681F15A78C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677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CCC862-BFB1-5C49-882A-1D230760571D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43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8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11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08.44 but changed to HO in:</a:t>
            </a:r>
          </a:p>
          <a:p>
            <a:pPr eaLnBrk="1" hangingPunct="1"/>
            <a:r>
              <a:rPr lang="en-US" dirty="0" smtClean="0"/>
              <a:t>11.31</a:t>
            </a:r>
          </a:p>
          <a:p>
            <a:pPr eaLnBrk="1" hangingPunct="1"/>
            <a:r>
              <a:rPr lang="en-US" dirty="0" smtClean="0"/>
              <a:t>12.22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2A7F-A7F3-44A3-AE04-0681F15A78C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88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2A7F-A7F3-44A3-AE04-0681F15A78C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826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C36C70-E447-0842-94B3-5441E9152399}" type="slidenum">
              <a:rPr lang="en-US" sz="1200">
                <a:solidFill>
                  <a:srgbClr val="000000"/>
                </a:solidFill>
              </a:rPr>
              <a:pPr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462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D9DE8-DD5C-401A-9E5D-15CA3A47C454}" type="slidenum">
              <a:rPr lang="en-US"/>
              <a:pPr/>
              <a:t>47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64168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422C76-A095-4958-A014-3670980C3CC4}" type="slidenum">
              <a:rPr lang="en-US"/>
              <a:pPr/>
              <a:t>48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76834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0D587-E70D-4A0E-A64A-B1DA1D14E4DF}" type="slidenum">
              <a:rPr lang="en-US"/>
              <a:pPr/>
              <a:t>49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0656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CC450-1742-4D00-A8CA-17DACF2807E9}" type="slidenum">
              <a:rPr lang="en-US"/>
              <a:pPr/>
              <a:t>50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96349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C852C7-21B6-194A-8D64-7066FD6E4F3C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51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51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FA1113-9B8B-9D44-B692-C91D51B97592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52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2A7F-A7F3-44A3-AE04-0681F15A78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849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A8A40-7723-46C4-B356-BC5DA596E0DA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16561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A8DB3B-419B-42FD-A766-A905B1C3F5E9}" type="slidenum">
              <a:rPr lang="en-US"/>
              <a:pPr/>
              <a:t>54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81119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2A7F-A7F3-44A3-AE04-0681F15A78C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90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2E523CD-9F71-C449-83C9-B152190D647E}" type="slidenum">
              <a:rPr lang="en-US" sz="1200">
                <a:solidFill>
                  <a:prstClr val="black"/>
                </a:solidFill>
              </a:rPr>
              <a:pPr/>
              <a:t>56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53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005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C36C70-E447-0842-94B3-5441E9152399}" type="slidenum">
              <a:rPr lang="en-US" sz="1200">
                <a:solidFill>
                  <a:srgbClr val="000000"/>
                </a:solidFill>
              </a:rPr>
              <a:pPr/>
              <a:t>59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366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C36C70-E447-0842-94B3-5441E9152399}" type="slidenum">
              <a:rPr lang="en-US" sz="1200">
                <a:solidFill>
                  <a:srgbClr val="000000"/>
                </a:solidFill>
              </a:rPr>
              <a:pPr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965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2E523CD-9F71-C449-83C9-B152190D647E}" type="slidenum">
              <a:rPr lang="en-US" sz="1200">
                <a:solidFill>
                  <a:prstClr val="black"/>
                </a:solidFill>
              </a:rPr>
              <a:pPr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53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774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E4B2D0C-3271-0F43-A262-98B4D5F86E65}" type="slidenum">
              <a:rPr lang="en-US" sz="1200">
                <a:solidFill>
                  <a:prstClr val="black"/>
                </a:solidFill>
              </a:rPr>
              <a:pPr/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749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658018-C7DD-AB4B-8AE9-7042D22CC41E}" type="slidenum">
              <a:rPr lang="en-US" sz="1200">
                <a:solidFill>
                  <a:prstClr val="black"/>
                </a:solidFill>
              </a:rPr>
              <a:pPr/>
              <a:t>63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065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E2DC2-0C34-45F0-9771-CC6DACADC022}" type="slidenum">
              <a:rPr lang="en-US"/>
              <a:pPr/>
              <a:t>64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“God” = full</a:t>
            </a:r>
            <a:r>
              <a:rPr lang="en-US" baseline="0" dirty="0" smtClean="0"/>
              <a:t> credit for “Father”</a:t>
            </a:r>
            <a:endParaRPr lang="en-US" dirty="0" smtClean="0"/>
          </a:p>
          <a:p>
            <a:r>
              <a:rPr lang="en-US" dirty="0" smtClean="0"/>
              <a:t>"Satan" stated as</a:t>
            </a:r>
            <a:r>
              <a:rPr lang="en-US" baseline="0" dirty="0" smtClean="0"/>
              <a:t> </a:t>
            </a:r>
            <a:r>
              <a:rPr lang="en-US" dirty="0" smtClean="0"/>
              <a:t>"Trouble/Trials/Battle/World” (-5%); Full credit for "darkness" &amp; "enemies”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“Christ/Lord” granted full credit also for "Savior" &amp; "salvation" &amp; "defender”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"Victory/Triumph" granted full credit for “Deliver” and as "Help/Protect” (-5%); "Power" (-2%)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“Word/Truth” as </a:t>
            </a:r>
            <a:r>
              <a:rPr lang="en-US" dirty="0" smtClean="0"/>
              <a:t>“Affirmation” </a:t>
            </a:r>
            <a:r>
              <a:rPr lang="en-US" baseline="0" dirty="0" smtClean="0"/>
              <a:t>granted full credit</a:t>
            </a:r>
            <a:endParaRPr lang="en-US" dirty="0" smtClean="0"/>
          </a:p>
          <a:p>
            <a:r>
              <a:rPr lang="en-US" dirty="0" smtClean="0"/>
              <a:t>"Faith/Trust/Depend” granted full credit for "not fear" &amp; "assurance"</a:t>
            </a:r>
          </a:p>
          <a:p>
            <a:r>
              <a:rPr lang="en-US" dirty="0" smtClean="0"/>
              <a:t> Mentioning "Mighty" (-2%) or "Fortress" (-2%)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5372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2A7F-A7F3-44A3-AE04-0681F15A78C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477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C36C70-E447-0842-94B3-5441E9152399}" type="slidenum">
              <a:rPr lang="en-US" sz="1200">
                <a:solidFill>
                  <a:srgbClr val="000000"/>
                </a:solidFill>
              </a:rPr>
              <a:pPr/>
              <a:t>65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516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D9DE8-DD5C-401A-9E5D-15CA3A47C454}" type="slidenum">
              <a:rPr lang="en-US"/>
              <a:pPr/>
              <a:t>66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87706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422C76-A095-4958-A014-3670980C3CC4}" type="slidenum">
              <a:rPr lang="en-US"/>
              <a:pPr/>
              <a:t>67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04421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0D587-E70D-4A0E-A64A-B1DA1D14E4DF}" type="slidenum">
              <a:rPr lang="en-US"/>
              <a:pPr/>
              <a:t>68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04755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E2DC2-0C34-45F0-9771-CC6DACADC022}" type="slidenum">
              <a:rPr lang="en-US"/>
              <a:pPr/>
              <a:t>69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“God” = full</a:t>
            </a:r>
            <a:r>
              <a:rPr lang="en-US" baseline="0" dirty="0" smtClean="0"/>
              <a:t> credit for “Father”</a:t>
            </a:r>
            <a:endParaRPr lang="en-US" dirty="0" smtClean="0"/>
          </a:p>
          <a:p>
            <a:r>
              <a:rPr lang="en-US" dirty="0" smtClean="0"/>
              <a:t>"Satan" stated as</a:t>
            </a:r>
            <a:r>
              <a:rPr lang="en-US" baseline="0" dirty="0" smtClean="0"/>
              <a:t> </a:t>
            </a:r>
            <a:r>
              <a:rPr lang="en-US" dirty="0" smtClean="0"/>
              <a:t>"Trouble/Trials/Battle/World” (-5%); Full credit for "darkness" &amp; "enemies”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“Christ/Lord” granted full credit also for "Savior" &amp; "salvation" &amp; "defender”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"Victory/Triumph" granted full credit for “Deliver” and as "Help/Protect” (-5%); "Power" (-2%)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“Word/Truth” as </a:t>
            </a:r>
            <a:r>
              <a:rPr lang="en-US" dirty="0" smtClean="0"/>
              <a:t>“Affirmation” </a:t>
            </a:r>
            <a:r>
              <a:rPr lang="en-US" baseline="0" dirty="0" smtClean="0"/>
              <a:t>granted full credit</a:t>
            </a:r>
            <a:endParaRPr lang="en-US" dirty="0" smtClean="0"/>
          </a:p>
          <a:p>
            <a:r>
              <a:rPr lang="en-US" dirty="0" smtClean="0"/>
              <a:t>"Faith/Trust/Depend” granted full credit for "not fear" &amp; "assurance"</a:t>
            </a:r>
          </a:p>
          <a:p>
            <a:r>
              <a:rPr lang="en-US" dirty="0" smtClean="0"/>
              <a:t> Mentioning "Mighty" (-2%) or "Fortress" (-2%)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55951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6A640D-D549-4C5D-9FE9-B6B19C60AB53}" type="slidenum">
              <a:rPr lang="en-US"/>
              <a:pPr/>
              <a:t>70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741917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MS PGothic" charset="0"/>
              </a:rPr>
              <a:t>Homiletics</a:t>
            </a:r>
            <a:r>
              <a:rPr lang="en-US" baseline="0">
                <a:latin typeface="Arial" charset="0"/>
                <a:ea typeface="MS PGothic" charset="0"/>
              </a:rPr>
              <a:t> (Preaching) in Indonesian</a:t>
            </a:r>
            <a:endParaRPr lang="en-US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CC31EC-135C-B24C-856C-2C31DAC6E8C6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ms-MY" dirty="0" smtClean="0"/>
              <a:t>Dua ajaran utama kepada memulihkan orang Kristian yang berdosa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8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1F7D04-D778-9442-8C15-DFEF7C01A128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8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47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AAD14E-66F1-B249-BF15-02EB4077AFFF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10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4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ms-MY" dirty="0" smtClean="0"/>
              <a:t>Adakah anda pernah mempunyai masalah dengan mukmin yang lain? (Jika anda mengatakan "tidak ", maka saya tertanya-tanya dari planet mana anda telah tinggal!) Adakah anda dalam persekutuan dengan setiap orang Kristian yang anda tahu sekarang - ahli keluarga, rakan-rakan kerja anda, jiran-jiran dan rakan-rakan anda? Jika anda tidak berada dalam keharmonian, apa yang perlu anda lakukan?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66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1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8.jpe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11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3.jpe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18ABF1-B858-4424-9517-88ADBB09AE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82C88-1691-4C11-86D4-9B8FE44B52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00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extLst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2FF4BA9-6936-3F45-8F7B-3E6E09BA9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1862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C54524B-24D2-3B48-BF36-FFCD1B881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864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14B3F11-654B-5C42-BF85-1DF767CE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9396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4B22FBE-DD25-014B-8ACA-928AC2E2C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6903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9EB70B8-DC57-1948-B6E1-B6C1D79ED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8182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FB703BB-823E-5040-B863-C04F15B4F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3381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1D9F9BC-BC50-AD49-9908-4B6B4CAE2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3714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D427FBF-8169-3946-BC48-D2F88E163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635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F205EF5-678E-8741-94AD-303FC2D70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4805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77B8675-A45A-7F4D-9F04-0380E751F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8505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C0148-0D0D-41F6-9470-29119E8618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4B40758-CE08-5147-8046-84E95F482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6743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2286000"/>
            <a:ext cx="5791200" cy="19812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74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4419600"/>
            <a:ext cx="5791200" cy="1295400"/>
          </a:xfrm>
        </p:spPr>
        <p:txBody>
          <a:bodyPr/>
          <a:lstStyle>
            <a:lvl1pPr marL="0" indent="0" algn="ctr">
              <a:buFont typeface="Monotype Sort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AB8D2-D04A-AD44-9FBE-C77B02F2B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09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C2BE0-6C8F-9344-8FB2-C71C8051A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361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FE23-124B-2741-B728-524367F53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25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981200"/>
            <a:ext cx="3124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981200"/>
            <a:ext cx="3124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0B492-F3AC-D84E-B136-2AD998EB6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560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A94DC-968D-E547-8E68-FC935D8D5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640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72C59-66F8-C847-8650-834E3FE08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257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28555-DEF2-CA49-8C37-0CB4396E4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872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F0203-45EA-A848-B0CD-CEF6B1BD9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398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9F241-3F18-5740-813F-07DA54883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32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B229E-4290-494A-916B-EA874E8E7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52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609600"/>
            <a:ext cx="18097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609600"/>
            <a:ext cx="52768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2D62C-E29C-9D4C-A839-D5F624C98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368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90513" y="2546350"/>
            <a:ext cx="711200" cy="474663"/>
            <a:chOff x="720" y="336"/>
            <a:chExt cx="624" cy="432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720" y="336"/>
              <a:ext cx="384" cy="43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1056" y="336"/>
              <a:ext cx="288" cy="432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14338" y="2968625"/>
            <a:ext cx="738187" cy="474663"/>
            <a:chOff x="912" y="2640"/>
            <a:chExt cx="672" cy="432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912" y="2640"/>
              <a:ext cx="384" cy="4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249" y="2640"/>
              <a:ext cx="335" cy="432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28956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35000" y="24384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gray">
          <a:xfrm flipV="1">
            <a:off x="315913" y="3265488"/>
            <a:ext cx="8683625" cy="460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8954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8954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DAB6357-D1EA-8B49-AB56-7D3396C35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765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47B2C24-EE53-7742-9402-D397852CC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718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97C3147-602D-384A-8535-66FF36127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8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A755DAB-E9CD-7648-8324-7F5BC51C1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095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36F28A2-D8C9-9D47-917D-91D178648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722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AB0F65E-74B3-3346-B650-FCC3721A0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282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EA32718-FBEE-4149-9938-250B9C840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489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7355043-1B6D-BD43-A82C-C63574676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65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D82B087-AAA4-984B-B547-B1C271377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022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B1B786E-F3B5-F140-A352-C988EFF1A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58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37DA06E-B7A9-1044-AAEB-015E0106A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778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9941EA9-30CA-6F42-BE85-002EFD826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4976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41636DD-060C-1E43-87AD-769AB4D56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5805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C691DF4-B87A-914C-BA69-B5CE94AD7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1438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52D9ACA-63A8-764F-9FAB-4F987EEAB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8731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4AB8285-81F8-F846-997C-0FEBCA6B8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3887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D0267E6-CDA8-4D42-91E6-3B8D683B8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4536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6B53672-C5A7-3C4B-9B41-775185F41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955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BD82402-6AD3-EE42-AD3B-1C10FA442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462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F1228C5-C2E5-6A4A-8B26-9657EB9ED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3682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4F3C9B3-1DF1-E244-8CC5-F63CDA137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7235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7348378-868E-3F43-BE7B-308A00609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5577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00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extLst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2FF4BA9-6936-3F45-8F7B-3E6E09BA9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1862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C54524B-24D2-3B48-BF36-FFCD1B881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864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14B3F11-654B-5C42-BF85-1DF767CE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9396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4B22FBE-DD25-014B-8ACA-928AC2E2C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6903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9EB70B8-DC57-1948-B6E1-B6C1D79ED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8182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FB703BB-823E-5040-B863-C04F15B4F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3381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1D9F9BC-BC50-AD49-9908-4B6B4CAE2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3714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D427FBF-8169-3946-BC48-D2F88E163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635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F205EF5-678E-8741-94AD-303FC2D70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4805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77B8675-A45A-7F4D-9F04-0380E751F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8505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4B40758-CE08-5147-8046-84E95F482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6743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143000"/>
            <a:ext cx="5562600" cy="2286000"/>
          </a:xfrm>
          <a:effectLst>
            <a:outerShdw blurRad="63500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algn="r">
              <a:defRPr b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4267200" cy="2057400"/>
          </a:xfrm>
          <a:effectLst/>
          <a:extLst/>
        </p:spPr>
        <p:txBody>
          <a:bodyPr/>
          <a:lstStyle>
            <a:lvl1pPr marL="0" indent="0">
              <a:buFont typeface="Wingdings" charset="0"/>
              <a:buNone/>
              <a:defRPr i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3F5F2-6B69-0F46-AF94-5D5428D7C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830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ABDF4-A7A7-4E4F-B385-8DDA8DB7F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02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1C944-1E2B-604D-B61E-845C0E937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030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C34C8-B905-D245-95F4-B6B5F22A2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628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D49BC-57C7-C940-994B-B411A87A3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20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0A6BE-3D43-CB45-95B1-63991B317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8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8067F-E6F3-1646-862F-ADAE783FC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046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28866-82FD-EB42-861E-9A784AF2B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2147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45FFD-181F-9546-9844-152A32BDB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267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D39B1-D199-CF4C-9064-CE08259A6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566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CE11D-0453-464A-91CB-3F5C89ADB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109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extLst/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00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extLst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2FF4BA9-6936-3F45-8F7B-3E6E09BA9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1862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C54524B-24D2-3B48-BF36-FFCD1B881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864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14B3F11-654B-5C42-BF85-1DF767CE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9396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4B22FBE-DD25-014B-8ACA-928AC2E2C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6903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9EB70B8-DC57-1948-B6E1-B6C1D79ED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8182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FB703BB-823E-5040-B863-C04F15B4F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3381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1D9F9BC-BC50-AD49-9908-4B6B4CAE2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3714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D427FBF-8169-3946-BC48-D2F88E163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635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F205EF5-678E-8741-94AD-303FC2D70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4805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77B8675-A45A-7F4D-9F04-0380E751F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8505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4B40758-CE08-5147-8046-84E95F482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6743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26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2" name="Group 1032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1033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Oval 1034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Oval 1035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Oval 1036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Oval 1037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Oval 1038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Oval 1039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Oval 1040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Oval 1041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Oval 1042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Oval 1043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Oval 1044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Oval 1045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Oval 1046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Oval 1047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Oval 1048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Oval 1049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Oval 1050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Oval 1051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Oval 1052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Oval 1053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Oval 1054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Oval 1055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Oval 1056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Oval 1057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Oval 1058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Oval 1059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Oval 1060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Oval 1061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Oval 1062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Oval 1063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7" name="Line 1064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46883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46884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 sz="32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8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F3505A4-D653-8C47-8C2E-3748ADEF9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691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E1B6374-8E02-674C-8CB5-63FB38D2C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320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376A865-F25E-D249-A51D-C09E6B948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11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4A8691E-F794-814C-8A2A-63A55E45D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313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0F30945-9615-664F-85DF-4F47FD408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3255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F3CA9E9-B919-2C4C-8842-7B2685E90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695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0D41D8C-93C3-3448-9D61-C9875B7B2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9634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6F13F3E-DA4E-1744-9140-20CD05BCB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686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C360EE-77B3-5F41-AF54-1F7E2029F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3018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795D794-6E4F-744F-9AF8-DC74AA2BB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3934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A18C4F5-321B-A74B-8F4B-550F93FF8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31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F0A1A-7423-2040-9711-565E67DF23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49358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FCCF7-8CFD-8940-B927-4F5393844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5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6943-8608-B448-B157-8BF449D3E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646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6E121-1CD1-5D46-AE74-8A899CB11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287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ECBFB-DED4-9C49-A59D-F22D47E4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709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088-0450-5A49-BB8C-DCBC6D929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237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4015E-9C50-8548-A067-AEF242B16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734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F3E13-74AB-644F-B091-26F53716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7237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A2C3E-2662-944F-B444-9D867E51D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4690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8BD25-3998-8541-8653-D8A742940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145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F05D4-3045-734C-A53D-0FE8E9ED4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664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B6405-6D7D-D347-8D69-CE431D4A9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2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98A63-A2F4-4760-A7F6-E994F1BB0C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3590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90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DD70-6F50-994E-8C55-3E2DAA80A9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746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BBA30-C468-E34F-8D61-426FE6172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1468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8B4CE-56F7-2B43-BB3B-9EC2F025D3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3235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EFB83-628B-274B-9F23-655E2A7A35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5685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64E9D-C115-D54F-9230-8A2BCB24B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067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A4C63-5B85-BB46-96E1-4BDF104F91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3745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FED90-10C1-C148-8F52-09EA87D82C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96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A3D05-1289-A844-A48C-9698F3A864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7517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4C2DB-2730-4D4A-B961-3E1EBC17CD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615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3FB1-3531-A247-BF0A-72B30658E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85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BC85D-55BD-B144-912F-795B6F69CC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7311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3590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90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DD70-6F50-994E-8C55-3E2DAA80A9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7460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BBA30-C468-E34F-8D61-426FE6172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146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8B4CE-56F7-2B43-BB3B-9EC2F025D3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3235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EFB83-628B-274B-9F23-655E2A7A35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568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64E9D-C115-D54F-9230-8A2BCB24B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0677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A4C63-5B85-BB46-96E1-4BDF104F91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3745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FED90-10C1-C148-8F52-09EA87D82C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963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A3D05-1289-A844-A48C-9698F3A864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751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4C2DB-2730-4D4A-B961-3E1EBC17CD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61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0813" y="614363"/>
            <a:ext cx="1943100" cy="54816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614363"/>
            <a:ext cx="5676900" cy="54816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3FB1-3531-A247-BF0A-72B30658E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859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BC85D-55BD-B144-912F-795B6F69CC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7311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3590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90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DD70-6F50-994E-8C55-3E2DAA80A9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7460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BBA30-C468-E34F-8D61-426FE6172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146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8B4CE-56F7-2B43-BB3B-9EC2F025D3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3235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EFB83-628B-274B-9F23-655E2A7A35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5685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64E9D-C115-D54F-9230-8A2BCB24B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0677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A4C63-5B85-BB46-96E1-4BDF104F91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3745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FED90-10C1-C148-8F52-09EA87D82C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963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A3D05-1289-A844-A48C-9698F3A864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75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124200"/>
            <a:ext cx="9144000" cy="3581400"/>
            <a:chOff x="0" y="1968"/>
            <a:chExt cx="5760" cy="22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</p:grpSp>
      <p:sp>
        <p:nvSpPr>
          <p:cNvPr id="68" name="Freeform 70"/>
          <p:cNvSpPr>
            <a:spLocks/>
          </p:cNvSpPr>
          <p:nvPr/>
        </p:nvSpPr>
        <p:spPr bwMode="auto">
          <a:xfrm rot="16200000">
            <a:off x="3871118" y="1005682"/>
            <a:ext cx="150813" cy="4845050"/>
          </a:xfrm>
          <a:custGeom>
            <a:avLst/>
            <a:gdLst>
              <a:gd name="T0" fmla="*/ 12 w 95"/>
              <a:gd name="T1" fmla="*/ 2948 h 3052"/>
              <a:gd name="T2" fmla="*/ 26 w 95"/>
              <a:gd name="T3" fmla="*/ 2736 h 3052"/>
              <a:gd name="T4" fmla="*/ 44 w 95"/>
              <a:gd name="T5" fmla="*/ 2426 h 3052"/>
              <a:gd name="T6" fmla="*/ 28 w 95"/>
              <a:gd name="T7" fmla="*/ 2676 h 3052"/>
              <a:gd name="T8" fmla="*/ 48 w 95"/>
              <a:gd name="T9" fmla="*/ 2456 h 3052"/>
              <a:gd name="T10" fmla="*/ 54 w 95"/>
              <a:gd name="T11" fmla="*/ 2184 h 3052"/>
              <a:gd name="T12" fmla="*/ 55 w 95"/>
              <a:gd name="T13" fmla="*/ 1854 h 3052"/>
              <a:gd name="T14" fmla="*/ 59 w 95"/>
              <a:gd name="T15" fmla="*/ 1786 h 3052"/>
              <a:gd name="T16" fmla="*/ 55 w 95"/>
              <a:gd name="T17" fmla="*/ 2068 h 3052"/>
              <a:gd name="T18" fmla="*/ 56 w 95"/>
              <a:gd name="T19" fmla="*/ 2374 h 3052"/>
              <a:gd name="T20" fmla="*/ 58 w 95"/>
              <a:gd name="T21" fmla="*/ 1974 h 3052"/>
              <a:gd name="T22" fmla="*/ 60 w 95"/>
              <a:gd name="T23" fmla="*/ 2242 h 3052"/>
              <a:gd name="T24" fmla="*/ 54 w 95"/>
              <a:gd name="T25" fmla="*/ 2426 h 3052"/>
              <a:gd name="T26" fmla="*/ 62 w 95"/>
              <a:gd name="T27" fmla="*/ 2348 h 3052"/>
              <a:gd name="T28" fmla="*/ 68 w 95"/>
              <a:gd name="T29" fmla="*/ 1900 h 3052"/>
              <a:gd name="T30" fmla="*/ 68 w 95"/>
              <a:gd name="T31" fmla="*/ 1732 h 3052"/>
              <a:gd name="T32" fmla="*/ 72 w 95"/>
              <a:gd name="T33" fmla="*/ 1672 h 3052"/>
              <a:gd name="T34" fmla="*/ 80 w 95"/>
              <a:gd name="T35" fmla="*/ 1570 h 3052"/>
              <a:gd name="T36" fmla="*/ 88 w 95"/>
              <a:gd name="T37" fmla="*/ 1492 h 3052"/>
              <a:gd name="T38" fmla="*/ 91 w 95"/>
              <a:gd name="T39" fmla="*/ 1442 h 3052"/>
              <a:gd name="T40" fmla="*/ 93 w 95"/>
              <a:gd name="T41" fmla="*/ 1390 h 3052"/>
              <a:gd name="T42" fmla="*/ 86 w 95"/>
              <a:gd name="T43" fmla="*/ 1320 h 3052"/>
              <a:gd name="T44" fmla="*/ 75 w 95"/>
              <a:gd name="T45" fmla="*/ 1198 h 3052"/>
              <a:gd name="T46" fmla="*/ 66 w 95"/>
              <a:gd name="T47" fmla="*/ 1032 h 3052"/>
              <a:gd name="T48" fmla="*/ 63 w 95"/>
              <a:gd name="T49" fmla="*/ 830 h 3052"/>
              <a:gd name="T50" fmla="*/ 60 w 95"/>
              <a:gd name="T51" fmla="*/ 662 h 3052"/>
              <a:gd name="T52" fmla="*/ 51 w 95"/>
              <a:gd name="T53" fmla="*/ 444 h 3052"/>
              <a:gd name="T54" fmla="*/ 54 w 95"/>
              <a:gd name="T55" fmla="*/ 304 h 3052"/>
              <a:gd name="T56" fmla="*/ 54 w 95"/>
              <a:gd name="T57" fmla="*/ 262 h 3052"/>
              <a:gd name="T58" fmla="*/ 58 w 95"/>
              <a:gd name="T59" fmla="*/ 236 h 3052"/>
              <a:gd name="T60" fmla="*/ 63 w 95"/>
              <a:gd name="T61" fmla="*/ 190 h 3052"/>
              <a:gd name="T62" fmla="*/ 64 w 95"/>
              <a:gd name="T63" fmla="*/ 68 h 3052"/>
              <a:gd name="T64" fmla="*/ 60 w 95"/>
              <a:gd name="T65" fmla="*/ 36 h 3052"/>
              <a:gd name="T66" fmla="*/ 52 w 95"/>
              <a:gd name="T67" fmla="*/ 26 h 3052"/>
              <a:gd name="T68" fmla="*/ 39 w 95"/>
              <a:gd name="T69" fmla="*/ 0 h 3052"/>
              <a:gd name="T70" fmla="*/ 26 w 95"/>
              <a:gd name="T71" fmla="*/ 68 h 3052"/>
              <a:gd name="T72" fmla="*/ 22 w 95"/>
              <a:gd name="T73" fmla="*/ 56 h 3052"/>
              <a:gd name="T74" fmla="*/ 16 w 95"/>
              <a:gd name="T75" fmla="*/ 80 h 3052"/>
              <a:gd name="T76" fmla="*/ 5 w 95"/>
              <a:gd name="T77" fmla="*/ 134 h 3052"/>
              <a:gd name="T78" fmla="*/ 0 w 95"/>
              <a:gd name="T79" fmla="*/ 274 h 3052"/>
              <a:gd name="T80" fmla="*/ 7 w 95"/>
              <a:gd name="T81" fmla="*/ 374 h 3052"/>
              <a:gd name="T82" fmla="*/ 14 w 95"/>
              <a:gd name="T83" fmla="*/ 404 h 3052"/>
              <a:gd name="T84" fmla="*/ 20 w 95"/>
              <a:gd name="T85" fmla="*/ 544 h 3052"/>
              <a:gd name="T86" fmla="*/ 26 w 95"/>
              <a:gd name="T87" fmla="*/ 584 h 3052"/>
              <a:gd name="T88" fmla="*/ 38 w 95"/>
              <a:gd name="T89" fmla="*/ 740 h 3052"/>
              <a:gd name="T90" fmla="*/ 41 w 95"/>
              <a:gd name="T91" fmla="*/ 952 h 3052"/>
              <a:gd name="T92" fmla="*/ 50 w 95"/>
              <a:gd name="T93" fmla="*/ 1282 h 3052"/>
              <a:gd name="T94" fmla="*/ 55 w 95"/>
              <a:gd name="T95" fmla="*/ 1500 h 3052"/>
              <a:gd name="T96" fmla="*/ 38 w 95"/>
              <a:gd name="T97" fmla="*/ 1786 h 3052"/>
              <a:gd name="T98" fmla="*/ 40 w 95"/>
              <a:gd name="T99" fmla="*/ 2148 h 3052"/>
              <a:gd name="T100" fmla="*/ 37 w 95"/>
              <a:gd name="T101" fmla="*/ 2438 h 3052"/>
              <a:gd name="T102" fmla="*/ 22 w 95"/>
              <a:gd name="T103" fmla="*/ 2692 h 3052"/>
              <a:gd name="T104" fmla="*/ 5 w 95"/>
              <a:gd name="T105" fmla="*/ 2936 h 3052"/>
              <a:gd name="T106" fmla="*/ 2 w 95"/>
              <a:gd name="T107" fmla="*/ 3032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56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12357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101600" algn="ctr">
              <a:buFont typeface="Wingdings" pitchFamily="2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69" name="Rectangle 6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" name="Rectangle 6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6248400"/>
            <a:ext cx="5257800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AFC411EC-C4DB-4F02-BDB8-05BC7B9846A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4C2DB-2730-4D4A-B961-3E1EBC17CD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6157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3FB1-3531-A247-BF0A-72B30658E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8594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BC85D-55BD-B144-912F-795B6F69CC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7311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7772400" cy="1219200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9F542-0DB7-0340-97C7-127060C80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4783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C9876-5600-0C42-98C0-109F61E3C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3493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58F0C-6455-EA49-BF5C-7F8B9B4D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8492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73B39-D51B-BA4D-B0B3-4D178595C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4608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44F9A-D4AA-254F-81BC-E31DC6E8D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3266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242F4-CE8C-2240-B1C4-823362058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3981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16D53-787E-EC47-8D0B-0C3DDAC88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35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ABB93-7874-4303-9926-AC4FA8C56EE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451AA-C80D-EE4F-92AB-D7CF1A707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3725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9EFD4-7EF3-7B49-9F62-4C68AB952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4993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F85E5-2FBE-6D4B-BAE8-343FD27B9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821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473AA-CBE9-9A48-AE83-45FA1D0B0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67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124200"/>
            <a:ext cx="9144000" cy="3581400"/>
            <a:chOff x="0" y="1968"/>
            <a:chExt cx="5760" cy="22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68" name="Freeform 70"/>
          <p:cNvSpPr>
            <a:spLocks/>
          </p:cNvSpPr>
          <p:nvPr/>
        </p:nvSpPr>
        <p:spPr bwMode="auto">
          <a:xfrm rot="16200000">
            <a:off x="3871118" y="1005682"/>
            <a:ext cx="150813" cy="4845050"/>
          </a:xfrm>
          <a:custGeom>
            <a:avLst/>
            <a:gdLst>
              <a:gd name="T0" fmla="*/ 2147483647 w 95"/>
              <a:gd name="T1" fmla="*/ 2147483647 h 3052"/>
              <a:gd name="T2" fmla="*/ 2147483647 w 95"/>
              <a:gd name="T3" fmla="*/ 2147483647 h 3052"/>
              <a:gd name="T4" fmla="*/ 2147483647 w 95"/>
              <a:gd name="T5" fmla="*/ 2147483647 h 3052"/>
              <a:gd name="T6" fmla="*/ 2147483647 w 95"/>
              <a:gd name="T7" fmla="*/ 2147483647 h 3052"/>
              <a:gd name="T8" fmla="*/ 2147483647 w 95"/>
              <a:gd name="T9" fmla="*/ 2147483647 h 3052"/>
              <a:gd name="T10" fmla="*/ 2147483647 w 95"/>
              <a:gd name="T11" fmla="*/ 2147483647 h 3052"/>
              <a:gd name="T12" fmla="*/ 2147483647 w 95"/>
              <a:gd name="T13" fmla="*/ 2147483647 h 3052"/>
              <a:gd name="T14" fmla="*/ 2147483647 w 95"/>
              <a:gd name="T15" fmla="*/ 2147483647 h 3052"/>
              <a:gd name="T16" fmla="*/ 2147483647 w 95"/>
              <a:gd name="T17" fmla="*/ 2147483647 h 3052"/>
              <a:gd name="T18" fmla="*/ 2147483647 w 95"/>
              <a:gd name="T19" fmla="*/ 2147483647 h 3052"/>
              <a:gd name="T20" fmla="*/ 2147483647 w 95"/>
              <a:gd name="T21" fmla="*/ 2147483647 h 3052"/>
              <a:gd name="T22" fmla="*/ 2147483647 w 95"/>
              <a:gd name="T23" fmla="*/ 2147483647 h 3052"/>
              <a:gd name="T24" fmla="*/ 2147483647 w 95"/>
              <a:gd name="T25" fmla="*/ 2147483647 h 3052"/>
              <a:gd name="T26" fmla="*/ 2147483647 w 95"/>
              <a:gd name="T27" fmla="*/ 2147483647 h 3052"/>
              <a:gd name="T28" fmla="*/ 2147483647 w 95"/>
              <a:gd name="T29" fmla="*/ 2147483647 h 3052"/>
              <a:gd name="T30" fmla="*/ 2147483647 w 95"/>
              <a:gd name="T31" fmla="*/ 2147483647 h 3052"/>
              <a:gd name="T32" fmla="*/ 2147483647 w 95"/>
              <a:gd name="T33" fmla="*/ 2147483647 h 3052"/>
              <a:gd name="T34" fmla="*/ 2147483647 w 95"/>
              <a:gd name="T35" fmla="*/ 2147483647 h 3052"/>
              <a:gd name="T36" fmla="*/ 2147483647 w 95"/>
              <a:gd name="T37" fmla="*/ 2147483647 h 3052"/>
              <a:gd name="T38" fmla="*/ 2147483647 w 95"/>
              <a:gd name="T39" fmla="*/ 2147483647 h 3052"/>
              <a:gd name="T40" fmla="*/ 2147483647 w 95"/>
              <a:gd name="T41" fmla="*/ 2147483647 h 3052"/>
              <a:gd name="T42" fmla="*/ 2147483647 w 95"/>
              <a:gd name="T43" fmla="*/ 2147483647 h 3052"/>
              <a:gd name="T44" fmla="*/ 2147483647 w 95"/>
              <a:gd name="T45" fmla="*/ 2147483647 h 3052"/>
              <a:gd name="T46" fmla="*/ 2147483647 w 95"/>
              <a:gd name="T47" fmla="*/ 2147483647 h 3052"/>
              <a:gd name="T48" fmla="*/ 2147483647 w 95"/>
              <a:gd name="T49" fmla="*/ 2147483647 h 3052"/>
              <a:gd name="T50" fmla="*/ 2147483647 w 95"/>
              <a:gd name="T51" fmla="*/ 2147483647 h 3052"/>
              <a:gd name="T52" fmla="*/ 2147483647 w 95"/>
              <a:gd name="T53" fmla="*/ 2147483647 h 3052"/>
              <a:gd name="T54" fmla="*/ 2147483647 w 95"/>
              <a:gd name="T55" fmla="*/ 2147483647 h 3052"/>
              <a:gd name="T56" fmla="*/ 2147483647 w 95"/>
              <a:gd name="T57" fmla="*/ 2147483647 h 3052"/>
              <a:gd name="T58" fmla="*/ 2147483647 w 95"/>
              <a:gd name="T59" fmla="*/ 2147483647 h 3052"/>
              <a:gd name="T60" fmla="*/ 2147483647 w 95"/>
              <a:gd name="T61" fmla="*/ 2147483647 h 3052"/>
              <a:gd name="T62" fmla="*/ 2147483647 w 95"/>
              <a:gd name="T63" fmla="*/ 2147483647 h 3052"/>
              <a:gd name="T64" fmla="*/ 2147483647 w 95"/>
              <a:gd name="T65" fmla="*/ 2147483647 h 3052"/>
              <a:gd name="T66" fmla="*/ 2147483647 w 95"/>
              <a:gd name="T67" fmla="*/ 2147483647 h 3052"/>
              <a:gd name="T68" fmla="*/ 2147483647 w 95"/>
              <a:gd name="T69" fmla="*/ 0 h 3052"/>
              <a:gd name="T70" fmla="*/ 2147483647 w 95"/>
              <a:gd name="T71" fmla="*/ 2147483647 h 3052"/>
              <a:gd name="T72" fmla="*/ 2147483647 w 95"/>
              <a:gd name="T73" fmla="*/ 2147483647 h 3052"/>
              <a:gd name="T74" fmla="*/ 2147483647 w 95"/>
              <a:gd name="T75" fmla="*/ 2147483647 h 3052"/>
              <a:gd name="T76" fmla="*/ 2147483647 w 95"/>
              <a:gd name="T77" fmla="*/ 2147483647 h 3052"/>
              <a:gd name="T78" fmla="*/ 0 w 95"/>
              <a:gd name="T79" fmla="*/ 2147483647 h 3052"/>
              <a:gd name="T80" fmla="*/ 2147483647 w 95"/>
              <a:gd name="T81" fmla="*/ 2147483647 h 3052"/>
              <a:gd name="T82" fmla="*/ 2147483647 w 95"/>
              <a:gd name="T83" fmla="*/ 2147483647 h 3052"/>
              <a:gd name="T84" fmla="*/ 2147483647 w 95"/>
              <a:gd name="T85" fmla="*/ 2147483647 h 3052"/>
              <a:gd name="T86" fmla="*/ 2147483647 w 95"/>
              <a:gd name="T87" fmla="*/ 2147483647 h 3052"/>
              <a:gd name="T88" fmla="*/ 2147483647 w 95"/>
              <a:gd name="T89" fmla="*/ 2147483647 h 3052"/>
              <a:gd name="T90" fmla="*/ 2147483647 w 95"/>
              <a:gd name="T91" fmla="*/ 2147483647 h 3052"/>
              <a:gd name="T92" fmla="*/ 2147483647 w 95"/>
              <a:gd name="T93" fmla="*/ 2147483647 h 3052"/>
              <a:gd name="T94" fmla="*/ 2147483647 w 95"/>
              <a:gd name="T95" fmla="*/ 2147483647 h 3052"/>
              <a:gd name="T96" fmla="*/ 2147483647 w 95"/>
              <a:gd name="T97" fmla="*/ 2147483647 h 3052"/>
              <a:gd name="T98" fmla="*/ 2147483647 w 95"/>
              <a:gd name="T99" fmla="*/ 2147483647 h 3052"/>
              <a:gd name="T100" fmla="*/ 2147483647 w 95"/>
              <a:gd name="T101" fmla="*/ 2147483647 h 3052"/>
              <a:gd name="T102" fmla="*/ 2147483647 w 95"/>
              <a:gd name="T103" fmla="*/ 2147483647 h 3052"/>
              <a:gd name="T104" fmla="*/ 2147483647 w 95"/>
              <a:gd name="T105" fmla="*/ 2147483647 h 3052"/>
              <a:gd name="T106" fmla="*/ 2147483647 w 95"/>
              <a:gd name="T107" fmla="*/ 2147483647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95652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195653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101600" algn="ctr">
              <a:buFont typeface="Wingdings" pitchFamily="-112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69" name="Rectangle 6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" name="Rectangle 6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6248400"/>
            <a:ext cx="52578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85A4F2-3B9D-7343-8B9F-B0DBE5433E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610832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9C50F-3713-A64A-870B-B98E6ACE34D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477928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ED341-180A-6F47-BC11-6B182AF09F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355019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B70F8-930B-3343-87D9-ADD465BC32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349268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51B2-46BE-8744-B605-F729D2FECB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388393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228E8-7760-1F4C-81A7-3FFF356AFE3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7578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0AC30-57EB-4F85-AAC0-2BE0EDA2849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C6EF-7D86-3545-A21C-DA67A8BF6F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531065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42763-A0C0-3447-B07E-397FF13846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319915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DEE2-CBAA-F14F-A341-BD472F21AC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923872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D3C92-84E3-9146-8D02-D704DA06E0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176807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85800"/>
            <a:ext cx="20002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85800"/>
            <a:ext cx="58483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5246C-5C81-9447-BEDE-2FCE2C14BB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200282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8AF28-A6AB-4D52-ABFD-C70DD8EBDFF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0813" y="614363"/>
            <a:ext cx="1943100" cy="54816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614363"/>
            <a:ext cx="5676900" cy="54816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11607"/>
      </p:ext>
    </p:extLst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0759"/>
      </p:ext>
    </p:extLst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4376"/>
      </p:ext>
    </p:extLst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14291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C2886-2505-407A-BEB7-2FBBE0EA371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15780"/>
      </p:ext>
    </p:extLst>
  </p:cSld>
  <p:clrMapOvr>
    <a:masterClrMapping/>
  </p:clrMapOvr>
  <p:transition xmlns:p14="http://schemas.microsoft.com/office/powerpoint/2010/main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36860"/>
      </p:ext>
    </p:extLst>
  </p:cSld>
  <p:clrMapOvr>
    <a:masterClrMapping/>
  </p:clrMapOvr>
  <p:transition xmlns:p14="http://schemas.microsoft.com/office/powerpoint/2010/main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22226"/>
      </p:ext>
    </p:extLst>
  </p:cSld>
  <p:clrMapOvr>
    <a:masterClrMapping/>
  </p:clrMapOvr>
  <p:transition xmlns:p14="http://schemas.microsoft.com/office/powerpoint/2010/main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87249"/>
      </p:ext>
    </p:extLst>
  </p:cSld>
  <p:clrMapOvr>
    <a:masterClrMapping/>
  </p:clrMapOvr>
  <p:transition xmlns:p14="http://schemas.microsoft.com/office/powerpoint/2010/main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76852"/>
      </p:ext>
    </p:extLst>
  </p:cSld>
  <p:clrMapOvr>
    <a:masterClrMapping/>
  </p:clrMapOvr>
  <p:transition xmlns:p14="http://schemas.microsoft.com/office/powerpoint/2010/main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35110"/>
      </p:ext>
    </p:extLst>
  </p:cSld>
  <p:clrMapOvr>
    <a:masterClrMapping/>
  </p:clrMapOvr>
  <p:transition xmlns:p14="http://schemas.microsoft.com/office/powerpoint/2010/main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5150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D5FBF-6801-4C8D-898B-399CB8C2145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1EC0E3-F2B0-4783-A23B-2B7D851539F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E8E5E-791E-47CB-94AF-CA5E48BD62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3DE99-6CB8-4E42-8A17-474D76CB2E6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969DE-0BBD-47E1-A470-BBF4AFC71F2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55B5B-35B9-4A6D-902E-39154A02DD6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85800"/>
            <a:ext cx="20002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85800"/>
            <a:ext cx="58483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24172-AAD3-40B2-8F7E-D494DC0D0C9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7772400" cy="1219200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26F5D-AC3F-9F40-9E19-7BFDD13E9D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7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F9DBB-E238-064A-B861-D40D82D630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31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7AA18-9220-5E47-86E2-5C201364CA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18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70FB6-781E-DB43-A555-33E1B0FED8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84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E612D-90E5-1F4F-854A-DBDC4E6423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37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A9634-0AB1-E74B-8C47-2C5BC9DBB6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2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44AFD-B54A-4561-B3E3-727E4330D0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B59A4-BDA9-D64B-B1FA-164BA57AF1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89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B1758-24A2-3D45-9528-C79A84F965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49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35974-2ACE-C44A-A2A0-4DE11F485B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68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54793-4C94-F048-8B71-72A6DD83D8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8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CBAED-25F7-3F47-A0CC-E31E6B514E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62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371600"/>
          </a:xfrm>
          <a:effectLst>
            <a:outerShdw blurRad="63500" algn="ctr" rotWithShape="0">
              <a:srgbClr val="FFFFFF">
                <a:alpha val="75000"/>
              </a:srgbClr>
            </a:outerShdw>
          </a:effectLst>
        </p:spPr>
        <p:txBody>
          <a:bodyPr anchor="ctr"/>
          <a:lstStyle>
            <a:lvl1pPr algn="ctr"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91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0668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anchor="b"/>
          <a:lstStyle>
            <a:lvl1pPr marL="0" indent="0" algn="ctr">
              <a:buFontTx/>
              <a:buNone/>
              <a:defRPr sz="28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A34D8A-775C-C847-B7BA-B2CA5CA15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7362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F86C3-ABE2-C94D-BFBA-F518A0480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2850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D89D4-60F9-3E48-B3D6-539BBEE3D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196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34A7A-42CD-7342-A1BE-0BCEE7CAB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6928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58453-FF94-D146-A447-4DFB2DB04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3593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904E79-11CF-4C06-B8A5-FC5057FD78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81CDF-E83C-4046-80A5-6B8AE8300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0508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AE1C5-F118-AC4F-BC84-58AF3F6A5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0392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9C59-3CAD-CA40-920F-07E5B7A87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570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47FD7-45E8-7642-A4B9-FF3C34A1F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457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FF2A-A491-DD43-9820-E8F12A82F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5481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9055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29AA9-8112-1F4E-8893-DAB86E181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793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364556E-24B0-C048-AC59-21B149853D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62462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816BFE4-EFF8-2D46-A977-327FFD2B0C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29608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5377931-C6DD-9E46-9F69-048F5A0B7B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71434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BE8C0A4-D93F-8148-9B6A-B4A07B7260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69684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8AF13C-4315-4DE0-BDF9-D89AA6BC04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470565C-ACBF-F443-9A46-37E222810F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56023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822452A-3A48-334D-A4D7-56A3DC5EF9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5381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DF61351-F0A1-1E4C-A670-20B2BB6917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4153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6213CAB-751C-5C43-B69D-ED65177E60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84320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DE1220A-DD58-D049-B03B-91409A53AE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7409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DDC8468-C5E1-6546-8126-556EB7331D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8996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2CE1D75-1491-4D4C-8DE7-76B82A4C45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2978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8781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8782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7F88D-98AE-FE47-BB5A-32128F3D2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2658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56D80-A8F8-6742-8B19-EFCDE24F2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5217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38528-F679-5047-9084-75584BDC7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9027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E657A-169E-491A-BBD1-D2ED7B6E25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B00CA-6149-F444-93D4-14270A023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246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08A37-012E-B943-AB2D-965380AE6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924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875AC-2378-984F-89BE-3D687287E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9494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AABBE-0773-B740-BD25-914863B99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3575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A650B-CA29-6941-94B2-042B4B449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2601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53A10-7890-CC4A-BFC9-B0B6EAD9E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4795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3751-2F09-E741-864F-678EFF97B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790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6D0BC-A9C7-6444-BA6C-8FC74FE1C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8631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450E0E1-903D-E940-B51F-C6D33077AF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33985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12CF4C5-CC4C-D24F-9A3A-D3A9C341AA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35918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B506F-8E59-4692-B24A-C6E6CAF4ED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C012F7D-F423-7A48-AA17-086D9B86FC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35264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1F7AD80-DB7A-5346-9DAB-66EAB961AC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18846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DD63776-8A69-DD49-828F-824B9B2BE3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67066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1B2AC0B-CE93-AE40-BF27-F8EF5E2671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50228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9BADAF0-B9D1-D04F-B933-B46D45ED63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78030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F27001B-B477-DF44-8C9D-5DB2CFF4D1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4351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5FCC696-581D-A846-80A2-C7B7FEEF42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68395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82E3F0F-5F67-A341-8BEB-32AC443B99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33866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E6D4DA5-B3FC-5743-9BEF-F3CEF7DDB0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18736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4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04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2DEE9-6A69-0E48-B599-64F570F16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8844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693D5-B265-49AA-A77D-2E084875FD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72C4-5244-7D41-B46C-ACDD01C2C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8667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24892-9327-874C-9365-F9A089367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0048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23C4E-89A6-5445-A97F-F3B686046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6786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A5DBD-FAD8-6E4F-9EA6-A312B421D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4450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D111-A06C-EB4D-A092-E3DA5C878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5503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530F1-8382-BF4E-BE26-175918561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0639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2F5E2-D910-3C48-995F-2E743D656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8646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B104F-633B-4E46-8A62-037D7BF7E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4789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F949A-E841-EF49-B1BD-1F722EDDF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8003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2B74-2A3D-0648-BB06-2C053EA76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06386"/>
      </p:ext>
    </p:extLst>
  </p:cSld>
  <p:clrMapOvr>
    <a:masterClrMapping/>
  </p:clrMapOvr>
  <p:transition xmlns:p14="http://schemas.microsoft.com/office/powerpoint/2010/main">
    <p:rand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0.jpe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6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10.jpe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17.jpe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10.jpe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theme" Target="../theme/theme18.xml"/><Relationship Id="rId3" Type="http://schemas.openxmlformats.org/officeDocument/2006/relationships/image" Target="../media/image19.emf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6.xml"/><Relationship Id="rId8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3.xml"/><Relationship Id="rId12" Type="http://schemas.openxmlformats.org/officeDocument/2006/relationships/theme" Target="../theme/theme2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39.xml"/><Relationship Id="rId8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4.xml"/><Relationship Id="rId12" Type="http://schemas.openxmlformats.org/officeDocument/2006/relationships/theme" Target="../theme/theme24.xml"/><Relationship Id="rId13" Type="http://schemas.openxmlformats.org/officeDocument/2006/relationships/image" Target="../media/image20.emf"/><Relationship Id="rId1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0.xml"/><Relationship Id="rId8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5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1.xml"/><Relationship Id="rId8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6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2.xml"/><Relationship Id="rId8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6.jpeg"/><Relationship Id="rId14" Type="http://schemas.openxmlformats.org/officeDocument/2006/relationships/image" Target="../media/image7.jpeg"/><Relationship Id="rId15" Type="http://schemas.openxmlformats.org/officeDocument/2006/relationships/image" Target="../media/image8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6D4BE7F-C1E0-41CB-B03F-720EE015D2A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Expbann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4824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4824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482400"/>
                </a:solidFill>
                <a:latin typeface="Arial" charset="0"/>
              </a:defRPr>
            </a:lvl1pPr>
          </a:lstStyle>
          <a:p>
            <a:pPr>
              <a:defRPr/>
            </a:pPr>
            <a:fld id="{2E9DD73E-B273-FD47-A1CF-586D13B247AB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pic>
        <p:nvPicPr>
          <p:cNvPr id="152583" name="Picture 7" descr="EXPHORS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3" r:id="rId1"/>
    <p:sldLayoutId id="2147484654" r:id="rId2"/>
    <p:sldLayoutId id="2147484655" r:id="rId3"/>
    <p:sldLayoutId id="2147484656" r:id="rId4"/>
    <p:sldLayoutId id="2147484657" r:id="rId5"/>
    <p:sldLayoutId id="2147484658" r:id="rId6"/>
    <p:sldLayoutId id="2147484659" r:id="rId7"/>
    <p:sldLayoutId id="2147484660" r:id="rId8"/>
    <p:sldLayoutId id="2147484661" r:id="rId9"/>
    <p:sldLayoutId id="2147484662" r:id="rId10"/>
    <p:sldLayoutId id="2147484663" r:id="rId11"/>
  </p:sldLayoutIdLst>
  <p:transition xmlns:p14="http://schemas.microsoft.com/office/powerpoint/2010/main"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609600"/>
            <a:ext cx="7239000" cy="11430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0" y="1981200"/>
            <a:ext cx="6400800" cy="41148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7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00"/>
                </a:solidFill>
                <a:latin typeface="Verdana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00"/>
                </a:solidFill>
                <a:latin typeface="Verdana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chemeClr val="bg2">
                <a:alpha val="99962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00"/>
                </a:solidFill>
                <a:latin typeface="Verdan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6426D13C-C85E-994F-94E7-941C76B5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Monotype Sorts" charset="0"/>
        <a:buChar char="F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gray">
          <a:xfrm flipV="1">
            <a:off x="460375" y="1828800"/>
            <a:ext cx="8683625" cy="460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716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85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85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85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5CBEDCE-108D-D945-8DC1-659CB2D3ED2D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78050EC5-2F97-2F49-84A4-E9732CC50188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  <p:sldLayoutId id="2147484690" r:id="rId2"/>
    <p:sldLayoutId id="2147484691" r:id="rId3"/>
    <p:sldLayoutId id="2147484692" r:id="rId4"/>
    <p:sldLayoutId id="2147484693" r:id="rId5"/>
    <p:sldLayoutId id="2147484694" r:id="rId6"/>
    <p:sldLayoutId id="2147484695" r:id="rId7"/>
    <p:sldLayoutId id="2147484696" r:id="rId8"/>
    <p:sldLayoutId id="2147484697" r:id="rId9"/>
    <p:sldLayoutId id="2147484698" r:id="rId10"/>
    <p:sldLayoutId id="2147484699" r:id="rId11"/>
  </p:sldLayoutIdLst>
  <p:transition xmlns:p14="http://schemas.microsoft.com/office/powerpoint/2010/main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Expbann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4824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4824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482400"/>
                </a:solidFill>
                <a:latin typeface="Arial" charset="0"/>
              </a:defRPr>
            </a:lvl1pPr>
          </a:lstStyle>
          <a:p>
            <a:pPr>
              <a:defRPr/>
            </a:pPr>
            <a:fld id="{2E9DD73E-B273-FD47-A1CF-586D13B247AB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pic>
        <p:nvPicPr>
          <p:cNvPr id="152583" name="Picture 7" descr="EXPHORS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  <p:sldLayoutId id="2147484714" r:id="rId2"/>
    <p:sldLayoutId id="2147484715" r:id="rId3"/>
    <p:sldLayoutId id="2147484716" r:id="rId4"/>
    <p:sldLayoutId id="2147484717" r:id="rId5"/>
    <p:sldLayoutId id="2147484718" r:id="rId6"/>
    <p:sldLayoutId id="2147484719" r:id="rId7"/>
    <p:sldLayoutId id="2147484720" r:id="rId8"/>
    <p:sldLayoutId id="2147484721" r:id="rId9"/>
    <p:sldLayoutId id="2147484722" r:id="rId10"/>
    <p:sldLayoutId id="2147484723" r:id="rId11"/>
  </p:sldLayoutIdLst>
  <p:transition xmlns:p14="http://schemas.microsoft.com/office/powerpoint/2010/main"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FFFFFF">
                <a:alpha val="74998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81200"/>
            <a:ext cx="7162800" cy="4114800"/>
          </a:xfrm>
          <a:prstGeom prst="rect">
            <a:avLst/>
          </a:prstGeom>
          <a:noFill/>
          <a:ln>
            <a:noFill/>
          </a:ln>
          <a:effectLst>
            <a:outerShdw blurRad="381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97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Copperplate Gothic Light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7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Copperplate Gothic Light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7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opperplate Gothic Light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BB26536-0DD2-3642-87D2-13B305BA9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5" r:id="rId1"/>
    <p:sldLayoutId id="2147484726" r:id="rId2"/>
    <p:sldLayoutId id="2147484727" r:id="rId3"/>
    <p:sldLayoutId id="2147484728" r:id="rId4"/>
    <p:sldLayoutId id="2147484729" r:id="rId5"/>
    <p:sldLayoutId id="2147484730" r:id="rId6"/>
    <p:sldLayoutId id="2147484731" r:id="rId7"/>
    <p:sldLayoutId id="2147484732" r:id="rId8"/>
    <p:sldLayoutId id="2147484733" r:id="rId9"/>
    <p:sldLayoutId id="2147484734" r:id="rId10"/>
    <p:sldLayoutId id="21474847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pperplate Gothic Light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pperplate Gothic Light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pperplate Gothic Light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pperplate Gothic Light" charset="0"/>
          <a:ea typeface="ヒラギノ角ゴ Pro W3" charset="0"/>
          <a:cs typeface="ヒラギノ角ゴ Pro W3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pperplate Gothic Light" charset="0"/>
          <a:ea typeface="ヒラギノ角ゴ Pro W3" charset="0"/>
          <a:cs typeface="ヒラギノ角ゴ Pro W3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pperplate Gothic Light" charset="0"/>
          <a:ea typeface="ヒラギノ角ゴ Pro W3" charset="0"/>
          <a:cs typeface="ヒラギノ角ゴ Pro W3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pperplate Gothic Light" charset="0"/>
          <a:ea typeface="ヒラギノ角ゴ Pro W3" charset="0"/>
          <a:cs typeface="ヒラギノ角ゴ Pro W3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pperplate Gothic Light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Expbann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4824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4824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482400"/>
                </a:solidFill>
                <a:latin typeface="Arial" charset="0"/>
              </a:defRPr>
            </a:lvl1pPr>
          </a:lstStyle>
          <a:p>
            <a:pPr>
              <a:defRPr/>
            </a:pPr>
            <a:fld id="{2E9DD73E-B273-FD47-A1CF-586D13B247AB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pic>
        <p:nvPicPr>
          <p:cNvPr id="152583" name="Picture 7" descr="EXPHORS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7" r:id="rId1"/>
    <p:sldLayoutId id="2147484738" r:id="rId2"/>
    <p:sldLayoutId id="2147484739" r:id="rId3"/>
    <p:sldLayoutId id="2147484740" r:id="rId4"/>
    <p:sldLayoutId id="2147484741" r:id="rId5"/>
    <p:sldLayoutId id="2147484742" r:id="rId6"/>
    <p:sldLayoutId id="2147484743" r:id="rId7"/>
    <p:sldLayoutId id="2147484744" r:id="rId8"/>
    <p:sldLayoutId id="2147484745" r:id="rId9"/>
    <p:sldLayoutId id="2147484746" r:id="rId10"/>
    <p:sldLayoutId id="2147484747" r:id="rId11"/>
  </p:sldLayoutIdLst>
  <p:transition xmlns:p14="http://schemas.microsoft.com/office/powerpoint/2010/main"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Line 1026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38595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8596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45861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5862" name="Rectangle 10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5863" name="Rectangle 10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EBBEF9F-D2BE-F142-9DB9-768E371B0BF7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grpSp>
        <p:nvGrpSpPr>
          <p:cNvPr id="2" name="Group 1032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238601" name="Oval 1033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02" name="Oval 1034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03" name="Oval 1035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04" name="Oval 1036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05" name="Oval 1037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06" name="Oval 1038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07" name="Oval 1039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08" name="Oval 1040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09" name="Oval 1041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10" name="Oval 1042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11" name="Oval 1043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12" name="Oval 1044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13" name="Oval 1045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14" name="Oval 1046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15" name="Oval 1047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16" name="Oval 1048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17" name="Oval 1049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18" name="Oval 1050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19" name="Oval 1051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20" name="Oval 1052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21" name="Oval 1053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22" name="Oval 1054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23" name="Oval 1055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24" name="Oval 1056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25" name="Oval 1057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26" name="Oval 1058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27" name="Oval 1059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28" name="Oval 1060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29" name="Oval 1061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30" name="Oval 1062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8631" name="Oval 1063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  <p:sldLayoutId id="2147484762" r:id="rId2"/>
    <p:sldLayoutId id="2147484763" r:id="rId3"/>
    <p:sldLayoutId id="2147484764" r:id="rId4"/>
    <p:sldLayoutId id="2147484765" r:id="rId5"/>
    <p:sldLayoutId id="2147484766" r:id="rId6"/>
    <p:sldLayoutId id="2147484767" r:id="rId7"/>
    <p:sldLayoutId id="2147484768" r:id="rId8"/>
    <p:sldLayoutId id="2147484769" r:id="rId9"/>
    <p:sldLayoutId id="2147484770" r:id="rId10"/>
    <p:sldLayoutId id="21474847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52233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34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35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36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37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38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39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40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41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42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43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44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45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46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47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48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49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50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51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52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53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54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55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56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57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58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59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60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61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62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63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64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65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66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67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68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69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70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71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72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73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74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75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76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77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78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79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80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81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82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83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84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85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86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87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88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89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90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91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92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93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94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  <p:sp>
          <p:nvSpPr>
            <p:cNvPr id="52295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Osaka" charset="0"/>
              </a:endParaRPr>
            </a:p>
          </p:txBody>
        </p:sp>
      </p:grpSp>
      <p:sp>
        <p:nvSpPr>
          <p:cNvPr id="52227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52228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133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33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33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845F7FEC-2161-7648-A7FB-6FEE9136E6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52232" name="Picture 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7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charset="0"/>
          <a:ea typeface="Osaka" charset="-128"/>
          <a:cs typeface="Osak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charset="0"/>
          <a:ea typeface="Osaka" charset="-128"/>
          <a:cs typeface="Osak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charset="0"/>
          <a:ea typeface="Osaka" charset="-128"/>
          <a:cs typeface="Osak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charset="0"/>
          <a:ea typeface="Osaka" charset="-128"/>
          <a:cs typeface="Osak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charset="0"/>
          <a:ea typeface="Osaka" charset="-128"/>
          <a:cs typeface="Osaka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charset="0"/>
          <a:ea typeface="Osaka" charset="-128"/>
          <a:cs typeface="Osaka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charset="0"/>
          <a:ea typeface="Osaka" charset="-128"/>
          <a:cs typeface="Osaka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charset="0"/>
          <a:ea typeface="Osaka" charset="-128"/>
          <a:cs typeface="Osaka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charset="0"/>
        <a:buChar char="ü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charset="0"/>
        <a:buChar char="ü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ü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2D4CB74-1E8C-674E-B146-B8051A9211FD}" type="slidenum">
              <a:rPr lang="en-US">
                <a:latin typeface="Times New Roman" charset="0"/>
                <a:ea typeface="ＭＳ Ｐゴシック" charset="0"/>
              </a:rPr>
              <a:pPr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6" r:id="rId2"/>
    <p:sldLayoutId id="2147484777" r:id="rId3"/>
    <p:sldLayoutId id="2147484778" r:id="rId4"/>
    <p:sldLayoutId id="2147484779" r:id="rId5"/>
    <p:sldLayoutId id="2147484780" r:id="rId6"/>
    <p:sldLayoutId id="2147484781" r:id="rId7"/>
    <p:sldLayoutId id="2147484782" r:id="rId8"/>
    <p:sldLayoutId id="2147484783" r:id="rId9"/>
    <p:sldLayoutId id="2147484784" r:id="rId10"/>
    <p:sldLayoutId id="2147484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6350" y="6350"/>
            <a:ext cx="9118600" cy="6832600"/>
            <a:chOff x="4" y="4"/>
            <a:chExt cx="5744" cy="4304"/>
          </a:xfrm>
        </p:grpSpPr>
        <p:sp>
          <p:nvSpPr>
            <p:cNvPr id="13317" name="Rectangle 3"/>
            <p:cNvSpPr>
              <a:spLocks noChangeArrowheads="1"/>
            </p:cNvSpPr>
            <p:nvPr/>
          </p:nvSpPr>
          <p:spPr bwMode="auto">
            <a:xfrm>
              <a:off x="4" y="4"/>
              <a:ext cx="5744" cy="4304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/>
            </a:p>
          </p:txBody>
        </p:sp>
        <p:grpSp>
          <p:nvGrpSpPr>
            <p:cNvPr id="13318" name="Group 4"/>
            <p:cNvGrpSpPr>
              <a:grpSpLocks/>
            </p:cNvGrpSpPr>
            <p:nvPr/>
          </p:nvGrpSpPr>
          <p:grpSpPr bwMode="auto">
            <a:xfrm>
              <a:off x="288" y="225"/>
              <a:ext cx="5185" cy="3895"/>
              <a:chOff x="288" y="225"/>
              <a:chExt cx="5185" cy="3895"/>
            </a:xfrm>
          </p:grpSpPr>
          <p:sp>
            <p:nvSpPr>
              <p:cNvPr id="13319" name="Freeform 5"/>
              <p:cNvSpPr>
                <a:spLocks/>
              </p:cNvSpPr>
              <p:nvPr/>
            </p:nvSpPr>
            <p:spPr bwMode="auto">
              <a:xfrm>
                <a:off x="288" y="228"/>
                <a:ext cx="5185" cy="103"/>
              </a:xfrm>
              <a:custGeom>
                <a:avLst/>
                <a:gdLst>
                  <a:gd name="T0" fmla="*/ 0 w 5185"/>
                  <a:gd name="T1" fmla="*/ 0 h 103"/>
                  <a:gd name="T2" fmla="*/ 5184 w 5185"/>
                  <a:gd name="T3" fmla="*/ 3 h 103"/>
                  <a:gd name="T4" fmla="*/ 5093 w 5185"/>
                  <a:gd name="T5" fmla="*/ 102 h 103"/>
                  <a:gd name="T6" fmla="*/ 88 w 5185"/>
                  <a:gd name="T7" fmla="*/ 102 h 103"/>
                  <a:gd name="T8" fmla="*/ 0 w 5185"/>
                  <a:gd name="T9" fmla="*/ 0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5" h="103">
                    <a:moveTo>
                      <a:pt x="0" y="0"/>
                    </a:moveTo>
                    <a:lnTo>
                      <a:pt x="5184" y="3"/>
                    </a:lnTo>
                    <a:lnTo>
                      <a:pt x="5093" y="102"/>
                    </a:lnTo>
                    <a:lnTo>
                      <a:pt x="88" y="10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FFFF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320" name="Group 6"/>
              <p:cNvGrpSpPr>
                <a:grpSpLocks/>
              </p:cNvGrpSpPr>
              <p:nvPr/>
            </p:nvGrpSpPr>
            <p:grpSpPr bwMode="auto">
              <a:xfrm>
                <a:off x="288" y="231"/>
                <a:ext cx="86" cy="3889"/>
                <a:chOff x="288" y="231"/>
                <a:chExt cx="86" cy="3889"/>
              </a:xfrm>
            </p:grpSpPr>
            <p:sp>
              <p:nvSpPr>
                <p:cNvPr id="13326" name="Freeform 7"/>
                <p:cNvSpPr>
                  <a:spLocks/>
                </p:cNvSpPr>
                <p:nvPr/>
              </p:nvSpPr>
              <p:spPr bwMode="auto">
                <a:xfrm>
                  <a:off x="288" y="231"/>
                  <a:ext cx="86" cy="913"/>
                </a:xfrm>
                <a:custGeom>
                  <a:avLst/>
                  <a:gdLst>
                    <a:gd name="T0" fmla="*/ 0 w 86"/>
                    <a:gd name="T1" fmla="*/ 0 h 913"/>
                    <a:gd name="T2" fmla="*/ 85 w 86"/>
                    <a:gd name="T3" fmla="*/ 96 h 913"/>
                    <a:gd name="T4" fmla="*/ 85 w 86"/>
                    <a:gd name="T5" fmla="*/ 816 h 913"/>
                    <a:gd name="T6" fmla="*/ 0 w 86"/>
                    <a:gd name="T7" fmla="*/ 912 h 913"/>
                    <a:gd name="T8" fmla="*/ 0 w 86"/>
                    <a:gd name="T9" fmla="*/ 0 h 9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6" h="913">
                      <a:moveTo>
                        <a:pt x="0" y="0"/>
                      </a:moveTo>
                      <a:lnTo>
                        <a:pt x="85" y="96"/>
                      </a:lnTo>
                      <a:lnTo>
                        <a:pt x="85" y="816"/>
                      </a:lnTo>
                      <a:lnTo>
                        <a:pt x="0" y="91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C0C0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7" name="Freeform 8"/>
                <p:cNvSpPr>
                  <a:spLocks/>
                </p:cNvSpPr>
                <p:nvPr/>
              </p:nvSpPr>
              <p:spPr bwMode="auto">
                <a:xfrm>
                  <a:off x="288" y="846"/>
                  <a:ext cx="79" cy="3274"/>
                </a:xfrm>
                <a:custGeom>
                  <a:avLst/>
                  <a:gdLst>
                    <a:gd name="T0" fmla="*/ 0 w 79"/>
                    <a:gd name="T1" fmla="*/ 0 h 3274"/>
                    <a:gd name="T2" fmla="*/ 78 w 79"/>
                    <a:gd name="T3" fmla="*/ 107 h 3274"/>
                    <a:gd name="T4" fmla="*/ 78 w 79"/>
                    <a:gd name="T5" fmla="*/ 3166 h 3274"/>
                    <a:gd name="T6" fmla="*/ 0 w 79"/>
                    <a:gd name="T7" fmla="*/ 3273 h 3274"/>
                    <a:gd name="T8" fmla="*/ 0 w 79"/>
                    <a:gd name="T9" fmla="*/ 0 h 32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3274">
                      <a:moveTo>
                        <a:pt x="0" y="0"/>
                      </a:moveTo>
                      <a:lnTo>
                        <a:pt x="78" y="107"/>
                      </a:lnTo>
                      <a:lnTo>
                        <a:pt x="78" y="3166"/>
                      </a:lnTo>
                      <a:lnTo>
                        <a:pt x="0" y="327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C0C0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321" name="Group 9"/>
              <p:cNvGrpSpPr>
                <a:grpSpLocks/>
              </p:cNvGrpSpPr>
              <p:nvPr/>
            </p:nvGrpSpPr>
            <p:grpSpPr bwMode="auto">
              <a:xfrm>
                <a:off x="5386" y="225"/>
                <a:ext cx="87" cy="3886"/>
                <a:chOff x="5386" y="225"/>
                <a:chExt cx="87" cy="3886"/>
              </a:xfrm>
            </p:grpSpPr>
            <p:sp>
              <p:nvSpPr>
                <p:cNvPr id="13324" name="Freeform 10"/>
                <p:cNvSpPr>
                  <a:spLocks/>
                </p:cNvSpPr>
                <p:nvPr/>
              </p:nvSpPr>
              <p:spPr bwMode="auto">
                <a:xfrm>
                  <a:off x="5386" y="225"/>
                  <a:ext cx="87" cy="910"/>
                </a:xfrm>
                <a:custGeom>
                  <a:avLst/>
                  <a:gdLst>
                    <a:gd name="T0" fmla="*/ 86 w 87"/>
                    <a:gd name="T1" fmla="*/ 0 h 910"/>
                    <a:gd name="T2" fmla="*/ 0 w 87"/>
                    <a:gd name="T3" fmla="*/ 93 h 910"/>
                    <a:gd name="T4" fmla="*/ 0 w 87"/>
                    <a:gd name="T5" fmla="*/ 813 h 910"/>
                    <a:gd name="T6" fmla="*/ 86 w 87"/>
                    <a:gd name="T7" fmla="*/ 909 h 910"/>
                    <a:gd name="T8" fmla="*/ 86 w 87"/>
                    <a:gd name="T9" fmla="*/ 0 h 9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7" h="910">
                      <a:moveTo>
                        <a:pt x="86" y="0"/>
                      </a:moveTo>
                      <a:lnTo>
                        <a:pt x="0" y="93"/>
                      </a:lnTo>
                      <a:lnTo>
                        <a:pt x="0" y="813"/>
                      </a:lnTo>
                      <a:lnTo>
                        <a:pt x="86" y="909"/>
                      </a:lnTo>
                      <a:lnTo>
                        <a:pt x="86" y="0"/>
                      </a:lnTo>
                    </a:path>
                  </a:pathLst>
                </a:custGeom>
                <a:solidFill>
                  <a:srgbClr val="006060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25" name="Freeform 11"/>
                <p:cNvSpPr>
                  <a:spLocks/>
                </p:cNvSpPr>
                <p:nvPr/>
              </p:nvSpPr>
              <p:spPr bwMode="auto">
                <a:xfrm>
                  <a:off x="5386" y="786"/>
                  <a:ext cx="84" cy="3325"/>
                </a:xfrm>
                <a:custGeom>
                  <a:avLst/>
                  <a:gdLst>
                    <a:gd name="T0" fmla="*/ 83 w 84"/>
                    <a:gd name="T1" fmla="*/ 0 h 3325"/>
                    <a:gd name="T2" fmla="*/ 3 w 84"/>
                    <a:gd name="T3" fmla="*/ 109 h 3325"/>
                    <a:gd name="T4" fmla="*/ 0 w 84"/>
                    <a:gd name="T5" fmla="*/ 3233 h 3325"/>
                    <a:gd name="T6" fmla="*/ 83 w 84"/>
                    <a:gd name="T7" fmla="*/ 3324 h 3325"/>
                    <a:gd name="T8" fmla="*/ 83 w 84"/>
                    <a:gd name="T9" fmla="*/ 0 h 33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4" h="3325">
                      <a:moveTo>
                        <a:pt x="83" y="0"/>
                      </a:moveTo>
                      <a:lnTo>
                        <a:pt x="3" y="109"/>
                      </a:lnTo>
                      <a:lnTo>
                        <a:pt x="0" y="3233"/>
                      </a:lnTo>
                      <a:lnTo>
                        <a:pt x="83" y="3324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rgbClr val="006060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322" name="Freeform 12"/>
              <p:cNvSpPr>
                <a:spLocks/>
              </p:cNvSpPr>
              <p:nvPr/>
            </p:nvSpPr>
            <p:spPr bwMode="auto">
              <a:xfrm>
                <a:off x="288" y="4023"/>
                <a:ext cx="5185" cy="88"/>
              </a:xfrm>
              <a:custGeom>
                <a:avLst/>
                <a:gdLst>
                  <a:gd name="T0" fmla="*/ 0 w 5185"/>
                  <a:gd name="T1" fmla="*/ 87 h 88"/>
                  <a:gd name="T2" fmla="*/ 5184 w 5185"/>
                  <a:gd name="T3" fmla="*/ 87 h 88"/>
                  <a:gd name="T4" fmla="*/ 5095 w 5185"/>
                  <a:gd name="T5" fmla="*/ 0 h 88"/>
                  <a:gd name="T6" fmla="*/ 89 w 5185"/>
                  <a:gd name="T7" fmla="*/ 0 h 88"/>
                  <a:gd name="T8" fmla="*/ 0 w 5185"/>
                  <a:gd name="T9" fmla="*/ 87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5" h="88">
                    <a:moveTo>
                      <a:pt x="0" y="87"/>
                    </a:moveTo>
                    <a:lnTo>
                      <a:pt x="5184" y="87"/>
                    </a:lnTo>
                    <a:lnTo>
                      <a:pt x="5095" y="0"/>
                    </a:lnTo>
                    <a:lnTo>
                      <a:pt x="89" y="0"/>
                    </a:lnTo>
                    <a:lnTo>
                      <a:pt x="0" y="87"/>
                    </a:lnTo>
                  </a:path>
                </a:pathLst>
              </a:custGeom>
              <a:solidFill>
                <a:srgbClr val="004040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3" name="Rectangle 13"/>
              <p:cNvSpPr>
                <a:spLocks noChangeArrowheads="1"/>
              </p:cNvSpPr>
              <p:nvPr/>
            </p:nvSpPr>
            <p:spPr bwMode="auto">
              <a:xfrm>
                <a:off x="373" y="330"/>
                <a:ext cx="5013" cy="369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SG"/>
              </a:p>
            </p:txBody>
          </p:sp>
        </p:grpSp>
      </p:grpSp>
      <p:sp>
        <p:nvSpPr>
          <p:cNvPr id="4814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614363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84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38920" name="Rectangle 1027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1" name="Rectangle 1028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2" name="Rectangle 1029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3" name="Rectangle 1030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4" name="Rectangle 1031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5" name="Rectangle 1032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6" name="Rectangle 1033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7" name="Rectangle 1034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8" name="Rectangle 1035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9" name="Rectangle 1036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0" name="Rectangle 1037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1" name="Rectangle 1038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2" name="Rectangle 1039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3" name="Rectangle 1040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4" name="Rectangle 1041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5" name="Rectangle 1042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6" name="Rectangle 1043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7" name="Rectangle 1044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8" name="Rectangle 1045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9" name="Rectangle 1046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0" name="Rectangle 1047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1" name="Rectangle 1048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2" name="Rectangle 1049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3" name="Rectangle 1050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4" name="Rectangle 1051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5" name="Rectangle 1052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6" name="Rectangle 1053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7" name="Rectangle 1054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8" name="Rectangle 1055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9" name="Rectangle 1056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0" name="Rectangle 1057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1" name="Rectangle 1058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2" name="Rectangle 1059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3" name="Rectangle 1060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4" name="Rectangle 1061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5" name="Rectangle 1062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6" name="Rectangle 1063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7" name="Rectangle 1064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8" name="Rectangle 1065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9" name="Rectangle 1066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0" name="Rectangle 1067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1" name="Rectangle 1068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2" name="Rectangle 1069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3" name="Rectangle 1070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4" name="Rectangle 1071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5" name="Rectangle 1072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6" name="Rectangle 1073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7" name="Rectangle 1074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8" name="Rectangle 1075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9" name="Rectangle 1076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0" name="Rectangle 1077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1" name="Rectangle 1078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2" name="Rectangle 1079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3" name="Rectangle 1080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4" name="Rectangle 1081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5" name="Rectangle 1082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6" name="Rectangle 1083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7" name="Rectangle 1084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8" name="Rectangle 1085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9" name="Rectangle 1086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80" name="Rectangle 1087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81" name="Rectangle 1088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8915" name="Rectangle 1089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9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83" name="Rectangle 109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884" name="Rectangle 109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885" name="Rectangle 10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B1CF3457-DCF5-064E-B55D-4D8F16D3A214}" type="slidenum">
              <a:rPr lang="en-US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3" r:id="rId1"/>
    <p:sldLayoutId id="2147484824" r:id="rId2"/>
    <p:sldLayoutId id="2147484825" r:id="rId3"/>
    <p:sldLayoutId id="2147484826" r:id="rId4"/>
    <p:sldLayoutId id="2147484827" r:id="rId5"/>
    <p:sldLayoutId id="2147484828" r:id="rId6"/>
    <p:sldLayoutId id="2147484829" r:id="rId7"/>
    <p:sldLayoutId id="2147484830" r:id="rId8"/>
    <p:sldLayoutId id="2147484831" r:id="rId9"/>
    <p:sldLayoutId id="2147484832" r:id="rId10"/>
    <p:sldLayoutId id="21474848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38920" name="Rectangle 1027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1" name="Rectangle 1028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2" name="Rectangle 1029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3" name="Rectangle 1030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4" name="Rectangle 1031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5" name="Rectangle 1032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6" name="Rectangle 1033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7" name="Rectangle 1034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8" name="Rectangle 1035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9" name="Rectangle 1036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0" name="Rectangle 1037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1" name="Rectangle 1038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2" name="Rectangle 1039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3" name="Rectangle 1040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4" name="Rectangle 1041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5" name="Rectangle 1042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6" name="Rectangle 1043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7" name="Rectangle 1044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8" name="Rectangle 1045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9" name="Rectangle 1046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0" name="Rectangle 1047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1" name="Rectangle 1048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2" name="Rectangle 1049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3" name="Rectangle 1050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4" name="Rectangle 1051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5" name="Rectangle 1052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6" name="Rectangle 1053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7" name="Rectangle 1054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8" name="Rectangle 1055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9" name="Rectangle 1056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0" name="Rectangle 1057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1" name="Rectangle 1058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2" name="Rectangle 1059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3" name="Rectangle 1060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4" name="Rectangle 1061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5" name="Rectangle 1062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6" name="Rectangle 1063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7" name="Rectangle 1064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8" name="Rectangle 1065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9" name="Rectangle 1066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0" name="Rectangle 1067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1" name="Rectangle 1068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2" name="Rectangle 1069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3" name="Rectangle 1070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4" name="Rectangle 1071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5" name="Rectangle 1072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6" name="Rectangle 1073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7" name="Rectangle 1074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8" name="Rectangle 1075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9" name="Rectangle 1076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0" name="Rectangle 1077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1" name="Rectangle 1078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2" name="Rectangle 1079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3" name="Rectangle 1080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4" name="Rectangle 1081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5" name="Rectangle 1082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6" name="Rectangle 1083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7" name="Rectangle 1084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8" name="Rectangle 1085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9" name="Rectangle 1086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80" name="Rectangle 1087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81" name="Rectangle 1088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8915" name="Rectangle 1089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9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83" name="Rectangle 109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884" name="Rectangle 109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885" name="Rectangle 10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B1CF3457-DCF5-064E-B55D-4D8F16D3A214}" type="slidenum">
              <a:rPr lang="en-US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5" r:id="rId1"/>
    <p:sldLayoutId id="2147484836" r:id="rId2"/>
    <p:sldLayoutId id="2147484837" r:id="rId3"/>
    <p:sldLayoutId id="2147484838" r:id="rId4"/>
    <p:sldLayoutId id="2147484839" r:id="rId5"/>
    <p:sldLayoutId id="2147484840" r:id="rId6"/>
    <p:sldLayoutId id="2147484841" r:id="rId7"/>
    <p:sldLayoutId id="2147484842" r:id="rId8"/>
    <p:sldLayoutId id="2147484843" r:id="rId9"/>
    <p:sldLayoutId id="2147484844" r:id="rId10"/>
    <p:sldLayoutId id="21474848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38920" name="Rectangle 1027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1" name="Rectangle 1028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2" name="Rectangle 1029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3" name="Rectangle 1030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4" name="Rectangle 1031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5" name="Rectangle 1032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6" name="Rectangle 1033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7" name="Rectangle 1034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8" name="Rectangle 1035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29" name="Rectangle 1036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0" name="Rectangle 1037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1" name="Rectangle 1038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2" name="Rectangle 1039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3" name="Rectangle 1040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4" name="Rectangle 1041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5" name="Rectangle 1042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6" name="Rectangle 1043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7" name="Rectangle 1044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8" name="Rectangle 1045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9" name="Rectangle 1046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0" name="Rectangle 1047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1" name="Rectangle 1048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2" name="Rectangle 1049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3" name="Rectangle 1050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4" name="Rectangle 1051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5" name="Rectangle 1052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6" name="Rectangle 1053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7" name="Rectangle 1054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8" name="Rectangle 1055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49" name="Rectangle 1056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0" name="Rectangle 1057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1" name="Rectangle 1058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2" name="Rectangle 1059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3" name="Rectangle 1060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4" name="Rectangle 1061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5" name="Rectangle 1062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6" name="Rectangle 1063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7" name="Rectangle 1064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8" name="Rectangle 1065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59" name="Rectangle 1066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0" name="Rectangle 1067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1" name="Rectangle 1068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2" name="Rectangle 1069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3" name="Rectangle 1070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4" name="Rectangle 1071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5" name="Rectangle 1072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6" name="Rectangle 1073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7" name="Rectangle 1074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8" name="Rectangle 1075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69" name="Rectangle 1076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0" name="Rectangle 1077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1" name="Rectangle 1078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2" name="Rectangle 1079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3" name="Rectangle 1080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4" name="Rectangle 1081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5" name="Rectangle 1082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6" name="Rectangle 1083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7" name="Rectangle 1084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8" name="Rectangle 1085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79" name="Rectangle 1086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80" name="Rectangle 1087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81" name="Rectangle 1088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8915" name="Rectangle 1089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9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83" name="Rectangle 109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884" name="Rectangle 109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885" name="Rectangle 10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B1CF3457-DCF5-064E-B55D-4D8F16D3A214}" type="slidenum">
              <a:rPr lang="en-US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88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06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F08EA196-AFA1-A441-8DB0-144BFA365600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83" r:id="rId1"/>
    <p:sldLayoutId id="2147484884" r:id="rId2"/>
    <p:sldLayoutId id="2147484885" r:id="rId3"/>
    <p:sldLayoutId id="2147484886" r:id="rId4"/>
    <p:sldLayoutId id="2147484887" r:id="rId5"/>
    <p:sldLayoutId id="2147484888" r:id="rId6"/>
    <p:sldLayoutId id="2147484889" r:id="rId7"/>
    <p:sldLayoutId id="2147484890" r:id="rId8"/>
    <p:sldLayoutId id="2147484891" r:id="rId9"/>
    <p:sldLayoutId id="2147484892" r:id="rId10"/>
    <p:sldLayoutId id="214748489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0"/>
          <a:cs typeface="Arial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54281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82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83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84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85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86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87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88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89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90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91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92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93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94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95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96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97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98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299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00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01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02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03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04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05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06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07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08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09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10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11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12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13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14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15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16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17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18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19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20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21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22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23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24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25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26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27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28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29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30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31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32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33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34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35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36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37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38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39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40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41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42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343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54275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54276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94628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FFFFFF"/>
                </a:solidFill>
                <a:latin typeface="Helvetica" charset="0"/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94629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FFFFFF"/>
                </a:solidFill>
                <a:latin typeface="Helvetica" charset="0"/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94630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8B47B9B2-6B04-DC40-ADFE-4DCB566653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54280" name="Picture 7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31" r:id="rId1"/>
    <p:sldLayoutId id="2147484932" r:id="rId2"/>
    <p:sldLayoutId id="2147484933" r:id="rId3"/>
    <p:sldLayoutId id="2147484934" r:id="rId4"/>
    <p:sldLayoutId id="2147484935" r:id="rId5"/>
    <p:sldLayoutId id="2147484936" r:id="rId6"/>
    <p:sldLayoutId id="2147484937" r:id="rId7"/>
    <p:sldLayoutId id="2147484938" r:id="rId8"/>
    <p:sldLayoutId id="2147484939" r:id="rId9"/>
    <p:sldLayoutId id="2147484940" r:id="rId10"/>
    <p:sldLayoutId id="21474849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charset="0"/>
        <a:buChar char="ü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charset="0"/>
        <a:buChar char="ü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ü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50" y="6350"/>
            <a:ext cx="9118600" cy="6832600"/>
            <a:chOff x="4" y="4"/>
            <a:chExt cx="5744" cy="4304"/>
          </a:xfrm>
        </p:grpSpPr>
        <p:sp>
          <p:nvSpPr>
            <p:cNvPr id="13317" name="Rectangle 3"/>
            <p:cNvSpPr>
              <a:spLocks noChangeArrowheads="1"/>
            </p:cNvSpPr>
            <p:nvPr/>
          </p:nvSpPr>
          <p:spPr bwMode="auto">
            <a:xfrm>
              <a:off x="4" y="4"/>
              <a:ext cx="5744" cy="4304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solidFill>
                  <a:srgbClr val="FFFFFF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88" y="225"/>
              <a:ext cx="5185" cy="3895"/>
              <a:chOff x="288" y="225"/>
              <a:chExt cx="5185" cy="3895"/>
            </a:xfrm>
          </p:grpSpPr>
          <p:sp>
            <p:nvSpPr>
              <p:cNvPr id="13319" name="Freeform 5"/>
              <p:cNvSpPr>
                <a:spLocks/>
              </p:cNvSpPr>
              <p:nvPr/>
            </p:nvSpPr>
            <p:spPr bwMode="auto">
              <a:xfrm>
                <a:off x="288" y="228"/>
                <a:ext cx="5185" cy="103"/>
              </a:xfrm>
              <a:custGeom>
                <a:avLst/>
                <a:gdLst>
                  <a:gd name="T0" fmla="*/ 0 w 5185"/>
                  <a:gd name="T1" fmla="*/ 0 h 103"/>
                  <a:gd name="T2" fmla="*/ 5184 w 5185"/>
                  <a:gd name="T3" fmla="*/ 3 h 103"/>
                  <a:gd name="T4" fmla="*/ 5093 w 5185"/>
                  <a:gd name="T5" fmla="*/ 102 h 103"/>
                  <a:gd name="T6" fmla="*/ 88 w 5185"/>
                  <a:gd name="T7" fmla="*/ 102 h 103"/>
                  <a:gd name="T8" fmla="*/ 0 w 5185"/>
                  <a:gd name="T9" fmla="*/ 0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5" h="103">
                    <a:moveTo>
                      <a:pt x="0" y="0"/>
                    </a:moveTo>
                    <a:lnTo>
                      <a:pt x="5184" y="3"/>
                    </a:lnTo>
                    <a:lnTo>
                      <a:pt x="5093" y="102"/>
                    </a:lnTo>
                    <a:lnTo>
                      <a:pt x="88" y="10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FFFF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288" y="231"/>
                <a:ext cx="86" cy="3889"/>
                <a:chOff x="288" y="231"/>
                <a:chExt cx="86" cy="3889"/>
              </a:xfrm>
            </p:grpSpPr>
            <p:sp>
              <p:nvSpPr>
                <p:cNvPr id="13326" name="Freeform 7"/>
                <p:cNvSpPr>
                  <a:spLocks/>
                </p:cNvSpPr>
                <p:nvPr/>
              </p:nvSpPr>
              <p:spPr bwMode="auto">
                <a:xfrm>
                  <a:off x="288" y="231"/>
                  <a:ext cx="86" cy="913"/>
                </a:xfrm>
                <a:custGeom>
                  <a:avLst/>
                  <a:gdLst>
                    <a:gd name="T0" fmla="*/ 0 w 86"/>
                    <a:gd name="T1" fmla="*/ 0 h 913"/>
                    <a:gd name="T2" fmla="*/ 85 w 86"/>
                    <a:gd name="T3" fmla="*/ 96 h 913"/>
                    <a:gd name="T4" fmla="*/ 85 w 86"/>
                    <a:gd name="T5" fmla="*/ 816 h 913"/>
                    <a:gd name="T6" fmla="*/ 0 w 86"/>
                    <a:gd name="T7" fmla="*/ 912 h 913"/>
                    <a:gd name="T8" fmla="*/ 0 w 86"/>
                    <a:gd name="T9" fmla="*/ 0 h 9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6" h="913">
                      <a:moveTo>
                        <a:pt x="0" y="0"/>
                      </a:moveTo>
                      <a:lnTo>
                        <a:pt x="85" y="96"/>
                      </a:lnTo>
                      <a:lnTo>
                        <a:pt x="85" y="816"/>
                      </a:lnTo>
                      <a:lnTo>
                        <a:pt x="0" y="91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C0C0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27" name="Freeform 8"/>
                <p:cNvSpPr>
                  <a:spLocks/>
                </p:cNvSpPr>
                <p:nvPr/>
              </p:nvSpPr>
              <p:spPr bwMode="auto">
                <a:xfrm>
                  <a:off x="288" y="846"/>
                  <a:ext cx="79" cy="3274"/>
                </a:xfrm>
                <a:custGeom>
                  <a:avLst/>
                  <a:gdLst>
                    <a:gd name="T0" fmla="*/ 0 w 79"/>
                    <a:gd name="T1" fmla="*/ 0 h 3274"/>
                    <a:gd name="T2" fmla="*/ 78 w 79"/>
                    <a:gd name="T3" fmla="*/ 107 h 3274"/>
                    <a:gd name="T4" fmla="*/ 78 w 79"/>
                    <a:gd name="T5" fmla="*/ 3166 h 3274"/>
                    <a:gd name="T6" fmla="*/ 0 w 79"/>
                    <a:gd name="T7" fmla="*/ 3273 h 3274"/>
                    <a:gd name="T8" fmla="*/ 0 w 79"/>
                    <a:gd name="T9" fmla="*/ 0 h 32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3274">
                      <a:moveTo>
                        <a:pt x="0" y="0"/>
                      </a:moveTo>
                      <a:lnTo>
                        <a:pt x="78" y="107"/>
                      </a:lnTo>
                      <a:lnTo>
                        <a:pt x="78" y="3166"/>
                      </a:lnTo>
                      <a:lnTo>
                        <a:pt x="0" y="327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C0C0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" name="Group 9"/>
              <p:cNvGrpSpPr>
                <a:grpSpLocks/>
              </p:cNvGrpSpPr>
              <p:nvPr/>
            </p:nvGrpSpPr>
            <p:grpSpPr bwMode="auto">
              <a:xfrm>
                <a:off x="5386" y="225"/>
                <a:ext cx="87" cy="3886"/>
                <a:chOff x="5386" y="225"/>
                <a:chExt cx="87" cy="3886"/>
              </a:xfrm>
            </p:grpSpPr>
            <p:sp>
              <p:nvSpPr>
                <p:cNvPr id="13324" name="Freeform 10"/>
                <p:cNvSpPr>
                  <a:spLocks/>
                </p:cNvSpPr>
                <p:nvPr/>
              </p:nvSpPr>
              <p:spPr bwMode="auto">
                <a:xfrm>
                  <a:off x="5386" y="225"/>
                  <a:ext cx="87" cy="910"/>
                </a:xfrm>
                <a:custGeom>
                  <a:avLst/>
                  <a:gdLst>
                    <a:gd name="T0" fmla="*/ 86 w 87"/>
                    <a:gd name="T1" fmla="*/ 0 h 910"/>
                    <a:gd name="T2" fmla="*/ 0 w 87"/>
                    <a:gd name="T3" fmla="*/ 93 h 910"/>
                    <a:gd name="T4" fmla="*/ 0 w 87"/>
                    <a:gd name="T5" fmla="*/ 813 h 910"/>
                    <a:gd name="T6" fmla="*/ 86 w 87"/>
                    <a:gd name="T7" fmla="*/ 909 h 910"/>
                    <a:gd name="T8" fmla="*/ 86 w 87"/>
                    <a:gd name="T9" fmla="*/ 0 h 9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7" h="910">
                      <a:moveTo>
                        <a:pt x="86" y="0"/>
                      </a:moveTo>
                      <a:lnTo>
                        <a:pt x="0" y="93"/>
                      </a:lnTo>
                      <a:lnTo>
                        <a:pt x="0" y="813"/>
                      </a:lnTo>
                      <a:lnTo>
                        <a:pt x="86" y="909"/>
                      </a:lnTo>
                      <a:lnTo>
                        <a:pt x="86" y="0"/>
                      </a:lnTo>
                    </a:path>
                  </a:pathLst>
                </a:custGeom>
                <a:solidFill>
                  <a:srgbClr val="006060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25" name="Freeform 11"/>
                <p:cNvSpPr>
                  <a:spLocks/>
                </p:cNvSpPr>
                <p:nvPr/>
              </p:nvSpPr>
              <p:spPr bwMode="auto">
                <a:xfrm>
                  <a:off x="5386" y="786"/>
                  <a:ext cx="84" cy="3325"/>
                </a:xfrm>
                <a:custGeom>
                  <a:avLst/>
                  <a:gdLst>
                    <a:gd name="T0" fmla="*/ 83 w 84"/>
                    <a:gd name="T1" fmla="*/ 0 h 3325"/>
                    <a:gd name="T2" fmla="*/ 3 w 84"/>
                    <a:gd name="T3" fmla="*/ 109 h 3325"/>
                    <a:gd name="T4" fmla="*/ 0 w 84"/>
                    <a:gd name="T5" fmla="*/ 3233 h 3325"/>
                    <a:gd name="T6" fmla="*/ 83 w 84"/>
                    <a:gd name="T7" fmla="*/ 3324 h 3325"/>
                    <a:gd name="T8" fmla="*/ 83 w 84"/>
                    <a:gd name="T9" fmla="*/ 0 h 33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4" h="3325">
                      <a:moveTo>
                        <a:pt x="83" y="0"/>
                      </a:moveTo>
                      <a:lnTo>
                        <a:pt x="3" y="109"/>
                      </a:lnTo>
                      <a:lnTo>
                        <a:pt x="0" y="3233"/>
                      </a:lnTo>
                      <a:lnTo>
                        <a:pt x="83" y="3324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rgbClr val="006060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3322" name="Freeform 12"/>
              <p:cNvSpPr>
                <a:spLocks/>
              </p:cNvSpPr>
              <p:nvPr/>
            </p:nvSpPr>
            <p:spPr bwMode="auto">
              <a:xfrm>
                <a:off x="288" y="4023"/>
                <a:ext cx="5185" cy="88"/>
              </a:xfrm>
              <a:custGeom>
                <a:avLst/>
                <a:gdLst>
                  <a:gd name="T0" fmla="*/ 0 w 5185"/>
                  <a:gd name="T1" fmla="*/ 87 h 88"/>
                  <a:gd name="T2" fmla="*/ 5184 w 5185"/>
                  <a:gd name="T3" fmla="*/ 87 h 88"/>
                  <a:gd name="T4" fmla="*/ 5095 w 5185"/>
                  <a:gd name="T5" fmla="*/ 0 h 88"/>
                  <a:gd name="T6" fmla="*/ 89 w 5185"/>
                  <a:gd name="T7" fmla="*/ 0 h 88"/>
                  <a:gd name="T8" fmla="*/ 0 w 5185"/>
                  <a:gd name="T9" fmla="*/ 87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5" h="88">
                    <a:moveTo>
                      <a:pt x="0" y="87"/>
                    </a:moveTo>
                    <a:lnTo>
                      <a:pt x="5184" y="87"/>
                    </a:lnTo>
                    <a:lnTo>
                      <a:pt x="5095" y="0"/>
                    </a:lnTo>
                    <a:lnTo>
                      <a:pt x="89" y="0"/>
                    </a:lnTo>
                    <a:lnTo>
                      <a:pt x="0" y="87"/>
                    </a:lnTo>
                  </a:path>
                </a:pathLst>
              </a:custGeom>
              <a:solidFill>
                <a:srgbClr val="004040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3" name="Rectangle 13"/>
              <p:cNvSpPr>
                <a:spLocks noChangeArrowheads="1"/>
              </p:cNvSpPr>
              <p:nvPr/>
            </p:nvSpPr>
            <p:spPr bwMode="auto">
              <a:xfrm>
                <a:off x="373" y="330"/>
                <a:ext cx="5013" cy="369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SG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814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614363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43" r:id="rId1"/>
    <p:sldLayoutId id="2147484944" r:id="rId2"/>
    <p:sldLayoutId id="2147484945" r:id="rId3"/>
    <p:sldLayoutId id="2147484946" r:id="rId4"/>
    <p:sldLayoutId id="2147484947" r:id="rId5"/>
    <p:sldLayoutId id="2147484948" r:id="rId6"/>
    <p:sldLayoutId id="2147484949" r:id="rId7"/>
    <p:sldLayoutId id="2147484950" r:id="rId8"/>
    <p:sldLayoutId id="2147484951" r:id="rId9"/>
    <p:sldLayoutId id="2147484952" r:id="rId10"/>
    <p:sldLayoutId id="21474849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84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009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79" r:id="rId1"/>
    <p:sldLayoutId id="2147484980" r:id="rId2"/>
    <p:sldLayoutId id="2147484981" r:id="rId3"/>
    <p:sldLayoutId id="2147484982" r:id="rId4"/>
    <p:sldLayoutId id="2147484983" r:id="rId5"/>
    <p:sldLayoutId id="2147484984" r:id="rId6"/>
    <p:sldLayoutId id="2147484985" r:id="rId7"/>
    <p:sldLayoutId id="2147484986" r:id="rId8"/>
    <p:sldLayoutId id="2147484987" r:id="rId9"/>
    <p:sldLayoutId id="2147484988" r:id="rId10"/>
    <p:sldLayoutId id="2147484989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1434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4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4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4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4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5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5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5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5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5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5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5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5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5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5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6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6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6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6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6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6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6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6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6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6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7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7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7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7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7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7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7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7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7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7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8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8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8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8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8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8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8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8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8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8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9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9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9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9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9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9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9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9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9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39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40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40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40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40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40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40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40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  <p:sp>
          <p:nvSpPr>
            <p:cNvPr id="1440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SG">
                <a:ea typeface="Osaka" pitchFamily="-84" charset="-128"/>
              </a:endParaRPr>
            </a:p>
          </p:txBody>
        </p:sp>
      </p:grpSp>
      <p:sp>
        <p:nvSpPr>
          <p:cNvPr id="14339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4340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133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33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33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latin typeface="Helvetica" pitchFamily="-84" charset="0"/>
                <a:ea typeface="Osaka" pitchFamily="-84" charset="-128"/>
              </a:defRPr>
            </a:lvl1pPr>
          </a:lstStyle>
          <a:p>
            <a:fld id="{1F833188-798F-4B18-8DF1-34F8818E1096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14344" name="Picture 7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577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Osak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18" charset="0"/>
          <a:ea typeface="Osaka" pitchFamily="18" charset="-128"/>
          <a:cs typeface="Osak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18" charset="0"/>
          <a:ea typeface="Osaka" pitchFamily="18" charset="-128"/>
          <a:cs typeface="Osak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18" charset="0"/>
          <a:ea typeface="Osaka" pitchFamily="18" charset="-128"/>
          <a:cs typeface="Osak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18" charset="0"/>
          <a:ea typeface="Osaka" pitchFamily="18" charset="-128"/>
          <a:cs typeface="Osaka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18" charset="0"/>
          <a:ea typeface="Osaka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18" charset="0"/>
          <a:ea typeface="Osaka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18" charset="0"/>
          <a:ea typeface="Osaka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18" charset="0"/>
          <a:ea typeface="Osaka" pitchFamily="18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ü"/>
        <a:defRPr kumimoji="1" sz="3200">
          <a:solidFill>
            <a:schemeClr val="tx1"/>
          </a:solidFill>
          <a:latin typeface="+mn-lt"/>
          <a:ea typeface="+mn-ea"/>
          <a:cs typeface="Osaka" charset="0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pitchFamily="2" charset="2"/>
        <a:buChar char="ü"/>
        <a:defRPr kumimoji="1" sz="2800">
          <a:solidFill>
            <a:schemeClr val="tx1"/>
          </a:solidFill>
          <a:latin typeface="+mn-lt"/>
          <a:ea typeface="+mn-ea"/>
          <a:cs typeface="Osaka" charset="0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ü"/>
        <a:defRPr kumimoji="1" sz="2400">
          <a:solidFill>
            <a:schemeClr val="tx1"/>
          </a:solidFill>
          <a:latin typeface="+mn-lt"/>
          <a:ea typeface="+mn-ea"/>
          <a:cs typeface="Osaka" charset="0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Osaka" charset="0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Osaka" charset="0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06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D7178A9-9722-1A49-B6A8-79082BF91747}" type="slidenum">
              <a:rPr lang="en-US">
                <a:solidFill>
                  <a:srgbClr val="FFFFFF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81" r:id="rId1"/>
    <p:sldLayoutId id="2147484582" r:id="rId2"/>
    <p:sldLayoutId id="2147484583" r:id="rId3"/>
    <p:sldLayoutId id="2147484584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0"/>
          <a:cs typeface="Arial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077200" cy="1143000"/>
          </a:xfrm>
          <a:prstGeom prst="rect">
            <a:avLst/>
          </a:prstGeom>
          <a:noFill/>
          <a:ln>
            <a:noFill/>
          </a:ln>
          <a:effectLst>
            <a:outerShdw blurRad="889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9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rebuchet MS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rebuchet MS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rebuchet MS" charset="0"/>
              </a:defRPr>
            </a:lvl1pPr>
          </a:lstStyle>
          <a:p>
            <a:pPr>
              <a:defRPr/>
            </a:pPr>
            <a:fld id="{8221D022-A8C3-5C4A-AEAA-8D280B5C4D11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94" r:id="rId2"/>
    <p:sldLayoutId id="2147484595" r:id="rId3"/>
    <p:sldLayoutId id="2147484596" r:id="rId4"/>
    <p:sldLayoutId id="2147484597" r:id="rId5"/>
    <p:sldLayoutId id="2147484598" r:id="rId6"/>
    <p:sldLayoutId id="2147484599" r:id="rId7"/>
    <p:sldLayoutId id="2147484600" r:id="rId8"/>
    <p:sldLayoutId id="2147484601" r:id="rId9"/>
    <p:sldLayoutId id="2147484602" r:id="rId10"/>
    <p:sldLayoutId id="2147484603" r:id="rId11"/>
  </p:sldLayoutIdLst>
  <p:transition xmlns:p14="http://schemas.microsoft.com/office/powerpoint/2010/main">
    <p:rand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F0CEBF-CDAA-8E45-97BF-5D85E0FD9A8E}" type="slidenum">
              <a:rPr lang="en-GB">
                <a:ea typeface="ＭＳ Ｐゴシック" charset="0"/>
              </a:rPr>
              <a:pPr>
                <a:defRPr/>
              </a:pPr>
              <a:t>‹#›</a:t>
            </a:fld>
            <a:endParaRPr lang="en-GB"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5" r:id="rId1"/>
    <p:sldLayoutId id="2147484606" r:id="rId2"/>
    <p:sldLayoutId id="2147484607" r:id="rId3"/>
    <p:sldLayoutId id="2147484608" r:id="rId4"/>
    <p:sldLayoutId id="2147484609" r:id="rId5"/>
    <p:sldLayoutId id="2147484610" r:id="rId6"/>
    <p:sldLayoutId id="2147484611" r:id="rId7"/>
    <p:sldLayoutId id="2147484612" r:id="rId8"/>
    <p:sldLayoutId id="2147484613" r:id="rId9"/>
    <p:sldLayoutId id="2147484614" r:id="rId10"/>
    <p:sldLayoutId id="2147484615" r:id="rId11"/>
  </p:sldLayoutIdLst>
  <p:transition xmlns:p14="http://schemas.microsoft.com/office/powerpoint/2010/main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Rectangle 1026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427" name="Freeform 1027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428" name="Freeform 1028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429" name="Freeform 1029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430" name="Freeform 1030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431" name="Freeform 1031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432" name="Freeform 1032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433" name="Freeform 1033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434" name="Freeform 1034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435" name="Rectangle 103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36" name="Rectangle 10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6797" name="Rectangle 103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6798" name="Rectangle 10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6799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049A6B5-FE3E-CB4C-8BC2-C9D2653DDCA8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6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6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8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6786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DE6A6D-386E-A341-A496-C0A04BD92995}" type="slidenum">
              <a:rPr lang="en-GB">
                <a:ea typeface="ＭＳ Ｐゴシック" charset="0"/>
              </a:rPr>
              <a:pPr>
                <a:defRPr/>
              </a:pPr>
              <a:t>‹#›</a:t>
            </a:fld>
            <a:endParaRPr lang="en-GB"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ransition xmlns:p14="http://schemas.microsoft.com/office/powerpoint/2010/main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3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BBE0E3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3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BBE0E3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3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BBE0E3"/>
                </a:solidFill>
                <a:latin typeface="Helvetica" charset="0"/>
              </a:defRPr>
            </a:lvl1pPr>
          </a:lstStyle>
          <a:p>
            <a:pPr>
              <a:defRPr/>
            </a:pPr>
            <a:fld id="{3F8D7137-F511-7C4D-A0D0-85B8F6EF926B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</p:sldLayoutIdLst>
  <p:transition xmlns:p14="http://schemas.microsoft.com/office/powerpoint/2010/main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5000"/>
        <a:buBlip>
          <a:blip r:embed="rId1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gif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.com/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Relationship Id="rId2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06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Relationship Id="rId2" Type="http://schemas.openxmlformats.org/officeDocument/2006/relationships/notesSlide" Target="../notesSlides/notesSlide5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Relationship Id="rId2" Type="http://schemas.openxmlformats.org/officeDocument/2006/relationships/notesSlide" Target="../notesSlides/notesSlide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38.xml"/><Relationship Id="rId2" Type="http://schemas.openxmlformats.org/officeDocument/2006/relationships/notesSlide" Target="../notesSlides/notesSlide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38.xml"/><Relationship Id="rId2" Type="http://schemas.openxmlformats.org/officeDocument/2006/relationships/notesSlide" Target="../notesSlides/notesSlide6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38.xml"/><Relationship Id="rId2" Type="http://schemas.openxmlformats.org/officeDocument/2006/relationships/notesSlide" Target="../notesSlides/notesSlide6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76.xml"/><Relationship Id="rId2" Type="http://schemas.openxmlformats.org/officeDocument/2006/relationships/notesSlide" Target="../notesSlides/notesSlide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.com/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85800"/>
            <a:ext cx="8229600" cy="2362200"/>
          </a:xfrm>
        </p:spPr>
        <p:txBody>
          <a:bodyPr/>
          <a:lstStyle/>
          <a:p>
            <a:pPr eaLnBrk="1" hangingPunct="1"/>
            <a:r>
              <a:rPr lang="en-US" sz="6600" b="1" smtClean="0"/>
              <a:t>Mendapatkan</a:t>
            </a:r>
            <a:r>
              <a:rPr lang="en-US" sz="6600" b="1" dirty="0" smtClean="0"/>
              <a:t/>
            </a:r>
            <a:br>
              <a:rPr lang="en-US" sz="6600" b="1" dirty="0" smtClean="0"/>
            </a:br>
            <a:r>
              <a:rPr lang="en-US" sz="6600" b="1" dirty="0" err="1" smtClean="0"/>
              <a:t>Garis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Takwil</a:t>
            </a:r>
            <a:endParaRPr lang="en-US" sz="5400" dirty="0" smtClean="0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ea typeface="Osaka" pitchFamily="-84" charset="-128"/>
              </a:rPr>
              <a:t>31</a:t>
            </a:r>
            <a:endParaRPr lang="en-US">
              <a:ea typeface="Osaka" pitchFamily="-84" charset="-128"/>
            </a:endParaRPr>
          </a:p>
        </p:txBody>
      </p:sp>
      <p:sp>
        <p:nvSpPr>
          <p:cNvPr id="5222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pPr eaLnBrk="1" hangingPunct="1"/>
            <a:r>
              <a:rPr lang="en-US" sz="4400" b="1" dirty="0" err="1" smtClean="0"/>
              <a:t>Bagaimana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membuat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kerangka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berdasarkan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teks</a:t>
            </a:r>
            <a:endParaRPr lang="en-US" sz="4400" b="1" dirty="0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438271"/>
            <a:ext cx="9144000" cy="43086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Griffith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Singapore Bible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College •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roman 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21" y="2708920"/>
            <a:ext cx="11588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1" name="Picture 3" descr="roman 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61" y="2708920"/>
            <a:ext cx="11588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6183" name="Rectangle 7"/>
          <p:cNvSpPr>
            <a:spLocks noChangeArrowheads="1"/>
          </p:cNvSpPr>
          <p:nvPr/>
        </p:nvSpPr>
        <p:spPr bwMode="auto">
          <a:xfrm>
            <a:off x="3556992" y="19050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5:23-24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46184" name="Rectangle 8"/>
          <p:cNvSpPr>
            <a:spLocks noChangeArrowheads="1"/>
          </p:cNvSpPr>
          <p:nvPr/>
        </p:nvSpPr>
        <p:spPr bwMode="auto">
          <a:xfrm>
            <a:off x="179512" y="3124200"/>
            <a:ext cx="2514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i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Anda</a:t>
            </a:r>
            <a:r>
              <a:rPr lang="en-US" sz="44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:</a:t>
            </a:r>
            <a:endParaRPr lang="en-US" sz="4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46185" name="Rectangle 9"/>
          <p:cNvSpPr>
            <a:spLocks noChangeArrowheads="1"/>
          </p:cNvSpPr>
          <p:nvPr/>
        </p:nvSpPr>
        <p:spPr bwMode="auto">
          <a:xfrm>
            <a:off x="179512" y="4114800"/>
            <a:ext cx="269979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i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Isu</a:t>
            </a:r>
            <a:r>
              <a:rPr lang="en-US" sz="44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:</a:t>
            </a:r>
            <a:endParaRPr lang="en-US" sz="4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46186" name="Rectangle 10"/>
          <p:cNvSpPr>
            <a:spLocks noChangeArrowheads="1"/>
          </p:cNvSpPr>
          <p:nvPr/>
        </p:nvSpPr>
        <p:spPr bwMode="auto">
          <a:xfrm>
            <a:off x="3543672" y="3124200"/>
            <a:ext cx="304455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Pesalah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46188" name="Rectangle 12"/>
          <p:cNvSpPr>
            <a:spLocks noChangeArrowheads="1"/>
          </p:cNvSpPr>
          <p:nvPr/>
        </p:nvSpPr>
        <p:spPr bwMode="auto">
          <a:xfrm>
            <a:off x="3563888" y="41148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Umum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46192" name="Rectangle 16"/>
          <p:cNvSpPr>
            <a:spLocks noChangeArrowheads="1"/>
          </p:cNvSpPr>
          <p:nvPr/>
        </p:nvSpPr>
        <p:spPr bwMode="auto">
          <a:xfrm>
            <a:off x="1331641" y="228600"/>
            <a:ext cx="7812360" cy="1143000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Rukun-rukun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Perhubungan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di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Matius</a:t>
            </a:r>
            <a:endParaRPr lang="en-US" sz="4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63179" name="Picture 15" descr="roman column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0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6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6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6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6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6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6183" grpId="0" build="p" autoUpdateAnimBg="0"/>
      <p:bldP spid="946184" grpId="0" build="p" autoUpdateAnimBg="0"/>
      <p:bldP spid="946185" grpId="0" build="p" autoUpdateAnimBg="0"/>
      <p:bldP spid="946186" grpId="0" build="p" autoUpdateAnimBg="0"/>
      <p:bldP spid="946188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tx1"/>
                </a:solidFill>
                <a:latin typeface="Arial" charset="0"/>
                <a:cs typeface="+mj-cs"/>
              </a:rPr>
              <a:t>Matius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cs typeface="+mj-cs"/>
              </a:rPr>
              <a:t> 5:23-24</a:t>
            </a:r>
          </a:p>
        </p:txBody>
      </p:sp>
      <p:pic>
        <p:nvPicPr>
          <p:cNvPr id="265219" name="Picture 4" descr="Altar-of-Burnt-Offe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2179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254" name="Picture 6" descr="logo_buisness_shakingh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43200"/>
            <a:ext cx="18684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9255" name="AutoShape 7"/>
          <p:cNvSpPr>
            <a:spLocks noChangeArrowheads="1"/>
          </p:cNvSpPr>
          <p:nvPr/>
        </p:nvSpPr>
        <p:spPr bwMode="auto">
          <a:xfrm>
            <a:off x="5486400" y="1600200"/>
            <a:ext cx="3124200" cy="914400"/>
          </a:xfrm>
          <a:prstGeom prst="curvedDownArrow">
            <a:avLst>
              <a:gd name="adj1" fmla="val 68333"/>
              <a:gd name="adj2" fmla="val 13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49256" name="AutoShape 8"/>
          <p:cNvSpPr>
            <a:spLocks noChangeArrowheads="1"/>
          </p:cNvSpPr>
          <p:nvPr/>
        </p:nvSpPr>
        <p:spPr bwMode="auto">
          <a:xfrm rot="10800000">
            <a:off x="1981200" y="4876800"/>
            <a:ext cx="6781800" cy="914400"/>
          </a:xfrm>
          <a:prstGeom prst="curvedDownArrow">
            <a:avLst>
              <a:gd name="adj1" fmla="val 148333"/>
              <a:gd name="adj2" fmla="val 29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9" name="Picture 6" descr="logo_buisness_shakingh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708275"/>
            <a:ext cx="18684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4" name="Rectangle 1"/>
          <p:cNvSpPr>
            <a:spLocks noChangeArrowheads="1"/>
          </p:cNvSpPr>
          <p:nvPr/>
        </p:nvSpPr>
        <p:spPr bwMode="auto">
          <a:xfrm>
            <a:off x="5795963" y="2708275"/>
            <a:ext cx="1296987" cy="2233613"/>
          </a:xfrm>
          <a:prstGeom prst="rect">
            <a:avLst/>
          </a:prstGeom>
          <a:solidFill>
            <a:srgbClr val="000514"/>
          </a:solidFill>
          <a:ln w="9525">
            <a:solidFill>
              <a:srgbClr val="01000A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4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4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5" grpId="0" animBg="1"/>
      <p:bldP spid="9492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roman 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11588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5" name="Picture 3" descr="roman 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4"/>
            <a:ext cx="11588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2555776" y="19050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5:23-24</a:t>
            </a:r>
            <a:endParaRPr lang="en-US" sz="4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113184" y="3124200"/>
            <a:ext cx="202041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i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Anda</a:t>
            </a:r>
            <a:r>
              <a:rPr lang="en-US" sz="44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:</a:t>
            </a:r>
            <a:endParaRPr lang="en-US" sz="4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144016" y="4132263"/>
            <a:ext cx="198958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i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Isu</a:t>
            </a:r>
            <a:r>
              <a:rPr lang="en-US" sz="44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:</a:t>
            </a:r>
            <a:endParaRPr lang="en-US" sz="4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2483768" y="3124200"/>
            <a:ext cx="24684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Pesalah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5401" name="Rectangle 9"/>
          <p:cNvSpPr>
            <a:spLocks noChangeArrowheads="1"/>
          </p:cNvSpPr>
          <p:nvPr/>
        </p:nvSpPr>
        <p:spPr bwMode="auto">
          <a:xfrm>
            <a:off x="5364088" y="3106738"/>
            <a:ext cx="3779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Tersinggung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2548880" y="4132263"/>
            <a:ext cx="223914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Umum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5403" name="Rectangle 11"/>
          <p:cNvSpPr>
            <a:spLocks noChangeArrowheads="1"/>
          </p:cNvSpPr>
          <p:nvPr/>
        </p:nvSpPr>
        <p:spPr bwMode="auto">
          <a:xfrm>
            <a:off x="5573216" y="41148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Dosa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5404" name="Rectangle 12"/>
          <p:cNvSpPr>
            <a:spLocks noChangeArrowheads="1"/>
          </p:cNvSpPr>
          <p:nvPr/>
        </p:nvSpPr>
        <p:spPr bwMode="auto">
          <a:xfrm>
            <a:off x="5652120" y="19050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18:15-17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69326" name="Picture 13" descr="roman column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0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331641" y="228600"/>
            <a:ext cx="7812360" cy="1143000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Rukun-rukun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Perhubungan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di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Matius</a:t>
            </a:r>
            <a:endParaRPr lang="en-US" sz="4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5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5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401" grpId="0" build="p" autoUpdateAnimBg="0"/>
      <p:bldP spid="955403" grpId="0" build="p" autoUpdateAnimBg="0"/>
      <p:bldP spid="955404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4859" y="3708400"/>
            <a:ext cx="4211637" cy="3149600"/>
          </a:xfrm>
          <a:solidFill>
            <a:srgbClr val="000514"/>
          </a:solidFill>
          <a:effectLst>
            <a:outerShdw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 err="1" smtClean="0">
                <a:solidFill>
                  <a:schemeClr val="bg1"/>
                </a:solidFill>
              </a:rPr>
              <a:t>Bagaimana</a:t>
            </a:r>
            <a:r>
              <a:rPr lang="en-US" sz="4000" b="1" i="1" dirty="0" smtClean="0">
                <a:solidFill>
                  <a:schemeClr val="bg1"/>
                </a:solidFill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</a:rPr>
              <a:t>kita</a:t>
            </a:r>
            <a:r>
              <a:rPr lang="en-US" sz="4000" b="1" i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rgbClr val="FFFF43"/>
                </a:solidFill>
              </a:rPr>
              <a:t>memulihkan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pendosa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Kristan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dengan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betul</a:t>
            </a:r>
            <a:r>
              <a:rPr lang="en-US" sz="4000" b="1" dirty="0" smtClean="0">
                <a:solidFill>
                  <a:schemeClr val="bg1"/>
                </a:solidFill>
              </a:rPr>
              <a:t>? </a:t>
            </a:r>
            <a:endParaRPr lang="en-US" sz="3600" dirty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122882" name="Picture 2" descr="mending_your_broken_heart.jpg"/>
          <p:cNvPicPr>
            <a:picLocks noChangeAspect="1"/>
          </p:cNvPicPr>
          <p:nvPr/>
        </p:nvPicPr>
        <p:blipFill rotWithShape="1">
          <a:blip r:embed="rId4" cstate="print"/>
          <a:srcRect r="9391"/>
          <a:stretch/>
        </p:blipFill>
        <p:spPr bwMode="auto">
          <a:xfrm>
            <a:off x="0" y="3357563"/>
            <a:ext cx="474679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unsetCoupl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3850" y="350838"/>
            <a:ext cx="504666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ighting coupl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9275"/>
            <a:ext cx="4211638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95738" y="1196975"/>
            <a:ext cx="863600" cy="18716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967" name="Rectangle 2"/>
          <p:cNvSpPr txBox="1">
            <a:spLocks noChangeArrowheads="1"/>
          </p:cNvSpPr>
          <p:nvPr/>
        </p:nvSpPr>
        <p:spPr bwMode="auto">
          <a:xfrm>
            <a:off x="36512" y="0"/>
            <a:ext cx="9144000" cy="692150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000" b="1" i="1" dirty="0" err="1" smtClean="0">
                <a:solidFill>
                  <a:srgbClr val="FFFFFF"/>
                </a:solidFill>
                <a:cs typeface="Arial" charset="0"/>
              </a:rPr>
              <a:t>Soalan</a:t>
            </a:r>
            <a:r>
              <a:rPr lang="en-US" sz="3000" b="1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000" b="1" i="1" dirty="0" err="1" smtClean="0">
                <a:solidFill>
                  <a:srgbClr val="FFFFFF"/>
                </a:solidFill>
                <a:cs typeface="Arial" charset="0"/>
              </a:rPr>
              <a:t>Pertama</a:t>
            </a:r>
            <a:r>
              <a:rPr lang="en-US" sz="3000" b="1" i="1" dirty="0" smtClean="0">
                <a:solidFill>
                  <a:srgbClr val="FFFFFF"/>
                </a:solidFill>
                <a:cs typeface="Arial" charset="0"/>
              </a:rPr>
              <a:t> Kita Hari </a:t>
            </a:r>
            <a:r>
              <a:rPr lang="en-US" sz="3000" b="1" i="1" dirty="0" err="1" smtClean="0">
                <a:solidFill>
                  <a:srgbClr val="FFFFFF"/>
                </a:solidFill>
                <a:cs typeface="Arial" charset="0"/>
              </a:rPr>
              <a:t>Ini</a:t>
            </a:r>
            <a:r>
              <a:rPr lang="en-US" sz="3000" b="1" i="1" dirty="0" smtClean="0">
                <a:solidFill>
                  <a:srgbClr val="FFFFFF"/>
                </a:solidFill>
                <a:cs typeface="Arial" charset="0"/>
              </a:rPr>
              <a:t> (</a:t>
            </a:r>
            <a:r>
              <a:rPr lang="en-US" sz="3000" b="1" i="1" dirty="0" err="1" smtClean="0">
                <a:solidFill>
                  <a:srgbClr val="FFFFFF"/>
                </a:solidFill>
                <a:cs typeface="Arial" charset="0"/>
              </a:rPr>
              <a:t>untuk</a:t>
            </a:r>
            <a:r>
              <a:rPr lang="en-US" sz="3000" b="1" i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000" b="1" i="1" dirty="0" err="1" smtClean="0">
                <a:solidFill>
                  <a:srgbClr val="FFFFFF"/>
                </a:solidFill>
                <a:cs typeface="Arial" charset="0"/>
              </a:rPr>
              <a:t>ayat</a:t>
            </a:r>
            <a:r>
              <a:rPr lang="en-US" sz="3000" b="1" i="1" dirty="0" smtClean="0">
                <a:solidFill>
                  <a:srgbClr val="FFFFFF"/>
                </a:solidFill>
                <a:cs typeface="Arial" charset="0"/>
              </a:rPr>
              <a:t> 15-17)</a:t>
            </a:r>
            <a:endParaRPr lang="en-US" sz="3000" dirty="0" smtClean="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22888" name="Text Box 15"/>
          <p:cNvSpPr txBox="1">
            <a:spLocks noChangeArrowheads="1"/>
          </p:cNvSpPr>
          <p:nvPr/>
        </p:nvSpPr>
        <p:spPr bwMode="auto">
          <a:xfrm>
            <a:off x="8466138" y="692150"/>
            <a:ext cx="714375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34d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WordArt 4"/>
          <p:cNvSpPr>
            <a:spLocks noChangeArrowheads="1" noChangeShapeType="1" noTextEdit="1"/>
          </p:cNvSpPr>
          <p:nvPr/>
        </p:nvSpPr>
        <p:spPr bwMode="auto">
          <a:xfrm>
            <a:off x="432792" y="1196975"/>
            <a:ext cx="5579368" cy="2514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315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DEDEF"/>
                </a:solidFill>
                <a:effectLst>
                  <a:outerShdw blurRad="50800" dist="40000" dir="5400000" algn="tl" rotWithShape="0">
                    <a:srgbClr val="000000">
                      <a:alpha val="32999"/>
                    </a:srgbClr>
                  </a:outerShdw>
                </a:effectLst>
                <a:latin typeface="Impact"/>
                <a:ea typeface="Impact"/>
                <a:cs typeface="Impact"/>
              </a:rPr>
              <a:t>Nilai</a:t>
            </a:r>
            <a:endParaRPr lang="en-US" sz="3600" b="1" kern="10" dirty="0">
              <a:ln w="31550">
                <a:solidFill>
                  <a:srgbClr val="000000"/>
                </a:solidFill>
                <a:round/>
                <a:headEnd/>
                <a:tailEnd/>
              </a:ln>
              <a:solidFill>
                <a:srgbClr val="EDEDEF"/>
              </a:solidFill>
              <a:effectLst>
                <a:outerShdw blurRad="50800" dist="40000" dir="5400000" algn="tl" rotWithShape="0">
                  <a:srgbClr val="000000">
                    <a:alpha val="32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1760" y="1517585"/>
            <a:ext cx="5184576" cy="64479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1300" b="1" dirty="0">
                <a:ln w="12700">
                  <a:solidFill>
                    <a:srgbClr val="FFCC66">
                      <a:satMod val="155000"/>
                    </a:srgb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</a:rPr>
              <a:t>1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6988"/>
            <a:ext cx="7772400" cy="1143001"/>
          </a:xfrm>
        </p:spPr>
        <p:txBody>
          <a:bodyPr/>
          <a:lstStyle/>
          <a:p>
            <a:r>
              <a:rPr lang="en-US" sz="72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Matius</a:t>
            </a:r>
            <a:r>
              <a:rPr lang="en-US" sz="72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72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18</a:t>
            </a:r>
            <a:endParaRPr lang="en-US" sz="40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3412" name="WordArt 5"/>
          <p:cNvSpPr>
            <a:spLocks noChangeArrowheads="1" noChangeShapeType="1" noTextEdit="1"/>
          </p:cNvSpPr>
          <p:nvPr/>
        </p:nvSpPr>
        <p:spPr bwMode="auto">
          <a:xfrm>
            <a:off x="5868144" y="1125538"/>
            <a:ext cx="3025031" cy="2590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Satu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96" y="4292600"/>
            <a:ext cx="1619276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 </a:t>
            </a:r>
            <a:b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Anak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(1-9)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5696" y="4292600"/>
            <a:ext cx="2160588" cy="193992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 </a:t>
            </a:r>
            <a:b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Domba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(10-14)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936" y="4292600"/>
            <a:ext cx="2304256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 </a:t>
            </a:r>
            <a:b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Pendosa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(15-20)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0192" y="4437112"/>
            <a:ext cx="2880320" cy="175432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 </a:t>
            </a:r>
            <a:br>
              <a:rPr lang="en-US" sz="36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Penghutang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/>
            </a:r>
            <a:br>
              <a:rPr lang="en-US" sz="36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sz="36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(21-35)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764463" y="-26988"/>
            <a:ext cx="1191352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FFFFFF"/>
                </a:solidFill>
                <a:cs typeface="Arial" charset="0"/>
              </a:rPr>
              <a:t>34a</a:t>
            </a:r>
            <a:br>
              <a:rPr lang="en-US" b="1" kern="0" dirty="0" smtClean="0">
                <a:solidFill>
                  <a:srgbClr val="FFFFFF"/>
                </a:solidFill>
                <a:cs typeface="Arial" charset="0"/>
              </a:rPr>
            </a:br>
            <a:r>
              <a:rPr lang="en-US" b="1" kern="0" dirty="0" err="1" smtClean="0">
                <a:solidFill>
                  <a:srgbClr val="FFFFFF"/>
                </a:solidFill>
                <a:cs typeface="Arial" charset="0"/>
              </a:rPr>
              <a:t>Tujuan</a:t>
            </a:r>
            <a:endParaRPr lang="en-US" kern="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1066"/>
          <p:cNvSpPr>
            <a:spLocks noChangeArrowheads="1"/>
          </p:cNvSpPr>
          <p:nvPr/>
        </p:nvSpPr>
        <p:spPr bwMode="auto">
          <a:xfrm>
            <a:off x="34925" y="4559424"/>
            <a:ext cx="6400800" cy="2254515"/>
          </a:xfrm>
          <a:prstGeom prst="rightArrowCallout">
            <a:avLst>
              <a:gd name="adj1" fmla="val 25000"/>
              <a:gd name="adj2" fmla="val 25000"/>
              <a:gd name="adj3" fmla="val 30435"/>
              <a:gd name="adj4" fmla="val 66667"/>
            </a:avLst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" name="AutoShape 1066"/>
          <p:cNvSpPr>
            <a:spLocks noChangeArrowheads="1"/>
          </p:cNvSpPr>
          <p:nvPr/>
        </p:nvSpPr>
        <p:spPr bwMode="auto">
          <a:xfrm>
            <a:off x="-610" y="1026863"/>
            <a:ext cx="6400800" cy="3505200"/>
          </a:xfrm>
          <a:prstGeom prst="rightArrowCallout">
            <a:avLst>
              <a:gd name="adj1" fmla="val 25000"/>
              <a:gd name="adj2" fmla="val 25000"/>
              <a:gd name="adj3" fmla="val 30435"/>
              <a:gd name="adj4" fmla="val 66667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8071" name="Rectangle 1063"/>
          <p:cNvSpPr>
            <a:spLocks noChangeArrowheads="1"/>
          </p:cNvSpPr>
          <p:nvPr/>
        </p:nvSpPr>
        <p:spPr bwMode="auto">
          <a:xfrm>
            <a:off x="34925" y="1054224"/>
            <a:ext cx="9144000" cy="5687144"/>
          </a:xfrm>
          <a:prstGeom prst="rect">
            <a:avLst/>
          </a:prstGeom>
          <a:noFill/>
          <a:ln>
            <a:noFill/>
          </a:ln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  <a:extLst/>
        </p:spPr>
        <p:txBody>
          <a:bodyPr anchor="t"/>
          <a:lstStyle/>
          <a:p>
            <a:pPr eaLnBrk="1" hangingPunct="1">
              <a:defRPr/>
            </a:pPr>
            <a:endParaRPr kumimoji="1" lang="en-US" sz="22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68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8941" y="260648"/>
            <a:ext cx="8353499" cy="533400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 err="1" smtClean="0">
                <a:latin typeface="Helvetica" charset="0"/>
                <a:cs typeface="ＭＳ Ｐゴシック" charset="0"/>
              </a:rPr>
              <a:t>Matius</a:t>
            </a:r>
            <a:r>
              <a:rPr lang="en-US" sz="3600" b="1" dirty="0" smtClean="0">
                <a:latin typeface="Helvetica" charset="0"/>
                <a:cs typeface="ＭＳ Ｐゴシック" charset="0"/>
              </a:rPr>
              <a:t> </a:t>
            </a:r>
            <a:r>
              <a:rPr lang="en-US" sz="3600" b="1" dirty="0">
                <a:latin typeface="Helvetica" charset="0"/>
                <a:cs typeface="ＭＳ Ｐゴシック" charset="0"/>
              </a:rPr>
              <a:t>18:15-</a:t>
            </a:r>
            <a:r>
              <a:rPr lang="en-US" sz="3600" b="1" dirty="0" smtClean="0">
                <a:latin typeface="Helvetica" charset="0"/>
                <a:cs typeface="ＭＳ Ｐゴシック" charset="0"/>
              </a:rPr>
              <a:t>20 </a:t>
            </a:r>
            <a:r>
              <a:rPr lang="en-US" sz="1600" b="1" dirty="0" smtClean="0">
                <a:latin typeface="Helvetica" charset="0"/>
                <a:cs typeface="ＭＳ Ｐゴシック" charset="0"/>
              </a:rPr>
              <a:t>(</a:t>
            </a:r>
            <a:r>
              <a:rPr lang="en-US" sz="1600" b="1" dirty="0" err="1" smtClean="0">
                <a:latin typeface="Helvetica" charset="0"/>
                <a:cs typeface="ＭＳ Ｐゴシック" charset="0"/>
              </a:rPr>
              <a:t>Alkitab</a:t>
            </a:r>
            <a:r>
              <a:rPr lang="en-US" sz="1600" b="1" dirty="0" smtClean="0">
                <a:latin typeface="Helvetica" charset="0"/>
                <a:cs typeface="ＭＳ Ｐゴシック" charset="0"/>
              </a:rPr>
              <a:t> </a:t>
            </a:r>
            <a:r>
              <a:rPr lang="en-US" sz="1600" b="1" dirty="0" err="1" smtClean="0">
                <a:latin typeface="Helvetica" charset="0"/>
                <a:cs typeface="ＭＳ Ｐゴシック" charset="0"/>
              </a:rPr>
              <a:t>Berita</a:t>
            </a:r>
            <a:r>
              <a:rPr lang="en-US" sz="1600" b="1" dirty="0" smtClean="0">
                <a:latin typeface="Helvetica" charset="0"/>
                <a:cs typeface="ＭＳ Ｐゴシック" charset="0"/>
              </a:rPr>
              <a:t> </a:t>
            </a:r>
            <a:r>
              <a:rPr lang="en-US" sz="1600" b="1" dirty="0" err="1" smtClean="0">
                <a:latin typeface="Helvetica" charset="0"/>
                <a:cs typeface="ＭＳ Ｐゴシック" charset="0"/>
              </a:rPr>
              <a:t>Baik</a:t>
            </a:r>
            <a:r>
              <a:rPr lang="en-US" sz="1600" b="1" dirty="0" smtClean="0">
                <a:latin typeface="Helvetica" charset="0"/>
                <a:cs typeface="ＭＳ Ｐゴシック" charset="0"/>
              </a:rPr>
              <a:t> – Bible Society of Malaysia)</a:t>
            </a:r>
            <a:endParaRPr lang="en-US" sz="1650" b="1" dirty="0">
              <a:latin typeface="Helvetica" charset="0"/>
              <a:cs typeface="ＭＳ Ｐゴシック" charset="0"/>
            </a:endParaRPr>
          </a:p>
        </p:txBody>
      </p:sp>
      <p:pic>
        <p:nvPicPr>
          <p:cNvPr id="2050" name="Picture 2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-8330612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-8330612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832772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8325056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80756" y="836712"/>
            <a:ext cx="8927748" cy="59772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3327" tIns="158700" rIns="0" bIns="0" numCol="1" anchor="t" anchorCtr="0" compatLnSpc="1">
            <a:prstTxWarp prst="textNoShape">
              <a:avLst/>
            </a:prstTxWarp>
            <a:spAutoFit/>
          </a:bodyPr>
          <a:lstStyle>
            <a:lvl1pPr indent="158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15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“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Jika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saudaramu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berdosa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terhadapmu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pergilah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kepadanya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tunjukkan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kesalahannya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Lakukan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hal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ini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dengan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diam-diam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antara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kamu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berdua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sahaja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Jika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menurut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kata-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katamu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maka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berjaya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mendapat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kembali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saudaramu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 </a:t>
            </a: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16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Tetapi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jika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tidak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bawalah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seorang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atau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dua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orang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bersama-samamu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Berbuatlah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demikian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kerana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dalam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Alkitab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tertulis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‘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Tiap-tiap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tuduhan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harus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dikuatkan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oleh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kesaksian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atau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tiga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orang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saksi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.’ </a:t>
            </a: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17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Jika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tidak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mahu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menerima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nasihat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mereka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beritahukan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perkara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itu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kepada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jemaah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Akhirnya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jika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masih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tidak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mahu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menerima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nasihat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jemaah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anggaplah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sebagai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orang yang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tidak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mengenal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Allah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atau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sebagai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pemungut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cukai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.”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18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“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Ketahuilah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apa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yang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larang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dunia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dilarang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juga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syurga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Apa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yang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izinkan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dunia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diizinkan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juga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syurga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19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Ketahuilah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juga,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setiap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kali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orang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antara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dunia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ini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bersetuju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berdoa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bagi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perkara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apa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sahaja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doa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itu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dikabulkan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oleh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Bapa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-Ku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syurga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 </a:t>
            </a: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20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Hal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itu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demikian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kerana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apabila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atau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tiga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orang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berkumpul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kerana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pun di situ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bersama-sama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mereka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.”</a:t>
            </a:r>
          </a:p>
        </p:txBody>
      </p:sp>
      <p:pic>
        <p:nvPicPr>
          <p:cNvPr id="2055" name="Picture 7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-832908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-832908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-832619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832658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067"/>
          <p:cNvSpPr>
            <a:spLocks noChangeArrowheads="1"/>
          </p:cNvSpPr>
          <p:nvPr/>
        </p:nvSpPr>
        <p:spPr bwMode="auto">
          <a:xfrm>
            <a:off x="5715000" y="914400"/>
            <a:ext cx="3429000" cy="2971800"/>
          </a:xfrm>
          <a:prstGeom prst="verticalScroll">
            <a:avLst>
              <a:gd name="adj" fmla="val 12500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" name="Rectangle 1064"/>
          <p:cNvSpPr>
            <a:spLocks noChangeArrowheads="1"/>
          </p:cNvSpPr>
          <p:nvPr/>
        </p:nvSpPr>
        <p:spPr bwMode="auto">
          <a:xfrm>
            <a:off x="5940152" y="1371600"/>
            <a:ext cx="3048000" cy="2438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FFFF00"/>
                </a:solidFill>
                <a:effectLst>
                  <a:glow rad="152400">
                    <a:srgbClr val="000000">
                      <a:alpha val="75000"/>
                    </a:srgbClr>
                  </a:glow>
                </a:effectLst>
                <a:latin typeface="Helvetica" charset="0"/>
                <a:ea typeface="ＭＳ Ｐゴシック" charset="-128"/>
              </a:rPr>
              <a:t>Bagaimana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75000"/>
                    </a:srgbClr>
                  </a:glow>
                </a:effectLst>
                <a:latin typeface="Helvetica" charset="0"/>
                <a:ea typeface="ＭＳ Ｐゴシック" charset="-128"/>
              </a:rPr>
              <a:t> Memulihkan15-17</a:t>
            </a:r>
            <a:endParaRPr lang="en-US" sz="4400" b="1" dirty="0">
              <a:solidFill>
                <a:srgbClr val="FFFFFF"/>
              </a:solidFill>
              <a:effectLst>
                <a:glow rad="152400">
                  <a:srgbClr val="000000">
                    <a:alpha val="75000"/>
                  </a:srgbClr>
                </a:glow>
              </a:effectLst>
              <a:latin typeface="Helvetica" charset="0"/>
              <a:ea typeface="ＭＳ Ｐゴシック" charset="-128"/>
            </a:endParaRPr>
          </a:p>
        </p:txBody>
      </p:sp>
      <p:sp>
        <p:nvSpPr>
          <p:cNvPr id="21" name="AutoShape 1069"/>
          <p:cNvSpPr>
            <a:spLocks noChangeArrowheads="1"/>
          </p:cNvSpPr>
          <p:nvPr/>
        </p:nvSpPr>
        <p:spPr bwMode="auto">
          <a:xfrm>
            <a:off x="5715000" y="3886200"/>
            <a:ext cx="3429000" cy="2895600"/>
          </a:xfrm>
          <a:prstGeom prst="verticalScroll">
            <a:avLst>
              <a:gd name="adj" fmla="val 12500"/>
            </a:avLst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" name="Rectangle 1070"/>
          <p:cNvSpPr>
            <a:spLocks noChangeArrowheads="1"/>
          </p:cNvSpPr>
          <p:nvPr/>
        </p:nvSpPr>
        <p:spPr bwMode="auto">
          <a:xfrm>
            <a:off x="6019800" y="4191000"/>
            <a:ext cx="2872680" cy="2438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FFFF00"/>
                </a:solidFill>
                <a:effectLst>
                  <a:glow rad="152400">
                    <a:srgbClr val="000000">
                      <a:alpha val="75000"/>
                    </a:srgbClr>
                  </a:glow>
                </a:effectLst>
                <a:latin typeface="Helvetica" charset="0"/>
                <a:ea typeface="ＭＳ Ｐゴシック" charset="-128"/>
              </a:rPr>
              <a:t>Mengapa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75000"/>
                    </a:srgbClr>
                  </a:glow>
                </a:effectLst>
                <a:latin typeface="Helvetica" charset="0"/>
                <a:ea typeface="ＭＳ Ｐゴシック" charset="-128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glow rad="152400">
                    <a:srgbClr val="000000">
                      <a:alpha val="75000"/>
                    </a:srgbClr>
                  </a:glow>
                </a:effectLst>
                <a:latin typeface="Helvetica" charset="0"/>
                <a:ea typeface="ＭＳ Ｐゴシック" charset="-128"/>
              </a:rPr>
              <a:t>Memulihkan</a:t>
            </a:r>
            <a:r>
              <a:rPr lang="en-US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75000"/>
                    </a:srgbClr>
                  </a:glow>
                </a:effectLst>
                <a:latin typeface="Helvetica" charset="0"/>
                <a:ea typeface="ＭＳ Ｐゴシック" charset="-128"/>
              </a:rPr>
              <a:t/>
            </a:r>
            <a:br>
              <a:rPr lang="en-US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75000"/>
                    </a:srgbClr>
                  </a:glow>
                </a:effectLst>
                <a:latin typeface="Helvetica" charset="0"/>
                <a:ea typeface="ＭＳ Ｐゴシック" charset="-128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75000"/>
                    </a:srgbClr>
                  </a:glow>
                </a:effectLst>
                <a:latin typeface="Helvetica" charset="0"/>
                <a:ea typeface="ＭＳ Ｐゴシック" charset="-128"/>
              </a:rPr>
              <a:t>18-20</a:t>
            </a:r>
            <a:endParaRPr lang="en-US" sz="4400" b="1" dirty="0">
              <a:solidFill>
                <a:srgbClr val="FFFFFF"/>
              </a:solidFill>
              <a:effectLst>
                <a:glow rad="152400">
                  <a:srgbClr val="000000">
                    <a:alpha val="75000"/>
                  </a:srgbClr>
                </a:glow>
              </a:effectLst>
              <a:latin typeface="Helvetic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34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  <p:bldP spid="19" grpId="0" build="p" autoUpdateAnimBg="0"/>
      <p:bldP spid="21" grpId="0" animBg="1"/>
      <p:bldP spid="22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77506" name="Picture 1" descr="reconcilia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63" y="2276872"/>
            <a:ext cx="4426637" cy="396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25400" y="260350"/>
            <a:ext cx="47625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84188" indent="-4841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504000" indent="-504000">
              <a:buFont typeface="+mj-lt"/>
              <a:buAutoNum type="romanUcPeriod"/>
            </a:pP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ea typeface="ＭＳ Ｐゴシック" pitchFamily="34" charset="-128"/>
              </a:rPr>
              <a:t>Cara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betul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Gereja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perlu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ea typeface="ＭＳ Ｐゴシック" pitchFamily="34" charset="-128"/>
              </a:rPr>
              <a:t>memulihkan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seorang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Kristian yang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berdosa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adalah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memastikan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perkara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tersebut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se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ea typeface="ＭＳ Ｐゴシック" pitchFamily="34" charset="-128"/>
              </a:rPr>
              <a:t>peribadi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yang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mungkin</a:t>
            </a:r>
            <a:r>
              <a:rPr lang="en-US" altLang="ja-JP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(15-17).</a:t>
            </a:r>
            <a:r>
              <a:rPr lang="en-US" altLang="ja-JP" sz="40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endParaRPr lang="en-US" sz="4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75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37288"/>
            <a:ext cx="8820150" cy="620712"/>
          </a:xfrm>
        </p:spPr>
        <p:txBody>
          <a:bodyPr/>
          <a:lstStyle/>
          <a:p>
            <a:pPr algn="r" eaLnBrk="1" hangingPunct="1"/>
            <a:r>
              <a:rPr lang="en-US" sz="2800" b="1" i="1" dirty="0" err="1" smtClean="0">
                <a:latin typeface="Arial" charset="0"/>
                <a:ea typeface="ＭＳ Ｐゴシック" charset="0"/>
              </a:rPr>
              <a:t>Kunci</a:t>
            </a:r>
            <a:r>
              <a:rPr lang="en-US" sz="2800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2800" b="1" i="1" dirty="0" err="1" smtClean="0">
                <a:latin typeface="Arial" charset="0"/>
                <a:ea typeface="ＭＳ Ｐゴシック" charset="0"/>
              </a:rPr>
              <a:t>Ayat</a:t>
            </a:r>
            <a:r>
              <a:rPr lang="en-US" sz="2800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2800" b="1" i="1" dirty="0">
                <a:latin typeface="Arial" charset="0"/>
                <a:ea typeface="ＭＳ Ｐゴシック" charset="0"/>
              </a:rPr>
              <a:t>15-17</a:t>
            </a:r>
            <a:endParaRPr lang="en-US" sz="2800" i="1" dirty="0">
              <a:latin typeface="Times New Roman" charset="0"/>
              <a:ea typeface="ＭＳ Ｐゴシック" charset="0"/>
            </a:endParaRPr>
          </a:p>
        </p:txBody>
      </p:sp>
      <p:sp>
        <p:nvSpPr>
          <p:cNvPr id="277509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  <a:latin typeface="Arial" charset="0"/>
                <a:cs typeface="Arial" charset="0"/>
              </a:rPr>
              <a:t>34c</a:t>
            </a:r>
            <a:endParaRPr lang="en-US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6266656" cy="1066800"/>
          </a:xfrm>
          <a:effectLst>
            <a:outerShdw blurRad="25400" dist="38099" dir="2700000" algn="ctr" rotWithShape="0">
              <a:srgbClr val="FFFFFF">
                <a:alpha val="99962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6600" b="1" dirty="0" err="1" smtClean="0">
                <a:latin typeface="Verdana" charset="0"/>
                <a:ea typeface="Osaka" charset="0"/>
                <a:cs typeface="Osaka" charset="0"/>
              </a:rPr>
              <a:t>Tujuan</a:t>
            </a:r>
            <a:r>
              <a:rPr lang="en-US" sz="6600" b="1" dirty="0" smtClean="0">
                <a:latin typeface="Verdana" charset="0"/>
                <a:ea typeface="Osaka" charset="0"/>
                <a:cs typeface="Osaka" charset="0"/>
              </a:rPr>
              <a:t> Kita:</a:t>
            </a:r>
            <a:endParaRPr lang="en-US" dirty="0">
              <a:latin typeface="Verdana" charset="0"/>
              <a:ea typeface="Osaka" charset="0"/>
              <a:cs typeface="Osaka" charset="0"/>
            </a:endParaRPr>
          </a:p>
        </p:txBody>
      </p:sp>
      <p:sp>
        <p:nvSpPr>
          <p:cNvPr id="1070084" name="WordArt 4"/>
          <p:cNvSpPr>
            <a:spLocks noChangeArrowheads="1" noChangeShapeType="1" noTextEdit="1"/>
          </p:cNvSpPr>
          <p:nvPr/>
        </p:nvSpPr>
        <p:spPr bwMode="auto">
          <a:xfrm>
            <a:off x="453008" y="1305272"/>
            <a:ext cx="8367464" cy="457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77800">
                    <a:srgbClr val="1F0769"/>
                  </a:glow>
                </a:effectLst>
                <a:latin typeface="Impact"/>
                <a:ea typeface="Impact"/>
                <a:cs typeface="Impact"/>
              </a:rPr>
              <a:t>Pemulihan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glow rad="177800">
                    <a:srgbClr val="1F0769"/>
                  </a:glow>
                </a:effectLst>
                <a:latin typeface="Impact"/>
                <a:ea typeface="Impact"/>
                <a:cs typeface="Impact"/>
              </a:rPr>
              <a:t>!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glow rad="177800">
                  <a:srgbClr val="1F0769"/>
                </a:glo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070085" name="Rectangle 5"/>
          <p:cNvSpPr>
            <a:spLocks noChangeArrowheads="1"/>
          </p:cNvSpPr>
          <p:nvPr/>
        </p:nvSpPr>
        <p:spPr bwMode="auto">
          <a:xfrm>
            <a:off x="533400" y="304800"/>
            <a:ext cx="6126832" cy="1066800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rgbClr val="FFFFFF">
                <a:alpha val="99962"/>
              </a:srgbClr>
            </a:outerShdw>
          </a:effectLst>
          <a:extLst/>
        </p:spPr>
        <p:txBody>
          <a:bodyPr anchor="ctr"/>
          <a:lstStyle/>
          <a:p>
            <a:pPr eaLnBrk="1" hangingPunct="1">
              <a:defRPr/>
            </a:pPr>
            <a:r>
              <a:rPr lang="en-US" sz="6600" b="1" dirty="0" err="1" smtClean="0">
                <a:solidFill>
                  <a:srgbClr val="1F0769"/>
                </a:solidFill>
                <a:latin typeface="Verdana" charset="0"/>
                <a:ea typeface="Osaka" charset="0"/>
              </a:rPr>
              <a:t>Tujuan</a:t>
            </a:r>
            <a:r>
              <a:rPr lang="en-US" sz="6600" b="1" dirty="0" smtClean="0">
                <a:solidFill>
                  <a:srgbClr val="1F0769"/>
                </a:solidFill>
                <a:latin typeface="Verdana" charset="0"/>
                <a:ea typeface="Osaka" charset="0"/>
              </a:rPr>
              <a:t> Kita:</a:t>
            </a:r>
            <a:endParaRPr lang="en-US" sz="4400" dirty="0">
              <a:solidFill>
                <a:srgbClr val="1F0769"/>
              </a:solidFill>
              <a:latin typeface="Verdana" charset="0"/>
              <a:ea typeface="Osak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0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70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143000"/>
            <a:ext cx="9144000" cy="5715000"/>
            <a:chOff x="0" y="1143000"/>
            <a:chExt cx="9144000" cy="5715000"/>
          </a:xfrm>
        </p:grpSpPr>
        <p:pic>
          <p:nvPicPr>
            <p:cNvPr id="28160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3000"/>
              <a:ext cx="4445000" cy="332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160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41"/>
            <a:stretch>
              <a:fillRect/>
            </a:stretch>
          </p:blipFill>
          <p:spPr bwMode="auto">
            <a:xfrm>
              <a:off x="3886200" y="3987800"/>
              <a:ext cx="4445000" cy="287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1608" name="Rectangle 1"/>
            <p:cNvSpPr>
              <a:spLocks noChangeArrowheads="1"/>
            </p:cNvSpPr>
            <p:nvPr/>
          </p:nvSpPr>
          <p:spPr bwMode="auto">
            <a:xfrm>
              <a:off x="1979712" y="3501008"/>
              <a:ext cx="7164288" cy="1224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81603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239000" cy="1524000"/>
          </a:xfrm>
          <a:solidFill>
            <a:schemeClr val="tx1"/>
          </a:solidFill>
        </p:spPr>
        <p:txBody>
          <a:bodyPr/>
          <a:lstStyle/>
          <a:p>
            <a:pPr algn="r" eaLnBrk="1" hangingPunct="1"/>
            <a:r>
              <a:rPr lang="en-US" b="1">
                <a:latin typeface="Arial" charset="0"/>
                <a:ea typeface="ＭＳ Ｐゴシック" charset="0"/>
              </a:rPr>
              <a:t>Restore People in Sin</a:t>
            </a:r>
            <a:endParaRPr lang="en-US" sz="3600">
              <a:latin typeface="Arial" charset="0"/>
              <a:ea typeface="ＭＳ Ｐゴシック" charset="0"/>
            </a:endParaRPr>
          </a:p>
        </p:txBody>
      </p:sp>
      <p:sp>
        <p:nvSpPr>
          <p:cNvPr id="281604" name="Rectangle 7"/>
          <p:cNvSpPr>
            <a:spLocks noChangeArrowheads="1"/>
          </p:cNvSpPr>
          <p:nvPr/>
        </p:nvSpPr>
        <p:spPr bwMode="auto">
          <a:xfrm>
            <a:off x="899592" y="1654968"/>
            <a:ext cx="7967464" cy="2303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MY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Saudara-saudaraku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didapati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sesuatu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salah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hendaklah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menurut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pimpinan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Allah,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membimbing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kembali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benar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melakukannya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lemah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lembut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Berwaspadalah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supaya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sendiri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tergoda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berbuat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MY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 eaLnBrk="1" hangingPunct="1">
              <a:lnSpc>
                <a:spcPct val="105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Galatia 6:1</a:t>
            </a:r>
          </a:p>
          <a:p>
            <a:pPr algn="r" eaLnBrk="1" hangingPunct="1">
              <a:lnSpc>
                <a:spcPct val="105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Helvetica" charset="0"/>
                <a:cs typeface="ＭＳ Ｐゴシック" charset="0"/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latin typeface="Helvetica" charset="0"/>
                <a:cs typeface="ＭＳ Ｐゴシック" charset="0"/>
              </a:rPr>
              <a:t>Alkitab</a:t>
            </a:r>
            <a:r>
              <a:rPr lang="en-US" sz="2000" b="1" dirty="0">
                <a:solidFill>
                  <a:schemeClr val="bg1"/>
                </a:solidFill>
                <a:latin typeface="Helvetica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charset="0"/>
                <a:cs typeface="ＭＳ Ｐゴシック" charset="0"/>
              </a:rPr>
              <a:t>Berita</a:t>
            </a:r>
            <a:r>
              <a:rPr lang="en-US" sz="2000" b="1" dirty="0">
                <a:solidFill>
                  <a:schemeClr val="bg1"/>
                </a:solidFill>
                <a:latin typeface="Helvetica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Helvetica" charset="0"/>
                <a:cs typeface="ＭＳ Ｐゴシック" charset="0"/>
              </a:rPr>
              <a:t>Baik</a:t>
            </a:r>
            <a:r>
              <a:rPr lang="en-US" sz="2000" b="1" dirty="0">
                <a:solidFill>
                  <a:schemeClr val="bg1"/>
                </a:solidFill>
                <a:latin typeface="Helvetica" charset="0"/>
                <a:cs typeface="ＭＳ Ｐゴシック" charset="0"/>
              </a:rPr>
              <a:t> – </a:t>
            </a:r>
            <a:r>
              <a:rPr lang="en-US" sz="2000" b="1" i="1" dirty="0">
                <a:solidFill>
                  <a:schemeClr val="bg1"/>
                </a:solidFill>
                <a:latin typeface="Helvetica" charset="0"/>
                <a:cs typeface="ＭＳ Ｐゴシック" charset="0"/>
              </a:rPr>
              <a:t>Bible Society of Malaysia</a:t>
            </a:r>
            <a:r>
              <a:rPr lang="en-US" sz="2000" b="1" dirty="0">
                <a:solidFill>
                  <a:schemeClr val="bg1"/>
                </a:solidFill>
                <a:latin typeface="Helvetica" charset="0"/>
                <a:cs typeface="ＭＳ Ｐゴシック" charset="0"/>
              </a:rPr>
              <a:t>)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81605" name="Rectangle 9"/>
          <p:cNvSpPr>
            <a:spLocks noChangeArrowheads="1"/>
          </p:cNvSpPr>
          <p:nvPr/>
        </p:nvSpPr>
        <p:spPr bwMode="auto">
          <a:xfrm>
            <a:off x="0" y="115888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Pulihkan</a:t>
            </a:r>
            <a:r>
              <a:rPr lang="en-US" sz="4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Mereka</a:t>
            </a:r>
            <a:r>
              <a:rPr lang="en-US" sz="4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yang </a:t>
            </a:r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Berdosa</a:t>
            </a:r>
            <a:endParaRPr lang="en-US" sz="36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192" y="124272"/>
            <a:ext cx="8077200" cy="1648544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latin typeface="Arial" charset="0"/>
                <a:ea typeface="ＭＳ Ｐゴシック" charset="0"/>
              </a:rPr>
              <a:t>4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langkah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Proses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Pemulihan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latin typeface="Arial" charset="0"/>
                <a:ea typeface="ＭＳ Ｐゴシック" charset="0"/>
              </a:rPr>
              <a:t>Tuhan</a:t>
            </a:r>
            <a:r>
              <a:rPr lang="en-US" sz="4800" b="1" dirty="0" smtClean="0">
                <a:latin typeface="Arial" charset="0"/>
                <a:ea typeface="ＭＳ Ｐゴシック" charset="0"/>
              </a:rPr>
              <a:t>…</a:t>
            </a:r>
            <a:endParaRPr lang="en-US" sz="4800" dirty="0">
              <a:latin typeface="Arial" charset="0"/>
              <a:ea typeface="ＭＳ Ｐゴシック" charset="0"/>
            </a:endParaRPr>
          </a:p>
        </p:txBody>
      </p:sp>
      <p:sp>
        <p:nvSpPr>
          <p:cNvPr id="283650" name="AutoShape 6"/>
          <p:cNvSpPr>
            <a:spLocks noChangeArrowheads="1"/>
          </p:cNvSpPr>
          <p:nvPr/>
        </p:nvSpPr>
        <p:spPr bwMode="auto">
          <a:xfrm rot="5400000" flipV="1">
            <a:off x="2057400" y="-685800"/>
            <a:ext cx="5410200" cy="8001000"/>
          </a:xfrm>
          <a:prstGeom prst="triangle">
            <a:avLst>
              <a:gd name="adj" fmla="val 50000"/>
            </a:avLst>
          </a:prstGeom>
          <a:solidFill>
            <a:srgbClr val="66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75208" name="Text Box 8"/>
          <p:cNvSpPr txBox="1">
            <a:spLocks noChangeArrowheads="1"/>
          </p:cNvSpPr>
          <p:nvPr/>
        </p:nvSpPr>
        <p:spPr bwMode="auto">
          <a:xfrm>
            <a:off x="1676400" y="2947988"/>
            <a:ext cx="498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1075209" name="Text Box 9"/>
          <p:cNvSpPr txBox="1">
            <a:spLocks noChangeArrowheads="1"/>
          </p:cNvSpPr>
          <p:nvPr/>
        </p:nvSpPr>
        <p:spPr bwMode="auto">
          <a:xfrm>
            <a:off x="2751138" y="2414588"/>
            <a:ext cx="9334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06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1075211" name="Text Box 11"/>
          <p:cNvSpPr txBox="1">
            <a:spLocks noChangeArrowheads="1"/>
          </p:cNvSpPr>
          <p:nvPr/>
        </p:nvSpPr>
        <p:spPr bwMode="auto">
          <a:xfrm>
            <a:off x="4321175" y="1782763"/>
            <a:ext cx="15192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9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075212" name="Text Box 12"/>
          <p:cNvSpPr txBox="1">
            <a:spLocks noChangeArrowheads="1"/>
          </p:cNvSpPr>
          <p:nvPr/>
        </p:nvSpPr>
        <p:spPr bwMode="auto">
          <a:xfrm>
            <a:off x="6477000" y="898525"/>
            <a:ext cx="2338388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05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83655" name="Rectangle 13"/>
          <p:cNvSpPr>
            <a:spLocks noChangeArrowheads="1"/>
          </p:cNvSpPr>
          <p:nvPr/>
        </p:nvSpPr>
        <p:spPr bwMode="auto">
          <a:xfrm>
            <a:off x="0" y="5029200"/>
            <a:ext cx="807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…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mendedahkan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isu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itu</a:t>
            </a:r>
            <a:endParaRPr lang="en-US" sz="4200" b="1" dirty="0" smtClean="0">
              <a:solidFill>
                <a:srgbClr val="333399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kepada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lebih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ramai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pada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setiap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langkah</a:t>
            </a:r>
            <a:endParaRPr lang="en-US" sz="4200" b="1" dirty="0">
              <a:solidFill>
                <a:srgbClr val="3333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3656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71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1C1C1C"/>
                </a:solidFill>
                <a:latin typeface="Arial" charset="0"/>
                <a:cs typeface="Arial" charset="0"/>
              </a:rPr>
              <a:t>34d</a:t>
            </a:r>
            <a:endParaRPr lang="en-US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75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075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075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075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08" grpId="0" build="p" autoUpdateAnimBg="0"/>
      <p:bldP spid="1075209" grpId="0" build="p" autoUpdateAnimBg="0"/>
      <p:bldP spid="1075211" grpId="0" build="p" autoUpdateAnimBg="0"/>
      <p:bldP spid="1075212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3" descr="Haifa bay overview from southeast, tb0508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4" name="Title 1"/>
          <p:cNvSpPr>
            <a:spLocks noGrp="1"/>
          </p:cNvSpPr>
          <p:nvPr>
            <p:ph type="title"/>
          </p:nvPr>
        </p:nvSpPr>
        <p:spPr>
          <a:xfrm>
            <a:off x="0" y="227856"/>
            <a:ext cx="9144000" cy="1905000"/>
          </a:xfrm>
        </p:spPr>
        <p:txBody>
          <a:bodyPr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Helvetica" charset="0"/>
                <a:ea typeface="Osaka" charset="0"/>
              </a:rPr>
              <a:t>Biarlah</a:t>
            </a:r>
            <a:r>
              <a:rPr lang="en-US" sz="3600" b="1" dirty="0" smtClean="0">
                <a:solidFill>
                  <a:schemeClr val="bg1"/>
                </a:solidFill>
                <a:latin typeface="Helvetica" charset="0"/>
                <a:ea typeface="Osaka" charset="0"/>
              </a:rPr>
              <a:t> kami </a:t>
            </a:r>
            <a:r>
              <a:rPr lang="en-US" sz="3600" b="1" dirty="0" err="1" smtClean="0">
                <a:solidFill>
                  <a:schemeClr val="bg1"/>
                </a:solidFill>
                <a:latin typeface="Helvetica" charset="0"/>
                <a:ea typeface="Osaka" charset="0"/>
              </a:rPr>
              <a:t>terlebih</a:t>
            </a:r>
            <a:r>
              <a:rPr lang="en-US" sz="3600" b="1" dirty="0" smtClean="0">
                <a:solidFill>
                  <a:schemeClr val="bg1"/>
                </a:solidFill>
                <a:latin typeface="Helvetica" charset="0"/>
                <a:ea typeface="Osaka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elvetica" charset="0"/>
                <a:ea typeface="Osaka" charset="0"/>
              </a:rPr>
              <a:t>dahulu</a:t>
            </a:r>
            <a:r>
              <a:rPr lang="en-US" sz="3600" b="1" dirty="0" smtClean="0">
                <a:solidFill>
                  <a:schemeClr val="bg1"/>
                </a:solidFill>
                <a:latin typeface="Helvetica" charset="0"/>
                <a:ea typeface="Osaka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Helvetica" charset="0"/>
                <a:ea typeface="Osaka" charset="0"/>
              </a:rPr>
            </a:br>
            <a:r>
              <a:rPr lang="en-US" sz="3600" b="1" dirty="0" err="1" smtClean="0">
                <a:solidFill>
                  <a:schemeClr val="bg1"/>
                </a:solidFill>
                <a:latin typeface="Helvetica" charset="0"/>
                <a:ea typeface="Osaka" charset="0"/>
              </a:rPr>
              <a:t>mendapat</a:t>
            </a:r>
            <a:r>
              <a:rPr lang="en-US" sz="3600" b="1" dirty="0" smtClean="0">
                <a:solidFill>
                  <a:schemeClr val="bg1"/>
                </a:solidFill>
                <a:latin typeface="Helvetica" charset="0"/>
                <a:ea typeface="Osaka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elvetica" charset="0"/>
                <a:ea typeface="Osaka" charset="0"/>
              </a:rPr>
              <a:t>gambaran</a:t>
            </a:r>
            <a:r>
              <a:rPr lang="en-US" sz="3600" b="1" dirty="0" smtClean="0">
                <a:solidFill>
                  <a:schemeClr val="bg1"/>
                </a:solidFill>
                <a:latin typeface="Helvetica" charset="0"/>
                <a:ea typeface="Osaka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elvetica" charset="0"/>
                <a:ea typeface="Osaka" charset="0"/>
              </a:rPr>
              <a:t>keseluruhan</a:t>
            </a:r>
            <a:r>
              <a:rPr lang="en-US" sz="3600" b="1" dirty="0">
                <a:solidFill>
                  <a:schemeClr val="bg1"/>
                </a:solidFill>
                <a:latin typeface="Helvetica" charset="0"/>
                <a:ea typeface="Osaka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Helvetica" charset="0"/>
                <a:ea typeface="Osaka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Helvetica" charset="0"/>
                <a:ea typeface="Osaka" charset="0"/>
              </a:rPr>
              <a:t>proses </a:t>
            </a:r>
            <a:r>
              <a:rPr lang="en-US" sz="3600" b="1" dirty="0" err="1" smtClean="0">
                <a:solidFill>
                  <a:schemeClr val="bg1"/>
                </a:solidFill>
                <a:latin typeface="Helvetica" charset="0"/>
                <a:ea typeface="Osaka" charset="0"/>
              </a:rPr>
              <a:t>penyediaan</a:t>
            </a:r>
            <a:r>
              <a:rPr lang="en-US" sz="3600" b="1" dirty="0">
                <a:solidFill>
                  <a:schemeClr val="bg1"/>
                </a:solidFill>
                <a:latin typeface="Helvetica" charset="0"/>
                <a:ea typeface="Osaka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elvetica" charset="0"/>
                <a:ea typeface="Osaka" charset="0"/>
              </a:rPr>
              <a:t>khutbah</a:t>
            </a:r>
            <a:r>
              <a:rPr lang="en-US" sz="3600" b="1" dirty="0" smtClean="0">
                <a:solidFill>
                  <a:schemeClr val="bg1"/>
                </a:solidFill>
                <a:latin typeface="Helvetica" charset="0"/>
                <a:ea typeface="Osaka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elvetica" charset="0"/>
                <a:ea typeface="Osaka" charset="0"/>
              </a:rPr>
              <a:t>eksposisi</a:t>
            </a:r>
            <a:r>
              <a:rPr lang="en-US" sz="3600" b="1" dirty="0" smtClean="0">
                <a:solidFill>
                  <a:schemeClr val="bg1"/>
                </a:solidFill>
                <a:latin typeface="Helvetica" charset="0"/>
                <a:ea typeface="Osaka" charset="0"/>
              </a:rPr>
              <a:t>...</a:t>
            </a:r>
            <a:endParaRPr lang="en-US" sz="3600" b="1" dirty="0">
              <a:solidFill>
                <a:schemeClr val="bg1"/>
              </a:solidFill>
              <a:latin typeface="Helvetica" charset="0"/>
              <a:ea typeface="Osak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362200"/>
            <a:ext cx="8812088" cy="22860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Ditampilkan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dalam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bentuk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carta di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</a:rPr>
              <a:t>halaman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251</a:t>
            </a:r>
            <a:endParaRPr lang="en-US" b="1" dirty="0">
              <a:solidFill>
                <a:schemeClr val="bg1"/>
              </a:solidFill>
              <a:latin typeface="Helvetica" charset="0"/>
              <a:ea typeface="Osaka" charset="0"/>
              <a:cs typeface="Osaka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Proses yang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sama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juga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ditampilkan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dalam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bentuk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garis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kasar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di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muka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surat</a:t>
            </a: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Osaka" charset="0"/>
                <a:cs typeface="Osaka" charset="0"/>
              </a:rPr>
              <a:t> 27-28</a:t>
            </a:r>
            <a:endParaRPr lang="en-US" b="1" dirty="0">
              <a:solidFill>
                <a:schemeClr val="bg1"/>
              </a:solidFill>
              <a:latin typeface="Helvetica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" y="260648"/>
            <a:ext cx="6840538" cy="1143000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Langkah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1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ke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arah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Pemulihan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kumimoji="0" lang="en-US" sz="32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Bercakap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dengan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orang </a:t>
            </a: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tersebut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u="sng" dirty="0" err="1" smtClean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sendirian</a:t>
            </a:r>
            <a:endParaRPr kumimoji="0" lang="en-US" sz="3200" dirty="0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5635" name="Text Box 3"/>
          <p:cNvSpPr txBox="1">
            <a:spLocks noChangeArrowheads="1"/>
          </p:cNvSpPr>
          <p:nvPr/>
        </p:nvSpPr>
        <p:spPr bwMode="auto">
          <a:xfrm>
            <a:off x="3276600" y="3581400"/>
            <a:ext cx="481222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65636" name="Text Box 4"/>
          <p:cNvSpPr txBox="1">
            <a:spLocks noChangeArrowheads="1"/>
          </p:cNvSpPr>
          <p:nvPr/>
        </p:nvSpPr>
        <p:spPr bwMode="auto">
          <a:xfrm>
            <a:off x="152400" y="5735638"/>
            <a:ext cx="2931187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 = </a:t>
            </a:r>
            <a:r>
              <a:rPr lang="en-US" sz="3200" b="1" dirty="0" err="1" smtClean="0">
                <a:solidFill>
                  <a:srgbClr val="FFFF00"/>
                </a:solidFill>
                <a:latin typeface="Arial Black" charset="0"/>
              </a:rPr>
              <a:t>Pendosa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65637" name="Text Box 5"/>
          <p:cNvSpPr txBox="1">
            <a:spLocks noChangeArrowheads="1"/>
          </p:cNvSpPr>
          <p:nvPr/>
        </p:nvSpPr>
        <p:spPr bwMode="auto">
          <a:xfrm>
            <a:off x="20574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99CC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99CCFF"/>
              </a:solidFill>
            </a:endParaRPr>
          </a:p>
        </p:txBody>
      </p:sp>
      <p:sp>
        <p:nvSpPr>
          <p:cNvPr id="965638" name="Text Box 6"/>
          <p:cNvSpPr txBox="1">
            <a:spLocks noChangeArrowheads="1"/>
          </p:cNvSpPr>
          <p:nvPr/>
        </p:nvSpPr>
        <p:spPr bwMode="auto">
          <a:xfrm>
            <a:off x="152400" y="6192838"/>
            <a:ext cx="277249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 = Jemaah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39" name="Text Box 7"/>
          <p:cNvSpPr txBox="1">
            <a:spLocks noChangeArrowheads="1"/>
          </p:cNvSpPr>
          <p:nvPr/>
        </p:nvSpPr>
        <p:spPr bwMode="auto">
          <a:xfrm>
            <a:off x="2362200" y="3962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0" name="Text Box 8"/>
          <p:cNvSpPr txBox="1">
            <a:spLocks noChangeArrowheads="1"/>
          </p:cNvSpPr>
          <p:nvPr/>
        </p:nvSpPr>
        <p:spPr bwMode="auto">
          <a:xfrm>
            <a:off x="3276600" y="4267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1" name="Text Box 9"/>
          <p:cNvSpPr txBox="1">
            <a:spLocks noChangeArrowheads="1"/>
          </p:cNvSpPr>
          <p:nvPr/>
        </p:nvSpPr>
        <p:spPr bwMode="auto">
          <a:xfrm>
            <a:off x="4191000" y="4114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2" name="Text Box 10"/>
          <p:cNvSpPr txBox="1">
            <a:spLocks noChangeArrowheads="1"/>
          </p:cNvSpPr>
          <p:nvPr/>
        </p:nvSpPr>
        <p:spPr bwMode="auto">
          <a:xfrm>
            <a:off x="4800600" y="3276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3" name="Text Box 11"/>
          <p:cNvSpPr txBox="1">
            <a:spLocks noChangeArrowheads="1"/>
          </p:cNvSpPr>
          <p:nvPr/>
        </p:nvSpPr>
        <p:spPr bwMode="auto">
          <a:xfrm>
            <a:off x="39624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4" name="Text Box 12"/>
          <p:cNvSpPr txBox="1">
            <a:spLocks noChangeArrowheads="1"/>
          </p:cNvSpPr>
          <p:nvPr/>
        </p:nvSpPr>
        <p:spPr bwMode="auto">
          <a:xfrm>
            <a:off x="1905000" y="1752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5" name="Text Box 13"/>
          <p:cNvSpPr txBox="1">
            <a:spLocks noChangeArrowheads="1"/>
          </p:cNvSpPr>
          <p:nvPr/>
        </p:nvSpPr>
        <p:spPr bwMode="auto">
          <a:xfrm>
            <a:off x="838200" y="2514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6" name="Text Box 14"/>
          <p:cNvSpPr txBox="1">
            <a:spLocks noChangeArrowheads="1"/>
          </p:cNvSpPr>
          <p:nvPr/>
        </p:nvSpPr>
        <p:spPr bwMode="auto">
          <a:xfrm>
            <a:off x="1752600" y="3810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7" name="Text Box 15"/>
          <p:cNvSpPr txBox="1">
            <a:spLocks noChangeArrowheads="1"/>
          </p:cNvSpPr>
          <p:nvPr/>
        </p:nvSpPr>
        <p:spPr bwMode="auto">
          <a:xfrm>
            <a:off x="2784475" y="2514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8" name="Text Box 16"/>
          <p:cNvSpPr txBox="1">
            <a:spLocks noChangeArrowheads="1"/>
          </p:cNvSpPr>
          <p:nvPr/>
        </p:nvSpPr>
        <p:spPr bwMode="auto">
          <a:xfrm>
            <a:off x="3581400" y="1981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9" name="Text Box 17"/>
          <p:cNvSpPr txBox="1">
            <a:spLocks noChangeArrowheads="1"/>
          </p:cNvSpPr>
          <p:nvPr/>
        </p:nvSpPr>
        <p:spPr bwMode="auto">
          <a:xfrm>
            <a:off x="2743200" y="1752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0" name="Text Box 18"/>
          <p:cNvSpPr txBox="1">
            <a:spLocks noChangeArrowheads="1"/>
          </p:cNvSpPr>
          <p:nvPr/>
        </p:nvSpPr>
        <p:spPr bwMode="auto">
          <a:xfrm>
            <a:off x="4724400" y="2743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1" name="Text Box 19"/>
          <p:cNvSpPr txBox="1">
            <a:spLocks noChangeArrowheads="1"/>
          </p:cNvSpPr>
          <p:nvPr/>
        </p:nvSpPr>
        <p:spPr bwMode="auto">
          <a:xfrm>
            <a:off x="5029200" y="3962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2" name="Text Box 20"/>
          <p:cNvSpPr txBox="1">
            <a:spLocks noChangeArrowheads="1"/>
          </p:cNvSpPr>
          <p:nvPr/>
        </p:nvSpPr>
        <p:spPr bwMode="auto">
          <a:xfrm>
            <a:off x="5867400" y="3886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3" name="Text Box 21"/>
          <p:cNvSpPr txBox="1">
            <a:spLocks noChangeArrowheads="1"/>
          </p:cNvSpPr>
          <p:nvPr/>
        </p:nvSpPr>
        <p:spPr bwMode="auto">
          <a:xfrm>
            <a:off x="6781800" y="3733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4" name="Text Box 22"/>
          <p:cNvSpPr txBox="1">
            <a:spLocks noChangeArrowheads="1"/>
          </p:cNvSpPr>
          <p:nvPr/>
        </p:nvSpPr>
        <p:spPr bwMode="auto">
          <a:xfrm>
            <a:off x="7391400" y="2895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5" name="Text Box 23"/>
          <p:cNvSpPr txBox="1">
            <a:spLocks noChangeArrowheads="1"/>
          </p:cNvSpPr>
          <p:nvPr/>
        </p:nvSpPr>
        <p:spPr bwMode="auto">
          <a:xfrm>
            <a:off x="6553200" y="2667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6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7" name="Text Box 25"/>
          <p:cNvSpPr txBox="1">
            <a:spLocks noChangeArrowheads="1"/>
          </p:cNvSpPr>
          <p:nvPr/>
        </p:nvSpPr>
        <p:spPr bwMode="auto">
          <a:xfrm>
            <a:off x="5181600" y="2438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8" name="Text Box 26"/>
          <p:cNvSpPr txBox="1">
            <a:spLocks noChangeArrowheads="1"/>
          </p:cNvSpPr>
          <p:nvPr/>
        </p:nvSpPr>
        <p:spPr bwMode="auto">
          <a:xfrm>
            <a:off x="5638800" y="3200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9" name="Text Box 27"/>
          <p:cNvSpPr txBox="1">
            <a:spLocks noChangeArrowheads="1"/>
          </p:cNvSpPr>
          <p:nvPr/>
        </p:nvSpPr>
        <p:spPr bwMode="auto">
          <a:xfrm>
            <a:off x="65532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0" name="Text Box 28"/>
          <p:cNvSpPr txBox="1">
            <a:spLocks noChangeArrowheads="1"/>
          </p:cNvSpPr>
          <p:nvPr/>
        </p:nvSpPr>
        <p:spPr bwMode="auto">
          <a:xfrm>
            <a:off x="6248400" y="4648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1" name="Text Box 29"/>
          <p:cNvSpPr txBox="1">
            <a:spLocks noChangeArrowheads="1"/>
          </p:cNvSpPr>
          <p:nvPr/>
        </p:nvSpPr>
        <p:spPr bwMode="auto">
          <a:xfrm>
            <a:off x="6324600" y="1981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2" name="Text Box 30"/>
          <p:cNvSpPr txBox="1">
            <a:spLocks noChangeArrowheads="1"/>
          </p:cNvSpPr>
          <p:nvPr/>
        </p:nvSpPr>
        <p:spPr bwMode="auto">
          <a:xfrm>
            <a:off x="3810000" y="4724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3" name="Text Box 31"/>
          <p:cNvSpPr txBox="1">
            <a:spLocks noChangeArrowheads="1"/>
          </p:cNvSpPr>
          <p:nvPr/>
        </p:nvSpPr>
        <p:spPr bwMode="auto">
          <a:xfrm>
            <a:off x="2590800" y="4648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4" name="Text Box 32"/>
          <p:cNvSpPr txBox="1">
            <a:spLocks noChangeArrowheads="1"/>
          </p:cNvSpPr>
          <p:nvPr/>
        </p:nvSpPr>
        <p:spPr bwMode="auto">
          <a:xfrm>
            <a:off x="914400" y="3733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5" name="Line 33"/>
          <p:cNvSpPr>
            <a:spLocks noChangeShapeType="1"/>
          </p:cNvSpPr>
          <p:nvPr/>
        </p:nvSpPr>
        <p:spPr bwMode="auto">
          <a:xfrm flipH="1" flipV="1">
            <a:off x="2590800" y="3657600"/>
            <a:ext cx="6858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5666" name="Line 34"/>
          <p:cNvSpPr>
            <a:spLocks noChangeShapeType="1"/>
          </p:cNvSpPr>
          <p:nvPr/>
        </p:nvSpPr>
        <p:spPr bwMode="auto">
          <a:xfrm flipH="1" flipV="1">
            <a:off x="2667000" y="34290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5667" name="Line 35"/>
          <p:cNvSpPr>
            <a:spLocks noChangeShapeType="1"/>
          </p:cNvSpPr>
          <p:nvPr/>
        </p:nvSpPr>
        <p:spPr bwMode="auto">
          <a:xfrm rot="-10800000" flipH="1" flipV="1">
            <a:off x="1371600" y="29718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5668" name="Line 36"/>
          <p:cNvSpPr>
            <a:spLocks noChangeShapeType="1"/>
          </p:cNvSpPr>
          <p:nvPr/>
        </p:nvSpPr>
        <p:spPr bwMode="auto">
          <a:xfrm rot="-7245430" flipH="1" flipV="1">
            <a:off x="1943100" y="26289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5669" name="Line 37"/>
          <p:cNvSpPr>
            <a:spLocks noChangeShapeType="1"/>
          </p:cNvSpPr>
          <p:nvPr/>
        </p:nvSpPr>
        <p:spPr bwMode="auto">
          <a:xfrm rot="7240121" flipH="1" flipV="1">
            <a:off x="1409700" y="35052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5670" name="Oval 38"/>
          <p:cNvSpPr>
            <a:spLocks noChangeArrowheads="1"/>
          </p:cNvSpPr>
          <p:nvPr/>
        </p:nvSpPr>
        <p:spPr bwMode="auto">
          <a:xfrm rot="1717289">
            <a:off x="1752600" y="3200400"/>
            <a:ext cx="2286000" cy="83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85734" name="Picture 2" descr="handshak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0"/>
            <a:ext cx="2239962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35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7143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1C1C1C"/>
                </a:solidFill>
                <a:latin typeface="Arial" charset="0"/>
                <a:cs typeface="Arial" charset="0"/>
              </a:rPr>
              <a:t>34d</a:t>
            </a:r>
            <a:endParaRPr lang="en-US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65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65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65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6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65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65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65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65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6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roman 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11588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5" name="Picture 3" descr="roman 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11588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2555776" y="19050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5:23-24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113184" y="3124200"/>
            <a:ext cx="2514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i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Anda</a:t>
            </a:r>
            <a:r>
              <a:rPr lang="en-US" sz="44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:</a:t>
            </a:r>
            <a:endParaRPr lang="en-US" sz="4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144016" y="4132263"/>
            <a:ext cx="269979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i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Isu</a:t>
            </a:r>
            <a:r>
              <a:rPr lang="en-US" sz="44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:</a:t>
            </a:r>
            <a:endParaRPr lang="en-US" sz="4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2555776" y="3124200"/>
            <a:ext cx="304455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Pesalah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5401" name="Rectangle 9"/>
          <p:cNvSpPr>
            <a:spLocks noChangeArrowheads="1"/>
          </p:cNvSpPr>
          <p:nvPr/>
        </p:nvSpPr>
        <p:spPr bwMode="auto">
          <a:xfrm>
            <a:off x="5532512" y="3106738"/>
            <a:ext cx="357599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Tersinggung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2627784" y="4132263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Umum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5403" name="Rectangle 11"/>
          <p:cNvSpPr>
            <a:spLocks noChangeArrowheads="1"/>
          </p:cNvSpPr>
          <p:nvPr/>
        </p:nvSpPr>
        <p:spPr bwMode="auto">
          <a:xfrm>
            <a:off x="5724128" y="41148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Dosa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5404" name="Rectangle 12"/>
          <p:cNvSpPr>
            <a:spLocks noChangeArrowheads="1"/>
          </p:cNvSpPr>
          <p:nvPr/>
        </p:nvSpPr>
        <p:spPr bwMode="auto">
          <a:xfrm>
            <a:off x="5789240" y="19050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18:15-17</a:t>
            </a:r>
            <a:endParaRPr lang="en-US" sz="4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69326" name="Picture 13" descr="roman column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0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331641" y="228600"/>
            <a:ext cx="7812360" cy="1143000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Rukun-rukun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Perhubungan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di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Matius</a:t>
            </a:r>
            <a:endParaRPr lang="en-US" sz="4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5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5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401" grpId="0" build="p" autoUpdateAnimBg="0"/>
      <p:bldP spid="955403" grpId="0" build="p" autoUpdateAnimBg="0"/>
      <p:bldP spid="955404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Picture 2" descr="couplefightingm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8575"/>
            <a:ext cx="7772400" cy="7366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Pergi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Sendiri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Bertemu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9795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71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34d</a:t>
            </a: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765175"/>
            <a:ext cx="3779912" cy="2808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sz="3600" dirty="0" smtClean="0">
                <a:solidFill>
                  <a:srgbClr val="000000"/>
                </a:solidFill>
              </a:rPr>
              <a:t>BUKAN </a:t>
            </a:r>
            <a:r>
              <a:rPr lang="en-US" sz="3600" dirty="0" err="1" smtClean="0">
                <a:solidFill>
                  <a:srgbClr val="000000"/>
                </a:solidFill>
              </a:rPr>
              <a:t>melalui</a:t>
            </a:r>
            <a:r>
              <a:rPr lang="en-US" sz="3600" dirty="0" smtClean="0">
                <a:solidFill>
                  <a:srgbClr val="000000"/>
                </a:solidFill>
              </a:rPr>
              <a:t>:</a:t>
            </a:r>
          </a:p>
          <a:p>
            <a:pPr marL="360000" indent="-360000" algn="l">
              <a:buFont typeface="Arial"/>
              <a:buChar char="•"/>
              <a:defRPr/>
            </a:pPr>
            <a:r>
              <a:rPr lang="en-US" sz="3600" dirty="0" smtClean="0">
                <a:solidFill>
                  <a:srgbClr val="000000"/>
                </a:solidFill>
              </a:rPr>
              <a:t>E-</a:t>
            </a:r>
            <a:r>
              <a:rPr lang="en-US" sz="3600" dirty="0" err="1" smtClean="0">
                <a:solidFill>
                  <a:srgbClr val="000000"/>
                </a:solidFill>
              </a:rPr>
              <a:t>mel</a:t>
            </a:r>
            <a:endParaRPr lang="en-US" sz="3600" dirty="0" smtClean="0">
              <a:solidFill>
                <a:srgbClr val="000000"/>
              </a:solidFill>
            </a:endParaRPr>
          </a:p>
          <a:p>
            <a:pPr marL="360000" indent="-360000" algn="l">
              <a:buFont typeface="Arial"/>
              <a:buChar char="•"/>
              <a:defRPr/>
            </a:pPr>
            <a:r>
              <a:rPr lang="en-US" sz="3600" dirty="0" err="1" smtClean="0">
                <a:solidFill>
                  <a:srgbClr val="000000"/>
                </a:solidFill>
              </a:rPr>
              <a:t>Teks</a:t>
            </a:r>
            <a:endParaRPr lang="en-US" sz="3600" dirty="0" smtClean="0">
              <a:solidFill>
                <a:srgbClr val="000000"/>
              </a:solidFill>
            </a:endParaRPr>
          </a:p>
          <a:p>
            <a:pPr marL="360000" indent="-360000" algn="l">
              <a:buFont typeface="Arial"/>
              <a:buChar char="•"/>
              <a:defRPr/>
            </a:pPr>
            <a:r>
              <a:rPr lang="en-US" sz="3600" dirty="0" err="1" smtClean="0">
                <a:solidFill>
                  <a:srgbClr val="000000"/>
                </a:solidFill>
              </a:rPr>
              <a:t>Surat</a:t>
            </a:r>
            <a:endParaRPr lang="en-US" sz="3600" dirty="0" smtClean="0">
              <a:solidFill>
                <a:srgbClr val="000000"/>
              </a:solidFill>
            </a:endParaRPr>
          </a:p>
          <a:p>
            <a:pPr marL="360000" indent="-360000" algn="l">
              <a:buFont typeface="Arial"/>
              <a:buChar char="•"/>
              <a:defRPr/>
            </a:pPr>
            <a:r>
              <a:rPr lang="en-US" sz="3600" dirty="0" err="1" smtClean="0">
                <a:solidFill>
                  <a:srgbClr val="000000"/>
                </a:solidFill>
              </a:rPr>
              <a:t>Telefon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roman 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65" y="2708920"/>
            <a:ext cx="11588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5" name="Picture 3" descr="roman 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69" y="2708920"/>
            <a:ext cx="11588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2555776" y="19050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5:23-24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41176" y="3124200"/>
            <a:ext cx="2514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i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Anda</a:t>
            </a:r>
            <a:r>
              <a:rPr lang="en-US" sz="44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:</a:t>
            </a:r>
            <a:endParaRPr lang="en-US" sz="4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35496" y="4132263"/>
            <a:ext cx="269979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i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Isu</a:t>
            </a:r>
            <a:r>
              <a:rPr lang="en-US" sz="44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:</a:t>
            </a:r>
            <a:endParaRPr lang="en-US" sz="4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2751584" y="3124200"/>
            <a:ext cx="304455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Pesalah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5401" name="Rectangle 9"/>
          <p:cNvSpPr>
            <a:spLocks noChangeArrowheads="1"/>
          </p:cNvSpPr>
          <p:nvPr/>
        </p:nvSpPr>
        <p:spPr bwMode="auto">
          <a:xfrm>
            <a:off x="5532512" y="3106738"/>
            <a:ext cx="357599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Tersinggung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2836912" y="4132263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Umum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5403" name="Rectangle 11"/>
          <p:cNvSpPr>
            <a:spLocks noChangeArrowheads="1"/>
          </p:cNvSpPr>
          <p:nvPr/>
        </p:nvSpPr>
        <p:spPr bwMode="auto">
          <a:xfrm>
            <a:off x="5724128" y="41148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Dosa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5404" name="Rectangle 12"/>
          <p:cNvSpPr>
            <a:spLocks noChangeArrowheads="1"/>
          </p:cNvSpPr>
          <p:nvPr/>
        </p:nvSpPr>
        <p:spPr bwMode="auto">
          <a:xfrm>
            <a:off x="5789240" y="190500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18:15-17</a:t>
            </a:r>
            <a:endParaRPr lang="en-US" sz="44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69326" name="Picture 13" descr="roman column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0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331641" y="228600"/>
            <a:ext cx="7812360" cy="1143000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Rukun-rukun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Perhubungan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di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Matius</a:t>
            </a:r>
            <a:endParaRPr lang="en-US" sz="4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5496" y="5301208"/>
            <a:ext cx="269979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i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Inisiatif</a:t>
            </a:r>
            <a:r>
              <a:rPr lang="en-US" sz="44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:</a:t>
            </a:r>
            <a:endParaRPr lang="en-US" sz="4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908920" y="531872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Anda</a:t>
            </a:r>
            <a:r>
              <a:rPr lang="en-US" sz="4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!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5789240" y="5318720"/>
            <a:ext cx="274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4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Anda</a:t>
            </a:r>
            <a:r>
              <a:rPr lang="en-US" sz="4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!</a:t>
            </a:r>
            <a:endParaRPr lang="en-US" sz="4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7920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77813" y="476672"/>
            <a:ext cx="8686800" cy="136815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b="1" dirty="0" err="1" smtClean="0">
                <a:latin typeface="Arial" charset="0"/>
                <a:ea typeface="ＭＳ Ｐゴシック" charset="0"/>
              </a:rPr>
              <a:t>Mengapa</a:t>
            </a:r>
            <a:r>
              <a:rPr lang="en-US" b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Arial" charset="0"/>
                <a:ea typeface="ＭＳ Ｐゴシック" charset="0"/>
              </a:rPr>
              <a:t>kita</a:t>
            </a:r>
            <a:r>
              <a:rPr lang="en-US" b="1" dirty="0" smtClean="0"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Arial" charset="0"/>
                <a:ea typeface="ＭＳ Ｐゴシック" charset="0"/>
              </a:rPr>
              <a:t>tidak</a:t>
            </a:r>
            <a:r>
              <a:rPr lang="en-US" b="1" dirty="0" smtClean="0">
                <a:latin typeface="Arial" charset="0"/>
                <a:ea typeface="ＭＳ Ｐゴシック" charset="0"/>
              </a:rPr>
              <a:t/>
            </a:r>
            <a:br>
              <a:rPr lang="en-US" b="1" dirty="0" smtClean="0">
                <a:latin typeface="Arial" charset="0"/>
                <a:ea typeface="ＭＳ Ｐゴシック" charset="0"/>
              </a:rPr>
            </a:br>
            <a:r>
              <a:rPr lang="en-US" b="1" dirty="0" err="1" smtClean="0">
                <a:latin typeface="Arial" charset="0"/>
                <a:ea typeface="ＭＳ Ｐゴシック" charset="0"/>
              </a:rPr>
              <a:t>menghadapi</a:t>
            </a:r>
            <a:r>
              <a:rPr lang="en-US" b="1" dirty="0" smtClean="0">
                <a:latin typeface="Arial" charset="0"/>
                <a:ea typeface="ＭＳ Ｐゴシック" charset="0"/>
              </a:rPr>
              <a:t> orang lain?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sp>
        <p:nvSpPr>
          <p:cNvPr id="897028" name="Text Box 4"/>
          <p:cNvSpPr txBox="1">
            <a:spLocks noChangeArrowheads="1"/>
          </p:cNvSpPr>
          <p:nvPr/>
        </p:nvSpPr>
        <p:spPr bwMode="auto">
          <a:xfrm>
            <a:off x="468189" y="2060848"/>
            <a:ext cx="388778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68000" indent="-468000">
              <a:buFont typeface="Arial" charset="0"/>
              <a:buChar char="•"/>
            </a:pPr>
            <a:r>
              <a:rPr lang="en-US" sz="4000" b="1" dirty="0" err="1" smtClean="0">
                <a:solidFill>
                  <a:srgbClr val="FFFFFF"/>
                </a:solidFill>
                <a:latin typeface="Arial" charset="0"/>
              </a:rPr>
              <a:t>Kejahilan</a:t>
            </a:r>
            <a:endParaRPr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marL="468000" indent="-468000">
              <a:buFont typeface="Arial" charset="0"/>
              <a:buChar char="•"/>
            </a:pPr>
            <a:r>
              <a:rPr lang="en-US" sz="4000" b="1" dirty="0" smtClean="0">
                <a:solidFill>
                  <a:srgbClr val="FFFFFF"/>
                </a:solidFill>
                <a:latin typeface="Arial" charset="0"/>
              </a:rPr>
              <a:t>Ragu-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</a:rPr>
              <a:t>ragu</a:t>
            </a:r>
            <a:endParaRPr lang="en-US" sz="4000" b="1" dirty="0">
              <a:solidFill>
                <a:srgbClr val="FFFFFF"/>
              </a:solidFill>
              <a:latin typeface="Arial" charset="0"/>
            </a:endParaRPr>
          </a:p>
          <a:p>
            <a:pPr marL="468000" indent="-468000">
              <a:buFont typeface="Arial" charset="0"/>
              <a:buChar char="•"/>
            </a:pPr>
            <a:r>
              <a:rPr lang="en-US" sz="4000" b="1" dirty="0" err="1" smtClean="0">
                <a:solidFill>
                  <a:srgbClr val="FFFFFF"/>
                </a:solidFill>
                <a:latin typeface="Arial" charset="0"/>
              </a:rPr>
              <a:t>Kegagalan</a:t>
            </a:r>
            <a:endParaRPr lang="en-US" sz="4000" b="1" dirty="0">
              <a:solidFill>
                <a:srgbClr val="FFFFFF"/>
              </a:solidFill>
              <a:latin typeface="Arial" charset="0"/>
            </a:endParaRPr>
          </a:p>
          <a:p>
            <a:pPr marL="468000" indent="-468000">
              <a:buFont typeface="Arial" charset="0"/>
              <a:buChar char="•"/>
            </a:pPr>
            <a:r>
              <a:rPr lang="en-US" sz="4000" b="1" dirty="0" err="1" smtClean="0">
                <a:solidFill>
                  <a:srgbClr val="FFFFFF"/>
                </a:solidFill>
                <a:latin typeface="Arial" charset="0"/>
              </a:rPr>
              <a:t>Takut</a:t>
            </a:r>
            <a:endParaRPr lang="en-US" sz="4000" b="1" dirty="0">
              <a:solidFill>
                <a:srgbClr val="FFFFFF"/>
              </a:solidFill>
              <a:latin typeface="Arial" charset="0"/>
            </a:endParaRPr>
          </a:p>
          <a:p>
            <a:pPr marL="468000" indent="-468000">
              <a:buFont typeface="Arial" charset="0"/>
              <a:buChar char="•"/>
            </a:pPr>
            <a:r>
              <a:rPr lang="en-US" sz="4000" b="1" dirty="0" err="1" smtClean="0">
                <a:solidFill>
                  <a:srgbClr val="FFFFFF"/>
                </a:solidFill>
                <a:latin typeface="Arial" charset="0"/>
              </a:rPr>
              <a:t>Alasan</a:t>
            </a:r>
            <a:endParaRPr lang="en-US" sz="4000" b="1" dirty="0">
              <a:solidFill>
                <a:srgbClr val="FFFFFF"/>
              </a:solidFill>
              <a:latin typeface="Arial" charset="0"/>
            </a:endParaRPr>
          </a:p>
          <a:p>
            <a:pPr marL="468000" indent="-468000">
              <a:buFont typeface="Arial" charset="0"/>
              <a:buChar char="•"/>
            </a:pPr>
            <a:r>
              <a:rPr lang="en-US" sz="4000" b="1" dirty="0" err="1" smtClean="0">
                <a:solidFill>
                  <a:srgbClr val="FFFFFF"/>
                </a:solidFill>
                <a:latin typeface="Arial" charset="0"/>
              </a:rPr>
              <a:t>Tidak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</a:rPr>
              <a:t>suci</a:t>
            </a:r>
            <a:endParaRPr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marL="468000" indent="-468000">
              <a:buFont typeface="Arial" charset="0"/>
              <a:buChar char="•"/>
            </a:pPr>
            <a:r>
              <a:rPr lang="en-US" sz="4000" b="1" dirty="0" err="1" smtClean="0">
                <a:solidFill>
                  <a:srgbClr val="FFFFFF"/>
                </a:solidFill>
                <a:latin typeface="Arial" charset="0"/>
              </a:rPr>
              <a:t>Tidak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</a:rPr>
              <a:t>sosial</a:t>
            </a:r>
            <a:endParaRPr lang="en-US" sz="40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92869" name="Picture 1" descr="relationship_sav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69047"/>
            <a:ext cx="50831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0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71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34d</a:t>
            </a: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7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97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97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97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97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97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97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7028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5" name="Text Box 3"/>
          <p:cNvSpPr txBox="1">
            <a:spLocks noChangeArrowheads="1"/>
          </p:cNvSpPr>
          <p:nvPr/>
        </p:nvSpPr>
        <p:spPr bwMode="auto">
          <a:xfrm>
            <a:off x="3276600" y="3581400"/>
            <a:ext cx="481222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65636" name="Text Box 4"/>
          <p:cNvSpPr txBox="1">
            <a:spLocks noChangeArrowheads="1"/>
          </p:cNvSpPr>
          <p:nvPr/>
        </p:nvSpPr>
        <p:spPr bwMode="auto">
          <a:xfrm>
            <a:off x="152400" y="5735638"/>
            <a:ext cx="2931187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 = </a:t>
            </a:r>
            <a:r>
              <a:rPr lang="en-US" sz="3200" b="1" dirty="0" err="1" smtClean="0">
                <a:solidFill>
                  <a:srgbClr val="FFFF00"/>
                </a:solidFill>
                <a:latin typeface="Arial Black" charset="0"/>
              </a:rPr>
              <a:t>Pendosa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65637" name="Text Box 5"/>
          <p:cNvSpPr txBox="1">
            <a:spLocks noChangeArrowheads="1"/>
          </p:cNvSpPr>
          <p:nvPr/>
        </p:nvSpPr>
        <p:spPr bwMode="auto">
          <a:xfrm>
            <a:off x="20574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99CC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99CCFF"/>
              </a:solidFill>
            </a:endParaRPr>
          </a:p>
        </p:txBody>
      </p:sp>
      <p:sp>
        <p:nvSpPr>
          <p:cNvPr id="965638" name="Text Box 6"/>
          <p:cNvSpPr txBox="1">
            <a:spLocks noChangeArrowheads="1"/>
          </p:cNvSpPr>
          <p:nvPr/>
        </p:nvSpPr>
        <p:spPr bwMode="auto">
          <a:xfrm>
            <a:off x="152400" y="6192838"/>
            <a:ext cx="277249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 = Jemaah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39" name="Text Box 7"/>
          <p:cNvSpPr txBox="1">
            <a:spLocks noChangeArrowheads="1"/>
          </p:cNvSpPr>
          <p:nvPr/>
        </p:nvSpPr>
        <p:spPr bwMode="auto">
          <a:xfrm>
            <a:off x="2362200" y="3962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0" name="Text Box 8"/>
          <p:cNvSpPr txBox="1">
            <a:spLocks noChangeArrowheads="1"/>
          </p:cNvSpPr>
          <p:nvPr/>
        </p:nvSpPr>
        <p:spPr bwMode="auto">
          <a:xfrm>
            <a:off x="3276600" y="4267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1" name="Text Box 9"/>
          <p:cNvSpPr txBox="1">
            <a:spLocks noChangeArrowheads="1"/>
          </p:cNvSpPr>
          <p:nvPr/>
        </p:nvSpPr>
        <p:spPr bwMode="auto">
          <a:xfrm>
            <a:off x="4191000" y="4114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2" name="Text Box 10"/>
          <p:cNvSpPr txBox="1">
            <a:spLocks noChangeArrowheads="1"/>
          </p:cNvSpPr>
          <p:nvPr/>
        </p:nvSpPr>
        <p:spPr bwMode="auto">
          <a:xfrm>
            <a:off x="4800600" y="3276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3" name="Text Box 11"/>
          <p:cNvSpPr txBox="1">
            <a:spLocks noChangeArrowheads="1"/>
          </p:cNvSpPr>
          <p:nvPr/>
        </p:nvSpPr>
        <p:spPr bwMode="auto">
          <a:xfrm>
            <a:off x="39624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4" name="Text Box 12"/>
          <p:cNvSpPr txBox="1">
            <a:spLocks noChangeArrowheads="1"/>
          </p:cNvSpPr>
          <p:nvPr/>
        </p:nvSpPr>
        <p:spPr bwMode="auto">
          <a:xfrm>
            <a:off x="1905000" y="1752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5" name="Text Box 13"/>
          <p:cNvSpPr txBox="1">
            <a:spLocks noChangeArrowheads="1"/>
          </p:cNvSpPr>
          <p:nvPr/>
        </p:nvSpPr>
        <p:spPr bwMode="auto">
          <a:xfrm>
            <a:off x="838200" y="2514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6" name="Text Box 14"/>
          <p:cNvSpPr txBox="1">
            <a:spLocks noChangeArrowheads="1"/>
          </p:cNvSpPr>
          <p:nvPr/>
        </p:nvSpPr>
        <p:spPr bwMode="auto">
          <a:xfrm>
            <a:off x="1752600" y="3810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7" name="Text Box 15"/>
          <p:cNvSpPr txBox="1">
            <a:spLocks noChangeArrowheads="1"/>
          </p:cNvSpPr>
          <p:nvPr/>
        </p:nvSpPr>
        <p:spPr bwMode="auto">
          <a:xfrm>
            <a:off x="2784475" y="2514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8" name="Text Box 16"/>
          <p:cNvSpPr txBox="1">
            <a:spLocks noChangeArrowheads="1"/>
          </p:cNvSpPr>
          <p:nvPr/>
        </p:nvSpPr>
        <p:spPr bwMode="auto">
          <a:xfrm>
            <a:off x="3581400" y="1981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49" name="Text Box 17"/>
          <p:cNvSpPr txBox="1">
            <a:spLocks noChangeArrowheads="1"/>
          </p:cNvSpPr>
          <p:nvPr/>
        </p:nvSpPr>
        <p:spPr bwMode="auto">
          <a:xfrm>
            <a:off x="2743200" y="1752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0" name="Text Box 18"/>
          <p:cNvSpPr txBox="1">
            <a:spLocks noChangeArrowheads="1"/>
          </p:cNvSpPr>
          <p:nvPr/>
        </p:nvSpPr>
        <p:spPr bwMode="auto">
          <a:xfrm>
            <a:off x="4724400" y="2743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1" name="Text Box 19"/>
          <p:cNvSpPr txBox="1">
            <a:spLocks noChangeArrowheads="1"/>
          </p:cNvSpPr>
          <p:nvPr/>
        </p:nvSpPr>
        <p:spPr bwMode="auto">
          <a:xfrm>
            <a:off x="5029200" y="3962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2" name="Text Box 20"/>
          <p:cNvSpPr txBox="1">
            <a:spLocks noChangeArrowheads="1"/>
          </p:cNvSpPr>
          <p:nvPr/>
        </p:nvSpPr>
        <p:spPr bwMode="auto">
          <a:xfrm>
            <a:off x="5867400" y="3886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3" name="Text Box 21"/>
          <p:cNvSpPr txBox="1">
            <a:spLocks noChangeArrowheads="1"/>
          </p:cNvSpPr>
          <p:nvPr/>
        </p:nvSpPr>
        <p:spPr bwMode="auto">
          <a:xfrm>
            <a:off x="6781800" y="3733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4" name="Text Box 22"/>
          <p:cNvSpPr txBox="1">
            <a:spLocks noChangeArrowheads="1"/>
          </p:cNvSpPr>
          <p:nvPr/>
        </p:nvSpPr>
        <p:spPr bwMode="auto">
          <a:xfrm>
            <a:off x="7391400" y="2895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5" name="Text Box 23"/>
          <p:cNvSpPr txBox="1">
            <a:spLocks noChangeArrowheads="1"/>
          </p:cNvSpPr>
          <p:nvPr/>
        </p:nvSpPr>
        <p:spPr bwMode="auto">
          <a:xfrm>
            <a:off x="6553200" y="2667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6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7" name="Text Box 25"/>
          <p:cNvSpPr txBox="1">
            <a:spLocks noChangeArrowheads="1"/>
          </p:cNvSpPr>
          <p:nvPr/>
        </p:nvSpPr>
        <p:spPr bwMode="auto">
          <a:xfrm>
            <a:off x="5181600" y="2438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8" name="Text Box 26"/>
          <p:cNvSpPr txBox="1">
            <a:spLocks noChangeArrowheads="1"/>
          </p:cNvSpPr>
          <p:nvPr/>
        </p:nvSpPr>
        <p:spPr bwMode="auto">
          <a:xfrm>
            <a:off x="5638800" y="3200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59" name="Text Box 27"/>
          <p:cNvSpPr txBox="1">
            <a:spLocks noChangeArrowheads="1"/>
          </p:cNvSpPr>
          <p:nvPr/>
        </p:nvSpPr>
        <p:spPr bwMode="auto">
          <a:xfrm>
            <a:off x="65532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0" name="Text Box 28"/>
          <p:cNvSpPr txBox="1">
            <a:spLocks noChangeArrowheads="1"/>
          </p:cNvSpPr>
          <p:nvPr/>
        </p:nvSpPr>
        <p:spPr bwMode="auto">
          <a:xfrm>
            <a:off x="6248400" y="4648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1" name="Text Box 29"/>
          <p:cNvSpPr txBox="1">
            <a:spLocks noChangeArrowheads="1"/>
          </p:cNvSpPr>
          <p:nvPr/>
        </p:nvSpPr>
        <p:spPr bwMode="auto">
          <a:xfrm>
            <a:off x="6324600" y="1981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2" name="Text Box 30"/>
          <p:cNvSpPr txBox="1">
            <a:spLocks noChangeArrowheads="1"/>
          </p:cNvSpPr>
          <p:nvPr/>
        </p:nvSpPr>
        <p:spPr bwMode="auto">
          <a:xfrm>
            <a:off x="3810000" y="4724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3" name="Text Box 31"/>
          <p:cNvSpPr txBox="1">
            <a:spLocks noChangeArrowheads="1"/>
          </p:cNvSpPr>
          <p:nvPr/>
        </p:nvSpPr>
        <p:spPr bwMode="auto">
          <a:xfrm>
            <a:off x="2590800" y="4648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4" name="Text Box 32"/>
          <p:cNvSpPr txBox="1">
            <a:spLocks noChangeArrowheads="1"/>
          </p:cNvSpPr>
          <p:nvPr/>
        </p:nvSpPr>
        <p:spPr bwMode="auto">
          <a:xfrm>
            <a:off x="914400" y="3733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5665" name="Line 33"/>
          <p:cNvSpPr>
            <a:spLocks noChangeShapeType="1"/>
          </p:cNvSpPr>
          <p:nvPr/>
        </p:nvSpPr>
        <p:spPr bwMode="auto">
          <a:xfrm flipH="1" flipV="1">
            <a:off x="2590800" y="3657600"/>
            <a:ext cx="6858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5666" name="Line 34"/>
          <p:cNvSpPr>
            <a:spLocks noChangeShapeType="1"/>
          </p:cNvSpPr>
          <p:nvPr/>
        </p:nvSpPr>
        <p:spPr bwMode="auto">
          <a:xfrm flipH="1" flipV="1">
            <a:off x="2667000" y="34290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5667" name="Line 35"/>
          <p:cNvSpPr>
            <a:spLocks noChangeShapeType="1"/>
          </p:cNvSpPr>
          <p:nvPr/>
        </p:nvSpPr>
        <p:spPr bwMode="auto">
          <a:xfrm rot="-10800000" flipH="1" flipV="1">
            <a:off x="1371600" y="29718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5668" name="Line 36"/>
          <p:cNvSpPr>
            <a:spLocks noChangeShapeType="1"/>
          </p:cNvSpPr>
          <p:nvPr/>
        </p:nvSpPr>
        <p:spPr bwMode="auto">
          <a:xfrm rot="-7245430" flipH="1" flipV="1">
            <a:off x="1943100" y="26289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5669" name="Line 37"/>
          <p:cNvSpPr>
            <a:spLocks noChangeShapeType="1"/>
          </p:cNvSpPr>
          <p:nvPr/>
        </p:nvSpPr>
        <p:spPr bwMode="auto">
          <a:xfrm rot="7240121" flipH="1" flipV="1">
            <a:off x="1409700" y="35052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5670" name="Oval 38"/>
          <p:cNvSpPr>
            <a:spLocks noChangeArrowheads="1"/>
          </p:cNvSpPr>
          <p:nvPr/>
        </p:nvSpPr>
        <p:spPr bwMode="auto">
          <a:xfrm rot="1717289">
            <a:off x="1752600" y="3200400"/>
            <a:ext cx="2286000" cy="83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85734" name="Picture 2" descr="handshak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0"/>
            <a:ext cx="2239962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35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7143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1C1C1C"/>
                </a:solidFill>
                <a:latin typeface="Arial" charset="0"/>
                <a:cs typeface="Arial" charset="0"/>
              </a:rPr>
              <a:t>34d</a:t>
            </a:r>
            <a:endParaRPr lang="en-US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" y="269776"/>
            <a:ext cx="6840538" cy="1143000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Langkah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1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ke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arah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Pemulihan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kumimoji="0" lang="en-US" sz="32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Bercakap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dengan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orang </a:t>
            </a: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tersebut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u="sng" dirty="0" err="1" smtClean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sendirian</a:t>
            </a:r>
            <a:endParaRPr kumimoji="0" lang="en-US" sz="3200" dirty="0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65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65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65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6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65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65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65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65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56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6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9" name="Text Box 3"/>
          <p:cNvSpPr txBox="1">
            <a:spLocks noChangeArrowheads="1"/>
          </p:cNvSpPr>
          <p:nvPr/>
        </p:nvSpPr>
        <p:spPr bwMode="auto">
          <a:xfrm>
            <a:off x="3276600" y="3581400"/>
            <a:ext cx="481222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05220" name="Text Box 4"/>
          <p:cNvSpPr txBox="1">
            <a:spLocks noChangeArrowheads="1"/>
          </p:cNvSpPr>
          <p:nvPr/>
        </p:nvSpPr>
        <p:spPr bwMode="auto">
          <a:xfrm>
            <a:off x="152400" y="5735638"/>
            <a:ext cx="2931187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 = </a:t>
            </a:r>
            <a:r>
              <a:rPr lang="en-US" sz="3200" b="1" dirty="0" err="1" smtClean="0">
                <a:solidFill>
                  <a:srgbClr val="FFFF00"/>
                </a:solidFill>
                <a:latin typeface="Arial Black" charset="0"/>
              </a:rPr>
              <a:t>Pendosa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05221" name="Text Box 5"/>
          <p:cNvSpPr txBox="1">
            <a:spLocks noChangeArrowheads="1"/>
          </p:cNvSpPr>
          <p:nvPr/>
        </p:nvSpPr>
        <p:spPr bwMode="auto">
          <a:xfrm>
            <a:off x="20574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BBE0E3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22" name="Text Box 6"/>
          <p:cNvSpPr txBox="1">
            <a:spLocks noChangeArrowheads="1"/>
          </p:cNvSpPr>
          <p:nvPr/>
        </p:nvSpPr>
        <p:spPr bwMode="auto">
          <a:xfrm>
            <a:off x="152400" y="6192838"/>
            <a:ext cx="277249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 = Jemaah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23" name="Text Box 7"/>
          <p:cNvSpPr txBox="1">
            <a:spLocks noChangeArrowheads="1"/>
          </p:cNvSpPr>
          <p:nvPr/>
        </p:nvSpPr>
        <p:spPr bwMode="auto">
          <a:xfrm>
            <a:off x="2362200" y="3962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24" name="Text Box 8"/>
          <p:cNvSpPr txBox="1">
            <a:spLocks noChangeArrowheads="1"/>
          </p:cNvSpPr>
          <p:nvPr/>
        </p:nvSpPr>
        <p:spPr bwMode="auto">
          <a:xfrm>
            <a:off x="3276600" y="4267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25" name="Text Box 9"/>
          <p:cNvSpPr txBox="1">
            <a:spLocks noChangeArrowheads="1"/>
          </p:cNvSpPr>
          <p:nvPr/>
        </p:nvSpPr>
        <p:spPr bwMode="auto">
          <a:xfrm>
            <a:off x="4191000" y="4114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26" name="Text Box 10"/>
          <p:cNvSpPr txBox="1">
            <a:spLocks noChangeArrowheads="1"/>
          </p:cNvSpPr>
          <p:nvPr/>
        </p:nvSpPr>
        <p:spPr bwMode="auto">
          <a:xfrm>
            <a:off x="4800600" y="3276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27" name="Text Box 11"/>
          <p:cNvSpPr txBox="1">
            <a:spLocks noChangeArrowheads="1"/>
          </p:cNvSpPr>
          <p:nvPr/>
        </p:nvSpPr>
        <p:spPr bwMode="auto">
          <a:xfrm>
            <a:off x="39624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28" name="Text Box 12"/>
          <p:cNvSpPr txBox="1">
            <a:spLocks noChangeArrowheads="1"/>
          </p:cNvSpPr>
          <p:nvPr/>
        </p:nvSpPr>
        <p:spPr bwMode="auto">
          <a:xfrm>
            <a:off x="1905000" y="1752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29" name="Text Box 13"/>
          <p:cNvSpPr txBox="1">
            <a:spLocks noChangeArrowheads="1"/>
          </p:cNvSpPr>
          <p:nvPr/>
        </p:nvSpPr>
        <p:spPr bwMode="auto">
          <a:xfrm>
            <a:off x="838200" y="2514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30" name="Text Box 14"/>
          <p:cNvSpPr txBox="1">
            <a:spLocks noChangeArrowheads="1"/>
          </p:cNvSpPr>
          <p:nvPr/>
        </p:nvSpPr>
        <p:spPr bwMode="auto">
          <a:xfrm>
            <a:off x="1752600" y="3810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31" name="Text Box 15"/>
          <p:cNvSpPr txBox="1">
            <a:spLocks noChangeArrowheads="1"/>
          </p:cNvSpPr>
          <p:nvPr/>
        </p:nvSpPr>
        <p:spPr bwMode="auto">
          <a:xfrm>
            <a:off x="2784475" y="2514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32" name="Text Box 16"/>
          <p:cNvSpPr txBox="1">
            <a:spLocks noChangeArrowheads="1"/>
          </p:cNvSpPr>
          <p:nvPr/>
        </p:nvSpPr>
        <p:spPr bwMode="auto">
          <a:xfrm>
            <a:off x="3581400" y="1981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33" name="Text Box 17"/>
          <p:cNvSpPr txBox="1">
            <a:spLocks noChangeArrowheads="1"/>
          </p:cNvSpPr>
          <p:nvPr/>
        </p:nvSpPr>
        <p:spPr bwMode="auto">
          <a:xfrm>
            <a:off x="2743200" y="1752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34" name="Text Box 18"/>
          <p:cNvSpPr txBox="1">
            <a:spLocks noChangeArrowheads="1"/>
          </p:cNvSpPr>
          <p:nvPr/>
        </p:nvSpPr>
        <p:spPr bwMode="auto">
          <a:xfrm>
            <a:off x="4724400" y="2743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35" name="Text Box 19"/>
          <p:cNvSpPr txBox="1">
            <a:spLocks noChangeArrowheads="1"/>
          </p:cNvSpPr>
          <p:nvPr/>
        </p:nvSpPr>
        <p:spPr bwMode="auto">
          <a:xfrm>
            <a:off x="5029200" y="3962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36" name="Text Box 20"/>
          <p:cNvSpPr txBox="1">
            <a:spLocks noChangeArrowheads="1"/>
          </p:cNvSpPr>
          <p:nvPr/>
        </p:nvSpPr>
        <p:spPr bwMode="auto">
          <a:xfrm>
            <a:off x="5867400" y="3886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37" name="Text Box 21"/>
          <p:cNvSpPr txBox="1">
            <a:spLocks noChangeArrowheads="1"/>
          </p:cNvSpPr>
          <p:nvPr/>
        </p:nvSpPr>
        <p:spPr bwMode="auto">
          <a:xfrm>
            <a:off x="6781800" y="3733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38" name="Text Box 22"/>
          <p:cNvSpPr txBox="1">
            <a:spLocks noChangeArrowheads="1"/>
          </p:cNvSpPr>
          <p:nvPr/>
        </p:nvSpPr>
        <p:spPr bwMode="auto">
          <a:xfrm>
            <a:off x="7391400" y="2895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39" name="Text Box 23"/>
          <p:cNvSpPr txBox="1">
            <a:spLocks noChangeArrowheads="1"/>
          </p:cNvSpPr>
          <p:nvPr/>
        </p:nvSpPr>
        <p:spPr bwMode="auto">
          <a:xfrm>
            <a:off x="6553200" y="2667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40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41" name="Text Box 25"/>
          <p:cNvSpPr txBox="1">
            <a:spLocks noChangeArrowheads="1"/>
          </p:cNvSpPr>
          <p:nvPr/>
        </p:nvSpPr>
        <p:spPr bwMode="auto">
          <a:xfrm>
            <a:off x="5181600" y="2438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42" name="Text Box 26"/>
          <p:cNvSpPr txBox="1">
            <a:spLocks noChangeArrowheads="1"/>
          </p:cNvSpPr>
          <p:nvPr/>
        </p:nvSpPr>
        <p:spPr bwMode="auto">
          <a:xfrm>
            <a:off x="5638800" y="3200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43" name="Text Box 27"/>
          <p:cNvSpPr txBox="1">
            <a:spLocks noChangeArrowheads="1"/>
          </p:cNvSpPr>
          <p:nvPr/>
        </p:nvSpPr>
        <p:spPr bwMode="auto">
          <a:xfrm>
            <a:off x="65532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44" name="Text Box 28"/>
          <p:cNvSpPr txBox="1">
            <a:spLocks noChangeArrowheads="1"/>
          </p:cNvSpPr>
          <p:nvPr/>
        </p:nvSpPr>
        <p:spPr bwMode="auto">
          <a:xfrm>
            <a:off x="6248400" y="4648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45" name="Text Box 29"/>
          <p:cNvSpPr txBox="1">
            <a:spLocks noChangeArrowheads="1"/>
          </p:cNvSpPr>
          <p:nvPr/>
        </p:nvSpPr>
        <p:spPr bwMode="auto">
          <a:xfrm>
            <a:off x="6324600" y="1981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46" name="Text Box 30"/>
          <p:cNvSpPr txBox="1">
            <a:spLocks noChangeArrowheads="1"/>
          </p:cNvSpPr>
          <p:nvPr/>
        </p:nvSpPr>
        <p:spPr bwMode="auto">
          <a:xfrm>
            <a:off x="3810000" y="4724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47" name="Text Box 31"/>
          <p:cNvSpPr txBox="1">
            <a:spLocks noChangeArrowheads="1"/>
          </p:cNvSpPr>
          <p:nvPr/>
        </p:nvSpPr>
        <p:spPr bwMode="auto">
          <a:xfrm>
            <a:off x="2590800" y="4648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48" name="Text Box 32"/>
          <p:cNvSpPr txBox="1">
            <a:spLocks noChangeArrowheads="1"/>
          </p:cNvSpPr>
          <p:nvPr/>
        </p:nvSpPr>
        <p:spPr bwMode="auto">
          <a:xfrm>
            <a:off x="914400" y="3733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05249" name="Line 33"/>
          <p:cNvSpPr>
            <a:spLocks noChangeShapeType="1"/>
          </p:cNvSpPr>
          <p:nvPr/>
        </p:nvSpPr>
        <p:spPr bwMode="auto">
          <a:xfrm flipH="1" flipV="1">
            <a:off x="2590800" y="3657600"/>
            <a:ext cx="6858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05250" name="Line 34"/>
          <p:cNvSpPr>
            <a:spLocks noChangeShapeType="1"/>
          </p:cNvSpPr>
          <p:nvPr/>
        </p:nvSpPr>
        <p:spPr bwMode="auto">
          <a:xfrm flipH="1" flipV="1">
            <a:off x="2667000" y="34290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05254" name="Oval 38"/>
          <p:cNvSpPr>
            <a:spLocks noChangeArrowheads="1"/>
          </p:cNvSpPr>
          <p:nvPr/>
        </p:nvSpPr>
        <p:spPr bwMode="auto">
          <a:xfrm rot="1717289">
            <a:off x="1752600" y="3200400"/>
            <a:ext cx="2286000" cy="83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05255" name="Oval 39"/>
          <p:cNvSpPr>
            <a:spLocks noChangeArrowheads="1"/>
          </p:cNvSpPr>
          <p:nvPr/>
        </p:nvSpPr>
        <p:spPr bwMode="auto">
          <a:xfrm rot="1717289">
            <a:off x="1878013" y="2670175"/>
            <a:ext cx="2286000" cy="13716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05256" name="Line 40"/>
          <p:cNvSpPr>
            <a:spLocks noChangeShapeType="1"/>
          </p:cNvSpPr>
          <p:nvPr/>
        </p:nvSpPr>
        <p:spPr bwMode="auto">
          <a:xfrm rot="1841959" flipH="1" flipV="1">
            <a:off x="2971800" y="32004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96997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7143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34d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336471" y="98038"/>
            <a:ext cx="8556009" cy="1314738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Langkah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2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ke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arah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Pemulihan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kumimoji="0" lang="en-US" sz="32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Mengambil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u="sng" dirty="0" smtClean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1-2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orang lain </a:t>
            </a: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bersama-sama</a:t>
            </a:r>
            <a:endParaRPr kumimoji="0" lang="en-US" sz="3200" dirty="0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37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0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0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5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5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5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0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905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0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05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05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05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0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254" grpId="0" animBg="1"/>
      <p:bldP spid="905254" grpId="1" animBg="1"/>
      <p:bldP spid="9052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1" descr="step 2 with 3 people browner.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97975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00013"/>
            <a:ext cx="9144000" cy="865188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en-US" sz="5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Soalan</a:t>
            </a:r>
            <a:r>
              <a:rPr lang="en-US" sz="5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pada</a:t>
            </a:r>
            <a:r>
              <a:rPr lang="en-US" sz="5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Langkah</a:t>
            </a:r>
            <a:r>
              <a:rPr lang="en-US" sz="5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2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4659" name="Text Box 3"/>
          <p:cNvSpPr txBox="1">
            <a:spLocks noChangeArrowheads="1"/>
          </p:cNvSpPr>
          <p:nvPr/>
        </p:nvSpPr>
        <p:spPr bwMode="auto">
          <a:xfrm>
            <a:off x="0" y="3072348"/>
            <a:ext cx="7596336" cy="36009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sz="48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Siapa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 yang </a:t>
            </a:r>
            <a:r>
              <a:rPr lang="en-US" sz="48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boleh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kita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bawa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bersama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?</a:t>
            </a:r>
          </a:p>
          <a:p>
            <a:pPr>
              <a:buFont typeface="Arial" charset="0"/>
              <a:buChar char="•"/>
              <a:defRPr/>
            </a:pPr>
            <a:endParaRPr lang="en-US" sz="2800" b="1" dirty="0" smtClean="0">
              <a:solidFill>
                <a:srgbClr val="FFFFFF"/>
              </a:solidFill>
              <a:effectLst>
                <a:glow rad="101600">
                  <a:srgbClr val="000000"/>
                </a:glow>
              </a:effectLst>
            </a:endParaRPr>
          </a:p>
          <a:p>
            <a:pPr>
              <a:buFont typeface="Arial" charset="0"/>
              <a:buChar char="•"/>
              <a:defRPr/>
            </a:pPr>
            <a:r>
              <a:rPr lang="en-US" sz="48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Mengapa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membawa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</a:rPr>
              <a:t> 1-2 orang lain?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5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5431904"/>
            <a:ext cx="5562600" cy="109344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4800" b="1" dirty="0" err="1" smtClean="0">
                <a:latin typeface="Copperplate Gothic Light" charset="0"/>
                <a:ea typeface="ヒラギノ角ゴ Pro W3" charset="0"/>
                <a:cs typeface="ヒラギノ角ゴ Pro W3" charset="0"/>
              </a:rPr>
              <a:t>Ulangan</a:t>
            </a:r>
            <a:r>
              <a:rPr lang="en-US" sz="4800" b="1" dirty="0" smtClean="0">
                <a:latin typeface="Copperplate Gothic Light" charset="0"/>
                <a:ea typeface="ヒラギノ角ゴ Pro W3" charset="0"/>
                <a:cs typeface="ヒラギノ角ゴ Pro W3" charset="0"/>
              </a:rPr>
              <a:t> 19:15</a:t>
            </a:r>
            <a:br>
              <a:rPr lang="en-US" sz="4800" b="1" dirty="0" smtClean="0">
                <a:latin typeface="Copperplate Gothic Light" charset="0"/>
                <a:ea typeface="ヒラギノ角ゴ Pro W3" charset="0"/>
                <a:cs typeface="ヒラギノ角ゴ Pro W3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Alkitab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Berita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Bible Society of Malaysia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Copperplate Gothic Light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99780" name="Rectangle 4"/>
          <p:cNvSpPr>
            <a:spLocks noChangeArrowheads="1"/>
          </p:cNvSpPr>
          <p:nvPr/>
        </p:nvSpPr>
        <p:spPr bwMode="auto">
          <a:xfrm>
            <a:off x="1691680" y="139824"/>
            <a:ext cx="7344816" cy="3505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MY" sz="3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MY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saksi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cukup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membuktikan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kesalahan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Sekurang-kurangnya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mesti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saksi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membuktikan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bahawa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MY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bersalah</a:t>
            </a:r>
            <a:r>
              <a:rPr lang="en-US" sz="3600" b="1" i="1" dirty="0" smtClean="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.</a:t>
            </a:r>
            <a:endParaRPr lang="en-US" sz="3600" b="1" i="1" dirty="0">
              <a:solidFill>
                <a:srgbClr val="FFFFFF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3" name="Text Box 3"/>
          <p:cNvSpPr txBox="1">
            <a:spLocks noChangeArrowheads="1"/>
          </p:cNvSpPr>
          <p:nvPr/>
        </p:nvSpPr>
        <p:spPr bwMode="auto">
          <a:xfrm>
            <a:off x="3276600" y="3581400"/>
            <a:ext cx="481222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67684" name="Text Box 4"/>
          <p:cNvSpPr txBox="1">
            <a:spLocks noChangeArrowheads="1"/>
          </p:cNvSpPr>
          <p:nvPr/>
        </p:nvSpPr>
        <p:spPr bwMode="auto">
          <a:xfrm>
            <a:off x="152400" y="5735638"/>
            <a:ext cx="2931187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 = </a:t>
            </a:r>
            <a:r>
              <a:rPr lang="en-US" sz="3200" b="1" dirty="0" err="1" smtClean="0">
                <a:solidFill>
                  <a:srgbClr val="FFFF00"/>
                </a:solidFill>
                <a:latin typeface="Arial Black" charset="0"/>
              </a:rPr>
              <a:t>Pendosa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67685" name="Text Box 5"/>
          <p:cNvSpPr txBox="1">
            <a:spLocks noChangeArrowheads="1"/>
          </p:cNvSpPr>
          <p:nvPr/>
        </p:nvSpPr>
        <p:spPr bwMode="auto">
          <a:xfrm>
            <a:off x="20574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BBE0E3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86" name="Text Box 6"/>
          <p:cNvSpPr txBox="1">
            <a:spLocks noChangeArrowheads="1"/>
          </p:cNvSpPr>
          <p:nvPr/>
        </p:nvSpPr>
        <p:spPr bwMode="auto">
          <a:xfrm>
            <a:off x="152400" y="6192838"/>
            <a:ext cx="277249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 = Jemaah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87" name="Text Box 7"/>
          <p:cNvSpPr txBox="1">
            <a:spLocks noChangeArrowheads="1"/>
          </p:cNvSpPr>
          <p:nvPr/>
        </p:nvSpPr>
        <p:spPr bwMode="auto">
          <a:xfrm>
            <a:off x="2362200" y="3962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88" name="Text Box 8"/>
          <p:cNvSpPr txBox="1">
            <a:spLocks noChangeArrowheads="1"/>
          </p:cNvSpPr>
          <p:nvPr/>
        </p:nvSpPr>
        <p:spPr bwMode="auto">
          <a:xfrm>
            <a:off x="3276600" y="4267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89" name="Text Box 9"/>
          <p:cNvSpPr txBox="1">
            <a:spLocks noChangeArrowheads="1"/>
          </p:cNvSpPr>
          <p:nvPr/>
        </p:nvSpPr>
        <p:spPr bwMode="auto">
          <a:xfrm>
            <a:off x="4191000" y="4114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90" name="Text Box 10"/>
          <p:cNvSpPr txBox="1">
            <a:spLocks noChangeArrowheads="1"/>
          </p:cNvSpPr>
          <p:nvPr/>
        </p:nvSpPr>
        <p:spPr bwMode="auto">
          <a:xfrm>
            <a:off x="4800600" y="3276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91" name="Text Box 11"/>
          <p:cNvSpPr txBox="1">
            <a:spLocks noChangeArrowheads="1"/>
          </p:cNvSpPr>
          <p:nvPr/>
        </p:nvSpPr>
        <p:spPr bwMode="auto">
          <a:xfrm>
            <a:off x="39624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92" name="Text Box 12"/>
          <p:cNvSpPr txBox="1">
            <a:spLocks noChangeArrowheads="1"/>
          </p:cNvSpPr>
          <p:nvPr/>
        </p:nvSpPr>
        <p:spPr bwMode="auto">
          <a:xfrm>
            <a:off x="1905000" y="1752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93" name="Text Box 13"/>
          <p:cNvSpPr txBox="1">
            <a:spLocks noChangeArrowheads="1"/>
          </p:cNvSpPr>
          <p:nvPr/>
        </p:nvSpPr>
        <p:spPr bwMode="auto">
          <a:xfrm>
            <a:off x="838200" y="2514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94" name="Text Box 14"/>
          <p:cNvSpPr txBox="1">
            <a:spLocks noChangeArrowheads="1"/>
          </p:cNvSpPr>
          <p:nvPr/>
        </p:nvSpPr>
        <p:spPr bwMode="auto">
          <a:xfrm>
            <a:off x="1752600" y="3810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95" name="Text Box 15"/>
          <p:cNvSpPr txBox="1">
            <a:spLocks noChangeArrowheads="1"/>
          </p:cNvSpPr>
          <p:nvPr/>
        </p:nvSpPr>
        <p:spPr bwMode="auto">
          <a:xfrm>
            <a:off x="2784475" y="2514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96" name="Text Box 16"/>
          <p:cNvSpPr txBox="1">
            <a:spLocks noChangeArrowheads="1"/>
          </p:cNvSpPr>
          <p:nvPr/>
        </p:nvSpPr>
        <p:spPr bwMode="auto">
          <a:xfrm>
            <a:off x="3581400" y="1981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97" name="Text Box 17"/>
          <p:cNvSpPr txBox="1">
            <a:spLocks noChangeArrowheads="1"/>
          </p:cNvSpPr>
          <p:nvPr/>
        </p:nvSpPr>
        <p:spPr bwMode="auto">
          <a:xfrm>
            <a:off x="2743200" y="1752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98" name="Text Box 18"/>
          <p:cNvSpPr txBox="1">
            <a:spLocks noChangeArrowheads="1"/>
          </p:cNvSpPr>
          <p:nvPr/>
        </p:nvSpPr>
        <p:spPr bwMode="auto">
          <a:xfrm>
            <a:off x="4724400" y="2743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699" name="Text Box 19"/>
          <p:cNvSpPr txBox="1">
            <a:spLocks noChangeArrowheads="1"/>
          </p:cNvSpPr>
          <p:nvPr/>
        </p:nvSpPr>
        <p:spPr bwMode="auto">
          <a:xfrm>
            <a:off x="5029200" y="3962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00" name="Text Box 20"/>
          <p:cNvSpPr txBox="1">
            <a:spLocks noChangeArrowheads="1"/>
          </p:cNvSpPr>
          <p:nvPr/>
        </p:nvSpPr>
        <p:spPr bwMode="auto">
          <a:xfrm>
            <a:off x="5867400" y="3886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01" name="Text Box 21"/>
          <p:cNvSpPr txBox="1">
            <a:spLocks noChangeArrowheads="1"/>
          </p:cNvSpPr>
          <p:nvPr/>
        </p:nvSpPr>
        <p:spPr bwMode="auto">
          <a:xfrm>
            <a:off x="6781800" y="3733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02" name="Text Box 22"/>
          <p:cNvSpPr txBox="1">
            <a:spLocks noChangeArrowheads="1"/>
          </p:cNvSpPr>
          <p:nvPr/>
        </p:nvSpPr>
        <p:spPr bwMode="auto">
          <a:xfrm>
            <a:off x="7391400" y="2895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03" name="Text Box 23"/>
          <p:cNvSpPr txBox="1">
            <a:spLocks noChangeArrowheads="1"/>
          </p:cNvSpPr>
          <p:nvPr/>
        </p:nvSpPr>
        <p:spPr bwMode="auto">
          <a:xfrm>
            <a:off x="6553200" y="2667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0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05" name="Text Box 25"/>
          <p:cNvSpPr txBox="1">
            <a:spLocks noChangeArrowheads="1"/>
          </p:cNvSpPr>
          <p:nvPr/>
        </p:nvSpPr>
        <p:spPr bwMode="auto">
          <a:xfrm>
            <a:off x="5181600" y="2438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06" name="Text Box 26"/>
          <p:cNvSpPr txBox="1">
            <a:spLocks noChangeArrowheads="1"/>
          </p:cNvSpPr>
          <p:nvPr/>
        </p:nvSpPr>
        <p:spPr bwMode="auto">
          <a:xfrm>
            <a:off x="5638800" y="3200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07" name="Text Box 27"/>
          <p:cNvSpPr txBox="1">
            <a:spLocks noChangeArrowheads="1"/>
          </p:cNvSpPr>
          <p:nvPr/>
        </p:nvSpPr>
        <p:spPr bwMode="auto">
          <a:xfrm>
            <a:off x="65532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08" name="Text Box 28"/>
          <p:cNvSpPr txBox="1">
            <a:spLocks noChangeArrowheads="1"/>
          </p:cNvSpPr>
          <p:nvPr/>
        </p:nvSpPr>
        <p:spPr bwMode="auto">
          <a:xfrm>
            <a:off x="6248400" y="4648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09" name="Text Box 29"/>
          <p:cNvSpPr txBox="1">
            <a:spLocks noChangeArrowheads="1"/>
          </p:cNvSpPr>
          <p:nvPr/>
        </p:nvSpPr>
        <p:spPr bwMode="auto">
          <a:xfrm>
            <a:off x="6324600" y="1981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10" name="Text Box 30"/>
          <p:cNvSpPr txBox="1">
            <a:spLocks noChangeArrowheads="1"/>
          </p:cNvSpPr>
          <p:nvPr/>
        </p:nvSpPr>
        <p:spPr bwMode="auto">
          <a:xfrm>
            <a:off x="3810000" y="4724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11" name="Text Box 31"/>
          <p:cNvSpPr txBox="1">
            <a:spLocks noChangeArrowheads="1"/>
          </p:cNvSpPr>
          <p:nvPr/>
        </p:nvSpPr>
        <p:spPr bwMode="auto">
          <a:xfrm>
            <a:off x="2590800" y="4648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12" name="Text Box 32"/>
          <p:cNvSpPr txBox="1">
            <a:spLocks noChangeArrowheads="1"/>
          </p:cNvSpPr>
          <p:nvPr/>
        </p:nvSpPr>
        <p:spPr bwMode="auto">
          <a:xfrm>
            <a:off x="914400" y="3733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7713" name="Line 33"/>
          <p:cNvSpPr>
            <a:spLocks noChangeShapeType="1"/>
          </p:cNvSpPr>
          <p:nvPr/>
        </p:nvSpPr>
        <p:spPr bwMode="auto">
          <a:xfrm flipH="1" flipV="1">
            <a:off x="2590800" y="3657600"/>
            <a:ext cx="6858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7714" name="Line 34"/>
          <p:cNvSpPr>
            <a:spLocks noChangeShapeType="1"/>
          </p:cNvSpPr>
          <p:nvPr/>
        </p:nvSpPr>
        <p:spPr bwMode="auto">
          <a:xfrm flipH="1" flipV="1">
            <a:off x="2667000" y="34290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7718" name="Oval 38"/>
          <p:cNvSpPr>
            <a:spLocks noChangeArrowheads="1"/>
          </p:cNvSpPr>
          <p:nvPr/>
        </p:nvSpPr>
        <p:spPr bwMode="auto">
          <a:xfrm rot="1717289">
            <a:off x="1752600" y="3276600"/>
            <a:ext cx="2286000" cy="83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7719" name="Oval 39"/>
          <p:cNvSpPr>
            <a:spLocks noChangeArrowheads="1"/>
          </p:cNvSpPr>
          <p:nvPr/>
        </p:nvSpPr>
        <p:spPr bwMode="auto">
          <a:xfrm rot="1717289">
            <a:off x="1878013" y="2746375"/>
            <a:ext cx="2286000" cy="13716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7720" name="Line 40"/>
          <p:cNvSpPr>
            <a:spLocks noChangeShapeType="1"/>
          </p:cNvSpPr>
          <p:nvPr/>
        </p:nvSpPr>
        <p:spPr bwMode="auto">
          <a:xfrm rot="1841959" flipH="1" flipV="1">
            <a:off x="2971800" y="3200400"/>
            <a:ext cx="685800" cy="304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7721" name="Oval 41"/>
          <p:cNvSpPr>
            <a:spLocks noChangeArrowheads="1"/>
          </p:cNvSpPr>
          <p:nvPr/>
        </p:nvSpPr>
        <p:spPr bwMode="auto">
          <a:xfrm rot="188795">
            <a:off x="457200" y="1504950"/>
            <a:ext cx="8010525" cy="47434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2118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7143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34d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" name="Rectangle 2"/>
          <p:cNvSpPr>
            <a:spLocks noGrp="1" noChangeArrowheads="1"/>
          </p:cNvSpPr>
          <p:nvPr>
            <p:ph type="title"/>
          </p:nvPr>
        </p:nvSpPr>
        <p:spPr>
          <a:xfrm>
            <a:off x="336471" y="98038"/>
            <a:ext cx="8556009" cy="1314738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Langkah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3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ke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arah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Pemulihan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kumimoji="0" lang="en-US" sz="32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Mendedahkan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dosa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kepada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dirty="0" err="1" smtClean="0">
                <a:latin typeface="Helvetica" charset="0"/>
                <a:ea typeface="ＭＳ Ｐゴシック" charset="0"/>
                <a:cs typeface="ＭＳ Ｐゴシック" charset="0"/>
              </a:rPr>
              <a:t>seluruh</a:t>
            </a:r>
            <a:r>
              <a:rPr kumimoji="0"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u="sng" dirty="0" err="1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G</a:t>
            </a:r>
            <a:r>
              <a:rPr kumimoji="0" lang="en-US" sz="3200" u="sng" dirty="0" err="1" smtClean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ereja</a:t>
            </a:r>
            <a:endParaRPr kumimoji="0" lang="en-US" sz="3200" u="sng" dirty="0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6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6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7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67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7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6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67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67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7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7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67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6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967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67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7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7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67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718" grpId="0" animBg="1"/>
      <p:bldP spid="967718" grpId="1" animBg="1"/>
      <p:bldP spid="967719" grpId="0" animBg="1"/>
      <p:bldP spid="967719" grpId="1" animBg="1"/>
      <p:bldP spid="9677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593502"/>
            <a:ext cx="7056784" cy="603250"/>
          </a:xfrm>
          <a:gradFill rotWithShape="0">
            <a:gsLst>
              <a:gs pos="0">
                <a:srgbClr val="800080"/>
              </a:gs>
              <a:gs pos="50000">
                <a:srgbClr val="800080">
                  <a:gamma/>
                  <a:shade val="29804"/>
                  <a:invGamma/>
                </a:srgbClr>
              </a:gs>
              <a:gs pos="100000">
                <a:srgbClr val="800080"/>
              </a:gs>
            </a:gsLst>
            <a:lin ang="5400000" scaled="1"/>
          </a:gradFill>
        </p:spPr>
        <p:txBody>
          <a:bodyPr/>
          <a:lstStyle/>
          <a:p>
            <a:r>
              <a:rPr lang="en-US" sz="3000" b="1" i="1" dirty="0" smtClean="0"/>
              <a:t>Proses </a:t>
            </a:r>
            <a:r>
              <a:rPr lang="en-US" sz="3000" b="1" i="1" dirty="0" err="1" smtClean="0"/>
              <a:t>Persiapan</a:t>
            </a:r>
            <a:r>
              <a:rPr lang="en-US" sz="3000" b="1" i="1" dirty="0" smtClean="0"/>
              <a:t> </a:t>
            </a:r>
            <a:r>
              <a:rPr lang="en-US" sz="3000" b="1" i="1" dirty="0" err="1" smtClean="0"/>
              <a:t>Khutbah</a:t>
            </a:r>
            <a:r>
              <a:rPr lang="en-US" sz="3000" b="1" i="1" dirty="0" smtClean="0"/>
              <a:t> </a:t>
            </a:r>
            <a:r>
              <a:rPr lang="en-US" sz="3000" b="1" i="1" dirty="0" err="1" smtClean="0"/>
              <a:t>Ekspositori</a:t>
            </a:r>
            <a:endParaRPr lang="en-US" sz="3000" b="1" i="1" dirty="0" smtClean="0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843088" y="5029200"/>
            <a:ext cx="1905000" cy="7493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49156" name="Rectangle 4"/>
          <p:cNvSpPr>
            <a:spLocks noChangeArrowheads="1"/>
          </p:cNvSpPr>
          <p:nvPr/>
        </p:nvSpPr>
        <p:spPr bwMode="auto">
          <a:xfrm>
            <a:off x="1115616" y="1290638"/>
            <a:ext cx="6910387" cy="423862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Berdasarkan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teks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 </a:t>
            </a:r>
            <a:r>
              <a:rPr lang="en-US" sz="1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Ramesh </a:t>
            </a:r>
            <a:r>
              <a:rPr lang="en-US" sz="1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Richard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, </a:t>
            </a:r>
            <a:r>
              <a:rPr lang="en-US" sz="1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Preparing Expository Sermons 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(</a:t>
            </a:r>
            <a:r>
              <a:rPr lang="en-US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Menyediakan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Khutbah-khutbah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Ekspositori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)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172863" y="5146675"/>
            <a:ext cx="117500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Belajar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1981200" y="4267200"/>
            <a:ext cx="1600200" cy="75565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5638800" y="4267200"/>
            <a:ext cx="1600200" cy="75565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5486400" y="5022850"/>
            <a:ext cx="1905000" cy="7493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2122488" y="4419600"/>
            <a:ext cx="13779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Struktur</a:t>
            </a: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5500688" y="5181600"/>
            <a:ext cx="1839912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Berkhotbah</a:t>
            </a: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5765800" y="4419600"/>
            <a:ext cx="13779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Struktur</a:t>
            </a: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2444750" y="3359150"/>
            <a:ext cx="749300" cy="9017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2357438" y="3643313"/>
            <a:ext cx="882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DUT</a:t>
            </a: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6026150" y="3359150"/>
            <a:ext cx="749300" cy="9017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2825750" y="2749550"/>
            <a:ext cx="3492500" cy="5969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5929313" y="3643313"/>
            <a:ext cx="917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DUK</a:t>
            </a: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3429000" y="2805113"/>
            <a:ext cx="261770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Jambatan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Tujuan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4233863" y="2384053"/>
            <a:ext cx="7810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 dirty="0" err="1">
                <a:solidFill>
                  <a:srgbClr val="FDE3B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+mn-ea"/>
              </a:rPr>
              <a:t>Otak</a:t>
            </a:r>
            <a:endParaRPr lang="en-US" b="1" i="1" dirty="0">
              <a:solidFill>
                <a:srgbClr val="FDE3B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  <a:ea typeface="+mn-ea"/>
            </a:endParaRPr>
          </a:p>
        </p:txBody>
      </p:sp>
      <p:sp>
        <p:nvSpPr>
          <p:cNvPr id="49171" name="Rectangle 19"/>
          <p:cNvSpPr>
            <a:spLocks noChangeArrowheads="1"/>
          </p:cNvSpPr>
          <p:nvPr/>
        </p:nvSpPr>
        <p:spPr bwMode="auto">
          <a:xfrm>
            <a:off x="4102100" y="3708400"/>
            <a:ext cx="1079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 dirty="0" err="1">
                <a:solidFill>
                  <a:srgbClr val="FDE3B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+mn-ea"/>
              </a:rPr>
              <a:t>Jantung</a:t>
            </a:r>
            <a:endParaRPr lang="en-US" b="1" i="1" dirty="0">
              <a:solidFill>
                <a:srgbClr val="FDE3B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  <a:ea typeface="+mn-ea"/>
            </a:endParaRPr>
          </a:p>
        </p:txBody>
      </p:sp>
      <p:sp>
        <p:nvSpPr>
          <p:cNvPr id="49172" name="Rectangle 20"/>
          <p:cNvSpPr>
            <a:spLocks noChangeArrowheads="1"/>
          </p:cNvSpPr>
          <p:nvPr/>
        </p:nvSpPr>
        <p:spPr bwMode="auto">
          <a:xfrm>
            <a:off x="3949700" y="4470400"/>
            <a:ext cx="1384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 dirty="0" err="1">
                <a:solidFill>
                  <a:srgbClr val="FDE3B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+mn-ea"/>
              </a:rPr>
              <a:t>Rangka</a:t>
            </a:r>
            <a:endParaRPr lang="en-US" b="1" i="1" dirty="0">
              <a:solidFill>
                <a:srgbClr val="FDE3B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  <a:ea typeface="+mn-ea"/>
            </a:endParaRPr>
          </a:p>
        </p:txBody>
      </p:sp>
      <p:sp>
        <p:nvSpPr>
          <p:cNvPr id="49173" name="Rectangle 21"/>
          <p:cNvSpPr>
            <a:spLocks noChangeArrowheads="1"/>
          </p:cNvSpPr>
          <p:nvPr/>
        </p:nvSpPr>
        <p:spPr bwMode="auto">
          <a:xfrm>
            <a:off x="4143375" y="5232400"/>
            <a:ext cx="10366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 dirty="0" err="1">
                <a:solidFill>
                  <a:srgbClr val="FDE3B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+mn-ea"/>
              </a:rPr>
              <a:t>Daging</a:t>
            </a:r>
            <a:endParaRPr lang="en-US" b="1" i="1" dirty="0">
              <a:solidFill>
                <a:srgbClr val="FDE3B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  <a:ea typeface="+mn-ea"/>
            </a:endParaRPr>
          </a:p>
        </p:txBody>
      </p:sp>
      <p:sp>
        <p:nvSpPr>
          <p:cNvPr id="49174" name="AutoShape 22"/>
          <p:cNvSpPr>
            <a:spLocks noChangeArrowheads="1"/>
          </p:cNvSpPr>
          <p:nvPr/>
        </p:nvSpPr>
        <p:spPr bwMode="auto">
          <a:xfrm flipH="1">
            <a:off x="3746500" y="45720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5" name="AutoShape 23"/>
          <p:cNvSpPr>
            <a:spLocks noChangeArrowheads="1"/>
          </p:cNvSpPr>
          <p:nvPr/>
        </p:nvSpPr>
        <p:spPr bwMode="auto">
          <a:xfrm flipH="1">
            <a:off x="3746500" y="53340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6" name="AutoShape 24"/>
          <p:cNvSpPr>
            <a:spLocks noChangeArrowheads="1"/>
          </p:cNvSpPr>
          <p:nvPr/>
        </p:nvSpPr>
        <p:spPr bwMode="auto">
          <a:xfrm flipH="1">
            <a:off x="3746500" y="37719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7" name="AutoShape 25"/>
          <p:cNvSpPr>
            <a:spLocks noChangeArrowheads="1"/>
          </p:cNvSpPr>
          <p:nvPr/>
        </p:nvSpPr>
        <p:spPr bwMode="auto">
          <a:xfrm>
            <a:off x="5181600" y="38163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8" name="AutoShape 26"/>
          <p:cNvSpPr>
            <a:spLocks noChangeArrowheads="1"/>
          </p:cNvSpPr>
          <p:nvPr/>
        </p:nvSpPr>
        <p:spPr bwMode="auto">
          <a:xfrm>
            <a:off x="5181600" y="45783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9" name="AutoShape 27"/>
          <p:cNvSpPr>
            <a:spLocks noChangeArrowheads="1"/>
          </p:cNvSpPr>
          <p:nvPr/>
        </p:nvSpPr>
        <p:spPr bwMode="auto">
          <a:xfrm>
            <a:off x="5181600" y="53340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0" name="Rectangle 28"/>
          <p:cNvSpPr>
            <a:spLocks noChangeArrowheads="1"/>
          </p:cNvSpPr>
          <p:nvPr/>
        </p:nvSpPr>
        <p:spPr bwMode="auto">
          <a:xfrm>
            <a:off x="2189163" y="1818085"/>
            <a:ext cx="1003300" cy="45878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00003D"/>
            </a:prst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>
                <a:solidFill>
                  <a:srgbClr val="D49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bo" charset="0"/>
              </a:rPr>
              <a:t>TEKS</a:t>
            </a:r>
          </a:p>
        </p:txBody>
      </p:sp>
      <p:sp>
        <p:nvSpPr>
          <p:cNvPr id="49181" name="Rectangle 29"/>
          <p:cNvSpPr>
            <a:spLocks noChangeArrowheads="1"/>
          </p:cNvSpPr>
          <p:nvPr/>
        </p:nvSpPr>
        <p:spPr bwMode="auto">
          <a:xfrm>
            <a:off x="5770563" y="1817772"/>
            <a:ext cx="1707198" cy="4591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00003D"/>
            </a:prst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 smtClean="0">
                <a:solidFill>
                  <a:srgbClr val="D49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bo" charset="0"/>
              </a:rPr>
              <a:t>KHUTBAH</a:t>
            </a:r>
            <a:endParaRPr lang="en-US" b="1" dirty="0">
              <a:solidFill>
                <a:srgbClr val="D49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obo" charset="0"/>
            </a:endParaRPr>
          </a:p>
        </p:txBody>
      </p:sp>
      <p:sp>
        <p:nvSpPr>
          <p:cNvPr id="49182" name="Rectangle 30"/>
          <p:cNvSpPr>
            <a:spLocks noChangeArrowheads="1"/>
          </p:cNvSpPr>
          <p:nvPr/>
        </p:nvSpPr>
        <p:spPr bwMode="auto">
          <a:xfrm>
            <a:off x="395536" y="5486400"/>
            <a:ext cx="14779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1 Memilih Teks</a:t>
            </a:r>
          </a:p>
        </p:txBody>
      </p:sp>
      <p:sp>
        <p:nvSpPr>
          <p:cNvPr id="49183" name="Rectangle 31"/>
          <p:cNvSpPr>
            <a:spLocks noChangeArrowheads="1"/>
          </p:cNvSpPr>
          <p:nvPr/>
        </p:nvSpPr>
        <p:spPr bwMode="auto">
          <a:xfrm>
            <a:off x="395536" y="5181600"/>
            <a:ext cx="13874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2 </a:t>
            </a:r>
            <a:r>
              <a:rPr lang="en-US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Analisa</a:t>
            </a:r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Teks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84" name="Rectangle 32"/>
          <p:cNvSpPr>
            <a:spLocks noChangeArrowheads="1"/>
          </p:cNvSpPr>
          <p:nvPr/>
        </p:nvSpPr>
        <p:spPr bwMode="auto">
          <a:xfrm>
            <a:off x="595313" y="4277077"/>
            <a:ext cx="1370567" cy="73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3.1</a:t>
            </a:r>
          </a:p>
          <a:p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Mendapatkan</a:t>
            </a:r>
            <a:endParaRPr lang="en-US" sz="1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Garis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Takwil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85" name="Rectangle 33"/>
          <p:cNvSpPr>
            <a:spLocks noChangeArrowheads="1"/>
          </p:cNvSpPr>
          <p:nvPr/>
        </p:nvSpPr>
        <p:spPr bwMode="auto">
          <a:xfrm>
            <a:off x="671513" y="3757613"/>
            <a:ext cx="1809790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3.2 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Idea </a:t>
            </a:r>
            <a:r>
              <a:rPr lang="en-US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Eksegetikal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86" name="Rectangle 34"/>
          <p:cNvSpPr>
            <a:spLocks noChangeArrowheads="1"/>
          </p:cNvSpPr>
          <p:nvPr/>
        </p:nvSpPr>
        <p:spPr bwMode="auto">
          <a:xfrm>
            <a:off x="1403648" y="2780928"/>
            <a:ext cx="1365757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4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Tiga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Soalan</a:t>
            </a:r>
            <a:endParaRPr lang="en-US" sz="1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Pembangunan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87" name="Rectangle 35"/>
          <p:cNvSpPr>
            <a:spLocks noChangeArrowheads="1"/>
          </p:cNvSpPr>
          <p:nvPr/>
        </p:nvSpPr>
        <p:spPr bwMode="auto">
          <a:xfrm>
            <a:off x="2940425" y="2187684"/>
            <a:ext cx="3287759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5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tindakbalas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pendengar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dikehendaki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88" name="Rectangle 36"/>
          <p:cNvSpPr>
            <a:spLocks noChangeArrowheads="1"/>
          </p:cNvSpPr>
          <p:nvPr/>
        </p:nvSpPr>
        <p:spPr bwMode="auto">
          <a:xfrm>
            <a:off x="6843713" y="3757613"/>
            <a:ext cx="1655902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6 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Idea </a:t>
            </a:r>
            <a:r>
              <a:rPr lang="en-US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Homiletika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89" name="Rectangle 37"/>
          <p:cNvSpPr>
            <a:spLocks noChangeArrowheads="1"/>
          </p:cNvSpPr>
          <p:nvPr/>
        </p:nvSpPr>
        <p:spPr bwMode="auto">
          <a:xfrm>
            <a:off x="7236296" y="4149080"/>
            <a:ext cx="1397818" cy="1166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7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Garis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Takwil</a:t>
            </a:r>
            <a:endParaRPr lang="en-US" sz="1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</a:t>
            </a:r>
            <a:r>
              <a:rPr lang="en-US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Homiletika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8 </a:t>
            </a:r>
            <a:r>
              <a:rPr lang="en-US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Kejelasan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9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Pengenalan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/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 </a:t>
            </a:r>
            <a:r>
              <a:rPr lang="en-US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Kesimpulan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90" name="Rectangle 38"/>
          <p:cNvSpPr>
            <a:spLocks noChangeArrowheads="1"/>
          </p:cNvSpPr>
          <p:nvPr/>
        </p:nvSpPr>
        <p:spPr bwMode="auto">
          <a:xfrm>
            <a:off x="7377113" y="5281613"/>
            <a:ext cx="134331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10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Mesej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&amp;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 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Berdakwah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91" name="Rectangle 39"/>
          <p:cNvSpPr>
            <a:spLocks noChangeArrowheads="1"/>
          </p:cNvSpPr>
          <p:nvPr/>
        </p:nvSpPr>
        <p:spPr bwMode="auto">
          <a:xfrm>
            <a:off x="319088" y="6000750"/>
            <a:ext cx="84677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200" b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Teks putih menunjukkan 10 langkah diadaptasi dari Haddon Robinson, </a:t>
            </a:r>
            <a:r>
              <a:rPr lang="en-US" sz="1200" b="1" i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Biblical Preaching (Khotbah Alkitabiah)</a:t>
            </a:r>
            <a:r>
              <a:rPr lang="en-US" sz="1200" b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(catatan, 105)</a:t>
            </a:r>
          </a:p>
        </p:txBody>
      </p:sp>
      <p:sp>
        <p:nvSpPr>
          <p:cNvPr id="58408" name="Text Box 40"/>
          <p:cNvSpPr txBox="1">
            <a:spLocks noChangeArrowheads="1"/>
          </p:cNvSpPr>
          <p:nvPr/>
        </p:nvSpPr>
        <p:spPr bwMode="auto">
          <a:xfrm>
            <a:off x="7010400" y="0"/>
            <a:ext cx="205740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00084D"/>
                </a:solidFill>
                <a:latin typeface="Book Antiqua" pitchFamily="18" charset="0"/>
              </a:rPr>
              <a:t>27-28, 251</a:t>
            </a:r>
            <a:endParaRPr lang="en-US">
              <a:solidFill>
                <a:srgbClr val="00084D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49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9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9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7" grpId="0"/>
      <p:bldP spid="49158" grpId="0" animBg="1"/>
      <p:bldP spid="49159" grpId="0" animBg="1"/>
      <p:bldP spid="49160" grpId="0" animBg="1"/>
      <p:bldP spid="49161" grpId="0"/>
      <p:bldP spid="49162" grpId="0"/>
      <p:bldP spid="49163" grpId="0"/>
      <p:bldP spid="49164" grpId="0" animBg="1"/>
      <p:bldP spid="49165" grpId="0"/>
      <p:bldP spid="49166" grpId="0" animBg="1"/>
      <p:bldP spid="49167" grpId="0" animBg="1"/>
      <p:bldP spid="49168" grpId="0"/>
      <p:bldP spid="49169" grpId="0"/>
      <p:bldP spid="49170" grpId="0"/>
      <p:bldP spid="49171" grpId="0"/>
      <p:bldP spid="49172" grpId="0"/>
      <p:bldP spid="49173" grpId="0"/>
      <p:bldP spid="49174" grpId="0" animBg="1"/>
      <p:bldP spid="49175" grpId="0" animBg="1"/>
      <p:bldP spid="49176" grpId="0" animBg="1"/>
      <p:bldP spid="49177" grpId="0" animBg="1"/>
      <p:bldP spid="49178" grpId="0" animBg="1"/>
      <p:bldP spid="49179" grpId="0" animBg="1"/>
      <p:bldP spid="49180" grpId="0" animBg="1"/>
      <p:bldP spid="49181" grpId="0" animBg="1"/>
      <p:bldP spid="49182" grpId="0"/>
      <p:bldP spid="49183" grpId="0"/>
      <p:bldP spid="49184" grpId="0"/>
      <p:bldP spid="49185" grpId="0"/>
      <p:bldP spid="49186" grpId="0"/>
      <p:bldP spid="49187" grpId="0"/>
      <p:bldP spid="49188" grpId="0"/>
      <p:bldP spid="49189" grpId="0"/>
      <p:bldP spid="49190" grpId="0"/>
      <p:bldP spid="4919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2" descr="unit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>
            <a:fillRect/>
          </a:stretch>
        </p:blipFill>
        <p:spPr bwMode="auto">
          <a:xfrm>
            <a:off x="-36513" y="-100013"/>
            <a:ext cx="9440863" cy="70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5748"/>
            <a:ext cx="6660232" cy="3035300"/>
          </a:xfrm>
        </p:spPr>
        <p:txBody>
          <a:bodyPr/>
          <a:lstStyle/>
          <a:p>
            <a:pPr>
              <a:defRPr/>
            </a:pPr>
            <a:r>
              <a:rPr lang="en-US" sz="6700" dirty="0" err="1" smtClean="0">
                <a:latin typeface="Arial" charset="0"/>
                <a:ea typeface="ＭＳ Ｐゴシック" charset="0"/>
                <a:cs typeface="ＭＳ Ｐゴシック" charset="0"/>
              </a:rPr>
              <a:t>Mengapa</a:t>
            </a:r>
            <a:r>
              <a:rPr lang="en-US" sz="67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67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6700" dirty="0" err="1" smtClean="0">
                <a:latin typeface="Arial" charset="0"/>
                <a:ea typeface="ＭＳ Ｐゴシック" charset="0"/>
                <a:cs typeface="ＭＳ Ｐゴシック" charset="0"/>
              </a:rPr>
              <a:t>memberitahu</a:t>
            </a:r>
            <a:r>
              <a:rPr lang="en-US" sz="67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67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6700" dirty="0" err="1" smtClean="0">
                <a:latin typeface="Arial" charset="0"/>
                <a:ea typeface="ＭＳ Ｐゴシック" charset="0"/>
                <a:cs typeface="ＭＳ Ｐゴシック" charset="0"/>
              </a:rPr>
              <a:t>seluruh</a:t>
            </a:r>
            <a:r>
              <a:rPr lang="en-US" sz="67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6700" dirty="0" err="1" smtClean="0">
                <a:latin typeface="Arial" charset="0"/>
                <a:ea typeface="ＭＳ Ｐゴシック" charset="0"/>
                <a:cs typeface="ＭＳ Ｐゴシック" charset="0"/>
              </a:rPr>
              <a:t>gereja</a:t>
            </a:r>
            <a:r>
              <a:rPr lang="en-US" sz="6700" dirty="0" smtClean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67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Text Box 3"/>
          <p:cNvSpPr txBox="1">
            <a:spLocks noChangeArrowheads="1"/>
          </p:cNvSpPr>
          <p:nvPr/>
        </p:nvSpPr>
        <p:spPr bwMode="auto">
          <a:xfrm>
            <a:off x="3276600" y="3581400"/>
            <a:ext cx="481222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69732" name="Text Box 4"/>
          <p:cNvSpPr txBox="1">
            <a:spLocks noChangeArrowheads="1"/>
          </p:cNvSpPr>
          <p:nvPr/>
        </p:nvSpPr>
        <p:spPr bwMode="auto">
          <a:xfrm>
            <a:off x="152400" y="5735638"/>
            <a:ext cx="2931187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 = </a:t>
            </a:r>
            <a:r>
              <a:rPr lang="en-US" sz="3200" b="1" dirty="0" err="1" smtClean="0">
                <a:solidFill>
                  <a:srgbClr val="FFFF00"/>
                </a:solidFill>
                <a:latin typeface="Arial Black" charset="0"/>
              </a:rPr>
              <a:t>Pendosa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69733" name="Text Box 5"/>
          <p:cNvSpPr txBox="1">
            <a:spLocks noChangeArrowheads="1"/>
          </p:cNvSpPr>
          <p:nvPr/>
        </p:nvSpPr>
        <p:spPr bwMode="auto">
          <a:xfrm>
            <a:off x="20574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BBE0E3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34" name="Text Box 6"/>
          <p:cNvSpPr txBox="1">
            <a:spLocks noChangeArrowheads="1"/>
          </p:cNvSpPr>
          <p:nvPr/>
        </p:nvSpPr>
        <p:spPr bwMode="auto">
          <a:xfrm>
            <a:off x="152400" y="6192838"/>
            <a:ext cx="277249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 = Jemaah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35" name="Text Box 7"/>
          <p:cNvSpPr txBox="1">
            <a:spLocks noChangeArrowheads="1"/>
          </p:cNvSpPr>
          <p:nvPr/>
        </p:nvSpPr>
        <p:spPr bwMode="auto">
          <a:xfrm>
            <a:off x="2362200" y="3962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36" name="Text Box 8"/>
          <p:cNvSpPr txBox="1">
            <a:spLocks noChangeArrowheads="1"/>
          </p:cNvSpPr>
          <p:nvPr/>
        </p:nvSpPr>
        <p:spPr bwMode="auto">
          <a:xfrm>
            <a:off x="3276600" y="4267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37" name="Text Box 9"/>
          <p:cNvSpPr txBox="1">
            <a:spLocks noChangeArrowheads="1"/>
          </p:cNvSpPr>
          <p:nvPr/>
        </p:nvSpPr>
        <p:spPr bwMode="auto">
          <a:xfrm>
            <a:off x="4191000" y="4114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38" name="Text Box 10"/>
          <p:cNvSpPr txBox="1">
            <a:spLocks noChangeArrowheads="1"/>
          </p:cNvSpPr>
          <p:nvPr/>
        </p:nvSpPr>
        <p:spPr bwMode="auto">
          <a:xfrm>
            <a:off x="4800600" y="3276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39" name="Text Box 11"/>
          <p:cNvSpPr txBox="1">
            <a:spLocks noChangeArrowheads="1"/>
          </p:cNvSpPr>
          <p:nvPr/>
        </p:nvSpPr>
        <p:spPr bwMode="auto">
          <a:xfrm>
            <a:off x="39624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40" name="Text Box 12"/>
          <p:cNvSpPr txBox="1">
            <a:spLocks noChangeArrowheads="1"/>
          </p:cNvSpPr>
          <p:nvPr/>
        </p:nvSpPr>
        <p:spPr bwMode="auto">
          <a:xfrm>
            <a:off x="1905000" y="1752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41" name="Text Box 13"/>
          <p:cNvSpPr txBox="1">
            <a:spLocks noChangeArrowheads="1"/>
          </p:cNvSpPr>
          <p:nvPr/>
        </p:nvSpPr>
        <p:spPr bwMode="auto">
          <a:xfrm>
            <a:off x="838200" y="2514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42" name="Text Box 14"/>
          <p:cNvSpPr txBox="1">
            <a:spLocks noChangeArrowheads="1"/>
          </p:cNvSpPr>
          <p:nvPr/>
        </p:nvSpPr>
        <p:spPr bwMode="auto">
          <a:xfrm>
            <a:off x="1752600" y="3810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43" name="Text Box 15"/>
          <p:cNvSpPr txBox="1">
            <a:spLocks noChangeArrowheads="1"/>
          </p:cNvSpPr>
          <p:nvPr/>
        </p:nvSpPr>
        <p:spPr bwMode="auto">
          <a:xfrm>
            <a:off x="2784475" y="2514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44" name="Text Box 16"/>
          <p:cNvSpPr txBox="1">
            <a:spLocks noChangeArrowheads="1"/>
          </p:cNvSpPr>
          <p:nvPr/>
        </p:nvSpPr>
        <p:spPr bwMode="auto">
          <a:xfrm>
            <a:off x="3581400" y="1981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45" name="Text Box 17"/>
          <p:cNvSpPr txBox="1">
            <a:spLocks noChangeArrowheads="1"/>
          </p:cNvSpPr>
          <p:nvPr/>
        </p:nvSpPr>
        <p:spPr bwMode="auto">
          <a:xfrm>
            <a:off x="2743200" y="1752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46" name="Text Box 18"/>
          <p:cNvSpPr txBox="1">
            <a:spLocks noChangeArrowheads="1"/>
          </p:cNvSpPr>
          <p:nvPr/>
        </p:nvSpPr>
        <p:spPr bwMode="auto">
          <a:xfrm>
            <a:off x="4724400" y="2743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47" name="Text Box 19"/>
          <p:cNvSpPr txBox="1">
            <a:spLocks noChangeArrowheads="1"/>
          </p:cNvSpPr>
          <p:nvPr/>
        </p:nvSpPr>
        <p:spPr bwMode="auto">
          <a:xfrm>
            <a:off x="5029200" y="3962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48" name="Text Box 20"/>
          <p:cNvSpPr txBox="1">
            <a:spLocks noChangeArrowheads="1"/>
          </p:cNvSpPr>
          <p:nvPr/>
        </p:nvSpPr>
        <p:spPr bwMode="auto">
          <a:xfrm>
            <a:off x="5867400" y="3886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49" name="Text Box 21"/>
          <p:cNvSpPr txBox="1">
            <a:spLocks noChangeArrowheads="1"/>
          </p:cNvSpPr>
          <p:nvPr/>
        </p:nvSpPr>
        <p:spPr bwMode="auto">
          <a:xfrm>
            <a:off x="6781800" y="3733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50" name="Text Box 22"/>
          <p:cNvSpPr txBox="1">
            <a:spLocks noChangeArrowheads="1"/>
          </p:cNvSpPr>
          <p:nvPr/>
        </p:nvSpPr>
        <p:spPr bwMode="auto">
          <a:xfrm>
            <a:off x="7391400" y="28956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51" name="Text Box 23"/>
          <p:cNvSpPr txBox="1">
            <a:spLocks noChangeArrowheads="1"/>
          </p:cNvSpPr>
          <p:nvPr/>
        </p:nvSpPr>
        <p:spPr bwMode="auto">
          <a:xfrm>
            <a:off x="6553200" y="2667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52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53" name="Text Box 25"/>
          <p:cNvSpPr txBox="1">
            <a:spLocks noChangeArrowheads="1"/>
          </p:cNvSpPr>
          <p:nvPr/>
        </p:nvSpPr>
        <p:spPr bwMode="auto">
          <a:xfrm>
            <a:off x="5181600" y="2438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54" name="Text Box 26"/>
          <p:cNvSpPr txBox="1">
            <a:spLocks noChangeArrowheads="1"/>
          </p:cNvSpPr>
          <p:nvPr/>
        </p:nvSpPr>
        <p:spPr bwMode="auto">
          <a:xfrm>
            <a:off x="5638800" y="3200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55" name="Text Box 27"/>
          <p:cNvSpPr txBox="1">
            <a:spLocks noChangeArrowheads="1"/>
          </p:cNvSpPr>
          <p:nvPr/>
        </p:nvSpPr>
        <p:spPr bwMode="auto">
          <a:xfrm>
            <a:off x="6553200" y="30480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56" name="Text Box 28"/>
          <p:cNvSpPr txBox="1">
            <a:spLocks noChangeArrowheads="1"/>
          </p:cNvSpPr>
          <p:nvPr/>
        </p:nvSpPr>
        <p:spPr bwMode="auto">
          <a:xfrm>
            <a:off x="6248400" y="4648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57" name="Text Box 29"/>
          <p:cNvSpPr txBox="1">
            <a:spLocks noChangeArrowheads="1"/>
          </p:cNvSpPr>
          <p:nvPr/>
        </p:nvSpPr>
        <p:spPr bwMode="auto">
          <a:xfrm>
            <a:off x="6324600" y="1981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58" name="Text Box 30"/>
          <p:cNvSpPr txBox="1">
            <a:spLocks noChangeArrowheads="1"/>
          </p:cNvSpPr>
          <p:nvPr/>
        </p:nvSpPr>
        <p:spPr bwMode="auto">
          <a:xfrm>
            <a:off x="3810000" y="47244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59" name="Text Box 31"/>
          <p:cNvSpPr txBox="1">
            <a:spLocks noChangeArrowheads="1"/>
          </p:cNvSpPr>
          <p:nvPr/>
        </p:nvSpPr>
        <p:spPr bwMode="auto">
          <a:xfrm>
            <a:off x="2590800" y="46482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60" name="Text Box 32"/>
          <p:cNvSpPr txBox="1">
            <a:spLocks noChangeArrowheads="1"/>
          </p:cNvSpPr>
          <p:nvPr/>
        </p:nvSpPr>
        <p:spPr bwMode="auto">
          <a:xfrm>
            <a:off x="914400" y="3733800"/>
            <a:ext cx="458780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 Black" charset="0"/>
              </a:rPr>
              <a:t>J</a:t>
            </a:r>
            <a:endParaRPr lang="en-US" dirty="0" smtClean="0">
              <a:solidFill>
                <a:srgbClr val="BBE0E3"/>
              </a:solidFill>
            </a:endParaRPr>
          </a:p>
        </p:txBody>
      </p:sp>
      <p:sp>
        <p:nvSpPr>
          <p:cNvPr id="969765" name="Line 37"/>
          <p:cNvSpPr>
            <a:spLocks noChangeShapeType="1"/>
          </p:cNvSpPr>
          <p:nvPr/>
        </p:nvSpPr>
        <p:spPr bwMode="auto">
          <a:xfrm rot="1841959" flipH="1" flipV="1">
            <a:off x="3235325" y="4775200"/>
            <a:ext cx="2860675" cy="95091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arrow" w="med" len="med"/>
            <a:tailEnd type="none" w="med" len="lg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9766" name="Oval 38"/>
          <p:cNvSpPr>
            <a:spLocks noChangeArrowheads="1"/>
          </p:cNvSpPr>
          <p:nvPr/>
        </p:nvSpPr>
        <p:spPr bwMode="auto">
          <a:xfrm rot="188795">
            <a:off x="296382" y="1470543"/>
            <a:ext cx="8010525" cy="447828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BE0E3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9767" name="Text Box 39"/>
          <p:cNvSpPr txBox="1">
            <a:spLocks noChangeArrowheads="1"/>
          </p:cNvSpPr>
          <p:nvPr/>
        </p:nvSpPr>
        <p:spPr bwMode="auto">
          <a:xfrm>
            <a:off x="5618163" y="6269038"/>
            <a:ext cx="481222" cy="584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 Black" charset="0"/>
              </a:rPr>
              <a:t>P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305187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7143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34d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038"/>
            <a:ext cx="9143999" cy="1314738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Langkah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4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ke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arah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600" dirty="0" err="1" smtClean="0">
                <a:latin typeface="Helvetica" charset="0"/>
                <a:ea typeface="ＭＳ Ｐゴシック" charset="0"/>
                <a:cs typeface="ＭＳ Ｐゴシック" charset="0"/>
              </a:rPr>
              <a:t>Pemulihan</a:t>
            </a:r>
            <a:r>
              <a:rPr kumimoji="0"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kumimoji="0" lang="en-US" sz="32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kumimoji="0" lang="en-US" sz="2900" dirty="0" err="1" smtClean="0">
                <a:latin typeface="Helvetica" charset="0"/>
                <a:ea typeface="ＭＳ Ｐゴシック" charset="0"/>
                <a:cs typeface="ＭＳ Ｐゴシック" charset="0"/>
              </a:rPr>
              <a:t>Anggap</a:t>
            </a:r>
            <a:r>
              <a:rPr kumimoji="0" lang="en-US" sz="2900" dirty="0" smtClean="0">
                <a:latin typeface="Helvetica" charset="0"/>
                <a:ea typeface="ＭＳ Ｐゴシック" charset="0"/>
                <a:cs typeface="ＭＳ Ｐゴシック" charset="0"/>
              </a:rPr>
              <a:t> orang </a:t>
            </a:r>
            <a:r>
              <a:rPr kumimoji="0" lang="en-US" sz="2900" dirty="0" err="1" smtClean="0">
                <a:latin typeface="Helvetica" charset="0"/>
                <a:ea typeface="ＭＳ Ｐゴシック" charset="0"/>
                <a:cs typeface="ＭＳ Ｐゴシック" charset="0"/>
              </a:rPr>
              <a:t>itu</a:t>
            </a:r>
            <a:r>
              <a:rPr kumimoji="0" lang="en-US" sz="29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900" dirty="0" err="1" smtClean="0">
                <a:latin typeface="Helvetica" charset="0"/>
                <a:ea typeface="ＭＳ Ｐゴシック" charset="0"/>
                <a:cs typeface="ＭＳ Ｐゴシック" charset="0"/>
              </a:rPr>
              <a:t>seperti</a:t>
            </a:r>
            <a:r>
              <a:rPr kumimoji="0" lang="en-US" sz="29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900" u="sng" dirty="0" smtClean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orang yang </a:t>
            </a:r>
            <a:r>
              <a:rPr kumimoji="0" lang="en-US" sz="2900" u="sng" dirty="0" err="1" smtClean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tidak</a:t>
            </a:r>
            <a:r>
              <a:rPr kumimoji="0" lang="en-US" sz="2900" u="sng" dirty="0" smtClean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900" u="sng" dirty="0" err="1" smtClean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percaya</a:t>
            </a:r>
            <a:endParaRPr kumimoji="0" lang="en-US" sz="2900" u="sng" dirty="0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9731" grpId="0"/>
      <p:bldP spid="9697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4" name="Rectangle 4"/>
          <p:cNvSpPr>
            <a:spLocks noChangeArrowheads="1"/>
          </p:cNvSpPr>
          <p:nvPr/>
        </p:nvSpPr>
        <p:spPr bwMode="auto">
          <a:xfrm>
            <a:off x="-36512" y="-27384"/>
            <a:ext cx="9236075" cy="1219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Bagaimana</a:t>
            </a:r>
            <a:r>
              <a:rPr lang="en-US" sz="3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TIDAK </a:t>
            </a:r>
            <a:r>
              <a:rPr lang="en-US" sz="3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untuk</a:t>
            </a:r>
            <a:r>
              <a:rPr lang="en-US" sz="3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memuridkan</a:t>
            </a:r>
            <a:endParaRPr lang="en-US" sz="3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307203" name="Picture 1" descr="pointing-fing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5"/>
          <a:stretch>
            <a:fillRect/>
          </a:stretch>
        </p:blipFill>
        <p:spPr bwMode="auto">
          <a:xfrm>
            <a:off x="-15875" y="1196975"/>
            <a:ext cx="91598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 rot="20671425">
            <a:off x="1398588" y="5089525"/>
            <a:ext cx="9372600" cy="1219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spc="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MENGUCILKAN!</a:t>
            </a:r>
            <a:endParaRPr lang="en-US" sz="4800" spc="3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4" name="Picture 11" descr="excommunicationpuzz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1022"/>
            <a:ext cx="1505269" cy="1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526" name="Text Box 6"/>
          <p:cNvSpPr txBox="1">
            <a:spLocks noChangeArrowheads="1"/>
          </p:cNvSpPr>
          <p:nvPr/>
        </p:nvSpPr>
        <p:spPr bwMode="auto">
          <a:xfrm>
            <a:off x="88899" y="1052736"/>
            <a:ext cx="758634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16000" indent="-216000">
              <a:buFontTx/>
              <a:buChar char="•"/>
            </a:pP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Tidak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merujuk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kepadanya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sebagai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seorang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Kristian.</a:t>
            </a:r>
          </a:p>
          <a:p>
            <a:pPr marL="216000" indent="-216000">
              <a:buFontTx/>
              <a:buChar char="•"/>
            </a:pP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Menginjil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orang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ini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216000" indent="-216000">
              <a:buFontTx/>
              <a:buChar char="•"/>
            </a:pP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Melarangnya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dari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mengambil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Perjamuan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Suci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altLang="ja-JP" sz="2800" b="1" dirty="0">
              <a:solidFill>
                <a:srgbClr val="000000"/>
              </a:solidFill>
              <a:latin typeface="Arial" charset="0"/>
            </a:endParaRPr>
          </a:p>
          <a:p>
            <a:pPr marL="216000" indent="-216000">
              <a:buFontTx/>
              <a:buChar char="•"/>
            </a:pP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Keluarkan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namanya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dari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keahlian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gereja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216000" indent="-216000">
              <a:buFontTx/>
              <a:buChar char="•"/>
            </a:pP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Keluarkannya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dari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semua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peranan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pelayanan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di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gereja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31527" name="Text Box 7"/>
          <p:cNvSpPr txBox="1">
            <a:spLocks noChangeArrowheads="1"/>
          </p:cNvSpPr>
          <p:nvPr/>
        </p:nvSpPr>
        <p:spPr bwMode="auto">
          <a:xfrm>
            <a:off x="88900" y="4494213"/>
            <a:ext cx="77597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16000" indent="-216000">
              <a:buFontTx/>
              <a:buChar char="•"/>
            </a:pPr>
            <a:r>
              <a:rPr lang="en-MY" altLang="ja-JP" sz="28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MY" altLang="ja-JP" sz="2800" b="1" dirty="0" err="1" smtClean="0">
                <a:solidFill>
                  <a:srgbClr val="000000"/>
                </a:solidFill>
                <a:latin typeface="Arial" charset="0"/>
              </a:rPr>
              <a:t>Menyerahkan</a:t>
            </a:r>
            <a:r>
              <a:rPr lang="en-MY" altLang="ja-JP" sz="2800" b="1" dirty="0" smtClean="0">
                <a:solidFill>
                  <a:srgbClr val="000000"/>
                </a:solidFill>
                <a:latin typeface="Arial" charset="0"/>
              </a:rPr>
              <a:t> orang </a:t>
            </a:r>
            <a:r>
              <a:rPr lang="en-MY" altLang="ja-JP" sz="2800" b="1" dirty="0" err="1" smtClean="0">
                <a:solidFill>
                  <a:srgbClr val="000000"/>
                </a:solidFill>
                <a:latin typeface="Arial" charset="0"/>
              </a:rPr>
              <a:t>itu</a:t>
            </a:r>
            <a:r>
              <a:rPr lang="en-MY" altLang="ja-JP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ja-JP" sz="2800" b="1" dirty="0" err="1" smtClean="0">
                <a:solidFill>
                  <a:srgbClr val="000000"/>
                </a:solidFill>
                <a:latin typeface="Arial" charset="0"/>
              </a:rPr>
              <a:t>kepada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charset="0"/>
              </a:rPr>
              <a:t> Iblis</a:t>
            </a:r>
            <a:r>
              <a:rPr lang="ja-JP" altLang="en-US" sz="2800" b="1" dirty="0" smtClean="0">
                <a:solidFill>
                  <a:srgbClr val="000000"/>
                </a:solidFill>
                <a:latin typeface="Arial" charset="0"/>
              </a:rPr>
              <a:t>”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ja-JP" sz="2800" b="1" dirty="0" err="1" smtClean="0">
                <a:solidFill>
                  <a:srgbClr val="000000"/>
                </a:solidFill>
                <a:latin typeface="Arial" charset="0"/>
              </a:rPr>
              <a:t>seorang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altLang="ja-JP" sz="2800" b="1" dirty="0" err="1" smtClean="0">
                <a:solidFill>
                  <a:srgbClr val="000000"/>
                </a:solidFill>
                <a:latin typeface="Arial" charset="0"/>
              </a:rPr>
              <a:t>dalam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ja-JP" sz="2800" b="1" dirty="0" err="1" smtClean="0">
                <a:solidFill>
                  <a:srgbClr val="000000"/>
                </a:solidFill>
                <a:latin typeface="Arial" charset="0"/>
              </a:rPr>
              <a:t>dosa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ja-JP" sz="2800" b="1" dirty="0" err="1" smtClean="0">
                <a:solidFill>
                  <a:srgbClr val="000000"/>
                </a:solidFill>
                <a:latin typeface="Arial" charset="0"/>
              </a:rPr>
              <a:t>seks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charset="0"/>
              </a:rPr>
              <a:t> (1 Kor</a:t>
            </a:r>
            <a:r>
              <a:rPr lang="en-US" altLang="ja-JP" sz="2800" b="1" dirty="0">
                <a:solidFill>
                  <a:srgbClr val="000000"/>
                </a:solidFill>
                <a:latin typeface="Arial" charset="0"/>
              </a:rPr>
              <a:t>. 5:5).</a:t>
            </a:r>
          </a:p>
          <a:p>
            <a:pPr marL="216000" indent="-216000">
              <a:buFontTx/>
              <a:buChar char="•"/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Janganlah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makan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dengan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orang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seperti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itu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” (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1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Kor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. 5:11).</a:t>
            </a:r>
          </a:p>
          <a:p>
            <a:pPr marL="216000" indent="-216000">
              <a:buFontTx/>
              <a:buChar char="•"/>
            </a:pP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Melarangnya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daripada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menghadiri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gereja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?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506025" y="4280922"/>
            <a:ext cx="1309688" cy="2460625"/>
            <a:chOff x="4529" y="884"/>
            <a:chExt cx="825" cy="1550"/>
          </a:xfrm>
        </p:grpSpPr>
        <p:sp>
          <p:nvSpPr>
            <p:cNvPr id="309259" name="AutoShape 13"/>
            <p:cNvSpPr>
              <a:spLocks/>
            </p:cNvSpPr>
            <p:nvPr/>
          </p:nvSpPr>
          <p:spPr bwMode="auto">
            <a:xfrm>
              <a:off x="4529" y="1008"/>
              <a:ext cx="359" cy="1426"/>
            </a:xfrm>
            <a:prstGeom prst="rightBrace">
              <a:avLst>
                <a:gd name="adj1" fmla="val 28704"/>
                <a:gd name="adj2" fmla="val 50000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9260" name="Text Box 14"/>
            <p:cNvSpPr txBox="1">
              <a:spLocks noChangeArrowheads="1"/>
            </p:cNvSpPr>
            <p:nvPr/>
          </p:nvSpPr>
          <p:spPr bwMode="auto">
            <a:xfrm rot="16200000">
              <a:off x="4442" y="1431"/>
              <a:ext cx="145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200" b="1" dirty="0" err="1" smtClean="0">
                  <a:solidFill>
                    <a:srgbClr val="000000"/>
                  </a:solidFill>
                  <a:latin typeface="Arial" charset="0"/>
                </a:rPr>
                <a:t>Buruk</a:t>
              </a:r>
              <a:endParaRPr lang="en-US" sz="32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525202" y="1225485"/>
            <a:ext cx="1504152" cy="3172573"/>
            <a:chOff x="4608" y="891"/>
            <a:chExt cx="820" cy="1691"/>
          </a:xfrm>
        </p:grpSpPr>
        <p:sp>
          <p:nvSpPr>
            <p:cNvPr id="309257" name="AutoShape 8"/>
            <p:cNvSpPr>
              <a:spLocks/>
            </p:cNvSpPr>
            <p:nvPr/>
          </p:nvSpPr>
          <p:spPr bwMode="auto">
            <a:xfrm>
              <a:off x="4608" y="892"/>
              <a:ext cx="271" cy="1690"/>
            </a:xfrm>
            <a:prstGeom prst="rightBrace">
              <a:avLst>
                <a:gd name="adj1" fmla="val 28704"/>
                <a:gd name="adj2" fmla="val 50744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9258" name="Text Box 10"/>
            <p:cNvSpPr txBox="1">
              <a:spLocks noChangeArrowheads="1"/>
            </p:cNvSpPr>
            <p:nvPr/>
          </p:nvSpPr>
          <p:spPr bwMode="auto">
            <a:xfrm rot="16200000">
              <a:off x="4323" y="1476"/>
              <a:ext cx="169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b="1" dirty="0" err="1" smtClean="0">
                  <a:solidFill>
                    <a:srgbClr val="000000"/>
                  </a:solidFill>
                  <a:latin typeface="Arial" charset="0"/>
                </a:rPr>
                <a:t>Bukan</a:t>
              </a:r>
              <a:endParaRPr lang="en-US" sz="2800" b="1" dirty="0" smtClean="0">
                <a:solidFill>
                  <a:srgbClr val="000000"/>
                </a:solidFill>
                <a:latin typeface="Arial" charset="0"/>
              </a:endParaRPr>
            </a:p>
            <a:p>
              <a:pPr algn="ctr"/>
              <a:r>
                <a:rPr lang="en-US" sz="2800" b="1" dirty="0" smtClean="0">
                  <a:solidFill>
                    <a:srgbClr val="000000"/>
                  </a:solidFill>
                  <a:latin typeface="Arial" charset="0"/>
                </a:rPr>
                <a:t>Orang </a:t>
              </a:r>
              <a:r>
                <a:rPr lang="en-US" sz="2800" b="1" dirty="0" err="1" smtClean="0">
                  <a:solidFill>
                    <a:srgbClr val="000000"/>
                  </a:solidFill>
                  <a:latin typeface="Arial" charset="0"/>
                </a:rPr>
                <a:t>Percaya</a:t>
              </a:r>
              <a:endParaRPr lang="en-US" sz="28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09256" name="Text Box 15"/>
          <p:cNvSpPr txBox="1">
            <a:spLocks noChangeArrowheads="1"/>
          </p:cNvSpPr>
          <p:nvPr/>
        </p:nvSpPr>
        <p:spPr bwMode="auto">
          <a:xfrm>
            <a:off x="8388350" y="14709"/>
            <a:ext cx="714375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34d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31524" name="Rectangle 4"/>
          <p:cNvSpPr>
            <a:spLocks noChangeArrowheads="1"/>
          </p:cNvSpPr>
          <p:nvPr/>
        </p:nvSpPr>
        <p:spPr bwMode="auto">
          <a:xfrm>
            <a:off x="80958" y="56245"/>
            <a:ext cx="7451725" cy="9003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Bagaimana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untuk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Mendisiplin</a:t>
            </a:r>
            <a:endParaRPr lang="en-US" sz="4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31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1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31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31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3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315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315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526" grpId="0" build="p" autoUpdateAnimBg="0"/>
      <p:bldP spid="1131527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77506" name="Picture 1" descr="reconcilia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63" y="2276872"/>
            <a:ext cx="4426637" cy="396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25400" y="260350"/>
            <a:ext cx="47625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84188" indent="-4841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504000" indent="-504000">
              <a:buFont typeface="+mj-lt"/>
              <a:buAutoNum type="romanUcPeriod"/>
            </a:pPr>
            <a:r>
              <a:rPr lang="en-US" sz="4000" b="1" dirty="0" smtClean="0">
                <a:solidFill>
                  <a:srgbClr val="0000CC"/>
                </a:solidFill>
                <a:latin typeface="Arial" pitchFamily="34" charset="0"/>
                <a:ea typeface="ＭＳ Ｐゴシック" pitchFamily="34" charset="-128"/>
              </a:rPr>
              <a:t>Cara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betul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Gereja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perlu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ea typeface="ＭＳ Ｐゴシック" pitchFamily="34" charset="-128"/>
              </a:rPr>
              <a:t>memulihkan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seorang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Kristian yang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berdosa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adalah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memastikan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perkara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tersebut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se</a:t>
            </a:r>
            <a:r>
              <a:rPr lang="en-US" sz="4000" b="1" dirty="0" err="1" smtClean="0">
                <a:solidFill>
                  <a:srgbClr val="0000CC"/>
                </a:solidFill>
                <a:latin typeface="Arial" pitchFamily="34" charset="0"/>
                <a:ea typeface="ＭＳ Ｐゴシック" pitchFamily="34" charset="-128"/>
              </a:rPr>
              <a:t>peribadi</a:t>
            </a:r>
            <a:r>
              <a:rPr lang="en-US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yang </a:t>
            </a:r>
            <a:r>
              <a:rPr lang="en-US" sz="4000" b="1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mungkin</a:t>
            </a:r>
            <a:r>
              <a:rPr lang="en-US" altLang="ja-JP" sz="4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(15-17).</a:t>
            </a:r>
            <a:r>
              <a:rPr lang="en-US" altLang="ja-JP" sz="40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endParaRPr lang="en-US" sz="4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75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37288"/>
            <a:ext cx="8820150" cy="620712"/>
          </a:xfrm>
        </p:spPr>
        <p:txBody>
          <a:bodyPr/>
          <a:lstStyle/>
          <a:p>
            <a:pPr algn="r" eaLnBrk="1" hangingPunct="1"/>
            <a:r>
              <a:rPr lang="en-US" sz="2800" b="1" i="1" dirty="0" err="1" smtClean="0">
                <a:latin typeface="Arial" charset="0"/>
                <a:ea typeface="ＭＳ Ｐゴシック" charset="0"/>
              </a:rPr>
              <a:t>Kunci</a:t>
            </a:r>
            <a:r>
              <a:rPr lang="en-US" sz="2800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2800" b="1" i="1" dirty="0" err="1" smtClean="0">
                <a:latin typeface="Arial" charset="0"/>
                <a:ea typeface="ＭＳ Ｐゴシック" charset="0"/>
              </a:rPr>
              <a:t>Ayat</a:t>
            </a:r>
            <a:r>
              <a:rPr lang="en-US" sz="2800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2800" b="1" i="1" dirty="0">
                <a:latin typeface="Arial" charset="0"/>
                <a:ea typeface="ＭＳ Ｐゴシック" charset="0"/>
              </a:rPr>
              <a:t>15-17</a:t>
            </a:r>
            <a:endParaRPr lang="en-US" sz="2800" i="1" dirty="0">
              <a:latin typeface="Times New Roman" charset="0"/>
              <a:ea typeface="ＭＳ Ｐゴシック" charset="0"/>
            </a:endParaRPr>
          </a:p>
        </p:txBody>
      </p:sp>
      <p:sp>
        <p:nvSpPr>
          <p:cNvPr id="277509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  <a:latin typeface="Arial" charset="0"/>
                <a:cs typeface="Arial" charset="0"/>
              </a:rPr>
              <a:t>34c</a:t>
            </a:r>
            <a:endParaRPr lang="en-US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17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192" y="124272"/>
            <a:ext cx="8077200" cy="1648544"/>
          </a:xfrm>
        </p:spPr>
        <p:txBody>
          <a:bodyPr/>
          <a:lstStyle/>
          <a:p>
            <a:pPr algn="l" eaLnBrk="1" hangingPunct="1"/>
            <a:r>
              <a:rPr lang="en-US" sz="48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4 </a:t>
            </a:r>
            <a:r>
              <a:rPr lang="en-US" sz="48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langkah</a:t>
            </a:r>
            <a:r>
              <a:rPr lang="en-US" sz="48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Proses </a:t>
            </a:r>
            <a:r>
              <a:rPr lang="en-US" sz="48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Pemulihan</a:t>
            </a:r>
            <a:r>
              <a:rPr lang="en-US" sz="48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8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Tuhan</a:t>
            </a:r>
            <a:r>
              <a:rPr lang="en-US" sz="48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…</a:t>
            </a:r>
            <a:endParaRPr lang="en-US" sz="4800" dirty="0">
              <a:solidFill>
                <a:srgbClr val="3333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3650" name="AutoShape 6"/>
          <p:cNvSpPr>
            <a:spLocks noChangeArrowheads="1"/>
          </p:cNvSpPr>
          <p:nvPr/>
        </p:nvSpPr>
        <p:spPr bwMode="auto">
          <a:xfrm rot="5400000" flipV="1">
            <a:off x="2057400" y="-685800"/>
            <a:ext cx="5410200" cy="8001000"/>
          </a:xfrm>
          <a:prstGeom prst="triangle">
            <a:avLst>
              <a:gd name="adj" fmla="val 50000"/>
            </a:avLst>
          </a:prstGeom>
          <a:solidFill>
            <a:srgbClr val="66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75208" name="Text Box 8"/>
          <p:cNvSpPr txBox="1">
            <a:spLocks noChangeArrowheads="1"/>
          </p:cNvSpPr>
          <p:nvPr/>
        </p:nvSpPr>
        <p:spPr bwMode="auto">
          <a:xfrm>
            <a:off x="1676400" y="2947988"/>
            <a:ext cx="498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1075209" name="Text Box 9"/>
          <p:cNvSpPr txBox="1">
            <a:spLocks noChangeArrowheads="1"/>
          </p:cNvSpPr>
          <p:nvPr/>
        </p:nvSpPr>
        <p:spPr bwMode="auto">
          <a:xfrm>
            <a:off x="2751138" y="2414588"/>
            <a:ext cx="9334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06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1075211" name="Text Box 11"/>
          <p:cNvSpPr txBox="1">
            <a:spLocks noChangeArrowheads="1"/>
          </p:cNvSpPr>
          <p:nvPr/>
        </p:nvSpPr>
        <p:spPr bwMode="auto">
          <a:xfrm>
            <a:off x="4321175" y="1782763"/>
            <a:ext cx="15192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9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075212" name="Text Box 12"/>
          <p:cNvSpPr txBox="1">
            <a:spLocks noChangeArrowheads="1"/>
          </p:cNvSpPr>
          <p:nvPr/>
        </p:nvSpPr>
        <p:spPr bwMode="auto">
          <a:xfrm>
            <a:off x="6477000" y="898525"/>
            <a:ext cx="2338388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05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83655" name="Rectangle 13"/>
          <p:cNvSpPr>
            <a:spLocks noChangeArrowheads="1"/>
          </p:cNvSpPr>
          <p:nvPr/>
        </p:nvSpPr>
        <p:spPr bwMode="auto">
          <a:xfrm>
            <a:off x="0" y="5029200"/>
            <a:ext cx="807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…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mendedahkan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isu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itu</a:t>
            </a:r>
            <a:endParaRPr lang="en-US" sz="4200" b="1" dirty="0" smtClean="0">
              <a:solidFill>
                <a:srgbClr val="333399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kepada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lebih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ramai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pada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setiap</a:t>
            </a:r>
            <a:r>
              <a:rPr lang="en-US" sz="4200" b="1" dirty="0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b="1" dirty="0" err="1" smtClean="0">
                <a:solidFill>
                  <a:srgbClr val="333399"/>
                </a:solidFill>
                <a:latin typeface="Arial" charset="0"/>
                <a:ea typeface="ＭＳ Ｐゴシック" charset="0"/>
              </a:rPr>
              <a:t>langkah</a:t>
            </a:r>
            <a:endParaRPr lang="en-US" sz="4200" b="1" dirty="0">
              <a:solidFill>
                <a:srgbClr val="333399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3656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71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1C1C1C"/>
                </a:solidFill>
                <a:latin typeface="Arial" charset="0"/>
                <a:cs typeface="Arial" charset="0"/>
              </a:rPr>
              <a:t>34d</a:t>
            </a:r>
            <a:endParaRPr lang="en-US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7672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75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075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075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075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08" grpId="0" build="p" autoUpdateAnimBg="0"/>
      <p:bldP spid="1075209" grpId="0" build="p" autoUpdateAnimBg="0"/>
      <p:bldP spid="1075211" grpId="0" build="p" autoUpdateAnimBg="0"/>
      <p:bldP spid="1075212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 descr="conflicresolu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67813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25" y="4293096"/>
            <a:ext cx="9144000" cy="2564904"/>
          </a:xfrm>
          <a:solidFill>
            <a:srgbClr val="000000"/>
          </a:solidFill>
          <a:effectLst>
            <a:outerShdw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 err="1" smtClean="0">
                <a:solidFill>
                  <a:schemeClr val="bg1"/>
                </a:solidFill>
              </a:rPr>
              <a:t>Soalan</a:t>
            </a:r>
            <a:r>
              <a:rPr lang="en-US" sz="4000" b="1" i="1" dirty="0" smtClean="0">
                <a:solidFill>
                  <a:schemeClr val="bg1"/>
                </a:solidFill>
              </a:rPr>
              <a:t> 2 kami </a:t>
            </a:r>
            <a:r>
              <a:rPr lang="en-US" sz="4000" b="1" i="1" dirty="0" err="1" smtClean="0">
                <a:solidFill>
                  <a:schemeClr val="bg1"/>
                </a:solidFill>
              </a:rPr>
              <a:t>dijawab</a:t>
            </a:r>
            <a:r>
              <a:rPr lang="en-US" sz="4000" b="1" i="1" dirty="0" smtClean="0">
                <a:solidFill>
                  <a:schemeClr val="bg1"/>
                </a:solidFill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</a:rPr>
              <a:t>dalam</a:t>
            </a:r>
            <a:r>
              <a:rPr lang="en-US" sz="4000" b="1" i="1" dirty="0" smtClean="0">
                <a:solidFill>
                  <a:schemeClr val="bg1"/>
                </a:solidFill>
              </a:rPr>
              <a:t/>
            </a:r>
            <a:br>
              <a:rPr lang="en-US" sz="4000" b="1" i="1" dirty="0" smtClean="0">
                <a:solidFill>
                  <a:schemeClr val="bg1"/>
                </a:solidFill>
              </a:rPr>
            </a:br>
            <a:r>
              <a:rPr lang="en-US" sz="4000" b="1" i="1" dirty="0" err="1" smtClean="0">
                <a:solidFill>
                  <a:schemeClr val="bg1"/>
                </a:solidFill>
              </a:rPr>
              <a:t>ayat-ayat</a:t>
            </a:r>
            <a:r>
              <a:rPr lang="en-US" sz="4000" b="1" i="1" dirty="0" smtClean="0">
                <a:solidFill>
                  <a:schemeClr val="bg1"/>
                </a:solidFill>
              </a:rPr>
              <a:t> 18-20</a:t>
            </a:r>
            <a:r>
              <a:rPr lang="en-US" sz="4000" b="1" i="1" dirty="0">
                <a:solidFill>
                  <a:schemeClr val="bg1"/>
                </a:solidFill>
              </a:rPr>
              <a:t>:</a:t>
            </a:r>
            <a:br>
              <a:rPr lang="en-US" sz="4000" b="1" i="1" dirty="0">
                <a:solidFill>
                  <a:schemeClr val="bg1"/>
                </a:solidFill>
              </a:rPr>
            </a:br>
            <a:r>
              <a:rPr lang="en-US" sz="4000" b="1" i="1" dirty="0" err="1">
                <a:solidFill>
                  <a:srgbClr val="FFFF43"/>
                </a:solidFill>
              </a:rPr>
              <a:t>M</a:t>
            </a:r>
            <a:r>
              <a:rPr lang="en-US" sz="4000" b="1" i="1" dirty="0" err="1" smtClean="0">
                <a:solidFill>
                  <a:srgbClr val="FFFF43"/>
                </a:solidFill>
              </a:rPr>
              <a:t>engapa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kita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perlu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memulihkan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pendosa</a:t>
            </a:r>
            <a:r>
              <a:rPr lang="en-US" sz="4000" b="1" dirty="0" smtClean="0">
                <a:solidFill>
                  <a:schemeClr val="bg1"/>
                </a:solidFill>
              </a:rPr>
              <a:t> Kristian </a:t>
            </a:r>
            <a:r>
              <a:rPr lang="en-US" sz="4000" b="1" dirty="0" err="1" smtClean="0">
                <a:solidFill>
                  <a:schemeClr val="bg1"/>
                </a:solidFill>
              </a:rPr>
              <a:t>dengan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betul</a:t>
            </a:r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6979" name="Text Box 15"/>
          <p:cNvSpPr txBox="1">
            <a:spLocks noChangeArrowheads="1"/>
          </p:cNvSpPr>
          <p:nvPr/>
        </p:nvSpPr>
        <p:spPr bwMode="auto">
          <a:xfrm>
            <a:off x="8388424" y="76200"/>
            <a:ext cx="699230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+mn-lt"/>
              </a:rPr>
              <a:t>34c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1" descr="unitycooperation1-300x2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" y="-42970"/>
            <a:ext cx="91535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95736" y="1485007"/>
            <a:ext cx="4770437" cy="1367929"/>
          </a:xfrm>
        </p:spPr>
        <p:txBody>
          <a:bodyPr anchor="t"/>
          <a:lstStyle/>
          <a:p>
            <a:pPr algn="ctr" eaLnBrk="1" hangingPunct="1"/>
            <a:r>
              <a:rPr lang="en-US" sz="4600" b="1" dirty="0" err="1" smtClean="0">
                <a:latin typeface="Arial" charset="0"/>
                <a:ea typeface="ＭＳ Ｐゴシック" charset="0"/>
              </a:rPr>
              <a:t>Kunci</a:t>
            </a:r>
            <a:r>
              <a:rPr lang="en-US" sz="46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600" b="1" dirty="0" err="1" smtClean="0">
                <a:latin typeface="Arial" charset="0"/>
                <a:ea typeface="ＭＳ Ｐゴシック" charset="0"/>
              </a:rPr>
              <a:t>dari</a:t>
            </a:r>
            <a:r>
              <a:rPr lang="en-US" sz="46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600" b="1" dirty="0" err="1" smtClean="0">
                <a:latin typeface="Arial" charset="0"/>
                <a:ea typeface="ＭＳ Ｐゴシック" charset="0"/>
              </a:rPr>
              <a:t>ayat</a:t>
            </a:r>
            <a:r>
              <a:rPr lang="en-US" sz="4600" b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4600" b="1" dirty="0">
                <a:latin typeface="Arial" charset="0"/>
                <a:ea typeface="ＭＳ Ｐゴシック" charset="0"/>
              </a:rPr>
              <a:t>18-20</a:t>
            </a:r>
            <a:endParaRPr lang="en-US" sz="4600" dirty="0">
              <a:latin typeface="Times New Roman" charset="0"/>
              <a:ea typeface="ＭＳ Ｐゴシック" charset="0"/>
            </a:endParaRPr>
          </a:p>
        </p:txBody>
      </p:sp>
      <p:sp>
        <p:nvSpPr>
          <p:cNvPr id="1078275" name="Text Box 3"/>
          <p:cNvSpPr txBox="1">
            <a:spLocks noChangeArrowheads="1"/>
          </p:cNvSpPr>
          <p:nvPr/>
        </p:nvSpPr>
        <p:spPr bwMode="auto">
          <a:xfrm>
            <a:off x="514962" y="3501008"/>
            <a:ext cx="8161494" cy="3231654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3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ms-MY" sz="3400" b="1" dirty="0">
                <a:latin typeface="Arial" panose="020B0604020202020204" pitchFamily="34" charset="0"/>
                <a:cs typeface="Arial" panose="020B0604020202020204" pitchFamily="34" charset="0"/>
              </a:rPr>
              <a:t>Sebab gereja boleh memulihkan atau terus berusaha untuk memulihkan orang yang beriman yang tidak bertanggungjawab kerana ia bertindak sebagai lanjutan daripada </a:t>
            </a:r>
            <a:r>
              <a:rPr lang="ms-MY" sz="3400" b="1" u="sng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kuasa</a:t>
            </a:r>
            <a:r>
              <a:rPr lang="ms-MY" sz="3400" b="1" dirty="0">
                <a:latin typeface="Arial" panose="020B0604020202020204" pitchFamily="34" charset="0"/>
                <a:cs typeface="Arial" panose="020B0604020202020204" pitchFamily="34" charset="0"/>
              </a:rPr>
              <a:t> Tuhan sendiri!</a:t>
            </a:r>
            <a:endParaRPr lang="en-US" sz="3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44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698178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34c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78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5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89" name="Picture 1" descr="relationships on bea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2"/>
          <a:stretch>
            <a:fillRect/>
          </a:stretch>
        </p:blipFill>
        <p:spPr bwMode="auto">
          <a:xfrm>
            <a:off x="-252413" y="-26988"/>
            <a:ext cx="9396413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2048272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 err="1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Mengapa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disiplin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? 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/>
            </a:r>
            <a:br>
              <a:rPr lang="en-US" sz="60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</a:br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Apabila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gereja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bertujuan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untuk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memulihkan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seseorang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…</a:t>
            </a:r>
            <a:endParaRPr lang="en-US" sz="4000" b="1" dirty="0">
              <a:solidFill>
                <a:schemeClr val="bg1"/>
              </a:solidFill>
              <a:effectLst>
                <a:outerShdw blurRad="50800" dist="101600" dir="2700000" algn="tl" rotWithShape="0">
                  <a:srgbClr val="000000">
                    <a:alpha val="99000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-152400" y="2852936"/>
            <a:ext cx="4724400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Perbuatan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gereja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tempatan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tempat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(18-19)</a:t>
            </a:r>
          </a:p>
        </p:txBody>
      </p:sp>
      <p:sp>
        <p:nvSpPr>
          <p:cNvPr id="319492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698178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34c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3"/>
          <p:cNvSpPr>
            <a:spLocks noChangeArrowheads="1"/>
          </p:cNvSpPr>
          <p:nvPr/>
        </p:nvSpPr>
        <p:spPr bwMode="auto">
          <a:xfrm>
            <a:off x="0" y="1524000"/>
            <a:ext cx="464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NIV </a:t>
            </a:r>
            <a:r>
              <a:rPr lang="ja-JP" altLang="en-US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“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 tell you the truth, whatever you bind on earth </a:t>
            </a:r>
            <a:br>
              <a:rPr lang="en-US" altLang="ja-JP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altLang="ja-JP" sz="3600" b="1" i="1" dirty="0">
                <a:solidFill>
                  <a:srgbClr val="FFFF43"/>
                </a:solidFill>
                <a:latin typeface="Arial" charset="0"/>
                <a:ea typeface="ＭＳ Ｐゴシック" charset="0"/>
              </a:rPr>
              <a:t>will be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altLang="ja-JP" sz="3600" b="1" i="1" dirty="0">
                <a:solidFill>
                  <a:srgbClr val="FFA9EE"/>
                </a:solidFill>
                <a:latin typeface="Arial" charset="0"/>
                <a:ea typeface="ＭＳ Ｐゴシック" charset="0"/>
              </a:rPr>
              <a:t>{or have been}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bound in heaven, and whatever you loose on earth </a:t>
            </a:r>
            <a:r>
              <a:rPr lang="en-US" altLang="ja-JP" sz="3600" b="1" i="1" dirty="0">
                <a:solidFill>
                  <a:srgbClr val="FFFF43"/>
                </a:solidFill>
                <a:latin typeface="Arial" charset="0"/>
                <a:ea typeface="ＭＳ Ｐゴシック" charset="0"/>
              </a:rPr>
              <a:t>will be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altLang="ja-JP" sz="3600" b="1" i="1" dirty="0">
                <a:solidFill>
                  <a:srgbClr val="FFA9EE"/>
                </a:solidFill>
                <a:latin typeface="Arial" charset="0"/>
                <a:ea typeface="ＭＳ Ｐゴシック" charset="0"/>
              </a:rPr>
              <a:t>{or have been}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loosed in heaven.</a:t>
            </a:r>
            <a:r>
              <a:rPr lang="ja-JP" altLang="en-US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”</a:t>
            </a:r>
            <a:endParaRPr lang="en-US" sz="44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21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</a:rPr>
              <a:t>A Better Translation…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53700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NAU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ialah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Terjemahan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yang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Lebih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B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aik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…</a:t>
            </a:r>
            <a:endParaRPr lang="en-US" sz="36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53701" name="Rectangle 5"/>
          <p:cNvSpPr>
            <a:spLocks noChangeArrowheads="1"/>
          </p:cNvSpPr>
          <p:nvPr/>
        </p:nvSpPr>
        <p:spPr bwMode="auto">
          <a:xfrm>
            <a:off x="4800600" y="1409700"/>
            <a:ext cx="4267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NAU </a:t>
            </a:r>
            <a:r>
              <a:rPr lang="ja-JP" altLang="en-US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“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Truly I say to you, whatever you bind on earth </a:t>
            </a:r>
            <a:r>
              <a:rPr lang="en-US" altLang="ja-JP" sz="3600" b="1" i="1" dirty="0">
                <a:solidFill>
                  <a:srgbClr val="FFFF43"/>
                </a:solidFill>
                <a:latin typeface="Arial" charset="0"/>
                <a:ea typeface="ＭＳ Ｐゴシック" charset="0"/>
              </a:rPr>
              <a:t>shall have been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bound in heaven; and whatever you loose on earth </a:t>
            </a:r>
            <a:r>
              <a:rPr lang="en-US" altLang="ja-JP" sz="3600" b="1" i="1" dirty="0">
                <a:solidFill>
                  <a:srgbClr val="FFFF43"/>
                </a:solidFill>
                <a:latin typeface="Arial" charset="0"/>
                <a:ea typeface="ＭＳ Ｐゴシック" charset="0"/>
              </a:rPr>
              <a:t>shall have been</a:t>
            </a:r>
            <a:r>
              <a:rPr lang="en-US" altLang="ja-JP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loosed in heaven.</a:t>
            </a:r>
            <a:r>
              <a:rPr lang="ja-JP" altLang="en-US" sz="36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”</a:t>
            </a:r>
            <a:endParaRPr lang="en-US" sz="44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757238" y="2895600"/>
            <a:ext cx="5710238" cy="3352800"/>
            <a:chOff x="-477" y="1824"/>
            <a:chExt cx="3597" cy="2112"/>
          </a:xfrm>
        </p:grpSpPr>
        <p:sp>
          <p:nvSpPr>
            <p:cNvPr id="321543" name="Rectangle 6"/>
            <p:cNvSpPr>
              <a:spLocks noChangeArrowheads="1"/>
            </p:cNvSpPr>
            <p:nvPr/>
          </p:nvSpPr>
          <p:spPr bwMode="auto">
            <a:xfrm>
              <a:off x="1344" y="1824"/>
              <a:ext cx="1248" cy="3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1544" name="Rectangle 7"/>
            <p:cNvSpPr>
              <a:spLocks noChangeArrowheads="1"/>
            </p:cNvSpPr>
            <p:nvPr/>
          </p:nvSpPr>
          <p:spPr bwMode="auto">
            <a:xfrm>
              <a:off x="-288" y="3600"/>
              <a:ext cx="2016" cy="3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1545" name="Rectangle 8"/>
            <p:cNvSpPr>
              <a:spLocks noChangeArrowheads="1"/>
            </p:cNvSpPr>
            <p:nvPr/>
          </p:nvSpPr>
          <p:spPr bwMode="auto">
            <a:xfrm>
              <a:off x="2352" y="3168"/>
              <a:ext cx="768" cy="3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1546" name="Rectangle 9"/>
            <p:cNvSpPr>
              <a:spLocks noChangeArrowheads="1"/>
            </p:cNvSpPr>
            <p:nvPr/>
          </p:nvSpPr>
          <p:spPr bwMode="auto">
            <a:xfrm>
              <a:off x="-477" y="2205"/>
              <a:ext cx="1728" cy="3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700" grpId="0" animBg="1"/>
      <p:bldP spid="10537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5" descr="bible00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chemeClr val="bg2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Pelajari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Teks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47800" y="1676400"/>
            <a:ext cx="7086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450850" indent="-4508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a.	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Pilih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teks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sebelum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hari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Selasa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;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pastikan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ia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tidak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terlalu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panjang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untuk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sebuah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khutbah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.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 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b.	Exegete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teks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menganalisis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bahagian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)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tersebut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dan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kumpulkan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semua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nota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257028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27</a:t>
            </a: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matt 18.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64" y="144164"/>
            <a:ext cx="4840288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538" y="274638"/>
            <a:ext cx="4681537" cy="1066800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Matius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18:19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23588" name="Rectangle 2"/>
          <p:cNvSpPr txBox="1">
            <a:spLocks noChangeArrowheads="1"/>
          </p:cNvSpPr>
          <p:nvPr/>
        </p:nvSpPr>
        <p:spPr bwMode="auto">
          <a:xfrm>
            <a:off x="4788024" y="1412776"/>
            <a:ext cx="4176464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MY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MY" sz="2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Ketahuilah</a:t>
            </a:r>
            <a:r>
              <a:rPr lang="en-MY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juga,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kali </a:t>
            </a:r>
            <a:r>
              <a:rPr lang="en-MY" sz="2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MY" sz="2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MY" sz="2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MY" sz="2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dunia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bersetuju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berdoa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perkara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sahaja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dikabulkan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Bapa</a:t>
            </a:r>
            <a:r>
              <a:rPr lang="en-MY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-Ku di </a:t>
            </a:r>
            <a:r>
              <a:rPr lang="en-MY" sz="2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syurga</a:t>
            </a:r>
            <a:r>
              <a:rPr lang="en-MY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ctr" eaLnBrk="1" hangingPunct="1"/>
            <a:endParaRPr lang="en-US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Alkitab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Berita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Bible Society of Malaysia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11624" y="762000"/>
            <a:ext cx="5780856" cy="1586880"/>
          </a:xfrm>
          <a:effectLst>
            <a:outerShdw blurRad="63500" algn="ctr" rotWithShape="0">
              <a:schemeClr val="tx2">
                <a:alpha val="75000"/>
              </a:schemeClr>
            </a:outerShdw>
          </a:effectLst>
        </p:spPr>
        <p:txBody>
          <a:bodyPr anchor="t"/>
          <a:lstStyle/>
          <a:p>
            <a:pPr algn="l" eaLnBrk="1" hangingPunct="1">
              <a:defRPr/>
            </a:pPr>
            <a:r>
              <a:rPr lang="en-US" b="1" dirty="0" err="1" smtClean="0">
                <a:solidFill>
                  <a:srgbClr val="FFFFFF"/>
                </a:solidFill>
              </a:rPr>
              <a:t>Mazmur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smtClean="0">
                <a:solidFill>
                  <a:srgbClr val="FFFFFF"/>
                </a:solidFill>
              </a:rPr>
              <a:t>82: 1, 6-7.</a:t>
            </a:r>
            <a:r>
              <a:rPr lang="en-US" b="1" dirty="0" smtClean="0">
                <a:solidFill>
                  <a:srgbClr val="FFFFFF"/>
                </a:solidFill>
              </a:rPr>
              <a:t/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(</a:t>
            </a:r>
            <a:r>
              <a:rPr lang="en-MY" sz="3600" b="1" dirty="0" smtClean="0">
                <a:solidFill>
                  <a:srgbClr val="FFFFFF"/>
                </a:solidFill>
              </a:rPr>
              <a:t>Allah </a:t>
            </a:r>
            <a:r>
              <a:rPr lang="en-MY" sz="3600" b="1" dirty="0">
                <a:solidFill>
                  <a:srgbClr val="FFFFFF"/>
                </a:solidFill>
              </a:rPr>
              <a:t>Raja yang </a:t>
            </a:r>
            <a:r>
              <a:rPr lang="en-MY" sz="3600" b="1" dirty="0" err="1" smtClean="0">
                <a:solidFill>
                  <a:srgbClr val="FFFFFF"/>
                </a:solidFill>
              </a:rPr>
              <a:t>Agung</a:t>
            </a:r>
            <a:r>
              <a:rPr lang="en-MY" sz="3600" b="1" dirty="0" smtClean="0">
                <a:solidFill>
                  <a:srgbClr val="FFFFFF"/>
                </a:solidFill>
              </a:rPr>
              <a:t>)</a:t>
            </a:r>
            <a:endParaRPr lang="en-US" sz="4000" b="1" dirty="0" smtClean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1520" y="3068960"/>
            <a:ext cx="8640960" cy="3717032"/>
          </a:xfrm>
          <a:solidFill>
            <a:srgbClr val="FFFFFF">
              <a:alpha val="40000"/>
            </a:srgbClr>
          </a:solidFill>
        </p:spPr>
        <p:txBody>
          <a:bodyPr/>
          <a:lstStyle/>
          <a:p>
            <a:r>
              <a:rPr lang="en-MY" sz="2800" b="1" kern="12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Allah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mengetuai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sidang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di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syurga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; di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hadapan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makhluk-makhluk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syurga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Dia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memberikan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keputusan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-Nya,</a:t>
            </a:r>
          </a:p>
          <a:p>
            <a:r>
              <a:rPr lang="en-MY" sz="2800" b="1" kern="12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6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Aku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berkata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bahawa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kamu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ilahi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</a:t>
            </a:r>
            <a:r>
              <a:rPr lang="en-MY" sz="2800" b="1" kern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bahawa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kamu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semua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anak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Yang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Maha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Tinggi.</a:t>
            </a:r>
          </a:p>
          <a:p>
            <a:pPr eaLnBrk="1" hangingPunct="1"/>
            <a:r>
              <a:rPr lang="en-MY" sz="2800" b="1" kern="1200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7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Namun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kamu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akan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mati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seperti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manusia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; </a:t>
            </a:r>
            <a:r>
              <a:rPr lang="en-MY" sz="2800" b="1" kern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nyawa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kamu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akan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berakhir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seperti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nyawa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seorang</a:t>
            </a:r>
            <a:r>
              <a:rPr lang="en-MY" sz="2800" b="1" kern="1200" dirty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MY" sz="2800" b="1" kern="1200" dirty="0" err="1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penguasa</a:t>
            </a:r>
            <a:r>
              <a:rPr lang="en-MY" sz="2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.”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Alkitab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Berita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Bible Society of Malaysia)</a:t>
            </a:r>
          </a:p>
          <a:p>
            <a:endParaRPr lang="en-MY" sz="2800" b="1" kern="1200" dirty="0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endParaRPr lang="en-MY" sz="2800" b="1" kern="1200" dirty="0">
              <a:solidFill>
                <a:srgbClr val="000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MY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8873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89" name="Picture 1" descr="relationships on beac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2"/>
          <a:stretch>
            <a:fillRect/>
          </a:stretch>
        </p:blipFill>
        <p:spPr bwMode="auto">
          <a:xfrm>
            <a:off x="-252413" y="-26988"/>
            <a:ext cx="9396413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204827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600" b="1" dirty="0" err="1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Mengapa</a:t>
            </a:r>
            <a:r>
              <a:rPr lang="en-US" sz="6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disiplin</a:t>
            </a:r>
            <a:r>
              <a:rPr lang="en-US" sz="66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? </a:t>
            </a:r>
            <a:r>
              <a:rPr lang="en-US" sz="60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/>
            </a:r>
            <a:br>
              <a:rPr lang="en-US" sz="6000" b="1" dirty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</a:b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Apabila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gereja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bertujuan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untuk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memulihkan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seseorang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101600" dir="2700000" algn="tl" rotWithShape="0">
                    <a:srgbClr val="000000">
                      <a:alpha val="99000"/>
                    </a:srgbClr>
                  </a:outerShdw>
                </a:effectLst>
                <a:latin typeface="Arial" charset="0"/>
                <a:ea typeface="ＭＳ Ｐゴシック" charset="0"/>
              </a:rPr>
              <a:t>…</a:t>
            </a:r>
            <a:endParaRPr lang="en-US" sz="4000" b="1" dirty="0">
              <a:solidFill>
                <a:srgbClr val="FFFFFF"/>
              </a:solidFill>
              <a:effectLst>
                <a:outerShdw blurRad="50800" dist="101600" dir="2700000" algn="tl" rotWithShape="0">
                  <a:srgbClr val="000000">
                    <a:alpha val="99000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-108520" y="2852936"/>
            <a:ext cx="4320480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Perbuatan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gereja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tempatan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tempat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(18-19)</a:t>
            </a:r>
          </a:p>
        </p:txBody>
      </p:sp>
      <p:sp>
        <p:nvSpPr>
          <p:cNvPr id="319492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698178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34c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84104" y="2852936"/>
            <a:ext cx="4724400" cy="3477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Perbuatan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gereja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tempatan</a:t>
            </a:r>
            <a:endParaRPr lang="en-US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hadirat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kuasa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Kristus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(20)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844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 autoUpdateAnimBg="0"/>
      <p:bldP spid="6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1" descr="matt 18.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83"/>
          <a:stretch>
            <a:fillRect/>
          </a:stretch>
        </p:blipFill>
        <p:spPr bwMode="auto">
          <a:xfrm>
            <a:off x="-36512" y="2628900"/>
            <a:ext cx="5056188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3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04664"/>
            <a:ext cx="4752528" cy="1065213"/>
          </a:xfrm>
        </p:spPr>
        <p:txBody>
          <a:bodyPr/>
          <a:lstStyle/>
          <a:p>
            <a:pPr eaLnBrk="1" hangingPunct="1"/>
            <a:r>
              <a:rPr lang="en-US" b="1" i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Matius</a:t>
            </a:r>
            <a:r>
              <a:rPr lang="en-US" b="1" i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18:20</a:t>
            </a:r>
            <a:endParaRPr lang="en-US" i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27684" name="Rectangle 2"/>
          <p:cNvSpPr txBox="1">
            <a:spLocks noChangeArrowheads="1"/>
          </p:cNvSpPr>
          <p:nvPr/>
        </p:nvSpPr>
        <p:spPr bwMode="auto">
          <a:xfrm>
            <a:off x="4788024" y="1469877"/>
            <a:ext cx="4355976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MY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“Hal </a:t>
            </a:r>
            <a:r>
              <a:rPr lang="en-MY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MY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demikian</a:t>
            </a:r>
            <a:r>
              <a:rPr lang="en-MY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kerana</a:t>
            </a:r>
            <a:r>
              <a:rPr lang="en-MY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apabila</a:t>
            </a:r>
            <a:r>
              <a:rPr lang="en-MY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MY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MY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tiga</a:t>
            </a:r>
            <a:r>
              <a:rPr lang="en-MY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MY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berkumpul</a:t>
            </a:r>
            <a:r>
              <a:rPr lang="en-MY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kerana</a:t>
            </a:r>
            <a:r>
              <a:rPr lang="en-MY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</a:t>
            </a:r>
            <a:r>
              <a:rPr lang="en-MY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MY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</a:t>
            </a:r>
            <a:r>
              <a:rPr lang="en-MY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 di situ </a:t>
            </a:r>
            <a:r>
              <a:rPr lang="en-MY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bersama-sama</a:t>
            </a:r>
            <a:r>
              <a:rPr lang="en-MY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MY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ctr" eaLnBrk="1" hangingPunct="1"/>
            <a:endParaRPr lang="en-US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Alkitab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Berita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endParaRPr lang="en-US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Bible Society of Malaysia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29" name="Picture 1" descr="forgiv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6"/>
          <a:stretch>
            <a:fillRect/>
          </a:stretch>
        </p:blipFill>
        <p:spPr bwMode="auto">
          <a:xfrm>
            <a:off x="-63500" y="0"/>
            <a:ext cx="92075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8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1113"/>
            <a:ext cx="6781800" cy="1090612"/>
          </a:xfrm>
          <a:extLst/>
        </p:spPr>
        <p:txBody>
          <a:bodyPr/>
          <a:lstStyle/>
          <a:p>
            <a:pPr algn="l" eaLnBrk="1" hangingPunct="1">
              <a:defRPr/>
            </a:pPr>
            <a:r>
              <a:rPr lang="en-US" sz="6000" dirty="0" smtClean="0">
                <a:solidFill>
                  <a:srgbClr val="FFFFFF"/>
                </a:solidFill>
                <a:effectLst>
                  <a:glow rad="292100">
                    <a:srgbClr val="000000">
                      <a:alpha val="90000"/>
                    </a:srgbClr>
                  </a:glow>
                </a:effectLst>
                <a:latin typeface="Arial" charset="0"/>
                <a:ea typeface="ＭＳ Ｐゴシック" charset="0"/>
              </a:rPr>
              <a:t>Idea </a:t>
            </a:r>
            <a:r>
              <a:rPr lang="en-US" sz="6000" dirty="0" err="1" smtClean="0">
                <a:solidFill>
                  <a:srgbClr val="FFFFFF"/>
                </a:solidFill>
                <a:effectLst>
                  <a:glow rad="292100">
                    <a:srgbClr val="000000">
                      <a:alpha val="90000"/>
                    </a:srgbClr>
                  </a:glow>
                </a:effectLst>
                <a:latin typeface="Arial" charset="0"/>
                <a:ea typeface="ＭＳ Ｐゴシック" charset="0"/>
              </a:rPr>
              <a:t>Takwil</a:t>
            </a:r>
            <a:r>
              <a:rPr lang="en-US" sz="6000" dirty="0" smtClean="0">
                <a:solidFill>
                  <a:srgbClr val="FFFFFF"/>
                </a:solidFill>
                <a:effectLst>
                  <a:glow rad="292100">
                    <a:srgbClr val="000000">
                      <a:alpha val="90000"/>
                    </a:srgbClr>
                  </a:glow>
                </a:effectLst>
                <a:latin typeface="Arial" charset="0"/>
                <a:ea typeface="ＭＳ Ｐゴシック" charset="0"/>
              </a:rPr>
              <a:t>:</a:t>
            </a:r>
            <a:endParaRPr lang="en-US" dirty="0">
              <a:solidFill>
                <a:srgbClr val="FFFFFF"/>
              </a:solidFill>
              <a:effectLst>
                <a:glow rad="292100">
                  <a:srgbClr val="000000">
                    <a:alpha val="90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138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049588"/>
            <a:ext cx="8375848" cy="3198812"/>
          </a:xfrm>
          <a:extLst/>
        </p:spPr>
        <p:txBody>
          <a:bodyPr/>
          <a:lstStyle/>
          <a:p>
            <a:r>
              <a:rPr lang="ms-MY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Sebab </a:t>
            </a:r>
            <a:r>
              <a:rPr lang="ms-MY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gereja harus </a:t>
            </a:r>
            <a:r>
              <a:rPr lang="ms-MY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memulihkan</a:t>
            </a:r>
            <a:r>
              <a:rPr lang="ms-MY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seorang Kristian berdosa dengan betul kerana pemulihan ini dilakukan sebagai lanjutan daripada </a:t>
            </a:r>
            <a:r>
              <a:rPr lang="ms-MY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kuasa</a:t>
            </a:r>
            <a:r>
              <a:rPr lang="ms-MY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Tuhan.</a:t>
            </a:r>
            <a:endParaRPr lang="en-MY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9732" name="Text Box 15"/>
          <p:cNvSpPr txBox="1">
            <a:spLocks noChangeArrowheads="1"/>
          </p:cNvSpPr>
          <p:nvPr/>
        </p:nvSpPr>
        <p:spPr bwMode="auto">
          <a:xfrm>
            <a:off x="8388350" y="44450"/>
            <a:ext cx="698178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34c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3" name="Picture 4" descr="Scritpureal-Soaking-Mus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980728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4" name="Title 1"/>
          <p:cNvSpPr>
            <a:spLocks noGrp="1"/>
          </p:cNvSpPr>
          <p:nvPr>
            <p:ph type="title"/>
          </p:nvPr>
        </p:nvSpPr>
        <p:spPr>
          <a:xfrm>
            <a:off x="35496" y="218728"/>
            <a:ext cx="9108504" cy="7620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Helvetica" charset="0"/>
                <a:ea typeface="Osaka" charset="0"/>
                <a:cs typeface="Osaka" charset="0"/>
              </a:rPr>
              <a:t>Kita </a:t>
            </a:r>
            <a:r>
              <a:rPr lang="en-US" sz="3200" b="1" dirty="0" err="1" smtClean="0">
                <a:solidFill>
                  <a:schemeClr val="tx1"/>
                </a:solidFill>
                <a:latin typeface="Helvetica" charset="0"/>
                <a:ea typeface="Osaka" charset="0"/>
                <a:cs typeface="Osaka" charset="0"/>
              </a:rPr>
              <a:t>boleh</a:t>
            </a:r>
            <a:r>
              <a:rPr lang="en-US" sz="3200" b="1" dirty="0" smtClean="0">
                <a:solidFill>
                  <a:schemeClr val="tx1"/>
                </a:solidFill>
                <a:latin typeface="Helvetica" charset="0"/>
                <a:ea typeface="Osaka" charset="0"/>
                <a:cs typeface="Osaka" charset="0"/>
              </a:rPr>
              <a:t> exegete (</a:t>
            </a:r>
            <a:r>
              <a:rPr lang="en-US" sz="3200" b="1" dirty="0" err="1" smtClean="0">
                <a:solidFill>
                  <a:schemeClr val="tx1"/>
                </a:solidFill>
                <a:latin typeface="Helvetica" charset="0"/>
                <a:ea typeface="Osaka" charset="0"/>
                <a:cs typeface="Osaka" charset="0"/>
              </a:rPr>
              <a:t>menganalisa</a:t>
            </a:r>
            <a:r>
              <a:rPr lang="en-US" sz="3200" b="1" dirty="0" smtClean="0">
                <a:solidFill>
                  <a:schemeClr val="tx1"/>
                </a:solidFill>
                <a:latin typeface="Helvetica" charset="0"/>
                <a:ea typeface="Osaka" charset="0"/>
                <a:cs typeface="Osaka" charset="0"/>
              </a:rPr>
              <a:t>) </a:t>
            </a:r>
            <a:r>
              <a:rPr lang="en-US" sz="3200" b="1" dirty="0" err="1" smtClean="0">
                <a:solidFill>
                  <a:schemeClr val="tx1"/>
                </a:solidFill>
                <a:latin typeface="Helvetica" charset="0"/>
                <a:ea typeface="Osaka" charset="0"/>
                <a:cs typeface="Osaka" charset="0"/>
              </a:rPr>
              <a:t>muzik</a:t>
            </a:r>
            <a:r>
              <a:rPr lang="en-US" sz="3200" b="1" dirty="0" smtClean="0">
                <a:solidFill>
                  <a:schemeClr val="tx1"/>
                </a:solidFill>
                <a:latin typeface="Helvetica" charset="0"/>
                <a:ea typeface="Osaka" charset="0"/>
                <a:cs typeface="Osaka" charset="0"/>
              </a:rPr>
              <a:t> juga</a:t>
            </a:r>
            <a:endParaRPr lang="en-US" sz="3200" b="1" dirty="0">
              <a:solidFill>
                <a:schemeClr val="tx1"/>
              </a:solidFill>
              <a:latin typeface="Helvetica" charset="0"/>
              <a:ea typeface="Osaka" charset="0"/>
              <a:cs typeface="Osak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2" y="1225624"/>
            <a:ext cx="4024842" cy="4795664"/>
          </a:xfrm>
        </p:spPr>
        <p:txBody>
          <a:bodyPr/>
          <a:lstStyle/>
          <a:p>
            <a:pPr marL="540000" indent="-540000">
              <a:lnSpc>
                <a:spcPct val="100000"/>
              </a:lnSpc>
              <a:spcBef>
                <a:spcPts val="0"/>
              </a:spcBef>
              <a:buClr>
                <a:schemeClr val="accent6">
                  <a:lumMod val="60000"/>
                  <a:lumOff val="40000"/>
                </a:schemeClr>
              </a:buClr>
              <a:buSzPct val="120000"/>
              <a:defRPr/>
            </a:pPr>
            <a:r>
              <a:rPr lang="en-US" sz="38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Ringkaskan</a:t>
            </a:r>
            <a:r>
              <a:rPr lang="en-US" sz="38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“</a:t>
            </a:r>
            <a:r>
              <a:rPr lang="en-US" sz="38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Kubu</a:t>
            </a:r>
            <a:r>
              <a:rPr lang="en-US" sz="38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Perkasa (Allah </a:t>
            </a:r>
            <a:r>
              <a:rPr lang="en-US" sz="38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benteng</a:t>
            </a:r>
            <a:r>
              <a:rPr lang="en-US" sz="38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yang </a:t>
            </a:r>
            <a:r>
              <a:rPr lang="en-US" sz="38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teguh</a:t>
            </a:r>
            <a:r>
              <a:rPr lang="en-US" sz="38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)” </a:t>
            </a:r>
            <a:r>
              <a:rPr lang="en-US" sz="38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dalam</a:t>
            </a:r>
            <a:r>
              <a:rPr lang="en-US" sz="38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</a:t>
            </a:r>
            <a:r>
              <a:rPr lang="en-US" sz="38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ayat</a:t>
            </a:r>
            <a:r>
              <a:rPr lang="en-US" sz="38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di </a:t>
            </a:r>
            <a:r>
              <a:rPr lang="en-US" sz="3800" b="1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mukasurat</a:t>
            </a:r>
            <a:r>
              <a:rPr lang="en-US" sz="3800" b="1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98000"/>
                    </a:srgbClr>
                  </a:outerShdw>
                </a:effectLst>
                <a:latin typeface="Helvetica" charset="0"/>
                <a:ea typeface="Osaka" charset="0"/>
                <a:cs typeface="Osaka" charset="0"/>
              </a:rPr>
              <a:t> 6. </a:t>
            </a:r>
            <a:endParaRPr lang="en-US" sz="38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>
                    <a:alpha val="98000"/>
                  </a:srgbClr>
                </a:outerShdw>
              </a:effectLst>
              <a:latin typeface="Helvetica" charset="0"/>
              <a:ea typeface="Osaka" charset="0"/>
              <a:cs typeface="Osaka" charset="0"/>
            </a:endParaRP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>
            <a:off x="8752904" y="44624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6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3" descr="20110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56475" y="561975"/>
            <a:ext cx="718978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Allahku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benteng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yang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teguh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endParaRPr lang="en-US" sz="40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Perisai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dan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senjata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algn="ctr"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Betapapun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sengsaraku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</a:t>
            </a:r>
          </a:p>
          <a:p>
            <a:pPr algn="ctr">
              <a:defRPr/>
            </a:pPr>
            <a:r>
              <a:rPr lang="en-US" sz="4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Pertolongan</a:t>
            </a:r>
            <a:r>
              <a:rPr lang="en-US" sz="4000" b="1" dirty="0" err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Nya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nyata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66FF"/>
                </a:solidFill>
                <a:latin typeface="Arial" charset="0"/>
                <a:ea typeface="Arial" charset="0"/>
                <a:cs typeface="Arial" charset="0"/>
              </a:rPr>
              <a:t>Si </a:t>
            </a:r>
            <a:r>
              <a:rPr lang="en-US" sz="4000" b="1" dirty="0" err="1">
                <a:solidFill>
                  <a:srgbClr val="FF66FF"/>
                </a:solidFill>
                <a:latin typeface="Arial" charset="0"/>
                <a:ea typeface="Arial" charset="0"/>
                <a:cs typeface="Arial" charset="0"/>
              </a:rPr>
              <a:t>jahat</a:t>
            </a:r>
            <a:r>
              <a:rPr lang="en-US" sz="4000" b="1" dirty="0">
                <a:solidFill>
                  <a:srgbClr val="FF66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yang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geram</a:t>
            </a:r>
            <a:endParaRPr lang="en-US" sz="40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berniat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‘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kan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menang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algn="ctr"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Ngeri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kuasa</a:t>
            </a:r>
            <a:r>
              <a:rPr lang="en-US" sz="4000" b="1" dirty="0" err="1">
                <a:solidFill>
                  <a:srgbClr val="FF66FF"/>
                </a:solidFill>
                <a:latin typeface="Arial" charset="0"/>
                <a:ea typeface="Arial" charset="0"/>
                <a:cs typeface="Arial" charset="0"/>
              </a:rPr>
              <a:t>nya</a:t>
            </a:r>
            <a:endParaRPr lang="en-US" sz="4000" b="1" dirty="0">
              <a:solidFill>
                <a:srgbClr val="FF66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dan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tipu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daya</a:t>
            </a:r>
            <a:r>
              <a:rPr lang="en-US" sz="4000" b="1" dirty="0" err="1">
                <a:solidFill>
                  <a:srgbClr val="FF66FF"/>
                </a:solidFill>
                <a:latin typeface="Arial" charset="0"/>
                <a:ea typeface="Arial" charset="0"/>
                <a:cs typeface="Arial" charset="0"/>
              </a:rPr>
              <a:t>nya</a:t>
            </a:r>
            <a:endParaRPr lang="en-US" sz="4000" b="1" dirty="0">
              <a:solidFill>
                <a:srgbClr val="FF66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Di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bumi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tak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bertara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31779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31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1780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109599" cy="461665"/>
          </a:xfrm>
          <a:noFill/>
        </p:spPr>
        <p:txBody>
          <a:bodyPr wrap="none" anchor="t">
            <a:spAutoFit/>
          </a:bodyPr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Ayat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AC093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79866" y="714375"/>
            <a:ext cx="639855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Dengan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tenaga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yang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fana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Niscaya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kita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+mn-ea"/>
                <a:cs typeface="Arial"/>
              </a:rPr>
              <a:t>kalah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.</a:t>
            </a:r>
          </a:p>
          <a:p>
            <a:pPr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Pahlawan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kita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solidFill>
                  <a:srgbClr val="FFCC66"/>
                </a:solidFill>
                <a:latin typeface="Arial"/>
                <a:ea typeface="+mn-ea"/>
                <a:cs typeface="Arial"/>
              </a:rPr>
              <a:t>Dialah</a:t>
            </a:r>
            <a:endParaRPr lang="en-US" sz="4000" b="1" dirty="0">
              <a:solidFill>
                <a:srgbClr val="FFCC66"/>
              </a:solidFill>
              <a:latin typeface="Arial"/>
              <a:ea typeface="+mn-ea"/>
              <a:cs typeface="Arial"/>
            </a:endParaRP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yang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diurapi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Allah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.</a:t>
            </a:r>
          </a:p>
          <a:p>
            <a:pPr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Siapa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nama</a:t>
            </a:r>
            <a:r>
              <a:rPr lang="en-US" sz="4000" b="1" dirty="0" err="1">
                <a:solidFill>
                  <a:srgbClr val="FFCC66"/>
                </a:solidFill>
                <a:latin typeface="Arial"/>
                <a:ea typeface="+mn-ea"/>
                <a:cs typeface="Arial"/>
              </a:rPr>
              <a:t>Nya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?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Sang </a:t>
            </a:r>
            <a:r>
              <a:rPr lang="en-US" sz="4000" b="1" dirty="0" err="1">
                <a:solidFill>
                  <a:srgbClr val="FFCC66"/>
                </a:solidFill>
                <a:latin typeface="Arial"/>
                <a:ea typeface="+mn-ea"/>
                <a:cs typeface="Arial"/>
              </a:rPr>
              <a:t>Kristus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mulia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,</a:t>
            </a:r>
          </a:p>
          <a:p>
            <a:pPr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Tuhanmu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yang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Esa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,</a:t>
            </a:r>
          </a:p>
          <a:p>
            <a:pPr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Panglima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semesta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.</a:t>
            </a:r>
          </a:p>
          <a:p>
            <a:pPr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Niscaya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solidFill>
                  <a:srgbClr val="FFCC66"/>
                </a:solidFill>
                <a:latin typeface="Arial"/>
                <a:ea typeface="+mn-ea"/>
                <a:cs typeface="Arial"/>
              </a:rPr>
              <a:t>Ia</a:t>
            </a:r>
            <a:r>
              <a:rPr lang="en-US" sz="4000" b="1" dirty="0">
                <a:solidFill>
                  <a:srgbClr val="FFCC66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+mn-ea"/>
                <a:cs typeface="Arial"/>
              </a:rPr>
              <a:t>jaya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!</a:t>
            </a:r>
          </a:p>
        </p:txBody>
      </p:sp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31</a:t>
            </a:r>
            <a:endParaRPr lang="en-US"/>
          </a:p>
        </p:txBody>
      </p:sp>
      <p:sp>
        <p:nvSpPr>
          <p:cNvPr id="6758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48685" cy="461665"/>
          </a:xfrm>
          <a:noFill/>
        </p:spPr>
        <p:txBody>
          <a:bodyPr wrap="none" anchor="t">
            <a:spAutoFit/>
          </a:bodyPr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Ayat</a:t>
            </a:r>
            <a:r>
              <a:rPr lang="en-US" sz="2400" b="1" dirty="0" smtClean="0">
                <a:solidFill>
                  <a:schemeClr val="bg1"/>
                </a:solidFill>
              </a:rPr>
              <a:t> 2</a:t>
            </a: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wo_scn04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785813" y="814388"/>
            <a:ext cx="76358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Penuhpun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setan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dunia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yang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mau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menumpas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kita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Jangan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gentar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melihat</a:t>
            </a:r>
            <a:r>
              <a:rPr lang="en-US" sz="40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nya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ctr"/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Iman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tak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sia-sia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algn="ctr"/>
            <a:r>
              <a:rPr lang="en-US" sz="40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Penghulu</a:t>
            </a:r>
            <a:r>
              <a:rPr lang="en-US" sz="40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kuasa</a:t>
            </a:r>
            <a:r>
              <a:rPr lang="en-US" sz="40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g</a:t>
            </a:r>
            <a:r>
              <a:rPr lang="ja-JP" altLang="en-US" sz="40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US" altLang="ja-JP" sz="40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lap</a:t>
            </a:r>
            <a:r>
              <a:rPr lang="en-US" altLang="ja-JP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Meskipun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menyergap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Mustahil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ja-JP" alt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altLang="ja-JP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kan</a:t>
            </a:r>
            <a:r>
              <a:rPr lang="en-US" altLang="ja-JP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menang</a:t>
            </a:r>
            <a:r>
              <a:rPr lang="en-US" altLang="ja-JP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Kuasa</a:t>
            </a:r>
            <a:r>
              <a:rPr lang="en-US" sz="4000" b="1" dirty="0" err="1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nya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ditebang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sepatah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kata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31</a:t>
            </a:r>
            <a:endParaRPr lang="en-US"/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title"/>
          </p:nvPr>
        </p:nvSpPr>
        <p:spPr>
          <a:xfrm>
            <a:off x="61913" y="76200"/>
            <a:ext cx="1049337" cy="461963"/>
          </a:xfrm>
          <a:noFill/>
        </p:spPr>
        <p:txBody>
          <a:bodyPr wrap="none" anchor="t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Ayat 3</a:t>
            </a: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wo_scn05"/>
          <p:cNvPicPr>
            <a:picLocks noChangeAspect="1" noChangeArrowheads="1"/>
          </p:cNvPicPr>
          <p:nvPr/>
        </p:nvPicPr>
        <p:blipFill>
          <a:blip r:embed="rId3" cstate="print">
            <a:lum bright="-24000"/>
          </a:blip>
          <a:srcRect r="1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475269" y="928688"/>
            <a:ext cx="813631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FirmanNya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pertahankan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t</a:t>
            </a:r>
            <a:r>
              <a:rPr lang="ja-JP" altLang="en-US" sz="4000" b="1" dirty="0">
                <a:solidFill>
                  <a:schemeClr val="bg1"/>
                </a:solidFill>
                <a:latin typeface="Arial"/>
                <a:cs typeface="Arial"/>
              </a:rPr>
              <a:t>’</a:t>
            </a:r>
            <a:r>
              <a:rPr lang="en-US" altLang="ja-JP" sz="4000" b="1" dirty="0" err="1">
                <a:solidFill>
                  <a:schemeClr val="bg1"/>
                </a:solidFill>
                <a:latin typeface="Arial"/>
                <a:cs typeface="Arial"/>
              </a:rPr>
              <a:t>rus</a:t>
            </a:r>
            <a:endParaRPr lang="en-US" altLang="ja-JP" sz="4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dan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puji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hanya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/>
                <a:cs typeface="Arial"/>
              </a:rPr>
              <a:t>Dia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!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Dengan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kuasa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Roh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Kudus</a:t>
            </a: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Arial"/>
                <a:cs typeface="Arial"/>
              </a:rPr>
              <a:t>Ia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di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pihak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kita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Kendati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hidupmu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diambil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FF66FF"/>
                </a:solidFill>
                <a:latin typeface="Arial"/>
                <a:cs typeface="Arial"/>
              </a:rPr>
              <a:t>seteru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Pun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harta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dan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benda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Akhirnya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kitalah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Yang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punya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kerajaan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!</a:t>
            </a: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31</a:t>
            </a:r>
            <a:endParaRPr lang="en-US"/>
          </a:p>
        </p:txBody>
      </p:sp>
      <p:sp>
        <p:nvSpPr>
          <p:cNvPr id="71684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049338" cy="461963"/>
          </a:xfrm>
          <a:noFill/>
        </p:spPr>
        <p:txBody>
          <a:bodyPr wrap="none" anchor="t">
            <a:spAutoFit/>
          </a:bodyPr>
          <a:lstStyle/>
          <a:p>
            <a:pPr algn="l"/>
            <a:r>
              <a:rPr lang="en-US" sz="2400" b="1" smtClean="0">
                <a:solidFill>
                  <a:schemeClr val="bg1"/>
                </a:solidFill>
              </a:rPr>
              <a:t>Ayat 4</a:t>
            </a: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5" descr="bible00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chemeClr val="bg2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Pelajari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Teks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219200" y="1524000"/>
            <a:ext cx="7359650" cy="75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450850" indent="-4508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b.	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Bagaimana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Exegete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teks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(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menganalisis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bahagian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)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tersebut</a:t>
            </a:r>
            <a:endParaRPr lang="en-US" sz="2800" b="1" dirty="0" smtClean="0"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27</a:t>
            </a: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676400" y="2249760"/>
            <a:ext cx="746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450850" indent="-4508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32000" indent="-432000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1)	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Berdoa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untuk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kebijaksanaan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,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baca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terjemahan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Alkitab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sebahagian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besar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jemaat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gereja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gunakan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,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dan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menyenaraikan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setiap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soalan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jemaat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bertanya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(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atau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15 jam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belajar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kemudian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mempunyai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semua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jawapan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tetapi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terlupa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soalan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). 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Jawab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soalan-soalan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ini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.</a:t>
            </a:r>
          </a:p>
          <a:p>
            <a:pPr marL="432000" indent="-432000">
              <a:lnSpc>
                <a:spcPct val="90000"/>
              </a:lnSpc>
              <a:defRPr/>
            </a:pPr>
            <a:endParaRPr lang="en-US" sz="2000" b="1" dirty="0" smtClean="0"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marL="432000" indent="-432000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2)	Baca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beberapa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terjemahan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yang lain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dan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perhatikan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perbezaan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dan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soalan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tambahan</a:t>
            </a:r>
            <a:r>
              <a:rPr lang="en-US" sz="20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.</a:t>
            </a:r>
            <a:endParaRPr lang="en-US" sz="2000" b="1" dirty="0" smtClean="0"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marL="432000" indent="-432000">
              <a:lnSpc>
                <a:spcPct val="90000"/>
              </a:lnSpc>
              <a:defRPr/>
            </a:pPr>
            <a:endParaRPr lang="en-US" sz="2000" b="1" dirty="0" smtClean="0"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marL="432000" indent="-432000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3)	Baca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teks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asal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jika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boleh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;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gunakan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pelbagai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teknik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and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buku-buku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untuk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membantu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,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dan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juga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melakukan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kajian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perkataan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ringkas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mengenai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fakta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atau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perkataan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yang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penting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08104" y="3933056"/>
            <a:ext cx="3571875" cy="2808312"/>
          </a:xfrm>
        </p:spPr>
        <p:txBody>
          <a:bodyPr anchor="t"/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</a:rPr>
              <a:t>Setiap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Arial" pitchFamily="34" charset="0"/>
              </a:rPr>
            </a:b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</a:rPr>
              <a:t>ceramah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Arial" pitchFamily="34" charset="0"/>
              </a:rPr>
            </a:b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</a:rPr>
              <a:t>memerlukan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</a:rPr>
              <a:t>fokus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</a:rPr>
              <a:t>!</a:t>
            </a:r>
            <a:endParaRPr lang="en-US" dirty="0" smtClean="0">
              <a:latin typeface="Arial" pitchFamily="34" charset="0"/>
            </a:endParaRPr>
          </a:p>
        </p:txBody>
      </p:sp>
      <p:pic>
        <p:nvPicPr>
          <p:cNvPr id="54275" name="Picture 4" descr="BigIdea"/>
          <p:cNvPicPr>
            <a:picLocks noChangeAspect="1" noChangeArrowheads="1"/>
          </p:cNvPicPr>
          <p:nvPr/>
        </p:nvPicPr>
        <p:blipFill>
          <a:blip r:embed="rId3" cstate="print"/>
          <a:srcRect l="11888" t="2780" r="17696" b="18434"/>
          <a:stretch>
            <a:fillRect/>
          </a:stretch>
        </p:blipFill>
        <p:spPr bwMode="auto">
          <a:xfrm>
            <a:off x="0" y="0"/>
            <a:ext cx="5392738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 rot="10800000" flipV="1">
            <a:off x="-6" y="-27383"/>
            <a:ext cx="7884371" cy="3423726"/>
          </a:xfrm>
          <a:prstGeom prst="wedgeRoundRectCallout">
            <a:avLst>
              <a:gd name="adj1" fmla="val -104"/>
              <a:gd name="adj2" fmla="val 79373"/>
              <a:gd name="adj3" fmla="val 16667"/>
            </a:avLst>
          </a:prstGeom>
          <a:solidFill>
            <a:srgbClr val="00009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Ceramah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saya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pada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hari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ini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akan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memberi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tumpuan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kepada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Evolusi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dan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Ciptaan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gerakan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Pendukung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Kehidupan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dan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ketidakbersalahan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Alkitab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.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Saya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akan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memulai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dengan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beberapa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komen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mengenai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pelucutan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senjata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nuklear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dan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bagaimana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ia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berkaitan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dengan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menyelamatkan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ikan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paus.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Helvetica" charset="0"/>
                <a:ea typeface="Osaka" charset="0"/>
                <a:cs typeface="Osaka" charset="0"/>
              </a:rPr>
              <a:t>What do you do for a living?</a:t>
            </a:r>
          </a:p>
        </p:txBody>
      </p:sp>
      <p:pic>
        <p:nvPicPr>
          <p:cNvPr id="342018" name="Picture 4" descr="BeMoreVag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8" t="10992" r="20599" b="59821"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19" name="Rounded Rectangular Callout 2"/>
          <p:cNvSpPr>
            <a:spLocks noChangeArrowheads="1"/>
          </p:cNvSpPr>
          <p:nvPr/>
        </p:nvSpPr>
        <p:spPr bwMode="auto">
          <a:xfrm rot="10800000" flipV="1">
            <a:off x="35421" y="65682"/>
            <a:ext cx="5400675" cy="1635125"/>
          </a:xfrm>
          <a:prstGeom prst="wedgeRoundRectCallout">
            <a:avLst>
              <a:gd name="adj1" fmla="val -23028"/>
              <a:gd name="adj2" fmla="val 98759"/>
              <a:gd name="adj3" fmla="val 16667"/>
            </a:avLst>
          </a:prstGeom>
          <a:solidFill>
            <a:srgbClr val="86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Apa</a:t>
            </a:r>
            <a:endParaRPr lang="en-US" sz="440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pekerjaan</a:t>
            </a:r>
            <a:r>
              <a:rPr lang="en-US" sz="4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anda</a:t>
            </a:r>
            <a:r>
              <a:rPr lang="en-US" sz="4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?</a:t>
            </a:r>
            <a:endParaRPr lang="en-US" sz="36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42020" name="Rounded Rectangular Callout 5"/>
          <p:cNvSpPr>
            <a:spLocks noChangeArrowheads="1"/>
          </p:cNvSpPr>
          <p:nvPr/>
        </p:nvSpPr>
        <p:spPr bwMode="auto">
          <a:xfrm rot="10800000" flipV="1">
            <a:off x="5652120" y="-27383"/>
            <a:ext cx="3419475" cy="1728787"/>
          </a:xfrm>
          <a:prstGeom prst="wedgeRoundRectCallout">
            <a:avLst>
              <a:gd name="adj1" fmla="val -24500"/>
              <a:gd name="adj2" fmla="val 11470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24128" y="116632"/>
            <a:ext cx="3276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Arial" charset="0"/>
              </a:rPr>
              <a:t>Saya</a:t>
            </a:r>
            <a:r>
              <a:rPr lang="en-US" sz="44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Arial" charset="0"/>
              </a:rPr>
              <a:t>bekerja</a:t>
            </a:r>
            <a:r>
              <a:rPr lang="en-US" sz="4400" dirty="0" smtClean="0">
                <a:solidFill>
                  <a:srgbClr val="FFFFFF"/>
                </a:solidFill>
                <a:latin typeface="Arial" charset="0"/>
              </a:rPr>
              <a:t>.</a:t>
            </a:r>
            <a:endParaRPr lang="en-US" sz="44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Helvetica" charset="0"/>
                <a:ea typeface="Osaka" charset="0"/>
                <a:cs typeface="Osaka" charset="0"/>
              </a:rPr>
              <a:t>Could you be more vague?</a:t>
            </a:r>
          </a:p>
        </p:txBody>
      </p:sp>
      <p:pic>
        <p:nvPicPr>
          <p:cNvPr id="344066" name="Picture 3" descr="BeMoreVag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8" t="44395" r="20599" b="26418"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0500" name="Rectangle 4"/>
          <p:cNvSpPr>
            <a:spLocks noChangeArrowheads="1"/>
          </p:cNvSpPr>
          <p:nvPr/>
        </p:nvSpPr>
        <p:spPr bwMode="auto">
          <a:xfrm rot="-780458">
            <a:off x="1874915" y="4280605"/>
            <a:ext cx="7127430" cy="175584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kumimoji="1" lang="en-US" sz="6000" b="1" dirty="0" err="1" smtClean="0">
                <a:solidFill>
                  <a:srgbClr val="FFFFFF"/>
                </a:solidFill>
                <a:latin typeface="Arial" charset="0"/>
                <a:ea typeface="Osaka" charset="0"/>
              </a:rPr>
              <a:t>Harus</a:t>
            </a:r>
            <a:endParaRPr kumimoji="1" lang="en-US" sz="6000" b="1" dirty="0" smtClean="0">
              <a:solidFill>
                <a:srgbClr val="FFFFFF"/>
              </a:solidFill>
              <a:latin typeface="Arial" charset="0"/>
              <a:ea typeface="Osaka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kumimoji="1" lang="en-US" sz="6000" b="1" dirty="0" err="1" smtClean="0">
                <a:solidFill>
                  <a:srgbClr val="FFFFFF"/>
                </a:solidFill>
                <a:latin typeface="Arial" charset="0"/>
                <a:ea typeface="Osaka" charset="0"/>
              </a:rPr>
              <a:t>khusus</a:t>
            </a:r>
            <a:r>
              <a:rPr kumimoji="1" lang="en-US" sz="6000" b="1" dirty="0" smtClean="0">
                <a:solidFill>
                  <a:srgbClr val="FFFFFF"/>
                </a:solidFill>
                <a:latin typeface="Arial" charset="0"/>
                <a:ea typeface="Osaka" charset="0"/>
              </a:rPr>
              <a:t> (</a:t>
            </a:r>
            <a:r>
              <a:rPr kumimoji="1" lang="en-US" sz="6000" b="1" dirty="0" err="1" smtClean="0">
                <a:solidFill>
                  <a:srgbClr val="FFFFFF"/>
                </a:solidFill>
                <a:latin typeface="Arial" charset="0"/>
                <a:ea typeface="Osaka" charset="0"/>
              </a:rPr>
              <a:t>spesifik</a:t>
            </a:r>
            <a:r>
              <a:rPr kumimoji="1" lang="en-US" sz="6000" b="1" dirty="0" smtClean="0">
                <a:solidFill>
                  <a:srgbClr val="FFFFFF"/>
                </a:solidFill>
                <a:latin typeface="Arial" charset="0"/>
                <a:ea typeface="Osaka" charset="0"/>
              </a:rPr>
              <a:t>)!</a:t>
            </a:r>
            <a:endParaRPr kumimoji="1" lang="en-US" sz="6000" dirty="0">
              <a:solidFill>
                <a:srgbClr val="FFFFFF"/>
              </a:solidFill>
              <a:latin typeface="Arial" charset="0"/>
              <a:ea typeface="Osaka" charset="0"/>
            </a:endParaRPr>
          </a:p>
        </p:txBody>
      </p:sp>
      <p:sp>
        <p:nvSpPr>
          <p:cNvPr id="344068" name="Rounded Rectangular Callout 4"/>
          <p:cNvSpPr>
            <a:spLocks noChangeArrowheads="1"/>
          </p:cNvSpPr>
          <p:nvPr/>
        </p:nvSpPr>
        <p:spPr bwMode="auto">
          <a:xfrm rot="10800000" flipV="1">
            <a:off x="0" y="37355"/>
            <a:ext cx="5724525" cy="2095500"/>
          </a:xfrm>
          <a:prstGeom prst="wedgeRoundRectCallout">
            <a:avLst>
              <a:gd name="adj1" fmla="val -20310"/>
              <a:gd name="adj2" fmla="val 83329"/>
              <a:gd name="adj3" fmla="val 16667"/>
            </a:avLst>
          </a:prstGeom>
          <a:solidFill>
            <a:srgbClr val="86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2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Bolehkah</a:t>
            </a:r>
            <a:r>
              <a:rPr lang="en-US" sz="42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anda</a:t>
            </a:r>
            <a:r>
              <a:rPr lang="en-US" sz="42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menjadi</a:t>
            </a:r>
            <a:r>
              <a:rPr lang="en-US" sz="42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lebih</a:t>
            </a:r>
            <a:r>
              <a:rPr lang="en-US" sz="42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tidak</a:t>
            </a:r>
            <a:r>
              <a:rPr lang="en-US" sz="42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42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jelas</a:t>
            </a:r>
            <a:r>
              <a:rPr lang="en-US" sz="42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?</a:t>
            </a:r>
            <a:endParaRPr lang="en-US" sz="42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09600"/>
            <a:ext cx="7010400" cy="762000"/>
          </a:xfrm>
          <a:gradFill rotWithShape="0">
            <a:gsLst>
              <a:gs pos="0">
                <a:srgbClr val="800080"/>
              </a:gs>
              <a:gs pos="50000">
                <a:srgbClr val="800080">
                  <a:gamma/>
                  <a:shade val="29804"/>
                  <a:invGamma/>
                </a:srgbClr>
              </a:gs>
              <a:gs pos="100000">
                <a:srgbClr val="800080"/>
              </a:gs>
            </a:gsLst>
            <a:lin ang="5400000" scaled="1"/>
          </a:gradFill>
        </p:spPr>
        <p:txBody>
          <a:bodyPr/>
          <a:lstStyle/>
          <a:p>
            <a:r>
              <a:rPr lang="en-US" sz="2800" dirty="0" smtClean="0"/>
              <a:t>Proses </a:t>
            </a:r>
            <a:r>
              <a:rPr lang="en-US" sz="2800" i="1" dirty="0" err="1" smtClean="0"/>
              <a:t>Persiapan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Khutbah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Ekspositori</a:t>
            </a:r>
            <a:endParaRPr lang="en-US" sz="2800" i="1" dirty="0" smtClean="0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843088" y="5029200"/>
            <a:ext cx="1905000" cy="7493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244871" y="5202148"/>
            <a:ext cx="117500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Belajar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1981200" y="4267200"/>
            <a:ext cx="1600200" cy="75565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5638800" y="4267200"/>
            <a:ext cx="1600200" cy="75565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5486400" y="5022850"/>
            <a:ext cx="1905000" cy="7493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2122488" y="4419600"/>
            <a:ext cx="13779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Struktur</a:t>
            </a: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5500688" y="5181600"/>
            <a:ext cx="18562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Berkhutbah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5765800" y="4419600"/>
            <a:ext cx="13779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Struktur</a:t>
            </a: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2444750" y="3359150"/>
            <a:ext cx="749300" cy="9017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2357438" y="3643313"/>
            <a:ext cx="882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DUT</a:t>
            </a: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6026150" y="3359150"/>
            <a:ext cx="749300" cy="9017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2825750" y="2749550"/>
            <a:ext cx="3492500" cy="5969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260026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5929313" y="3643313"/>
            <a:ext cx="917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DUK</a:t>
            </a: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3429000" y="2805113"/>
            <a:ext cx="261770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Jambatan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Tujuan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4233863" y="2384053"/>
            <a:ext cx="7810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 dirty="0" err="1">
                <a:solidFill>
                  <a:srgbClr val="FDE3B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Otak</a:t>
            </a:r>
            <a:endParaRPr lang="en-US" b="1" i="1" dirty="0">
              <a:solidFill>
                <a:srgbClr val="FDE3B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71" name="Rectangle 19"/>
          <p:cNvSpPr>
            <a:spLocks noChangeArrowheads="1"/>
          </p:cNvSpPr>
          <p:nvPr/>
        </p:nvSpPr>
        <p:spPr bwMode="auto">
          <a:xfrm>
            <a:off x="4102100" y="3708400"/>
            <a:ext cx="1079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 dirty="0" err="1">
                <a:solidFill>
                  <a:srgbClr val="FDE3B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Jantung</a:t>
            </a:r>
            <a:endParaRPr lang="en-US" b="1" i="1" dirty="0">
              <a:solidFill>
                <a:srgbClr val="FDE3B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72" name="Rectangle 20"/>
          <p:cNvSpPr>
            <a:spLocks noChangeArrowheads="1"/>
          </p:cNvSpPr>
          <p:nvPr/>
        </p:nvSpPr>
        <p:spPr bwMode="auto">
          <a:xfrm>
            <a:off x="3949700" y="4470400"/>
            <a:ext cx="1384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 dirty="0" err="1">
                <a:solidFill>
                  <a:srgbClr val="FDE3B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Rangka</a:t>
            </a:r>
            <a:endParaRPr lang="en-US" b="1" i="1" dirty="0">
              <a:solidFill>
                <a:srgbClr val="FDE3B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73" name="Rectangle 21"/>
          <p:cNvSpPr>
            <a:spLocks noChangeArrowheads="1"/>
          </p:cNvSpPr>
          <p:nvPr/>
        </p:nvSpPr>
        <p:spPr bwMode="auto">
          <a:xfrm>
            <a:off x="4143375" y="5232400"/>
            <a:ext cx="10366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i="1" dirty="0" err="1">
                <a:solidFill>
                  <a:srgbClr val="FDE3B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Daging</a:t>
            </a:r>
            <a:endParaRPr lang="en-US" b="1" i="1" dirty="0">
              <a:solidFill>
                <a:srgbClr val="FDE3B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74" name="AutoShape 22"/>
          <p:cNvSpPr>
            <a:spLocks noChangeArrowheads="1"/>
          </p:cNvSpPr>
          <p:nvPr/>
        </p:nvSpPr>
        <p:spPr bwMode="auto">
          <a:xfrm flipH="1">
            <a:off x="3746500" y="45720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75" name="AutoShape 23"/>
          <p:cNvSpPr>
            <a:spLocks noChangeArrowheads="1"/>
          </p:cNvSpPr>
          <p:nvPr/>
        </p:nvSpPr>
        <p:spPr bwMode="auto">
          <a:xfrm flipH="1">
            <a:off x="3746500" y="53340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76" name="AutoShape 24"/>
          <p:cNvSpPr>
            <a:spLocks noChangeArrowheads="1"/>
          </p:cNvSpPr>
          <p:nvPr/>
        </p:nvSpPr>
        <p:spPr bwMode="auto">
          <a:xfrm flipH="1">
            <a:off x="3746500" y="37719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77" name="AutoShape 25"/>
          <p:cNvSpPr>
            <a:spLocks noChangeArrowheads="1"/>
          </p:cNvSpPr>
          <p:nvPr/>
        </p:nvSpPr>
        <p:spPr bwMode="auto">
          <a:xfrm>
            <a:off x="5181600" y="38163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78" name="AutoShape 26"/>
          <p:cNvSpPr>
            <a:spLocks noChangeArrowheads="1"/>
          </p:cNvSpPr>
          <p:nvPr/>
        </p:nvSpPr>
        <p:spPr bwMode="auto">
          <a:xfrm>
            <a:off x="5181600" y="45783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79" name="AutoShape 27"/>
          <p:cNvSpPr>
            <a:spLocks noChangeArrowheads="1"/>
          </p:cNvSpPr>
          <p:nvPr/>
        </p:nvSpPr>
        <p:spPr bwMode="auto">
          <a:xfrm>
            <a:off x="5181600" y="53340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180" name="Rectangle 28"/>
          <p:cNvSpPr>
            <a:spLocks noChangeArrowheads="1"/>
          </p:cNvSpPr>
          <p:nvPr/>
        </p:nvSpPr>
        <p:spPr bwMode="auto">
          <a:xfrm>
            <a:off x="2189163" y="1818085"/>
            <a:ext cx="1003300" cy="45878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00003D"/>
            </a:prst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>
                <a:solidFill>
                  <a:srgbClr val="D49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bo" charset="0"/>
              </a:rPr>
              <a:t>TEKS</a:t>
            </a:r>
          </a:p>
        </p:txBody>
      </p:sp>
      <p:sp>
        <p:nvSpPr>
          <p:cNvPr id="49181" name="Rectangle 29"/>
          <p:cNvSpPr>
            <a:spLocks noChangeArrowheads="1"/>
          </p:cNvSpPr>
          <p:nvPr/>
        </p:nvSpPr>
        <p:spPr bwMode="auto">
          <a:xfrm>
            <a:off x="5770563" y="1844824"/>
            <a:ext cx="1707198" cy="4591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rgbClr val="00003D"/>
            </a:prst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dirty="0" smtClean="0">
                <a:solidFill>
                  <a:srgbClr val="D49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bo" charset="0"/>
              </a:rPr>
              <a:t>KHUTBAH</a:t>
            </a:r>
            <a:endParaRPr lang="en-US" b="1" dirty="0">
              <a:solidFill>
                <a:srgbClr val="D49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obo" charset="0"/>
            </a:endParaRPr>
          </a:p>
        </p:txBody>
      </p:sp>
      <p:sp>
        <p:nvSpPr>
          <p:cNvPr id="49182" name="Rectangle 30"/>
          <p:cNvSpPr>
            <a:spLocks noChangeArrowheads="1"/>
          </p:cNvSpPr>
          <p:nvPr/>
        </p:nvSpPr>
        <p:spPr bwMode="auto">
          <a:xfrm>
            <a:off x="519113" y="5486400"/>
            <a:ext cx="14779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1 Memilih Teks</a:t>
            </a:r>
          </a:p>
        </p:txBody>
      </p:sp>
      <p:sp>
        <p:nvSpPr>
          <p:cNvPr id="49183" name="Rectangle 31"/>
          <p:cNvSpPr>
            <a:spLocks noChangeArrowheads="1"/>
          </p:cNvSpPr>
          <p:nvPr/>
        </p:nvSpPr>
        <p:spPr bwMode="auto">
          <a:xfrm>
            <a:off x="519113" y="5181600"/>
            <a:ext cx="13874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2 Analisa Teks</a:t>
            </a:r>
          </a:p>
        </p:txBody>
      </p:sp>
      <p:sp>
        <p:nvSpPr>
          <p:cNvPr id="49185" name="Rectangle 33"/>
          <p:cNvSpPr>
            <a:spLocks noChangeArrowheads="1"/>
          </p:cNvSpPr>
          <p:nvPr/>
        </p:nvSpPr>
        <p:spPr bwMode="auto">
          <a:xfrm>
            <a:off x="671513" y="3757613"/>
            <a:ext cx="1809790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3.2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Idea </a:t>
            </a:r>
            <a:r>
              <a:rPr lang="en-US" sz="1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Eksegetikal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88" name="Rectangle 36"/>
          <p:cNvSpPr>
            <a:spLocks noChangeArrowheads="1"/>
          </p:cNvSpPr>
          <p:nvPr/>
        </p:nvSpPr>
        <p:spPr bwMode="auto">
          <a:xfrm>
            <a:off x="6843713" y="3757613"/>
            <a:ext cx="1655902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6 </a:t>
            </a: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Idea </a:t>
            </a:r>
            <a:r>
              <a:rPr lang="en-US" sz="1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Homiletika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9191" name="Rectangle 39"/>
          <p:cNvSpPr>
            <a:spLocks noChangeArrowheads="1"/>
          </p:cNvSpPr>
          <p:nvPr/>
        </p:nvSpPr>
        <p:spPr bwMode="auto">
          <a:xfrm>
            <a:off x="319088" y="6000750"/>
            <a:ext cx="84677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Teks putih menunjukkan 10 langkah diadaptasi dari Haddon Robinson, </a:t>
            </a:r>
            <a:r>
              <a:rPr lang="en-US" sz="1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Biblical Preaching (Khotbah Alkitabiah)</a:t>
            </a:r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(catatan, 105)</a:t>
            </a:r>
          </a:p>
        </p:txBody>
      </p:sp>
      <p:sp>
        <p:nvSpPr>
          <p:cNvPr id="58408" name="Text Box 40"/>
          <p:cNvSpPr txBox="1">
            <a:spLocks noChangeArrowheads="1"/>
          </p:cNvSpPr>
          <p:nvPr/>
        </p:nvSpPr>
        <p:spPr bwMode="auto">
          <a:xfrm>
            <a:off x="7010400" y="0"/>
            <a:ext cx="205740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00084D"/>
                </a:solidFill>
                <a:latin typeface="Book Antiqua" pitchFamily="18" charset="0"/>
              </a:rPr>
              <a:t>27-28, 251</a:t>
            </a:r>
            <a:endParaRPr lang="en-US">
              <a:solidFill>
                <a:srgbClr val="00084D"/>
              </a:solidFill>
              <a:latin typeface="Book Antiqua" pitchFamily="18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228600" y="3429000"/>
            <a:ext cx="3962400" cy="1752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 useBgFill="1">
        <p:nvSpPr>
          <p:cNvPr id="42" name="Rectangle 4"/>
          <p:cNvSpPr>
            <a:spLocks noChangeArrowheads="1"/>
          </p:cNvSpPr>
          <p:nvPr/>
        </p:nvSpPr>
        <p:spPr bwMode="auto">
          <a:xfrm>
            <a:off x="1115616" y="1290638"/>
            <a:ext cx="6910387" cy="423862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Berdasarkan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teks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 </a:t>
            </a:r>
            <a:r>
              <a:rPr lang="en-US" sz="1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Ramesh </a:t>
            </a:r>
            <a:r>
              <a:rPr lang="en-US" sz="1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Richard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, </a:t>
            </a:r>
            <a:r>
              <a:rPr lang="en-US" sz="1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Preparing Expository Sermons 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(</a:t>
            </a:r>
            <a:r>
              <a:rPr lang="en-US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Menyediakan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Khutbah-khutbah</a:t>
            </a:r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Ekspositori</a:t>
            </a:r>
            <a:r>
              <a:rPr lang="en-US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84" charset="0"/>
              </a:rPr>
              <a:t>)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2940425" y="2187684"/>
            <a:ext cx="3287759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5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tindakbalas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pendengar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dikehendaki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4" name="Rectangle 37"/>
          <p:cNvSpPr>
            <a:spLocks noChangeArrowheads="1"/>
          </p:cNvSpPr>
          <p:nvPr/>
        </p:nvSpPr>
        <p:spPr bwMode="auto">
          <a:xfrm>
            <a:off x="7236296" y="4149080"/>
            <a:ext cx="1397818" cy="1166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7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Garis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Takwil</a:t>
            </a:r>
            <a:endParaRPr lang="en-US" sz="1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</a:t>
            </a:r>
            <a:r>
              <a:rPr lang="en-US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Homiletika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8 </a:t>
            </a:r>
            <a:r>
              <a:rPr lang="en-US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Kejelasan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9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Pengenalan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/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 </a:t>
            </a:r>
            <a:r>
              <a:rPr lang="en-US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Kesimpulan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7377113" y="5281613"/>
            <a:ext cx="134331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10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Mesej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&amp;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 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Berdakwah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6" name="Rectangle 34"/>
          <p:cNvSpPr>
            <a:spLocks noChangeArrowheads="1"/>
          </p:cNvSpPr>
          <p:nvPr/>
        </p:nvSpPr>
        <p:spPr bwMode="auto">
          <a:xfrm>
            <a:off x="1403648" y="2780928"/>
            <a:ext cx="1365757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4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Tiga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Soalan</a:t>
            </a:r>
            <a:endParaRPr lang="en-US" sz="1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Pembangunan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Rectangle 32"/>
          <p:cNvSpPr>
            <a:spLocks noChangeArrowheads="1"/>
          </p:cNvSpPr>
          <p:nvPr/>
        </p:nvSpPr>
        <p:spPr bwMode="auto">
          <a:xfrm>
            <a:off x="595313" y="4277077"/>
            <a:ext cx="1370567" cy="736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3.1</a:t>
            </a:r>
          </a:p>
          <a:p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Mendapatkan</a:t>
            </a:r>
            <a:endParaRPr lang="en-US" sz="1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Garis</a:t>
            </a:r>
            <a:r>
              <a:rPr lang="en-US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Takwil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85800"/>
            <a:ext cx="8229600" cy="2362200"/>
          </a:xfrm>
        </p:spPr>
        <p:txBody>
          <a:bodyPr/>
          <a:lstStyle/>
          <a:p>
            <a:pPr eaLnBrk="1" hangingPunct="1"/>
            <a:r>
              <a:rPr lang="en-US" sz="6600" b="1" smtClean="0"/>
              <a:t>Exegetical Outlining</a:t>
            </a:r>
            <a:endParaRPr lang="en-US" sz="540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4066367"/>
            <a:ext cx="8255322" cy="260299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anda</a:t>
            </a:r>
            <a:r>
              <a:rPr lang="en-US" dirty="0" smtClean="0"/>
              <a:t> </a:t>
            </a:r>
            <a:r>
              <a:rPr lang="en-US" dirty="0" err="1" smtClean="0"/>
              <a:t>mendapatkan</a:t>
            </a:r>
            <a:r>
              <a:rPr lang="en-US" dirty="0" smtClean="0"/>
              <a:t> </a:t>
            </a:r>
            <a:r>
              <a:rPr lang="en-US" dirty="0" err="1" smtClean="0"/>
              <a:t>subjek-pelengkap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ja-JP" altLang="en-US" dirty="0" smtClean="0"/>
              <a:t>“</a:t>
            </a:r>
            <a:r>
              <a:rPr lang="en-US" altLang="ja-JP" dirty="0" smtClean="0"/>
              <a:t>A Mighty Fortress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(</a:t>
            </a:r>
            <a:r>
              <a:rPr lang="en-US" dirty="0" err="1" smtClean="0"/>
              <a:t>Kubu</a:t>
            </a:r>
            <a:r>
              <a:rPr lang="en-US" dirty="0" smtClean="0"/>
              <a:t> Perkasa / Allah </a:t>
            </a:r>
            <a:r>
              <a:rPr lang="en-US" dirty="0" err="1" smtClean="0"/>
              <a:t>benteng</a:t>
            </a:r>
            <a:r>
              <a:rPr lang="en-US" dirty="0" smtClean="0"/>
              <a:t> yang </a:t>
            </a:r>
            <a:r>
              <a:rPr lang="en-US" dirty="0" err="1" smtClean="0"/>
              <a:t>teguh</a:t>
            </a:r>
            <a:r>
              <a:rPr lang="en-US" dirty="0" smtClean="0"/>
              <a:t>)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(</a:t>
            </a:r>
            <a:r>
              <a:rPr lang="en-US" dirty="0" err="1" smtClean="0"/>
              <a:t>Tugas</a:t>
            </a:r>
            <a:r>
              <a:rPr lang="en-US" dirty="0" smtClean="0"/>
              <a:t> #2)?</a:t>
            </a: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ea typeface="Osaka" pitchFamily="-84" charset="-128"/>
              </a:rPr>
              <a:t>31</a:t>
            </a:r>
            <a:endParaRPr lang="en-US">
              <a:ea typeface="Osaka" pitchFamily="-84" charset="-128"/>
            </a:endParaRPr>
          </a:p>
        </p:txBody>
      </p:sp>
      <p:pic>
        <p:nvPicPr>
          <p:cNvPr id="10245" name="Picture 5" descr="Antonia Fortress mo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57912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772816"/>
            <a:ext cx="4608512" cy="3112368"/>
          </a:xfrm>
        </p:spPr>
        <p:txBody>
          <a:bodyPr anchor="t"/>
          <a:lstStyle/>
          <a:p>
            <a:pPr eaLnBrk="1" hangingPunct="1"/>
            <a:r>
              <a:rPr lang="en-US" sz="3800" dirty="0" err="1" smtClean="0"/>
              <a:t>Satu</a:t>
            </a:r>
            <a:r>
              <a:rPr lang="en-US" sz="3800" dirty="0" smtClean="0"/>
              <a:t> proses yang </a:t>
            </a:r>
            <a:r>
              <a:rPr lang="en-US" sz="3800" dirty="0" err="1" smtClean="0"/>
              <a:t>baik</a:t>
            </a:r>
            <a:r>
              <a:rPr lang="en-US" sz="3800" dirty="0" smtClean="0"/>
              <a:t> </a:t>
            </a:r>
            <a:r>
              <a:rPr lang="en-US" sz="3800" dirty="0" err="1" smtClean="0"/>
              <a:t>boleh</a:t>
            </a:r>
            <a:r>
              <a:rPr lang="en-US" sz="3800" dirty="0" smtClean="0"/>
              <a:t> </a:t>
            </a:r>
            <a:r>
              <a:rPr lang="en-US" sz="3800" dirty="0" err="1" smtClean="0"/>
              <a:t>membantu</a:t>
            </a:r>
            <a:r>
              <a:rPr lang="en-US" sz="3800" dirty="0" smtClean="0"/>
              <a:t> </a:t>
            </a:r>
            <a:r>
              <a:rPr lang="en-US" sz="3800" dirty="0" err="1" smtClean="0"/>
              <a:t>mendapatkan</a:t>
            </a:r>
            <a:r>
              <a:rPr lang="en-US" sz="3800" dirty="0" smtClean="0"/>
              <a:t> </a:t>
            </a:r>
            <a:r>
              <a:rPr lang="en-US" sz="3800" dirty="0" err="1" smtClean="0"/>
              <a:t>maknai</a:t>
            </a:r>
            <a:r>
              <a:rPr lang="en-US" sz="3800" dirty="0" smtClean="0"/>
              <a:t> yang </a:t>
            </a:r>
            <a:r>
              <a:rPr lang="en-US" sz="3800" dirty="0" err="1" smtClean="0"/>
              <a:t>tepat</a:t>
            </a:r>
            <a:r>
              <a:rPr lang="en-US" sz="3800" dirty="0" smtClean="0"/>
              <a:t> </a:t>
            </a:r>
            <a:r>
              <a:rPr lang="en-US" sz="3800" dirty="0" err="1" smtClean="0"/>
              <a:t>teks</a:t>
            </a:r>
            <a:r>
              <a:rPr lang="en-US" sz="3800" dirty="0" smtClean="0"/>
              <a:t>.</a:t>
            </a:r>
          </a:p>
        </p:txBody>
      </p:sp>
      <p:pic>
        <p:nvPicPr>
          <p:cNvPr id="62466" name="Picture 4" descr="Camel"/>
          <p:cNvPicPr>
            <a:picLocks noChangeAspect="1" noChangeArrowheads="1"/>
          </p:cNvPicPr>
          <p:nvPr/>
        </p:nvPicPr>
        <p:blipFill>
          <a:blip r:embed="rId3" cstate="print"/>
          <a:srcRect l="16612" t="6898" r="14194" b="15793"/>
          <a:stretch>
            <a:fillRect/>
          </a:stretch>
        </p:blipFill>
        <p:spPr bwMode="auto">
          <a:xfrm>
            <a:off x="4729163" y="0"/>
            <a:ext cx="4338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Box 3"/>
          <p:cNvSpPr txBox="1">
            <a:spLocks noChangeArrowheads="1"/>
          </p:cNvSpPr>
          <p:nvPr/>
        </p:nvSpPr>
        <p:spPr bwMode="auto">
          <a:xfrm>
            <a:off x="4857750" y="5319713"/>
            <a:ext cx="4143375" cy="1200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Saya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tahu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cepat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atau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lambat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akan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ada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orang idiot yang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ingin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melihat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seberapa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susahnya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memasukkan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seorang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kaya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ke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surga</a:t>
            </a:r>
            <a:r>
              <a:rPr lang="en-US" sz="1800" b="1" dirty="0">
                <a:solidFill>
                  <a:schemeClr val="bg1"/>
                </a:solidFill>
                <a:latin typeface="Arial" pitchFamily="34" charset="0"/>
                <a:ea typeface="Osaka" pitchFamily="-84" charset="-128"/>
              </a:rPr>
              <a:t>. 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 rot="10800000" flipV="1">
            <a:off x="1115616" y="5373216"/>
            <a:ext cx="7947892" cy="1428800"/>
          </a:xfrm>
          <a:prstGeom prst="wedgeRoundRectCallout">
            <a:avLst>
              <a:gd name="adj1" fmla="val -20368"/>
              <a:gd name="adj2" fmla="val -85720"/>
              <a:gd name="adj3" fmla="val 16667"/>
            </a:avLst>
          </a:prstGeom>
          <a:solidFill>
            <a:srgbClr val="2735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Saya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tahu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bahawa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lambat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kaun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beberapa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orang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bodoh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mahu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melihat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betapa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sukarnya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untuk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mendapatkan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lelaki</a:t>
            </a:r>
            <a:r>
              <a:rPr lang="en-US" sz="2800" kern="0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yang kaya </a:t>
            </a:r>
            <a:r>
              <a:rPr lang="en-US" sz="2800" kern="0" dirty="0" err="1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ke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syurga</a:t>
            </a:r>
            <a:r>
              <a:rPr lang="en-US" sz="2800" kern="0" dirty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2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25760"/>
            <a:ext cx="8839200" cy="1143000"/>
          </a:xfrm>
        </p:spPr>
        <p:txBody>
          <a:bodyPr anchor="t"/>
          <a:lstStyle/>
          <a:p>
            <a:pPr algn="ctr" eaLnBrk="1" hangingPunct="1">
              <a:lnSpc>
                <a:spcPct val="90000"/>
              </a:lnSpc>
            </a:pPr>
            <a:r>
              <a:rPr lang="en-US" sz="4000" b="1" dirty="0" err="1" smtClean="0">
                <a:latin typeface="Helvetica" charset="0"/>
              </a:rPr>
              <a:t>Tiga</a:t>
            </a:r>
            <a:r>
              <a:rPr lang="en-US" sz="4000" b="1" dirty="0" smtClean="0">
                <a:latin typeface="Helvetica" charset="0"/>
              </a:rPr>
              <a:t> </a:t>
            </a:r>
            <a:r>
              <a:rPr lang="en-US" sz="4000" b="1" dirty="0" err="1" smtClean="0">
                <a:latin typeface="Helvetica" charset="0"/>
              </a:rPr>
              <a:t>Langkah</a:t>
            </a:r>
            <a:r>
              <a:rPr lang="en-US" sz="4000" b="1" dirty="0" smtClean="0">
                <a:latin typeface="Helvetica" charset="0"/>
              </a:rPr>
              <a:t> </a:t>
            </a:r>
            <a:r>
              <a:rPr lang="en-US" sz="4000" b="1" dirty="0" err="1" smtClean="0">
                <a:latin typeface="Helvetica" charset="0"/>
              </a:rPr>
              <a:t>untuk</a:t>
            </a:r>
            <a:r>
              <a:rPr lang="en-US" sz="4000" b="1" dirty="0" smtClean="0">
                <a:latin typeface="Helvetica" charset="0"/>
              </a:rPr>
              <a:t/>
            </a:r>
            <a:br>
              <a:rPr lang="en-US" sz="4000" b="1" dirty="0" smtClean="0">
                <a:latin typeface="Helvetica" charset="0"/>
              </a:rPr>
            </a:br>
            <a:r>
              <a:rPr lang="en-US" sz="4000" b="1" dirty="0" err="1" smtClean="0">
                <a:latin typeface="Helvetica" charset="0"/>
              </a:rPr>
              <a:t>Menggarisbentukkan</a:t>
            </a:r>
            <a:r>
              <a:rPr lang="en-US" sz="4000" b="1" dirty="0" smtClean="0">
                <a:latin typeface="Helvetica" charset="0"/>
              </a:rPr>
              <a:t> </a:t>
            </a:r>
            <a:r>
              <a:rPr lang="en-US" sz="4000" b="1" dirty="0" err="1" smtClean="0">
                <a:latin typeface="Helvetica" charset="0"/>
              </a:rPr>
              <a:t>Takwil</a:t>
            </a:r>
            <a:r>
              <a:rPr lang="en-US" sz="4000" b="1" dirty="0" smtClean="0">
                <a:latin typeface="Helvetica" charset="0"/>
              </a:rPr>
              <a:t/>
            </a:r>
            <a:br>
              <a:rPr lang="en-US" sz="4000" b="1" dirty="0" smtClean="0">
                <a:latin typeface="Helvetica" charset="0"/>
              </a:rPr>
            </a:br>
            <a:r>
              <a:rPr lang="en-US" sz="4000" b="1" dirty="0" smtClean="0">
                <a:latin typeface="Helvetica" charset="0"/>
              </a:rPr>
              <a:t>(</a:t>
            </a:r>
            <a:r>
              <a:rPr lang="en-US" sz="4000" b="1" dirty="0" err="1" smtClean="0">
                <a:latin typeface="Helvetica" charset="0"/>
              </a:rPr>
              <a:t>Borang</a:t>
            </a:r>
            <a:r>
              <a:rPr lang="en-US" sz="4000" b="1" dirty="0" smtClean="0">
                <a:latin typeface="Helvetica" charset="0"/>
              </a:rPr>
              <a:t> </a:t>
            </a:r>
            <a:r>
              <a:rPr lang="en-US" sz="4000" b="1" dirty="0" err="1" smtClean="0">
                <a:latin typeface="Helvetica" charset="0"/>
              </a:rPr>
              <a:t>Asas</a:t>
            </a:r>
            <a:r>
              <a:rPr lang="en-US" sz="4000" b="1" dirty="0" smtClean="0">
                <a:latin typeface="Helvetica" charset="0"/>
              </a:rPr>
              <a:t>)</a:t>
            </a:r>
            <a:endParaRPr lang="en-US" sz="4000" b="1" dirty="0">
              <a:latin typeface="Helvetica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00608" y="2287588"/>
            <a:ext cx="85918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6000" indent="-576000">
              <a:buFont typeface="Arial" charset="0"/>
              <a:buAutoNum type="alphaUcPeriod"/>
              <a:defRPr/>
            </a:pPr>
            <a:r>
              <a:rPr lang="en-US" sz="3200" b="1" u="sng" dirty="0" err="1" smtClean="0">
                <a:latin typeface="Arial"/>
                <a:cs typeface="Arial"/>
              </a:rPr>
              <a:t>Menulis</a:t>
            </a:r>
            <a:r>
              <a:rPr lang="en-US" sz="3200" b="1" u="sng" dirty="0" smtClean="0">
                <a:latin typeface="Arial"/>
                <a:cs typeface="Arial"/>
              </a:rPr>
              <a:t> </a:t>
            </a:r>
            <a:r>
              <a:rPr lang="en-US" sz="3200" b="1" u="sng" dirty="0" err="1" smtClean="0">
                <a:latin typeface="Arial"/>
                <a:cs typeface="Arial"/>
              </a:rPr>
              <a:t>semula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setiap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ayat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dengan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membuang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semua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bahasa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>
                <a:latin typeface="Arial"/>
                <a:cs typeface="Arial"/>
              </a:rPr>
              <a:t>kiasan</a:t>
            </a:r>
            <a:r>
              <a:rPr lang="en-US" sz="3200" b="1" dirty="0" smtClean="0">
                <a:latin typeface="Arial"/>
                <a:cs typeface="Arial"/>
              </a:rPr>
              <a:t>.</a:t>
            </a:r>
            <a:endParaRPr lang="en-US" sz="32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2259" name="Text Box 5"/>
          <p:cNvSpPr txBox="1">
            <a:spLocks noChangeArrowheads="1"/>
          </p:cNvSpPr>
          <p:nvPr/>
        </p:nvSpPr>
        <p:spPr bwMode="auto">
          <a:xfrm>
            <a:off x="8502650" y="117475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31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11424" y="4343400"/>
            <a:ext cx="709302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Sebagai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contoh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apa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yang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dimaksudkan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untuk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mempunyai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Allah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sebagai</a:t>
            </a:r>
            <a:r>
              <a:rPr lang="en-US" sz="32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“</a:t>
            </a:r>
            <a:r>
              <a:rPr lang="en-US" sz="3200" b="1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Kubu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Perkasa (Allah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benteng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yang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teguh</a:t>
            </a:r>
            <a:r>
              <a:rPr lang="en-US" sz="3200" b="1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)”? </a:t>
            </a:r>
            <a:endParaRPr lang="en-US" sz="32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  <p:bldP spid="5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1" descr="Aphek Turkish fortress from south, tb n0525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06" name="Title 2"/>
          <p:cNvSpPr>
            <a:spLocks noGrp="1"/>
          </p:cNvSpPr>
          <p:nvPr>
            <p:ph type="title" idx="4294967295"/>
          </p:nvPr>
        </p:nvSpPr>
        <p:spPr>
          <a:xfrm>
            <a:off x="513531" y="533400"/>
            <a:ext cx="8162925" cy="1090613"/>
          </a:xfrm>
        </p:spPr>
        <p:txBody>
          <a:bodyPr/>
          <a:lstStyle/>
          <a:p>
            <a:r>
              <a:rPr lang="en-US" dirty="0" err="1" smtClean="0">
                <a:latin typeface="Helvetica" charset="0"/>
              </a:rPr>
              <a:t>Benteng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 err="1" smtClean="0">
                <a:latin typeface="Helvetica" charset="0"/>
              </a:rPr>
              <a:t>Aphek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 err="1" smtClean="0">
                <a:latin typeface="Helvetica" charset="0"/>
              </a:rPr>
              <a:t>Turki</a:t>
            </a:r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29" name="Picture 2" descr="Nimrod's Fortress from east2, tb0409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3700"/>
            <a:ext cx="6924675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0" name="Title 1"/>
          <p:cNvSpPr>
            <a:spLocks noGrp="1"/>
          </p:cNvSpPr>
          <p:nvPr>
            <p:ph type="title" idx="4294967295"/>
          </p:nvPr>
        </p:nvSpPr>
        <p:spPr>
          <a:xfrm>
            <a:off x="179512" y="332656"/>
            <a:ext cx="2514600" cy="1484784"/>
          </a:xfrm>
        </p:spPr>
        <p:txBody>
          <a:bodyPr anchor="t"/>
          <a:lstStyle/>
          <a:p>
            <a:r>
              <a:rPr lang="en-US" dirty="0" err="1" smtClean="0">
                <a:latin typeface="Helvetica" charset="0"/>
              </a:rPr>
              <a:t>Benteng</a:t>
            </a:r>
            <a:r>
              <a:rPr lang="en-US" dirty="0" smtClean="0">
                <a:latin typeface="Helvetica" charset="0"/>
              </a:rPr>
              <a:t> Nimrod</a:t>
            </a:r>
            <a:endParaRPr lang="en-US" dirty="0">
              <a:latin typeface="Helvetica" charset="0"/>
            </a:endParaRPr>
          </a:p>
        </p:txBody>
      </p:sp>
      <p:pic>
        <p:nvPicPr>
          <p:cNvPr id="4" name="Picture 3" descr="Nimrod's Fortress keep from below, tb0409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69741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imrod's Fortress chamber2, tb0629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2286000"/>
            <a:ext cx="5230812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3" descr="20110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82611" y="874455"/>
            <a:ext cx="718978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Allahku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CCFF33"/>
                </a:solidFill>
                <a:latin typeface="Arial" charset="0"/>
                <a:ea typeface="Arial" charset="0"/>
                <a:cs typeface="Arial" charset="0"/>
              </a:rPr>
              <a:t>benteng</a:t>
            </a:r>
            <a:r>
              <a:rPr lang="en-US" sz="4000" b="1" dirty="0" smtClean="0">
                <a:solidFill>
                  <a:srgbClr val="CCFF33"/>
                </a:solidFill>
                <a:latin typeface="Arial" charset="0"/>
                <a:ea typeface="Arial" charset="0"/>
                <a:cs typeface="Arial" charset="0"/>
              </a:rPr>
              <a:t> yang </a:t>
            </a:r>
            <a:r>
              <a:rPr lang="en-US" sz="4000" b="1" dirty="0" err="1" smtClean="0">
                <a:solidFill>
                  <a:srgbClr val="CCFF33"/>
                </a:solidFill>
                <a:latin typeface="Arial" charset="0"/>
                <a:ea typeface="Arial" charset="0"/>
                <a:cs typeface="Arial" charset="0"/>
              </a:rPr>
              <a:t>teguh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endParaRPr lang="en-US" sz="40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rgbClr val="CCFF33"/>
                </a:solidFill>
                <a:latin typeface="Arial" charset="0"/>
                <a:ea typeface="Arial" charset="0"/>
                <a:cs typeface="Arial" charset="0"/>
              </a:rPr>
              <a:t>Perisai</a:t>
            </a:r>
            <a:r>
              <a:rPr lang="en-US" sz="4000" b="1" dirty="0">
                <a:solidFill>
                  <a:srgbClr val="CCFF3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CCFF33"/>
                </a:solidFill>
                <a:latin typeface="Arial" charset="0"/>
                <a:ea typeface="Arial" charset="0"/>
                <a:cs typeface="Arial" charset="0"/>
              </a:rPr>
              <a:t>dan</a:t>
            </a:r>
            <a:r>
              <a:rPr lang="en-US" sz="4000" b="1" dirty="0">
                <a:solidFill>
                  <a:srgbClr val="CCFF3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CCFF33"/>
                </a:solidFill>
                <a:latin typeface="Arial" charset="0"/>
                <a:ea typeface="Arial" charset="0"/>
                <a:cs typeface="Arial" charset="0"/>
              </a:rPr>
              <a:t>senjata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algn="ctr"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Betapapun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sengsaraku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</a:t>
            </a:r>
          </a:p>
          <a:p>
            <a:pPr algn="ctr">
              <a:defRPr/>
            </a:pPr>
            <a:r>
              <a:rPr lang="en-US" sz="4000" b="1" dirty="0" err="1" smtClean="0">
                <a:solidFill>
                  <a:srgbClr val="CCFF33"/>
                </a:solidFill>
                <a:latin typeface="Arial" charset="0"/>
                <a:ea typeface="Arial" charset="0"/>
                <a:cs typeface="Arial" charset="0"/>
              </a:rPr>
              <a:t>Pertolongan</a:t>
            </a:r>
            <a:r>
              <a:rPr lang="en-US" sz="4000" b="1" dirty="0" err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Nya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nyata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!</a:t>
            </a:r>
            <a:endParaRPr lang="en-US" sz="40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1779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31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1780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109599" cy="461665"/>
          </a:xfrm>
          <a:noFill/>
        </p:spPr>
        <p:txBody>
          <a:bodyPr wrap="none" anchor="t">
            <a:spAutoFit/>
          </a:bodyPr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Ayat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0975" y="3678495"/>
            <a:ext cx="87820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=</a:t>
            </a:r>
            <a:br>
              <a:rPr lang="en-US" sz="4000" b="1" dirty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sz="40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Allah</a:t>
            </a:r>
            <a:r>
              <a:rPr lang="en-US" sz="4000" b="1" dirty="0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adalah</a:t>
            </a:r>
            <a:r>
              <a:rPr lang="en-US" sz="4000" b="1" dirty="0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CCFF33"/>
                </a:solidFill>
                <a:latin typeface="Arial"/>
                <a:ea typeface="ＭＳ Ｐゴシック" charset="0"/>
                <a:cs typeface="Arial"/>
              </a:rPr>
              <a:t>perlindungan</a:t>
            </a:r>
            <a:r>
              <a:rPr lang="en-US" sz="4000" b="1" dirty="0" smtClean="0">
                <a:solidFill>
                  <a:srgbClr val="CCFF33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CCFF33"/>
                </a:solidFill>
                <a:latin typeface="Arial"/>
                <a:ea typeface="ＭＳ Ｐゴシック" charset="0"/>
                <a:cs typeface="Arial"/>
              </a:rPr>
              <a:t>tidak</a:t>
            </a:r>
            <a:r>
              <a:rPr lang="en-US" sz="4000" b="1" dirty="0" smtClean="0">
                <a:solidFill>
                  <a:srgbClr val="CCFF33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CCFF33"/>
                </a:solidFill>
                <a:latin typeface="Arial"/>
                <a:ea typeface="ＭＳ Ｐゴシック" charset="0"/>
                <a:cs typeface="Arial"/>
              </a:rPr>
              <a:t>putus-putus</a:t>
            </a:r>
            <a:r>
              <a:rPr lang="en-US" sz="4000" b="1" dirty="0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dan</a:t>
            </a:r>
            <a:r>
              <a:rPr lang="en-US" sz="4000" b="1" dirty="0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CCFF33"/>
                </a:solidFill>
                <a:latin typeface="Arial"/>
                <a:ea typeface="ＭＳ Ｐゴシック" charset="0"/>
                <a:cs typeface="Arial"/>
              </a:rPr>
              <a:t>penolong</a:t>
            </a:r>
            <a:r>
              <a:rPr lang="en-US" sz="4000" b="1" dirty="0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dalam</a:t>
            </a:r>
            <a:r>
              <a:rPr lang="en-US" sz="4000" b="1" dirty="0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semua</a:t>
            </a:r>
            <a:r>
              <a:rPr lang="en-US" sz="4000" b="1" dirty="0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kesukaran</a:t>
            </a:r>
            <a:r>
              <a:rPr lang="en-US" sz="4000" b="1" dirty="0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4000" b="1" dirty="0" err="1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manusia</a:t>
            </a:r>
            <a:r>
              <a:rPr lang="en-US" sz="4000" b="1" dirty="0" smtClean="0">
                <a:solidFill>
                  <a:srgbClr val="EAEAEA"/>
                </a:solidFill>
                <a:latin typeface="Arial"/>
                <a:ea typeface="ＭＳ Ｐゴシック" charset="0"/>
                <a:cs typeface="Arial"/>
              </a:rPr>
              <a:t>.</a:t>
            </a:r>
            <a:endParaRPr lang="en-US" sz="4000" b="1" dirty="0">
              <a:solidFill>
                <a:srgbClr val="EAEAEA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913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7" descr="bible00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solidFill>
            <a:schemeClr val="bg2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Pelajari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Teks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272480" y="2924944"/>
            <a:ext cx="76200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628650" indent="-6286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68000" indent="-468000"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a)	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Carilah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kesukaran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di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dalam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ulasan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Yunani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atau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Yahudi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jika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boleh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membacanya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!).</a:t>
            </a:r>
          </a:p>
          <a:p>
            <a:pPr marL="468000" indent="-468000"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b)	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Lihat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‘</a:t>
            </a:r>
            <a:r>
              <a:rPr lang="en-US" sz="2800" b="1" i="1" dirty="0"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Expositor</a:t>
            </a:r>
            <a:r>
              <a:rPr lang="fr-FR" altLang="ja-JP" sz="2800" b="1" i="1" dirty="0"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'</a:t>
            </a:r>
            <a:r>
              <a:rPr lang="en-US" sz="2800" b="1" i="1" dirty="0"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s Bible </a:t>
            </a:r>
            <a:r>
              <a:rPr lang="en-US" sz="2800" b="1" i="1" dirty="0" smtClean="0"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Commentary’</a:t>
            </a:r>
            <a:r>
              <a:rPr lang="en-US" sz="2800" b="1" dirty="0" smtClean="0"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untuk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gambaran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besar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dan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kawasn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/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perkara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yang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bermasalah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.</a:t>
            </a:r>
          </a:p>
          <a:p>
            <a:pPr marL="468000" indent="-468000"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c)	Baca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rujukan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khutbah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(sermonic commentary)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oleh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Stott, </a:t>
            </a:r>
            <a:r>
              <a:rPr lang="en-US" sz="2800" b="1" i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Wiersbe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, </a:t>
            </a:r>
            <a:r>
              <a:rPr lang="en-US" sz="2800" b="1" i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Boice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, Criswell, </a:t>
            </a:r>
            <a:r>
              <a:rPr lang="en-US" sz="2800" b="1" i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Swindoll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,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dll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.).</a:t>
            </a: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27</a:t>
            </a: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1524000"/>
            <a:ext cx="815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628650" indent="-6286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4)	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Buat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rujukan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(Commentaries)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jika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tersangkut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(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kebanyakan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masa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saya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melakukan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ini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selepas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‘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langkah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01600">
                    <a:srgbClr val="031A3C"/>
                  </a:glow>
                </a:effectLst>
                <a:latin typeface="Arial" charset="0"/>
                <a:cs typeface="Arial" charset="0"/>
              </a:rPr>
              <a:t> 5’).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3" descr="20110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63688" y="404664"/>
            <a:ext cx="561662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FF66FF"/>
                </a:solidFill>
                <a:latin typeface="Arial" charset="0"/>
                <a:ea typeface="Arial" charset="0"/>
                <a:cs typeface="Arial" charset="0"/>
              </a:rPr>
              <a:t>Si </a:t>
            </a:r>
            <a:r>
              <a:rPr lang="en-US" sz="4000" b="1" dirty="0" err="1">
                <a:solidFill>
                  <a:srgbClr val="FF66FF"/>
                </a:solidFill>
                <a:latin typeface="Arial" charset="0"/>
                <a:ea typeface="Arial" charset="0"/>
                <a:cs typeface="Arial" charset="0"/>
              </a:rPr>
              <a:t>jahat</a:t>
            </a:r>
            <a:r>
              <a:rPr lang="en-US" sz="4000" b="1" dirty="0">
                <a:solidFill>
                  <a:srgbClr val="FF66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yang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geram</a:t>
            </a:r>
            <a:endParaRPr lang="en-US" sz="40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berniat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‘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kan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menang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algn="ctr"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Ngeri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kuasa</a:t>
            </a:r>
            <a:r>
              <a:rPr lang="en-US" sz="4000" b="1" dirty="0" err="1">
                <a:solidFill>
                  <a:srgbClr val="FF66FF"/>
                </a:solidFill>
                <a:latin typeface="Arial" charset="0"/>
                <a:ea typeface="Arial" charset="0"/>
                <a:cs typeface="Arial" charset="0"/>
              </a:rPr>
              <a:t>nya</a:t>
            </a:r>
            <a:endParaRPr lang="en-US" sz="4000" b="1" dirty="0">
              <a:solidFill>
                <a:srgbClr val="FF66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dan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tipu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daya</a:t>
            </a:r>
            <a:r>
              <a:rPr lang="en-US" sz="4000" b="1" dirty="0" err="1">
                <a:solidFill>
                  <a:srgbClr val="FF66FF"/>
                </a:solidFill>
                <a:latin typeface="Arial" charset="0"/>
                <a:ea typeface="Arial" charset="0"/>
                <a:cs typeface="Arial" charset="0"/>
              </a:rPr>
              <a:t>nya</a:t>
            </a:r>
            <a:endParaRPr lang="en-US" sz="4000" b="1" dirty="0">
              <a:solidFill>
                <a:srgbClr val="FF66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Di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bumi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tak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bertara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31779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31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1780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109599" cy="461665"/>
          </a:xfrm>
          <a:noFill/>
        </p:spPr>
        <p:txBody>
          <a:bodyPr wrap="none" anchor="t">
            <a:spAutoFit/>
          </a:bodyPr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Ayat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0975" y="3501008"/>
            <a:ext cx="878205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=</a:t>
            </a:r>
            <a:b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4000" b="1" dirty="0" err="1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Tidak</a:t>
            </a:r>
            <a:r>
              <a:rPr lang="en-US" sz="40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ada</a:t>
            </a:r>
            <a:r>
              <a:rPr lang="en-US" sz="40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manusia</a:t>
            </a:r>
            <a:r>
              <a:rPr lang="en-US" sz="40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ms-MY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dapat mengalahkan tipu muslihat </a:t>
            </a:r>
            <a:r>
              <a:rPr lang="ms-MY" sz="4000" b="1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Iblis</a:t>
            </a:r>
            <a:r>
              <a:rPr lang="ms-MY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berpengalaman , kuasa dan benci yang menghalang kita</a:t>
            </a:r>
            <a:r>
              <a:rPr lang="en-US" sz="40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accent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8405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25760"/>
            <a:ext cx="8839200" cy="1143000"/>
          </a:xfrm>
        </p:spPr>
        <p:txBody>
          <a:bodyPr anchor="t"/>
          <a:lstStyle/>
          <a:p>
            <a:pPr algn="ctr" eaLnBrk="1" hangingPunct="1">
              <a:lnSpc>
                <a:spcPct val="90000"/>
              </a:lnSpc>
            </a:pPr>
            <a:r>
              <a:rPr lang="en-US" sz="4000" b="1" dirty="0" err="1" smtClean="0">
                <a:latin typeface="Helvetica" charset="0"/>
              </a:rPr>
              <a:t>Tiga</a:t>
            </a:r>
            <a:r>
              <a:rPr lang="en-US" sz="4000" b="1" dirty="0" smtClean="0">
                <a:latin typeface="Helvetica" charset="0"/>
              </a:rPr>
              <a:t> </a:t>
            </a:r>
            <a:r>
              <a:rPr lang="en-US" sz="4000" b="1" dirty="0" err="1" smtClean="0">
                <a:latin typeface="Helvetica" charset="0"/>
              </a:rPr>
              <a:t>Langkah</a:t>
            </a:r>
            <a:r>
              <a:rPr lang="en-US" sz="4000" b="1" dirty="0" smtClean="0">
                <a:latin typeface="Helvetica" charset="0"/>
              </a:rPr>
              <a:t> </a:t>
            </a:r>
            <a:r>
              <a:rPr lang="en-US" sz="4000" b="1" dirty="0" err="1" smtClean="0">
                <a:latin typeface="Helvetica" charset="0"/>
              </a:rPr>
              <a:t>untuk</a:t>
            </a:r>
            <a:r>
              <a:rPr lang="en-US" sz="4000" b="1" dirty="0" smtClean="0">
                <a:latin typeface="Helvetica" charset="0"/>
              </a:rPr>
              <a:t/>
            </a:r>
            <a:br>
              <a:rPr lang="en-US" sz="4000" b="1" dirty="0" smtClean="0">
                <a:latin typeface="Helvetica" charset="0"/>
              </a:rPr>
            </a:br>
            <a:r>
              <a:rPr lang="en-US" sz="4000" b="1" dirty="0" err="1" smtClean="0">
                <a:latin typeface="Helvetica" charset="0"/>
              </a:rPr>
              <a:t>Menggarisbentukkan</a:t>
            </a:r>
            <a:r>
              <a:rPr lang="en-US" sz="4000" b="1" dirty="0" smtClean="0">
                <a:latin typeface="Helvetica" charset="0"/>
              </a:rPr>
              <a:t> </a:t>
            </a:r>
            <a:r>
              <a:rPr lang="en-US" sz="4000" b="1" dirty="0" err="1" smtClean="0">
                <a:latin typeface="Helvetica" charset="0"/>
              </a:rPr>
              <a:t>Takwil</a:t>
            </a:r>
            <a:r>
              <a:rPr lang="en-US" sz="4000" b="1" dirty="0" smtClean="0">
                <a:latin typeface="Helvetica" charset="0"/>
              </a:rPr>
              <a:t/>
            </a:r>
            <a:br>
              <a:rPr lang="en-US" sz="4000" b="1" dirty="0" smtClean="0">
                <a:latin typeface="Helvetica" charset="0"/>
              </a:rPr>
            </a:br>
            <a:r>
              <a:rPr lang="en-US" sz="4000" b="1" dirty="0" smtClean="0">
                <a:latin typeface="Helvetica" charset="0"/>
              </a:rPr>
              <a:t>(</a:t>
            </a:r>
            <a:r>
              <a:rPr lang="en-US" sz="4000" b="1" dirty="0" err="1" smtClean="0">
                <a:latin typeface="Helvetica" charset="0"/>
              </a:rPr>
              <a:t>Borang</a:t>
            </a:r>
            <a:r>
              <a:rPr lang="en-US" sz="4000" b="1" dirty="0" smtClean="0">
                <a:latin typeface="Helvetica" charset="0"/>
              </a:rPr>
              <a:t> </a:t>
            </a:r>
            <a:r>
              <a:rPr lang="en-US" sz="4000" b="1" dirty="0" err="1" smtClean="0">
                <a:latin typeface="Helvetica" charset="0"/>
              </a:rPr>
              <a:t>Asas</a:t>
            </a:r>
            <a:r>
              <a:rPr lang="en-US" sz="4000" b="1" dirty="0" smtClean="0">
                <a:latin typeface="Helvetica" charset="0"/>
              </a:rPr>
              <a:t>)</a:t>
            </a:r>
            <a:endParaRPr lang="en-US" sz="4000" b="1" dirty="0">
              <a:latin typeface="Helvetica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00608" y="1988840"/>
            <a:ext cx="858213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6000" indent="-576000">
              <a:buFont typeface="Arial" charset="0"/>
              <a:buAutoNum type="alphaUcPeriod"/>
              <a:defRPr/>
            </a:pPr>
            <a:r>
              <a:rPr lang="en-US" sz="31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Menulis</a:t>
            </a:r>
            <a:r>
              <a:rPr lang="en-US" sz="31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semula</a:t>
            </a: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ayat</a:t>
            </a: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membuang</a:t>
            </a: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latin typeface="Arial" panose="020B0604020202020204" pitchFamily="34" charset="0"/>
                <a:cs typeface="Arial" panose="020B0604020202020204" pitchFamily="34" charset="0"/>
              </a:rPr>
              <a:t>kiasan</a:t>
            </a: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6000" indent="-576000">
              <a:buFont typeface="Arial" charset="0"/>
              <a:buAutoNum type="alphaUcPeriod"/>
              <a:defRPr/>
            </a:pPr>
            <a:r>
              <a:rPr lang="ms-MY" sz="31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Kumpulkan</a:t>
            </a:r>
            <a:r>
              <a:rPr lang="ms-MY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s-MY" sz="3100" b="1" dirty="0">
                <a:latin typeface="Arial" panose="020B0604020202020204" pitchFamily="34" charset="0"/>
                <a:cs typeface="Arial" panose="020B0604020202020204" pitchFamily="34" charset="0"/>
              </a:rPr>
              <a:t>kenyataan yang serupa di bawah tajuk utama untuk </a:t>
            </a:r>
            <a:r>
              <a:rPr lang="ms-MY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memberi penekana atau menunjukkan bahagian </a:t>
            </a:r>
            <a:r>
              <a:rPr lang="ms-MY" sz="3100" b="1" dirty="0">
                <a:latin typeface="Arial" panose="020B0604020202020204" pitchFamily="34" charset="0"/>
                <a:cs typeface="Arial" panose="020B0604020202020204" pitchFamily="34" charset="0"/>
              </a:rPr>
              <a:t>utama </a:t>
            </a:r>
            <a:r>
              <a:rPr lang="ms-MY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petikan tersebut.</a:t>
            </a:r>
          </a:p>
          <a:p>
            <a:pPr marL="576000" indent="-576000">
              <a:buFont typeface="Arial" charset="0"/>
              <a:buAutoNum type="alphaUcPeriod"/>
              <a:defRPr/>
            </a:pPr>
            <a:r>
              <a:rPr lang="ms-MY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Tuliskan “</a:t>
            </a:r>
            <a:r>
              <a:rPr lang="ms-MY" sz="31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perkara utama</a:t>
            </a:r>
            <a:r>
              <a:rPr lang="ms-MY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ini. Seterusnya, pastikan perkara yang lain </a:t>
            </a:r>
            <a:r>
              <a:rPr lang="ms-MY" sz="3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(“sub-points”)</a:t>
            </a:r>
            <a:r>
              <a:rPr lang="ms-MY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benar-benar </a:t>
            </a:r>
            <a:r>
              <a:rPr lang="ms-MY" sz="3100" b="1" dirty="0">
                <a:latin typeface="Arial" panose="020B0604020202020204" pitchFamily="34" charset="0"/>
                <a:cs typeface="Arial" panose="020B0604020202020204" pitchFamily="34" charset="0"/>
              </a:rPr>
              <a:t>sesuai di bawah setiap </a:t>
            </a:r>
            <a:r>
              <a:rPr lang="ms-MY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“perkara utama”.</a:t>
            </a:r>
            <a:endParaRPr lang="en-US" sz="3100" b="1" dirty="0" smtClean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52259" name="Text Box 5"/>
          <p:cNvSpPr txBox="1">
            <a:spLocks noChangeArrowheads="1"/>
          </p:cNvSpPr>
          <p:nvPr/>
        </p:nvSpPr>
        <p:spPr bwMode="auto">
          <a:xfrm>
            <a:off x="8502650" y="117475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31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62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7" name="Picture 3" descr="20110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609600"/>
            <a:ext cx="78676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Allah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adalah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CCFF33"/>
                </a:solidFill>
                <a:latin typeface="Arial" charset="0"/>
                <a:cs typeface="Arial" charset="0"/>
              </a:rPr>
              <a:t>tempat</a:t>
            </a:r>
            <a:r>
              <a:rPr lang="en-US" sz="3200" b="1" dirty="0" smtClean="0">
                <a:solidFill>
                  <a:srgbClr val="CCFF33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CCFF33"/>
                </a:solidFill>
                <a:latin typeface="Arial" charset="0"/>
                <a:cs typeface="Arial" charset="0"/>
              </a:rPr>
              <a:t>perlindungan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dan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CCFF33"/>
                </a:solidFill>
                <a:latin typeface="Arial" charset="0"/>
                <a:cs typeface="Arial" charset="0"/>
              </a:rPr>
              <a:t>pertolongan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untuk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semua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kesulitan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yang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kita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hadapi</a:t>
            </a:r>
            <a:endParaRPr lang="en-US" sz="3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2499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EAEAEA"/>
                </a:solidFill>
                <a:latin typeface="Arial" charset="0"/>
                <a:cs typeface="Arial" charset="0"/>
              </a:rPr>
              <a:t>31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2500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109599" cy="461665"/>
          </a:xfrm>
          <a:noFill/>
        </p:spPr>
        <p:txBody>
          <a:bodyPr wrap="none" anchor="t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Ayat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1</a:t>
            </a:r>
            <a:endParaRPr 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4523636"/>
            <a:ext cx="87820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=</a:t>
            </a:r>
            <a:b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Allah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adalah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perlindungan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tidak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putus-putus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kami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terhadap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peranti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berkuasa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Iblis.  (1)</a:t>
            </a:r>
            <a:endParaRPr lang="en-US" sz="32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2179890"/>
            <a:ext cx="87820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+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Tidak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ada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yang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sanggup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mengalahkan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pengalaman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dari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tipu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-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muslihat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kekuatan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dan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kebencian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66FF"/>
                </a:solidFill>
                <a:latin typeface="Arial"/>
                <a:ea typeface="ＭＳ Ｐゴシック" charset="0"/>
                <a:cs typeface="Arial"/>
              </a:rPr>
              <a:t>Iblis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yang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merintangi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kita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.</a:t>
            </a:r>
            <a:endParaRPr lang="en-US" sz="32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5" name="Picture 3" descr="20110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47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EAEAEA"/>
                </a:solidFill>
                <a:latin typeface="Arial" charset="0"/>
                <a:cs typeface="Arial" charset="0"/>
              </a:rPr>
              <a:t>31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4548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5143872" cy="400110"/>
          </a:xfrm>
          <a:noFill/>
        </p:spPr>
        <p:txBody>
          <a:bodyPr wrap="square" anchor="t">
            <a:spAutoFit/>
          </a:bodyPr>
          <a:lstStyle/>
          <a:p>
            <a:r>
              <a:rPr lang="en-US" sz="2000" b="1" i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Rangkuman</a:t>
            </a:r>
            <a:r>
              <a:rPr lang="en-US" sz="20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ayat</a:t>
            </a:r>
            <a:r>
              <a:rPr lang="en-US" sz="20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1-2 </a:t>
            </a:r>
            <a:r>
              <a:rPr lang="en-US" sz="2000" b="1" i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menjadi</a:t>
            </a:r>
            <a:r>
              <a:rPr lang="en-US" sz="20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titik</a:t>
            </a:r>
            <a:r>
              <a:rPr lang="en-US" sz="20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asas</a:t>
            </a:r>
            <a:endParaRPr lang="en-US" sz="2000" b="1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9550" y="4310063"/>
            <a:ext cx="87820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=</a:t>
            </a:r>
          </a:p>
          <a:p>
            <a:pPr marL="571500" indent="-571500" algn="ctr">
              <a:buAutoNum type="romanUcPeriod"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Allah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telah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memberikan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kemenangan</a:t>
            </a:r>
            <a:endParaRPr lang="en-US" sz="3200" b="1" dirty="0" smtClean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atas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Iblis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melalui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Kristus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sahaja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.  (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1-2).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2062355"/>
            <a:ext cx="87820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+</a:t>
            </a:r>
            <a:b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Allah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memilih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Kristus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yang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mahakuasa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sebagai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sumber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kekuatan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untuk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mencapai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kemenangan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[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atas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Iblis].  (</a:t>
            </a:r>
            <a:r>
              <a:rPr lang="en-US" sz="32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2)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839614"/>
            <a:ext cx="87820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Allah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adalah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perlindungan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tidak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putus-putus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kami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terhadap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peranti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berkuasa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Iblis.  (1)</a:t>
            </a:r>
            <a:endParaRPr lang="en-US" sz="32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5200" y="620688"/>
            <a:ext cx="9013304" cy="683096"/>
          </a:xfrm>
          <a:solidFill>
            <a:schemeClr val="bg2"/>
          </a:solidFill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dirty="0" smtClean="0">
                <a:solidFill>
                  <a:schemeClr val="tx1"/>
                </a:solidFill>
              </a:rPr>
              <a:t>Yang </a:t>
            </a:r>
            <a:r>
              <a:rPr lang="en-US" sz="3200" b="1" dirty="0" err="1" smtClean="0">
                <a:solidFill>
                  <a:schemeClr val="tx1"/>
                </a:solidFill>
              </a:rPr>
              <a:t>diperlukan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dalam</a:t>
            </a:r>
            <a:r>
              <a:rPr lang="en-US" sz="3200" b="1" dirty="0" smtClean="0">
                <a:solidFill>
                  <a:schemeClr val="tx1"/>
                </a:solidFill>
              </a:rPr>
              <a:t> Idea </a:t>
            </a:r>
            <a:r>
              <a:rPr lang="en-US" sz="3200" b="1" dirty="0" err="1" smtClean="0">
                <a:solidFill>
                  <a:schemeClr val="tx1"/>
                </a:solidFill>
              </a:rPr>
              <a:t>Utama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Anda</a:t>
            </a:r>
            <a:r>
              <a:rPr lang="en-US" sz="3200" b="1" dirty="0" smtClean="0">
                <a:solidFill>
                  <a:schemeClr val="tx1"/>
                </a:solidFill>
              </a:rPr>
              <a:t>…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320903" y="1496972"/>
            <a:ext cx="8366393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smtClean="0">
                <a:solidFill>
                  <a:srgbClr val="FFFF00"/>
                </a:solidFill>
                <a:latin typeface="Arial"/>
                <a:cs typeface="Arial"/>
              </a:rPr>
              <a:t>Allah</a:t>
            </a:r>
            <a:r>
              <a:rPr lang="en-US" sz="3600" b="1" dirty="0" smtClean="0">
                <a:latin typeface="Arial"/>
                <a:cs typeface="Arial"/>
              </a:rPr>
              <a:t>: 7 </a:t>
            </a:r>
            <a:r>
              <a:rPr lang="en-US" sz="3600" b="1" dirty="0">
                <a:latin typeface="Arial"/>
                <a:cs typeface="Arial"/>
              </a:rPr>
              <a:t>kali </a:t>
            </a:r>
            <a:r>
              <a:rPr lang="en-US" sz="3600" b="1" dirty="0" smtClean="0">
                <a:latin typeface="Arial"/>
                <a:cs typeface="Arial"/>
              </a:rPr>
              <a:t>(-7%)</a:t>
            </a:r>
            <a:endParaRPr lang="en-US" sz="3600" b="1" dirty="0">
              <a:latin typeface="Arial"/>
              <a:cs typeface="Arial"/>
            </a:endParaRP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smtClean="0">
                <a:solidFill>
                  <a:srgbClr val="FF66FF"/>
                </a:solidFill>
                <a:latin typeface="Arial"/>
                <a:cs typeface="Arial"/>
              </a:rPr>
              <a:t>Iblis / </a:t>
            </a:r>
            <a:r>
              <a:rPr lang="en-US" sz="3600" b="1" dirty="0" err="1" smtClean="0">
                <a:solidFill>
                  <a:srgbClr val="FF66FF"/>
                </a:solidFill>
                <a:latin typeface="Arial"/>
                <a:cs typeface="Arial"/>
              </a:rPr>
              <a:t>syaitan</a:t>
            </a:r>
            <a:r>
              <a:rPr lang="en-US" sz="3600" b="1" dirty="0" smtClean="0">
                <a:solidFill>
                  <a:srgbClr val="FF66FF"/>
                </a:solidFill>
                <a:latin typeface="Arial"/>
                <a:cs typeface="Arial"/>
              </a:rPr>
              <a:t> / </a:t>
            </a:r>
            <a:r>
              <a:rPr lang="en-US" sz="3600" b="1" dirty="0" err="1" smtClean="0">
                <a:solidFill>
                  <a:srgbClr val="FF66FF"/>
                </a:solidFill>
                <a:latin typeface="Arial"/>
                <a:cs typeface="Arial"/>
              </a:rPr>
              <a:t>kuasa</a:t>
            </a:r>
            <a:r>
              <a:rPr lang="en-US" sz="3600" b="1" dirty="0" smtClean="0">
                <a:latin typeface="Arial"/>
                <a:cs typeface="Arial"/>
              </a:rPr>
              <a:t>: 10 </a:t>
            </a:r>
            <a:r>
              <a:rPr lang="en-US" sz="3600" b="1" dirty="0">
                <a:latin typeface="Arial"/>
                <a:cs typeface="Arial"/>
              </a:rPr>
              <a:t>kali </a:t>
            </a:r>
            <a:r>
              <a:rPr lang="en-US" sz="3600" b="1" dirty="0" smtClean="0">
                <a:latin typeface="Arial"/>
                <a:cs typeface="Arial"/>
              </a:rPr>
              <a:t>(-10%)</a:t>
            </a:r>
            <a:endParaRPr lang="en-US" sz="3600" b="1" dirty="0">
              <a:latin typeface="Arial"/>
              <a:cs typeface="Arial"/>
            </a:endParaRP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err="1" smtClean="0">
                <a:solidFill>
                  <a:srgbClr val="FFCC99"/>
                </a:solidFill>
                <a:latin typeface="Arial"/>
                <a:cs typeface="Arial"/>
              </a:rPr>
              <a:t>Kristus</a:t>
            </a:r>
            <a:r>
              <a:rPr lang="en-US" sz="3600" b="1" dirty="0" smtClean="0">
                <a:solidFill>
                  <a:srgbClr val="FFCC99"/>
                </a:solidFill>
                <a:latin typeface="Arial"/>
                <a:cs typeface="Arial"/>
              </a:rPr>
              <a:t> / </a:t>
            </a:r>
            <a:r>
              <a:rPr lang="en-US" sz="3600" b="1" dirty="0" err="1" smtClean="0">
                <a:solidFill>
                  <a:srgbClr val="FFCC99"/>
                </a:solidFill>
                <a:latin typeface="Arial"/>
                <a:cs typeface="Arial"/>
              </a:rPr>
              <a:t>Tuhan</a:t>
            </a:r>
            <a:r>
              <a:rPr lang="en-US" sz="3600" b="1" dirty="0" smtClean="0">
                <a:latin typeface="Arial"/>
                <a:cs typeface="Arial"/>
              </a:rPr>
              <a:t>: 7 </a:t>
            </a:r>
            <a:r>
              <a:rPr lang="en-US" sz="3600" b="1" dirty="0">
                <a:latin typeface="Arial"/>
                <a:cs typeface="Arial"/>
              </a:rPr>
              <a:t>kali </a:t>
            </a:r>
            <a:r>
              <a:rPr lang="en-US" sz="3600" b="1" dirty="0" smtClean="0">
                <a:latin typeface="Arial"/>
                <a:cs typeface="Arial"/>
              </a:rPr>
              <a:t>(-7</a:t>
            </a:r>
            <a:r>
              <a:rPr lang="en-US" sz="3600" b="1" dirty="0">
                <a:latin typeface="Arial"/>
                <a:cs typeface="Arial"/>
              </a:rPr>
              <a:t>%)</a:t>
            </a: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err="1" smtClean="0">
                <a:solidFill>
                  <a:srgbClr val="CCFFCC"/>
                </a:solidFill>
                <a:latin typeface="Arial"/>
                <a:cs typeface="Arial"/>
              </a:rPr>
              <a:t>Kemenangan</a:t>
            </a:r>
            <a:r>
              <a:rPr lang="en-US" sz="3600" b="1" dirty="0" smtClean="0">
                <a:latin typeface="Arial"/>
                <a:cs typeface="Arial"/>
              </a:rPr>
              <a:t>: 11 </a:t>
            </a:r>
            <a:r>
              <a:rPr lang="en-US" sz="3600" b="1" dirty="0">
                <a:latin typeface="Arial"/>
                <a:cs typeface="Arial"/>
              </a:rPr>
              <a:t>kali </a:t>
            </a:r>
            <a:r>
              <a:rPr lang="en-US" sz="3600" b="1" dirty="0" smtClean="0">
                <a:latin typeface="Arial"/>
                <a:cs typeface="Arial"/>
              </a:rPr>
              <a:t>(-11%)</a:t>
            </a:r>
            <a:endParaRPr lang="en-US" sz="3600" b="1" dirty="0">
              <a:latin typeface="Arial"/>
              <a:cs typeface="Arial"/>
            </a:endParaRP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err="1" smtClean="0">
                <a:solidFill>
                  <a:srgbClr val="CC99FF"/>
                </a:solidFill>
                <a:latin typeface="Arial"/>
                <a:cs typeface="Arial"/>
              </a:rPr>
              <a:t>Firman</a:t>
            </a:r>
            <a:r>
              <a:rPr lang="en-US" sz="3600" b="1" dirty="0" smtClean="0">
                <a:solidFill>
                  <a:srgbClr val="CC99FF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CC99FF"/>
                </a:solidFill>
                <a:latin typeface="Arial"/>
                <a:cs typeface="Arial"/>
              </a:rPr>
              <a:t>Tuhan</a:t>
            </a:r>
            <a:r>
              <a:rPr lang="en-US" sz="3600" b="1" dirty="0" smtClean="0">
                <a:latin typeface="Arial"/>
                <a:cs typeface="Arial"/>
              </a:rPr>
              <a:t>: 4 </a:t>
            </a:r>
            <a:r>
              <a:rPr lang="en-US" sz="3600" b="1" dirty="0">
                <a:latin typeface="Arial"/>
                <a:cs typeface="Arial"/>
              </a:rPr>
              <a:t>kali </a:t>
            </a:r>
            <a:r>
              <a:rPr lang="en-US" sz="3600" b="1" dirty="0" smtClean="0">
                <a:latin typeface="Arial"/>
                <a:cs typeface="Arial"/>
              </a:rPr>
              <a:t>(-4%)</a:t>
            </a: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Iman/</a:t>
            </a:r>
            <a:r>
              <a:rPr lang="en-US" sz="3600" b="1" dirty="0" err="1" smtClean="0">
                <a:solidFill>
                  <a:srgbClr val="FF0000"/>
                </a:solidFill>
                <a:latin typeface="Arial"/>
                <a:cs typeface="Arial"/>
              </a:rPr>
              <a:t>Kepercayaan</a:t>
            </a:r>
            <a:r>
              <a:rPr lang="en-US" sz="3600" b="1" dirty="0" smtClean="0">
                <a:latin typeface="Arial"/>
                <a:cs typeface="Arial"/>
              </a:rPr>
              <a:t>: 2 kali (-2%)</a:t>
            </a: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err="1" smtClean="0">
                <a:latin typeface="Arial"/>
                <a:cs typeface="Arial"/>
              </a:rPr>
              <a:t>Jumlah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 err="1" smtClean="0">
                <a:latin typeface="Arial"/>
                <a:cs typeface="Arial"/>
              </a:rPr>
              <a:t>untuk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 err="1" smtClean="0">
                <a:latin typeface="Arial"/>
                <a:cs typeface="Arial"/>
              </a:rPr>
              <a:t>memotong</a:t>
            </a:r>
            <a:r>
              <a:rPr lang="en-US" sz="3600" b="1" dirty="0" smtClean="0">
                <a:latin typeface="Arial"/>
                <a:cs typeface="Arial"/>
              </a:rPr>
              <a:t> (-41%)</a:t>
            </a:r>
          </a:p>
          <a:p>
            <a:pPr marL="360000" indent="-360000">
              <a:spcBef>
                <a:spcPts val="300"/>
              </a:spcBef>
              <a:buFontTx/>
              <a:buChar char="•"/>
            </a:pPr>
            <a:endParaRPr lang="en-US" sz="1000" dirty="0">
              <a:latin typeface="Arial"/>
              <a:cs typeface="Arial"/>
            </a:endParaRPr>
          </a:p>
          <a:p>
            <a:pPr marL="398463" indent="-398463">
              <a:spcBef>
                <a:spcPts val="300"/>
              </a:spcBef>
            </a:pPr>
            <a:r>
              <a:rPr lang="en-US" sz="3600" b="1" dirty="0">
                <a:latin typeface="Arial"/>
                <a:cs typeface="Arial"/>
              </a:rPr>
              <a:t>(Orang </a:t>
            </a:r>
            <a:r>
              <a:rPr lang="en-US" sz="3600" b="1" dirty="0" err="1" smtClean="0">
                <a:latin typeface="Arial"/>
                <a:cs typeface="Arial"/>
              </a:rPr>
              <a:t>Kristiann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>
                <a:latin typeface="Arial"/>
                <a:cs typeface="Arial"/>
              </a:rPr>
              <a:t>juga </a:t>
            </a:r>
            <a:r>
              <a:rPr lang="en-US" sz="3600" b="1" dirty="0" err="1">
                <a:latin typeface="Arial"/>
                <a:cs typeface="Arial"/>
              </a:rPr>
              <a:t>dicatat</a:t>
            </a:r>
            <a:r>
              <a:rPr lang="en-US" sz="3600" b="1" dirty="0">
                <a:latin typeface="Arial"/>
                <a:cs typeface="Arial"/>
              </a:rPr>
              <a:t> 17 kali!)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69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31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046861" y="116632"/>
            <a:ext cx="511742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 dirty="0" err="1" smtClean="0">
                <a:latin typeface="Arial"/>
                <a:ea typeface="+mn-ea"/>
                <a:cs typeface="Arial"/>
              </a:rPr>
              <a:t>Tugasan</a:t>
            </a:r>
            <a:r>
              <a:rPr lang="en-US" sz="3000" b="1" dirty="0" smtClean="0">
                <a:latin typeface="Arial"/>
                <a:ea typeface="+mn-ea"/>
                <a:cs typeface="Arial"/>
              </a:rPr>
              <a:t> 2 – </a:t>
            </a:r>
            <a:r>
              <a:rPr lang="en-US" sz="3000" b="1" dirty="0" err="1" smtClean="0">
                <a:latin typeface="Arial"/>
                <a:ea typeface="+mn-ea"/>
                <a:cs typeface="Arial"/>
              </a:rPr>
              <a:t>Panduan</a:t>
            </a:r>
            <a:r>
              <a:rPr lang="en-US" sz="3000" b="1" dirty="0" smtClean="0">
                <a:latin typeface="Arial"/>
                <a:ea typeface="+mn-ea"/>
                <a:cs typeface="Arial"/>
              </a:rPr>
              <a:t> </a:t>
            </a:r>
            <a:r>
              <a:rPr lang="en-US" sz="3000" b="1" dirty="0" err="1" smtClean="0">
                <a:latin typeface="Arial"/>
                <a:ea typeface="+mn-ea"/>
                <a:cs typeface="Arial"/>
              </a:rPr>
              <a:t>Gred</a:t>
            </a:r>
            <a:endParaRPr lang="en-US" sz="3000" dirty="0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3" descr="20110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79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31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48680"/>
            <a:ext cx="7800044" cy="6078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" y="76200"/>
            <a:ext cx="128636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971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AC093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31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185" y="435604"/>
            <a:ext cx="6797629" cy="5986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23" y="46464"/>
            <a:ext cx="121930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7229"/>
      </p:ext>
    </p:extLst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wo_scn04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31</a:t>
            </a:r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85813" y="814388"/>
            <a:ext cx="76358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Penuhpun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setan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dunia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yang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mau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menumpas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kita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Jangan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gentar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melihat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nya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Iman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tak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sia-sia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Penghulu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kuasa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g</a:t>
            </a:r>
            <a:r>
              <a:rPr lang="en-MY" sz="4000" b="1" kern="0" dirty="0" smtClean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kumimoji="0" lang="en-US" altLang="ja-JP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lap</a:t>
            </a:r>
            <a:r>
              <a:rPr kumimoji="0" lang="en-US" altLang="ja-JP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Meskipun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menyergap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Mustahil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ja-JP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‘</a:t>
            </a:r>
            <a:r>
              <a:rPr kumimoji="0" lang="en-US" altLang="ja-JP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kan</a:t>
            </a:r>
            <a:r>
              <a:rPr kumimoji="0" lang="en-US" altLang="ja-JP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ja-JP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menang</a:t>
            </a:r>
            <a:r>
              <a:rPr kumimoji="0" lang="en-US" altLang="ja-JP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Kuasa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nya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ditebang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Dengan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sepatah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B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kata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>
          <a:xfrm>
            <a:off x="61913" y="76200"/>
            <a:ext cx="1109599" cy="424732"/>
          </a:xfrm>
          <a:noFill/>
        </p:spPr>
        <p:txBody>
          <a:bodyPr wrap="none" anchor="t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Ayat 3</a:t>
            </a:r>
          </a:p>
        </p:txBody>
      </p:sp>
    </p:spTree>
    <p:extLst>
      <p:ext uri="{BB962C8B-B14F-4D97-AF65-F5344CB8AC3E}">
        <p14:creationId xmlns:p14="http://schemas.microsoft.com/office/powerpoint/2010/main" val="3138804745"/>
      </p:ext>
    </p:extLst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wo_scn05"/>
          <p:cNvPicPr>
            <a:picLocks noChangeAspect="1" noChangeArrowheads="1"/>
          </p:cNvPicPr>
          <p:nvPr/>
        </p:nvPicPr>
        <p:blipFill>
          <a:blip r:embed="rId3" cstate="print">
            <a:lum bright="-24000"/>
          </a:blip>
          <a:srcRect r="1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31</a:t>
            </a:r>
            <a:endParaRPr lang="en-US"/>
          </a:p>
        </p:txBody>
      </p:sp>
      <p:sp>
        <p:nvSpPr>
          <p:cNvPr id="71684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109599" cy="424732"/>
          </a:xfrm>
          <a:noFill/>
        </p:spPr>
        <p:txBody>
          <a:bodyPr wrap="none" anchor="t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Ayat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26" y="725189"/>
            <a:ext cx="8522947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01749"/>
      </p:ext>
    </p:extLst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5200" y="620688"/>
            <a:ext cx="9013304" cy="683096"/>
          </a:xfrm>
          <a:solidFill>
            <a:schemeClr val="bg2"/>
          </a:solidFill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dirty="0" smtClean="0">
                <a:solidFill>
                  <a:schemeClr val="tx1"/>
                </a:solidFill>
              </a:rPr>
              <a:t>Yang </a:t>
            </a:r>
            <a:r>
              <a:rPr lang="en-US" sz="3200" b="1" dirty="0" err="1" smtClean="0">
                <a:solidFill>
                  <a:schemeClr val="tx1"/>
                </a:solidFill>
              </a:rPr>
              <a:t>diperlukan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dalam</a:t>
            </a:r>
            <a:r>
              <a:rPr lang="en-US" sz="3200" b="1" dirty="0" smtClean="0">
                <a:solidFill>
                  <a:schemeClr val="tx1"/>
                </a:solidFill>
              </a:rPr>
              <a:t> Idea </a:t>
            </a:r>
            <a:r>
              <a:rPr lang="en-US" sz="3200" b="1" dirty="0" err="1" smtClean="0">
                <a:solidFill>
                  <a:schemeClr val="tx1"/>
                </a:solidFill>
              </a:rPr>
              <a:t>Utama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Anda</a:t>
            </a:r>
            <a:r>
              <a:rPr lang="en-US" sz="3200" b="1" dirty="0" smtClean="0">
                <a:solidFill>
                  <a:schemeClr val="tx1"/>
                </a:solidFill>
              </a:rPr>
              <a:t>…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320903" y="1496972"/>
            <a:ext cx="8366393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smtClean="0">
                <a:solidFill>
                  <a:srgbClr val="FFFF00"/>
                </a:solidFill>
                <a:latin typeface="Arial"/>
                <a:cs typeface="Arial"/>
              </a:rPr>
              <a:t>Allah</a:t>
            </a:r>
            <a:r>
              <a:rPr lang="en-US" sz="3600" b="1" dirty="0" smtClean="0">
                <a:latin typeface="Arial"/>
                <a:cs typeface="Arial"/>
              </a:rPr>
              <a:t>: 7 </a:t>
            </a:r>
            <a:r>
              <a:rPr lang="en-US" sz="3600" b="1" dirty="0">
                <a:latin typeface="Arial"/>
                <a:cs typeface="Arial"/>
              </a:rPr>
              <a:t>kali </a:t>
            </a:r>
            <a:r>
              <a:rPr lang="en-US" sz="3600" b="1" dirty="0" smtClean="0">
                <a:latin typeface="Arial"/>
                <a:cs typeface="Arial"/>
              </a:rPr>
              <a:t>(-7%)</a:t>
            </a:r>
            <a:endParaRPr lang="en-US" sz="3600" b="1" dirty="0">
              <a:latin typeface="Arial"/>
              <a:cs typeface="Arial"/>
            </a:endParaRP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smtClean="0">
                <a:solidFill>
                  <a:srgbClr val="FF66FF"/>
                </a:solidFill>
                <a:latin typeface="Arial"/>
                <a:cs typeface="Arial"/>
              </a:rPr>
              <a:t>Iblis / </a:t>
            </a:r>
            <a:r>
              <a:rPr lang="en-US" sz="3600" b="1" dirty="0" err="1" smtClean="0">
                <a:solidFill>
                  <a:srgbClr val="FF66FF"/>
                </a:solidFill>
                <a:latin typeface="Arial"/>
                <a:cs typeface="Arial"/>
              </a:rPr>
              <a:t>syaitan</a:t>
            </a:r>
            <a:r>
              <a:rPr lang="en-US" sz="3600" b="1" dirty="0" smtClean="0">
                <a:solidFill>
                  <a:srgbClr val="FF66FF"/>
                </a:solidFill>
                <a:latin typeface="Arial"/>
                <a:cs typeface="Arial"/>
              </a:rPr>
              <a:t> / </a:t>
            </a:r>
            <a:r>
              <a:rPr lang="en-US" sz="3600" b="1" dirty="0" err="1" smtClean="0">
                <a:solidFill>
                  <a:srgbClr val="FF66FF"/>
                </a:solidFill>
                <a:latin typeface="Arial"/>
                <a:cs typeface="Arial"/>
              </a:rPr>
              <a:t>kuasa</a:t>
            </a:r>
            <a:r>
              <a:rPr lang="en-US" sz="3600" b="1" dirty="0" smtClean="0">
                <a:latin typeface="Arial"/>
                <a:cs typeface="Arial"/>
              </a:rPr>
              <a:t>: 10 </a:t>
            </a:r>
            <a:r>
              <a:rPr lang="en-US" sz="3600" b="1" dirty="0">
                <a:latin typeface="Arial"/>
                <a:cs typeface="Arial"/>
              </a:rPr>
              <a:t>kali </a:t>
            </a:r>
            <a:r>
              <a:rPr lang="en-US" sz="3600" b="1" dirty="0" smtClean="0">
                <a:latin typeface="Arial"/>
                <a:cs typeface="Arial"/>
              </a:rPr>
              <a:t>(-10%)</a:t>
            </a:r>
            <a:endParaRPr lang="en-US" sz="3600" b="1" dirty="0">
              <a:latin typeface="Arial"/>
              <a:cs typeface="Arial"/>
            </a:endParaRP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err="1" smtClean="0">
                <a:solidFill>
                  <a:srgbClr val="FFCC99"/>
                </a:solidFill>
                <a:latin typeface="Arial"/>
                <a:cs typeface="Arial"/>
              </a:rPr>
              <a:t>Kristus</a:t>
            </a:r>
            <a:r>
              <a:rPr lang="en-US" sz="3600" b="1" dirty="0" smtClean="0">
                <a:solidFill>
                  <a:srgbClr val="FFCC99"/>
                </a:solidFill>
                <a:latin typeface="Arial"/>
                <a:cs typeface="Arial"/>
              </a:rPr>
              <a:t> / </a:t>
            </a:r>
            <a:r>
              <a:rPr lang="en-US" sz="3600" b="1" dirty="0" err="1" smtClean="0">
                <a:solidFill>
                  <a:srgbClr val="FFCC99"/>
                </a:solidFill>
                <a:latin typeface="Arial"/>
                <a:cs typeface="Arial"/>
              </a:rPr>
              <a:t>Tuhan</a:t>
            </a:r>
            <a:r>
              <a:rPr lang="en-US" sz="3600" b="1" dirty="0" smtClean="0">
                <a:latin typeface="Arial"/>
                <a:cs typeface="Arial"/>
              </a:rPr>
              <a:t>: 7 </a:t>
            </a:r>
            <a:r>
              <a:rPr lang="en-US" sz="3600" b="1" dirty="0">
                <a:latin typeface="Arial"/>
                <a:cs typeface="Arial"/>
              </a:rPr>
              <a:t>kali </a:t>
            </a:r>
            <a:r>
              <a:rPr lang="en-US" sz="3600" b="1" dirty="0" smtClean="0">
                <a:latin typeface="Arial"/>
                <a:cs typeface="Arial"/>
              </a:rPr>
              <a:t>(-7</a:t>
            </a:r>
            <a:r>
              <a:rPr lang="en-US" sz="3600" b="1" dirty="0">
                <a:latin typeface="Arial"/>
                <a:cs typeface="Arial"/>
              </a:rPr>
              <a:t>%)</a:t>
            </a: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err="1" smtClean="0">
                <a:solidFill>
                  <a:srgbClr val="CCFFCC"/>
                </a:solidFill>
                <a:latin typeface="Arial"/>
                <a:cs typeface="Arial"/>
              </a:rPr>
              <a:t>Kemenangan</a:t>
            </a:r>
            <a:r>
              <a:rPr lang="en-US" sz="3600" b="1" dirty="0" smtClean="0">
                <a:latin typeface="Arial"/>
                <a:cs typeface="Arial"/>
              </a:rPr>
              <a:t>: 11 </a:t>
            </a:r>
            <a:r>
              <a:rPr lang="en-US" sz="3600" b="1" dirty="0">
                <a:latin typeface="Arial"/>
                <a:cs typeface="Arial"/>
              </a:rPr>
              <a:t>kali </a:t>
            </a:r>
            <a:r>
              <a:rPr lang="en-US" sz="3600" b="1" dirty="0" smtClean="0">
                <a:latin typeface="Arial"/>
                <a:cs typeface="Arial"/>
              </a:rPr>
              <a:t>(-11%)</a:t>
            </a:r>
            <a:endParaRPr lang="en-US" sz="3600" b="1" dirty="0">
              <a:latin typeface="Arial"/>
              <a:cs typeface="Arial"/>
            </a:endParaRP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err="1" smtClean="0">
                <a:solidFill>
                  <a:srgbClr val="CC99FF"/>
                </a:solidFill>
                <a:latin typeface="Arial"/>
                <a:cs typeface="Arial"/>
              </a:rPr>
              <a:t>Firman</a:t>
            </a:r>
            <a:r>
              <a:rPr lang="en-US" sz="3600" b="1" dirty="0" smtClean="0">
                <a:solidFill>
                  <a:srgbClr val="CC99FF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CC99FF"/>
                </a:solidFill>
                <a:latin typeface="Arial"/>
                <a:cs typeface="Arial"/>
              </a:rPr>
              <a:t>Tuhan</a:t>
            </a:r>
            <a:r>
              <a:rPr lang="en-US" sz="3600" b="1" dirty="0" smtClean="0">
                <a:latin typeface="Arial"/>
                <a:cs typeface="Arial"/>
              </a:rPr>
              <a:t>: 4 </a:t>
            </a:r>
            <a:r>
              <a:rPr lang="en-US" sz="3600" b="1" dirty="0">
                <a:latin typeface="Arial"/>
                <a:cs typeface="Arial"/>
              </a:rPr>
              <a:t>kali </a:t>
            </a:r>
            <a:r>
              <a:rPr lang="en-US" sz="3600" b="1" dirty="0" smtClean="0">
                <a:latin typeface="Arial"/>
                <a:cs typeface="Arial"/>
              </a:rPr>
              <a:t>(-4%)</a:t>
            </a: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Iman/</a:t>
            </a:r>
            <a:r>
              <a:rPr lang="en-US" sz="3600" b="1" dirty="0" err="1" smtClean="0">
                <a:solidFill>
                  <a:srgbClr val="FF0000"/>
                </a:solidFill>
                <a:latin typeface="Arial"/>
                <a:cs typeface="Arial"/>
              </a:rPr>
              <a:t>Kepercayaan</a:t>
            </a:r>
            <a:r>
              <a:rPr lang="en-US" sz="3600" b="1" dirty="0" smtClean="0">
                <a:latin typeface="Arial"/>
                <a:cs typeface="Arial"/>
              </a:rPr>
              <a:t>: 2 kali (-2%)</a:t>
            </a:r>
          </a:p>
          <a:p>
            <a:pPr marL="360000" indent="-360000">
              <a:spcBef>
                <a:spcPts val="300"/>
              </a:spcBef>
              <a:buFontTx/>
              <a:buChar char="•"/>
            </a:pPr>
            <a:r>
              <a:rPr lang="en-US" sz="3600" b="1" dirty="0" err="1" smtClean="0">
                <a:latin typeface="Arial"/>
                <a:cs typeface="Arial"/>
              </a:rPr>
              <a:t>Jumlah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 err="1" smtClean="0">
                <a:latin typeface="Arial"/>
                <a:cs typeface="Arial"/>
              </a:rPr>
              <a:t>untuk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 err="1" smtClean="0">
                <a:latin typeface="Arial"/>
                <a:cs typeface="Arial"/>
              </a:rPr>
              <a:t>memotong</a:t>
            </a:r>
            <a:r>
              <a:rPr lang="en-US" sz="3600" b="1" dirty="0" smtClean="0">
                <a:latin typeface="Arial"/>
                <a:cs typeface="Arial"/>
              </a:rPr>
              <a:t> (-41%)</a:t>
            </a:r>
          </a:p>
          <a:p>
            <a:pPr marL="360000" indent="-360000">
              <a:spcBef>
                <a:spcPts val="300"/>
              </a:spcBef>
              <a:buFontTx/>
              <a:buChar char="•"/>
            </a:pPr>
            <a:endParaRPr lang="en-US" sz="1000" dirty="0">
              <a:latin typeface="Arial"/>
              <a:cs typeface="Arial"/>
            </a:endParaRPr>
          </a:p>
          <a:p>
            <a:pPr marL="398463" indent="-398463">
              <a:spcBef>
                <a:spcPts val="300"/>
              </a:spcBef>
            </a:pPr>
            <a:r>
              <a:rPr lang="en-US" sz="3600" b="1" dirty="0">
                <a:latin typeface="Arial"/>
                <a:cs typeface="Arial"/>
              </a:rPr>
              <a:t>(Orang </a:t>
            </a:r>
            <a:r>
              <a:rPr lang="en-US" sz="3600" b="1" dirty="0" err="1" smtClean="0">
                <a:latin typeface="Arial"/>
                <a:cs typeface="Arial"/>
              </a:rPr>
              <a:t>Kristiann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>
                <a:latin typeface="Arial"/>
                <a:cs typeface="Arial"/>
              </a:rPr>
              <a:t>juga </a:t>
            </a:r>
            <a:r>
              <a:rPr lang="en-US" sz="3600" b="1" dirty="0" err="1">
                <a:latin typeface="Arial"/>
                <a:cs typeface="Arial"/>
              </a:rPr>
              <a:t>dicatat</a:t>
            </a:r>
            <a:r>
              <a:rPr lang="en-US" sz="3600" b="1" dirty="0">
                <a:latin typeface="Arial"/>
                <a:cs typeface="Arial"/>
              </a:rPr>
              <a:t> 17 kali!)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69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31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046861" y="116632"/>
            <a:ext cx="511742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 dirty="0" err="1" smtClean="0">
                <a:latin typeface="Arial"/>
                <a:ea typeface="+mn-ea"/>
                <a:cs typeface="Arial"/>
              </a:rPr>
              <a:t>Tugasan</a:t>
            </a:r>
            <a:r>
              <a:rPr lang="en-US" sz="3000" b="1" dirty="0" smtClean="0">
                <a:latin typeface="Arial"/>
                <a:ea typeface="+mn-ea"/>
                <a:cs typeface="Arial"/>
              </a:rPr>
              <a:t> 2 – </a:t>
            </a:r>
            <a:r>
              <a:rPr lang="en-US" sz="3000" b="1" dirty="0" err="1" smtClean="0">
                <a:latin typeface="Arial"/>
                <a:ea typeface="+mn-ea"/>
                <a:cs typeface="Arial"/>
              </a:rPr>
              <a:t>Panduan</a:t>
            </a:r>
            <a:r>
              <a:rPr lang="en-US" sz="3000" b="1" dirty="0" smtClean="0">
                <a:latin typeface="Arial"/>
                <a:ea typeface="+mn-ea"/>
                <a:cs typeface="Arial"/>
              </a:rPr>
              <a:t> </a:t>
            </a:r>
            <a:r>
              <a:rPr lang="en-US" sz="3000" b="1" dirty="0" err="1" smtClean="0">
                <a:latin typeface="Arial"/>
                <a:ea typeface="+mn-ea"/>
                <a:cs typeface="Arial"/>
              </a:rPr>
              <a:t>Gred</a:t>
            </a:r>
            <a:endParaRPr lang="en-US" sz="3000" dirty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89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5" descr="bible00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219200" y="1524000"/>
            <a:ext cx="7359650" cy="75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450850" indent="-4508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b.	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Bagaimana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Exegete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teks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(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menganalisis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bahagian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)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>
                      <a:alpha val="99000"/>
                    </a:srgbClr>
                  </a:glow>
                </a:effectLst>
                <a:latin typeface="Arial" charset="0"/>
                <a:cs typeface="Arial" charset="0"/>
              </a:rPr>
              <a:t>tersebut</a:t>
            </a:r>
            <a:endParaRPr lang="en-US" sz="2800" b="1" dirty="0" smtClean="0"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27</a:t>
            </a: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676400" y="2249760"/>
            <a:ext cx="746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450850" indent="-4508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32000" indent="-432000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1)	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Berdoa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untuk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kebijaksanaan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,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baca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terjemahan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Alkitab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sebahagian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besar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jemaat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gereja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gunakan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,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dan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menyenaraikan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setiap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soalan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jemaat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bertanya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(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atau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15 jam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belajar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kemudian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mempunyai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semua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jawapan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tetapi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terlupa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soalan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). 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Jawab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soalan-soalan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ini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.</a:t>
            </a:r>
          </a:p>
          <a:p>
            <a:pPr marL="432000" indent="-432000">
              <a:lnSpc>
                <a:spcPct val="90000"/>
              </a:lnSpc>
              <a:defRPr/>
            </a:pPr>
            <a:endParaRPr lang="en-US" sz="2000" b="1" dirty="0" smtClean="0"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marL="432000" indent="-432000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2)	Baca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beberapa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terjemahan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yang lain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dan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perhatikan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perbezaan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dan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soalan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tambahan</a:t>
            </a:r>
            <a:r>
              <a:rPr lang="en-US" sz="20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.</a:t>
            </a:r>
            <a:endParaRPr lang="en-US" sz="2000" b="1" dirty="0" smtClean="0"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marL="432000" indent="-432000">
              <a:lnSpc>
                <a:spcPct val="90000"/>
              </a:lnSpc>
              <a:defRPr/>
            </a:pPr>
            <a:endParaRPr lang="en-US" sz="2000" b="1" dirty="0" smtClean="0"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marL="432000" indent="-432000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3)	Baca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teks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asal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jika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boleh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;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gunakan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pelbagai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teknik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and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buku-buku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untuk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membantu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anda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,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dan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juga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melakukan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kajian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perkataan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ringkas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mengenai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fakta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atau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perkataan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 yang </a:t>
            </a:r>
            <a:r>
              <a:rPr lang="en-US" sz="2000" b="1" dirty="0" err="1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penting</a:t>
            </a:r>
            <a:r>
              <a:rPr lang="en-US" sz="20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476672"/>
            <a:ext cx="7772400" cy="93610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US" sz="40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Kita cuba Matius 18:15-20</a:t>
            </a:r>
            <a:endParaRPr lang="en-US" sz="4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468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Black</a:t>
            </a: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Homiletik •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MS PGothic" charset="0"/>
              </a:rPr>
              <a:t>Dapatkan slide ini tanpa biaya</a:t>
            </a:r>
            <a:endParaRPr lang="en-US" sz="1400" b="1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031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71" name="Rectangle 1063"/>
          <p:cNvSpPr>
            <a:spLocks noChangeArrowheads="1"/>
          </p:cNvSpPr>
          <p:nvPr/>
        </p:nvSpPr>
        <p:spPr bwMode="auto">
          <a:xfrm>
            <a:off x="34925" y="1054224"/>
            <a:ext cx="9144000" cy="5687144"/>
          </a:xfrm>
          <a:prstGeom prst="rect">
            <a:avLst/>
          </a:prstGeom>
          <a:noFill/>
          <a:ln>
            <a:noFill/>
          </a:ln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  <a:extLst/>
        </p:spPr>
        <p:txBody>
          <a:bodyPr anchor="t"/>
          <a:lstStyle/>
          <a:p>
            <a:pPr eaLnBrk="1" hangingPunct="1">
              <a:defRPr/>
            </a:pPr>
            <a:endParaRPr kumimoji="1" lang="en-US" sz="22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68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933" y="87288"/>
            <a:ext cx="8353499" cy="533400"/>
          </a:xfrm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 err="1" smtClean="0">
                <a:latin typeface="Helvetica" charset="0"/>
                <a:cs typeface="ＭＳ Ｐゴシック" charset="0"/>
              </a:rPr>
              <a:t>Matius</a:t>
            </a:r>
            <a:r>
              <a:rPr lang="en-US" sz="3600" b="1" dirty="0" smtClean="0">
                <a:latin typeface="Helvetica" charset="0"/>
                <a:cs typeface="ＭＳ Ｐゴシック" charset="0"/>
              </a:rPr>
              <a:t> </a:t>
            </a:r>
            <a:r>
              <a:rPr lang="en-US" sz="3600" b="1" dirty="0">
                <a:latin typeface="Helvetica" charset="0"/>
                <a:cs typeface="ＭＳ Ｐゴシック" charset="0"/>
              </a:rPr>
              <a:t>18:15-</a:t>
            </a:r>
            <a:r>
              <a:rPr lang="en-US" sz="3600" b="1" dirty="0" smtClean="0">
                <a:latin typeface="Helvetica" charset="0"/>
                <a:cs typeface="ＭＳ Ｐゴシック" charset="0"/>
              </a:rPr>
              <a:t>20 </a:t>
            </a:r>
            <a:r>
              <a:rPr lang="en-US" sz="1600" b="1" dirty="0" smtClean="0">
                <a:latin typeface="Helvetica" charset="0"/>
                <a:cs typeface="ＭＳ Ｐゴシック" charset="0"/>
              </a:rPr>
              <a:t>(</a:t>
            </a:r>
            <a:r>
              <a:rPr lang="en-US" sz="1600" b="1" dirty="0" err="1" smtClean="0">
                <a:latin typeface="Helvetica" charset="0"/>
                <a:cs typeface="ＭＳ Ｐゴシック" charset="0"/>
              </a:rPr>
              <a:t>Alkitab</a:t>
            </a:r>
            <a:r>
              <a:rPr lang="en-US" sz="1600" b="1" dirty="0" smtClean="0">
                <a:latin typeface="Helvetica" charset="0"/>
                <a:cs typeface="ＭＳ Ｐゴシック" charset="0"/>
              </a:rPr>
              <a:t> </a:t>
            </a:r>
            <a:r>
              <a:rPr lang="en-US" sz="1600" b="1" dirty="0" err="1" smtClean="0">
                <a:latin typeface="Helvetica" charset="0"/>
                <a:cs typeface="ＭＳ Ｐゴシック" charset="0"/>
              </a:rPr>
              <a:t>Berita</a:t>
            </a:r>
            <a:r>
              <a:rPr lang="en-US" sz="1600" b="1" dirty="0" smtClean="0">
                <a:latin typeface="Helvetica" charset="0"/>
                <a:cs typeface="ＭＳ Ｐゴシック" charset="0"/>
              </a:rPr>
              <a:t> </a:t>
            </a:r>
            <a:r>
              <a:rPr lang="en-US" sz="1600" b="1" dirty="0" err="1" smtClean="0">
                <a:latin typeface="Helvetica" charset="0"/>
                <a:cs typeface="ＭＳ Ｐゴシック" charset="0"/>
              </a:rPr>
              <a:t>Baik</a:t>
            </a:r>
            <a:r>
              <a:rPr lang="en-US" sz="1600" b="1" dirty="0" smtClean="0">
                <a:latin typeface="Helvetica" charset="0"/>
                <a:cs typeface="ＭＳ Ｐゴシック" charset="0"/>
              </a:rPr>
              <a:t> – </a:t>
            </a:r>
            <a:r>
              <a:rPr lang="en-US" sz="1600" b="1" i="1" dirty="0" smtClean="0">
                <a:latin typeface="Helvetica" charset="0"/>
                <a:cs typeface="ＭＳ Ｐゴシック" charset="0"/>
              </a:rPr>
              <a:t>Bible Society of Malaysia</a:t>
            </a:r>
            <a:r>
              <a:rPr lang="en-US" sz="1600" b="1" dirty="0" smtClean="0">
                <a:latin typeface="Helvetica" charset="0"/>
                <a:cs typeface="ＭＳ Ｐゴシック" charset="0"/>
              </a:rPr>
              <a:t>)</a:t>
            </a:r>
            <a:endParaRPr lang="en-US" sz="1650" b="1" dirty="0">
              <a:latin typeface="Helvetica" charset="0"/>
              <a:cs typeface="ＭＳ Ｐゴシック" charset="0"/>
            </a:endParaRPr>
          </a:p>
        </p:txBody>
      </p:sp>
      <p:sp>
        <p:nvSpPr>
          <p:cNvPr id="10" name="Rectangle 1026"/>
          <p:cNvSpPr txBox="1">
            <a:spLocks noChangeArrowheads="1"/>
          </p:cNvSpPr>
          <p:nvPr/>
        </p:nvSpPr>
        <p:spPr bwMode="auto">
          <a:xfrm>
            <a:off x="0" y="549275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55023" dir="12899521" algn="ctr" rotWithShape="0">
              <a:srgbClr val="07070B">
                <a:alpha val="74998"/>
              </a:srgbClr>
            </a:outerShdw>
          </a:effec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Apakah</a:t>
            </a:r>
            <a:r>
              <a:rPr lang="en-US" sz="2800" b="1" dirty="0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soalan</a:t>
            </a:r>
            <a:r>
              <a:rPr lang="en-US" sz="2800" b="1" dirty="0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 yang </a:t>
            </a:r>
            <a:r>
              <a:rPr lang="en-US" sz="2800" b="1" dirty="0" err="1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anda</a:t>
            </a:r>
            <a:r>
              <a:rPr lang="en-US" sz="2800" b="1" dirty="0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ada</a:t>
            </a:r>
            <a:r>
              <a:rPr lang="en-US" sz="2800" b="1" dirty="0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mengenai</a:t>
            </a:r>
            <a:r>
              <a:rPr lang="en-US" sz="2800" b="1" dirty="0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teks</a:t>
            </a:r>
            <a:r>
              <a:rPr lang="en-US" sz="2800" b="1" dirty="0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ini</a:t>
            </a:r>
            <a:r>
              <a:rPr lang="en-US" sz="2800" b="1" dirty="0" smtClean="0">
                <a:solidFill>
                  <a:srgbClr val="FFCC66"/>
                </a:solidFill>
                <a:latin typeface="Helvetica" charset="0"/>
                <a:cs typeface="ＭＳ Ｐゴシック" charset="0"/>
              </a:rPr>
              <a:t>?</a:t>
            </a:r>
            <a:endParaRPr lang="en-US" sz="3600" b="1" dirty="0">
              <a:solidFill>
                <a:srgbClr val="FFCC66"/>
              </a:solidFill>
              <a:latin typeface="Helvetica" charset="0"/>
              <a:cs typeface="ＭＳ Ｐゴシック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172400" y="-27384"/>
            <a:ext cx="987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34a-b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-8330612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-8330612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832772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8325056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07504" y="908157"/>
            <a:ext cx="8927748" cy="59772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3327" tIns="158700" rIns="0" bIns="0" numCol="1" anchor="t" anchorCtr="0" compatLnSpc="1">
            <a:prstTxWarp prst="textNoShape">
              <a:avLst/>
            </a:prstTxWarp>
            <a:spAutoFit/>
          </a:bodyPr>
          <a:lstStyle>
            <a:lvl1pPr indent="158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15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“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Jika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saudaramu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berdosa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terhadapmu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pergilah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kepadanya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tunjukkan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kesalahannya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Lakukan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hal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ini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dengan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diam-diam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antara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kamu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berdua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sahaja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Jika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menurut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kata-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katamu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maka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berjaya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mendapat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kembali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saudaramu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 </a:t>
            </a: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16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Tetapi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jika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tidak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bawalah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seorang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atau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dua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orang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bersama-samamu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Berbuatlah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demikian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kerana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dalam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Alkitab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tertulis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‘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Tiap-tiap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tuduhan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harus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dikuatkan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oleh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kesaksian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atau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tiga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orang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saksi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.’ </a:t>
            </a: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17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Jika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tidak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mahu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menerima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nasihat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mereka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beritahukan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perkara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itu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kepada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jemaah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Akhirnya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jika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masih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tidak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mahu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menerima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nasihat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jemaah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anggaplah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sebagai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orang yang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tidak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mengenal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Allah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atau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sebagai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pemungut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cs typeface="Arial" panose="020B0604020202020204" pitchFamily="34" charset="0"/>
              </a:rPr>
              <a:t>cukai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.”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18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“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Ketahuilah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apa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yang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larang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dunia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dilarang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juga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syurga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Apa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yang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izinkan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dunia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diizinkan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juga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syurga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19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Ketahuilah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juga,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setiap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kali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orang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antara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kamu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dunia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ini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bersetuju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berdoa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bagi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perkara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apa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sahaja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doa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itu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dikabulkan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oleh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Bapa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-Ku di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syurga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 </a:t>
            </a:r>
            <a:r>
              <a:rPr kumimoji="0" lang="en-US" altLang="en-US" sz="2100" b="1" i="0" u="none" strike="noStrike" cap="none" normalizeH="0" baseline="30000" dirty="0" smtClean="0">
                <a:ln>
                  <a:noFill/>
                </a:ln>
                <a:effectLst/>
                <a:cs typeface="Arial" panose="020B0604020202020204" pitchFamily="34" charset="0"/>
              </a:rPr>
              <a:t>20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Hal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itu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demikian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kerana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apabila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dua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atau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tiga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orang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berkumpul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kerana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Aku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pun di situ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bersama-sama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cap="none" normalizeH="0" baseline="0" dirty="0" err="1" smtClean="0">
                <a:ln>
                  <a:noFill/>
                </a:ln>
                <a:effectLst/>
                <a:cs typeface="Arial" panose="020B0604020202020204" pitchFamily="34" charset="0"/>
              </a:rPr>
              <a:t>mereka</a:t>
            </a:r>
            <a:r>
              <a:rPr kumimoji="0" lang="en-US" altLang="en-US" sz="2100" b="1" i="0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.”</a:t>
            </a:r>
          </a:p>
        </p:txBody>
      </p:sp>
      <p:pic>
        <p:nvPicPr>
          <p:cNvPr id="2055" name="Picture 7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-832908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-832908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-832619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bible.com/assets/footno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832658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6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Matius</a:t>
            </a:r>
            <a:r>
              <a:rPr lang="en-US" dirty="0" smtClean="0"/>
              <a:t> 5:23-24</a:t>
            </a:r>
            <a:br>
              <a:rPr lang="en-US" dirty="0" smtClean="0"/>
            </a:br>
            <a:r>
              <a:rPr lang="en-US" sz="1800" dirty="0">
                <a:solidFill>
                  <a:srgbClr val="FFFFCC"/>
                </a:solidFill>
                <a:latin typeface="Helvetica" charset="0"/>
                <a:cs typeface="ＭＳ Ｐゴシック" charset="0"/>
              </a:rPr>
              <a:t>(</a:t>
            </a:r>
            <a:r>
              <a:rPr lang="en-US" sz="1800" dirty="0" err="1">
                <a:solidFill>
                  <a:srgbClr val="FFFFCC"/>
                </a:solidFill>
                <a:latin typeface="Helvetica" charset="0"/>
                <a:cs typeface="ＭＳ Ｐゴシック" charset="0"/>
              </a:rPr>
              <a:t>Alkitab</a:t>
            </a:r>
            <a:r>
              <a:rPr lang="en-US" sz="1800" dirty="0">
                <a:solidFill>
                  <a:srgbClr val="FFFFCC"/>
                </a:solidFill>
                <a:latin typeface="Helvetica" charset="0"/>
                <a:cs typeface="ＭＳ Ｐゴシック" charset="0"/>
              </a:rPr>
              <a:t> </a:t>
            </a:r>
            <a:r>
              <a:rPr lang="en-US" sz="1800" dirty="0" err="1">
                <a:solidFill>
                  <a:srgbClr val="FFFFCC"/>
                </a:solidFill>
                <a:latin typeface="Helvetica" charset="0"/>
                <a:cs typeface="ＭＳ Ｐゴシック" charset="0"/>
              </a:rPr>
              <a:t>Berita</a:t>
            </a:r>
            <a:r>
              <a:rPr lang="en-US" sz="1800" dirty="0">
                <a:solidFill>
                  <a:srgbClr val="FFFFCC"/>
                </a:solidFill>
                <a:latin typeface="Helvetica" charset="0"/>
                <a:cs typeface="ＭＳ Ｐゴシック" charset="0"/>
              </a:rPr>
              <a:t> </a:t>
            </a:r>
            <a:r>
              <a:rPr lang="en-US" sz="1800" dirty="0" err="1">
                <a:solidFill>
                  <a:srgbClr val="FFFFCC"/>
                </a:solidFill>
                <a:latin typeface="Helvetica" charset="0"/>
                <a:cs typeface="ＭＳ Ｐゴシック" charset="0"/>
              </a:rPr>
              <a:t>Baik</a:t>
            </a:r>
            <a:r>
              <a:rPr lang="en-US" sz="1800" dirty="0">
                <a:solidFill>
                  <a:srgbClr val="FFFFCC"/>
                </a:solidFill>
                <a:latin typeface="Helvetica" charset="0"/>
                <a:cs typeface="ＭＳ Ｐゴシック" charset="0"/>
              </a:rPr>
              <a:t> – Bible Society of Malaysia)</a:t>
            </a:r>
            <a:endParaRPr lang="en-US" sz="1800" dirty="0" smtClean="0">
              <a:solidFill>
                <a:srgbClr val="FFFFCC"/>
              </a:solidFill>
            </a:endParaRPr>
          </a:p>
        </p:txBody>
      </p:sp>
      <p:sp>
        <p:nvSpPr>
          <p:cNvPr id="267266" name="Rectangle 4"/>
          <p:cNvSpPr>
            <a:spLocks noChangeArrowheads="1"/>
          </p:cNvSpPr>
          <p:nvPr/>
        </p:nvSpPr>
        <p:spPr bwMode="auto">
          <a:xfrm>
            <a:off x="2133600" y="1916832"/>
            <a:ext cx="7010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MY" sz="3100" b="1" baseline="30000" dirty="0">
                <a:latin typeface="Trebuchet MS" panose="020B0603020202020204" pitchFamily="34" charset="0"/>
              </a:rPr>
              <a:t>23</a:t>
            </a:r>
            <a:r>
              <a:rPr lang="en-MY" sz="3100" b="1" dirty="0">
                <a:latin typeface="Trebuchet MS" panose="020B0603020202020204" pitchFamily="34" charset="0"/>
              </a:rPr>
              <a:t>Oleh </a:t>
            </a:r>
            <a:r>
              <a:rPr lang="en-MY" sz="3100" b="1" dirty="0" err="1">
                <a:latin typeface="Trebuchet MS" panose="020B0603020202020204" pitchFamily="34" charset="0"/>
              </a:rPr>
              <a:t>itu</a:t>
            </a:r>
            <a:r>
              <a:rPr lang="en-MY" sz="3100" b="1" dirty="0">
                <a:latin typeface="Trebuchet MS" panose="020B0603020202020204" pitchFamily="34" charset="0"/>
              </a:rPr>
              <a:t>, </a:t>
            </a:r>
            <a:r>
              <a:rPr lang="en-MY" sz="3100" b="1" dirty="0" err="1">
                <a:latin typeface="Trebuchet MS" panose="020B0603020202020204" pitchFamily="34" charset="0"/>
              </a:rPr>
              <a:t>apabila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kamu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hendak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mempersembahkan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pemberian</a:t>
            </a:r>
            <a:r>
              <a:rPr lang="en-MY" sz="3100" b="1" dirty="0">
                <a:latin typeface="Trebuchet MS" panose="020B0603020202020204" pitchFamily="34" charset="0"/>
              </a:rPr>
              <a:t> di </a:t>
            </a:r>
            <a:r>
              <a:rPr lang="en-MY" sz="3100" b="1" dirty="0" err="1">
                <a:latin typeface="Trebuchet MS" panose="020B0603020202020204" pitchFamily="34" charset="0"/>
              </a:rPr>
              <a:t>atas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mazbah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kepada</a:t>
            </a:r>
            <a:r>
              <a:rPr lang="en-MY" sz="3100" b="1" dirty="0">
                <a:latin typeface="Trebuchet MS" panose="020B0603020202020204" pitchFamily="34" charset="0"/>
              </a:rPr>
              <a:t> Allah, </a:t>
            </a:r>
            <a:r>
              <a:rPr lang="en-MY" sz="3100" b="1" dirty="0" err="1">
                <a:latin typeface="Trebuchet MS" panose="020B0603020202020204" pitchFamily="34" charset="0"/>
              </a:rPr>
              <a:t>lalu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teringat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bahawa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saudaramu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sakit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hati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terhadap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kamu</a:t>
            </a:r>
            <a:r>
              <a:rPr lang="en-MY" sz="3100" b="1" dirty="0">
                <a:latin typeface="Trebuchet MS" panose="020B0603020202020204" pitchFamily="34" charset="0"/>
              </a:rPr>
              <a:t>, </a:t>
            </a:r>
            <a:r>
              <a:rPr lang="en-MY" sz="3100" b="1" baseline="30000" dirty="0">
                <a:latin typeface="Trebuchet MS" panose="020B0603020202020204" pitchFamily="34" charset="0"/>
              </a:rPr>
              <a:t>24</a:t>
            </a:r>
            <a:r>
              <a:rPr lang="en-MY" sz="3100" b="1" dirty="0">
                <a:latin typeface="Trebuchet MS" panose="020B0603020202020204" pitchFamily="34" charset="0"/>
              </a:rPr>
              <a:t>tinggalkanlah </a:t>
            </a:r>
            <a:r>
              <a:rPr lang="en-MY" sz="3100" b="1" dirty="0" err="1">
                <a:latin typeface="Trebuchet MS" panose="020B0603020202020204" pitchFamily="34" charset="0"/>
              </a:rPr>
              <a:t>pemberianmu</a:t>
            </a:r>
            <a:r>
              <a:rPr lang="en-MY" sz="3100" b="1" dirty="0">
                <a:latin typeface="Trebuchet MS" panose="020B0603020202020204" pitchFamily="34" charset="0"/>
              </a:rPr>
              <a:t> di </a:t>
            </a:r>
            <a:r>
              <a:rPr lang="en-MY" sz="3100" b="1" dirty="0" err="1">
                <a:latin typeface="Trebuchet MS" panose="020B0603020202020204" pitchFamily="34" charset="0"/>
              </a:rPr>
              <a:t>hadapan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mazbah</a:t>
            </a:r>
            <a:r>
              <a:rPr lang="en-MY" sz="3100" b="1" dirty="0">
                <a:latin typeface="Trebuchet MS" panose="020B0603020202020204" pitchFamily="34" charset="0"/>
              </a:rPr>
              <a:t>. </a:t>
            </a:r>
            <a:r>
              <a:rPr lang="en-MY" sz="3100" b="1" dirty="0" err="1">
                <a:latin typeface="Trebuchet MS" panose="020B0603020202020204" pitchFamily="34" charset="0"/>
              </a:rPr>
              <a:t>Pergilah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berdamai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dahulu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dengan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dia</a:t>
            </a:r>
            <a:r>
              <a:rPr lang="en-MY" sz="3100" b="1" dirty="0">
                <a:latin typeface="Trebuchet MS" panose="020B0603020202020204" pitchFamily="34" charset="0"/>
              </a:rPr>
              <a:t>, </a:t>
            </a:r>
            <a:r>
              <a:rPr lang="en-MY" sz="3100" b="1" dirty="0" err="1">
                <a:latin typeface="Trebuchet MS" panose="020B0603020202020204" pitchFamily="34" charset="0"/>
              </a:rPr>
              <a:t>barulah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kembali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lalu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persembahkan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pemberian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kamu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itu</a:t>
            </a:r>
            <a:r>
              <a:rPr lang="en-MY" sz="3100" b="1" dirty="0">
                <a:latin typeface="Trebuchet MS" panose="020B0603020202020204" pitchFamily="34" charset="0"/>
              </a:rPr>
              <a:t> </a:t>
            </a:r>
            <a:r>
              <a:rPr lang="en-MY" sz="3100" b="1" dirty="0" err="1">
                <a:latin typeface="Trebuchet MS" panose="020B0603020202020204" pitchFamily="34" charset="0"/>
              </a:rPr>
              <a:t>kepada</a:t>
            </a:r>
            <a:r>
              <a:rPr lang="en-MY" sz="3100" b="1" dirty="0">
                <a:latin typeface="Trebuchet MS" panose="020B0603020202020204" pitchFamily="34" charset="0"/>
              </a:rPr>
              <a:t> Allah</a:t>
            </a:r>
            <a:endParaRPr lang="en-US" sz="3100" b="1" dirty="0">
              <a:solidFill>
                <a:srgbClr val="000000"/>
              </a:solidFill>
              <a:latin typeface="Trebuchet MS" panose="020B0603020202020204" pitchFamily="34" charset="0"/>
              <a:ea typeface="ＭＳ Ｐゴシック" charset="0"/>
            </a:endParaRPr>
          </a:p>
        </p:txBody>
      </p:sp>
      <p:sp>
        <p:nvSpPr>
          <p:cNvPr id="892934" name="Oval 6"/>
          <p:cNvSpPr>
            <a:spLocks noChangeArrowheads="1"/>
          </p:cNvSpPr>
          <p:nvPr/>
        </p:nvSpPr>
        <p:spPr bwMode="auto">
          <a:xfrm>
            <a:off x="1907704" y="2606675"/>
            <a:ext cx="3086472" cy="914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glow rad="101600">
              <a:schemeClr val="tx2">
                <a:alpha val="9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FFFF00"/>
              </a:solidFill>
              <a:effectLst>
                <a:glow rad="139700">
                  <a:srgbClr val="000000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892935" name="Text Box 7"/>
          <p:cNvSpPr txBox="1">
            <a:spLocks noChangeArrowheads="1"/>
          </p:cNvSpPr>
          <p:nvPr/>
        </p:nvSpPr>
        <p:spPr bwMode="auto">
          <a:xfrm>
            <a:off x="4741122" y="1588368"/>
            <a:ext cx="933450" cy="1708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600" dirty="0">
                <a:solidFill>
                  <a:srgbClr val="FFFF00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  <a:ea typeface="ＭＳ Ｐゴシック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92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2934" grpId="0" animBg="1"/>
      <p:bldP spid="892935" grpId="0" build="p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Alchemy">
  <a:themeElements>
    <a:clrScheme name="Alchemy 1">
      <a:dk1>
        <a:srgbClr val="808080"/>
      </a:dk1>
      <a:lt1>
        <a:srgbClr val="FFFF00"/>
      </a:lt1>
      <a:dk2>
        <a:srgbClr val="1F0769"/>
      </a:dk2>
      <a:lt2>
        <a:srgbClr val="FFFF00"/>
      </a:lt2>
      <a:accent1>
        <a:srgbClr val="821109"/>
      </a:accent1>
      <a:accent2>
        <a:srgbClr val="3C3DB8"/>
      </a:accent2>
      <a:accent3>
        <a:srgbClr val="ABAAB9"/>
      </a:accent3>
      <a:accent4>
        <a:srgbClr val="DADA00"/>
      </a:accent4>
      <a:accent5>
        <a:srgbClr val="C1AAAA"/>
      </a:accent5>
      <a:accent6>
        <a:srgbClr val="3536A6"/>
      </a:accent6>
      <a:hlink>
        <a:srgbClr val="009999"/>
      </a:hlink>
      <a:folHlink>
        <a:srgbClr val="99CC00"/>
      </a:folHlink>
    </a:clrScheme>
    <a:fontScheme name="Alchemy">
      <a:majorFont>
        <a:latin typeface="Verdana"/>
        <a:ea typeface="Osaka"/>
        <a:cs typeface="Osaka"/>
      </a:majorFont>
      <a:minorFont>
        <a:latin typeface="Verdan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lchemy 1">
        <a:dk1>
          <a:srgbClr val="808080"/>
        </a:dk1>
        <a:lt1>
          <a:srgbClr val="FFFF00"/>
        </a:lt1>
        <a:dk2>
          <a:srgbClr val="1F0769"/>
        </a:dk2>
        <a:lt2>
          <a:srgbClr val="FFFF00"/>
        </a:lt2>
        <a:accent1>
          <a:srgbClr val="821109"/>
        </a:accent1>
        <a:accent2>
          <a:srgbClr val="3C3DB8"/>
        </a:accent2>
        <a:accent3>
          <a:srgbClr val="ABAAB9"/>
        </a:accent3>
        <a:accent4>
          <a:srgbClr val="DADA00"/>
        </a:accent4>
        <a:accent5>
          <a:srgbClr val="C1AAAA"/>
        </a:accent5>
        <a:accent6>
          <a:srgbClr val="3536A6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Justice">
  <a:themeElements>
    <a:clrScheme name="Justice 3">
      <a:dk1>
        <a:srgbClr val="000000"/>
      </a:dk1>
      <a:lt1>
        <a:srgbClr val="959380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C8C8C0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Justice">
      <a:majorFont>
        <a:latin typeface="Copperplate Gothic Light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Justice 1">
        <a:dk1>
          <a:srgbClr val="000000"/>
        </a:dk1>
        <a:lt1>
          <a:srgbClr val="95938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8C8C0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ustice 2">
        <a:dk1>
          <a:srgbClr val="000000"/>
        </a:dk1>
        <a:lt1>
          <a:srgbClr val="959380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C8C8C0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ustice 3">
        <a:dk1>
          <a:srgbClr val="000000"/>
        </a:dk1>
        <a:lt1>
          <a:srgbClr val="959380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C8C8C0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ustice 4">
        <a:dk1>
          <a:srgbClr val="000000"/>
        </a:dk1>
        <a:lt1>
          <a:srgbClr val="959380"/>
        </a:lt1>
        <a:dk2>
          <a:srgbClr val="000000"/>
        </a:dk2>
        <a:lt2>
          <a:srgbClr val="333333"/>
        </a:lt2>
        <a:accent1>
          <a:srgbClr val="8C7B70"/>
        </a:accent1>
        <a:accent2>
          <a:srgbClr val="8F5F2F"/>
        </a:accent2>
        <a:accent3>
          <a:srgbClr val="C8C8C0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00FF"/>
      </a:accent1>
      <a:accent2>
        <a:srgbClr val="FF8000"/>
      </a:accent2>
      <a:accent3>
        <a:srgbClr val="AAAAB8"/>
      </a:accent3>
      <a:accent4>
        <a:srgbClr val="DADADA"/>
      </a:accent4>
      <a:accent5>
        <a:srgbClr val="FFAAFF"/>
      </a:accent5>
      <a:accent6>
        <a:srgbClr val="E77300"/>
      </a:accent6>
      <a:hlink>
        <a:srgbClr val="00FF00"/>
      </a:hlink>
      <a:folHlink>
        <a:srgbClr val="C0FFFF"/>
      </a:folHlink>
    </a:clrScheme>
    <a:fontScheme name="untitled 1">
      <a:majorFont>
        <a:latin typeface="Times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Calm">
  <a:themeElements>
    <a:clrScheme name="Calm 1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C88500"/>
      </a:accent1>
      <a:accent2>
        <a:srgbClr val="966400"/>
      </a:accent2>
      <a:accent3>
        <a:srgbClr val="AAAAB8"/>
      </a:accent3>
      <a:accent4>
        <a:srgbClr val="DADADA"/>
      </a:accent4>
      <a:accent5>
        <a:srgbClr val="E0C2AA"/>
      </a:accent5>
      <a:accent6>
        <a:srgbClr val="875A00"/>
      </a:accent6>
      <a:hlink>
        <a:srgbClr val="FAA700"/>
      </a:hlink>
      <a:folHlink>
        <a:srgbClr val="FFDA91"/>
      </a:folHlink>
    </a:clrScheme>
    <a:fontScheme name="Cal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alm 1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C88500"/>
        </a:accent1>
        <a:accent2>
          <a:srgbClr val="966400"/>
        </a:accent2>
        <a:accent3>
          <a:srgbClr val="AAAAB8"/>
        </a:accent3>
        <a:accent4>
          <a:srgbClr val="DADADA"/>
        </a:accent4>
        <a:accent5>
          <a:srgbClr val="E0C2AA"/>
        </a:accent5>
        <a:accent6>
          <a:srgbClr val="875A00"/>
        </a:accent6>
        <a:hlink>
          <a:srgbClr val="FAA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untitled 1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00FF"/>
      </a:accent1>
      <a:accent2>
        <a:srgbClr val="FF8000"/>
      </a:accent2>
      <a:accent3>
        <a:srgbClr val="AAAAB8"/>
      </a:accent3>
      <a:accent4>
        <a:srgbClr val="DADADA"/>
      </a:accent4>
      <a:accent5>
        <a:srgbClr val="FFAAFF"/>
      </a:accent5>
      <a:accent6>
        <a:srgbClr val="E77300"/>
      </a:accent6>
      <a:hlink>
        <a:srgbClr val="00FF00"/>
      </a:hlink>
      <a:folHlink>
        <a:srgbClr val="C0FFFF"/>
      </a:folHlink>
    </a:clrScheme>
    <a:fontScheme name="untitled 1">
      <a:majorFont>
        <a:latin typeface="Times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"/>
      </a:majorFont>
      <a:minorFont>
        <a:latin typeface="Helvetic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alm">
  <a:themeElements>
    <a:clrScheme name="Calm 1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C88500"/>
      </a:accent1>
      <a:accent2>
        <a:srgbClr val="966400"/>
      </a:accent2>
      <a:accent3>
        <a:srgbClr val="AAAAB8"/>
      </a:accent3>
      <a:accent4>
        <a:srgbClr val="DADADA"/>
      </a:accent4>
      <a:accent5>
        <a:srgbClr val="E0C2AA"/>
      </a:accent5>
      <a:accent6>
        <a:srgbClr val="875A00"/>
      </a:accent6>
      <a:hlink>
        <a:srgbClr val="FAA700"/>
      </a:hlink>
      <a:folHlink>
        <a:srgbClr val="FFDA91"/>
      </a:folHlink>
    </a:clrScheme>
    <a:fontScheme name="Cal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alm 1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C88500"/>
        </a:accent1>
        <a:accent2>
          <a:srgbClr val="966400"/>
        </a:accent2>
        <a:accent3>
          <a:srgbClr val="AAAAB8"/>
        </a:accent3>
        <a:accent4>
          <a:srgbClr val="DADADA"/>
        </a:accent4>
        <a:accent5>
          <a:srgbClr val="E0C2AA"/>
        </a:accent5>
        <a:accent6>
          <a:srgbClr val="875A00"/>
        </a:accent6>
        <a:hlink>
          <a:srgbClr val="FAA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kyline">
  <a:themeElements>
    <a:clrScheme name="Skyline 2">
      <a:dk1>
        <a:srgbClr val="000000"/>
      </a:dk1>
      <a:lt1>
        <a:srgbClr val="2A3377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ACADBD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kylin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kyline 1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AD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2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DBD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3">
        <a:dk1>
          <a:srgbClr val="000000"/>
        </a:dk1>
        <a:lt1>
          <a:srgbClr val="2A337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ADB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Schmooze">
  <a:themeElements>
    <a:clrScheme name="Schmooze 1">
      <a:dk1>
        <a:srgbClr val="3E3E5C"/>
      </a:dk1>
      <a:lt1>
        <a:srgbClr val="BBE0E3"/>
      </a:lt1>
      <a:dk2>
        <a:srgbClr val="21239A"/>
      </a:dk2>
      <a:lt2>
        <a:srgbClr val="FFFFFF"/>
      </a:lt2>
      <a:accent1>
        <a:srgbClr val="60597B"/>
      </a:accent1>
      <a:accent2>
        <a:srgbClr val="6666FF"/>
      </a:accent2>
      <a:accent3>
        <a:srgbClr val="ABACCA"/>
      </a:accent3>
      <a:accent4>
        <a:srgbClr val="9FBFC2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Schmooze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chmooze 1">
        <a:dk1>
          <a:srgbClr val="3E3E5C"/>
        </a:dk1>
        <a:lt1>
          <a:srgbClr val="BBE0E3"/>
        </a:lt1>
        <a:dk2>
          <a:srgbClr val="21239A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BACCA"/>
        </a:accent3>
        <a:accent4>
          <a:srgbClr val="9FBFC2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mooze 2">
        <a:dk1>
          <a:srgbClr val="808080"/>
        </a:dk1>
        <a:lt1>
          <a:srgbClr val="FFFFFF"/>
        </a:lt1>
        <a:dk2>
          <a:srgbClr val="21239A"/>
        </a:dk2>
        <a:lt2>
          <a:srgbClr val="FFFFFF"/>
        </a:lt2>
        <a:accent1>
          <a:srgbClr val="3366CC"/>
        </a:accent1>
        <a:accent2>
          <a:srgbClr val="CCCCFF"/>
        </a:accent2>
        <a:accent3>
          <a:srgbClr val="ABACCA"/>
        </a:accent3>
        <a:accent4>
          <a:srgbClr val="DADADA"/>
        </a:accent4>
        <a:accent5>
          <a:srgbClr val="ADB8E2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3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0000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2004:Templates:Presentations:Designs:Blank Presentation</Template>
  <TotalTime>2219</TotalTime>
  <Words>2780</Words>
  <Application>Microsoft Macintosh PowerPoint</Application>
  <PresentationFormat>On-screen Show (4:3)</PresentationFormat>
  <Paragraphs>700</Paragraphs>
  <Slides>71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26</vt:i4>
      </vt:variant>
      <vt:variant>
        <vt:lpstr>Slide Titles</vt:lpstr>
      </vt:variant>
      <vt:variant>
        <vt:i4>71</vt:i4>
      </vt:variant>
    </vt:vector>
  </HeadingPairs>
  <TitlesOfParts>
    <vt:vector size="97" baseType="lpstr">
      <vt:lpstr>Blank Presentation</vt:lpstr>
      <vt:lpstr>untitled 1</vt:lpstr>
      <vt:lpstr>Bar Code</vt:lpstr>
      <vt:lpstr>1_Calm</vt:lpstr>
      <vt:lpstr>Skyline</vt:lpstr>
      <vt:lpstr>Default Design</vt:lpstr>
      <vt:lpstr>Pulse</vt:lpstr>
      <vt:lpstr>1_Default Design</vt:lpstr>
      <vt:lpstr>Schmooze</vt:lpstr>
      <vt:lpstr>Expedition</vt:lpstr>
      <vt:lpstr>Alchemy</vt:lpstr>
      <vt:lpstr>Blends</vt:lpstr>
      <vt:lpstr>2_Blank Presentation</vt:lpstr>
      <vt:lpstr>1_Expedition</vt:lpstr>
      <vt:lpstr>Justice</vt:lpstr>
      <vt:lpstr>2_Expedition</vt:lpstr>
      <vt:lpstr>Network</vt:lpstr>
      <vt:lpstr>1_Bar Code</vt:lpstr>
      <vt:lpstr>1_Blank Presentation</vt:lpstr>
      <vt:lpstr>1_Bold Stripes</vt:lpstr>
      <vt:lpstr>2_Bold Stripes</vt:lpstr>
      <vt:lpstr>4_Bold Stripes</vt:lpstr>
      <vt:lpstr>2_Calm</vt:lpstr>
      <vt:lpstr>2_Bar Code</vt:lpstr>
      <vt:lpstr>2_untitled 1</vt:lpstr>
      <vt:lpstr>Orbit</vt:lpstr>
      <vt:lpstr>Mendapatkan Garis Takwil</vt:lpstr>
      <vt:lpstr>Biarlah kami terlebih dahulu mendapat gambaran keseluruhan proses penyediaan khutbah eksposisi...</vt:lpstr>
      <vt:lpstr>Proses Persiapan Khutbah Ekspositori</vt:lpstr>
      <vt:lpstr>1.  Pelajari Teks</vt:lpstr>
      <vt:lpstr>1.  Pelajari Teks</vt:lpstr>
      <vt:lpstr>1.  Pelajari Teks</vt:lpstr>
      <vt:lpstr>PowerPoint Presentation</vt:lpstr>
      <vt:lpstr>Matius 18:15-20 (Alkitab Berita Baik – Bible Society of Malaysia)</vt:lpstr>
      <vt:lpstr>Matius 5:23-24 (Alkitab Berita Baik – Bible Society of Malaysia)</vt:lpstr>
      <vt:lpstr>PowerPoint Presentation</vt:lpstr>
      <vt:lpstr>Matius 5:23-24</vt:lpstr>
      <vt:lpstr>PowerPoint Presentation</vt:lpstr>
      <vt:lpstr>Bagaimana kita memulihkan pendosa Kristan dengan betul? </vt:lpstr>
      <vt:lpstr>Matius 18</vt:lpstr>
      <vt:lpstr>Matius 18:15-20 (Alkitab Berita Baik – Bible Society of Malaysia)</vt:lpstr>
      <vt:lpstr>Kunci Ayat 15-17</vt:lpstr>
      <vt:lpstr>Tujuan Kita:</vt:lpstr>
      <vt:lpstr>Restore People in Sin</vt:lpstr>
      <vt:lpstr>4 langkah Proses Pemulihan Tuhan…</vt:lpstr>
      <vt:lpstr>Langkah 1 ke arah Pemulihan  Bercakap dengan orang tersebut sendirian</vt:lpstr>
      <vt:lpstr>PowerPoint Presentation</vt:lpstr>
      <vt:lpstr>Pergi Sendiri (Bertemu)</vt:lpstr>
      <vt:lpstr>PowerPoint Presentation</vt:lpstr>
      <vt:lpstr>Mengapa kita tidak menghadapi orang lain?</vt:lpstr>
      <vt:lpstr>Langkah 1 ke arah Pemulihan  Bercakap dengan orang tersebut sendirian</vt:lpstr>
      <vt:lpstr>Langkah 2 ke arah Pemulihan  Mengambil 1-2 orang lain bersama-sama</vt:lpstr>
      <vt:lpstr>Soalan pada Langkah 2</vt:lpstr>
      <vt:lpstr>Ulangan 19:15 (Alkitab Berita Baik – Bible Society of Malaysia)</vt:lpstr>
      <vt:lpstr>Langkah 3 ke arah Pemulihan  Mendedahkan dosa kepada seluruh Gereja</vt:lpstr>
      <vt:lpstr>Mengapa memberitahu seluruh gereja?</vt:lpstr>
      <vt:lpstr>Langkah 4 ke arah Pemulihan  Anggap orang itu seperti orang yang tidak percaya</vt:lpstr>
      <vt:lpstr>PowerPoint Presentation</vt:lpstr>
      <vt:lpstr>PowerPoint Presentation</vt:lpstr>
      <vt:lpstr>Kunci Ayat 15-17</vt:lpstr>
      <vt:lpstr>4 langkah Proses Pemulihan Tuhan…</vt:lpstr>
      <vt:lpstr>Soalan 2 kami dijawab dalam ayat-ayat 18-20: Mengapa kita perlu memulihkan pendosa Kristian dengan betul?</vt:lpstr>
      <vt:lpstr>Kunci dari ayat 18-20</vt:lpstr>
      <vt:lpstr>Mengapa disiplin?   Apabila gereja bertujuan untuk memulihkan seseorang…</vt:lpstr>
      <vt:lpstr>A Better Translation…</vt:lpstr>
      <vt:lpstr>Matius 18:19</vt:lpstr>
      <vt:lpstr>Mazmur 82: 1, 6-7. (Allah Raja yang Agung)</vt:lpstr>
      <vt:lpstr>Mengapa disiplin?   Apabila gereja bertujuan untuk memulihkan seseorang…</vt:lpstr>
      <vt:lpstr>Matius 18:20</vt:lpstr>
      <vt:lpstr>Idea Takwil:</vt:lpstr>
      <vt:lpstr>Kita boleh exegete (menganalisa) muzik juga</vt:lpstr>
      <vt:lpstr>Ayat 1</vt:lpstr>
      <vt:lpstr>Ayat 2</vt:lpstr>
      <vt:lpstr>Ayat 3</vt:lpstr>
      <vt:lpstr>Ayat 4</vt:lpstr>
      <vt:lpstr>Setiap ceramah memerlukan fokus!</vt:lpstr>
      <vt:lpstr>What do you do for a living?</vt:lpstr>
      <vt:lpstr>Could you be more vague?</vt:lpstr>
      <vt:lpstr>Proses Persiapan Khutbah Ekspositori</vt:lpstr>
      <vt:lpstr>Exegetical Outlining</vt:lpstr>
      <vt:lpstr>Satu proses yang baik boleh membantu mendapatkan maknai yang tepat teks.</vt:lpstr>
      <vt:lpstr>Tiga Langkah untuk Menggarisbentukkan Takwil (Borang Asas)</vt:lpstr>
      <vt:lpstr>Benteng Aphek Turki</vt:lpstr>
      <vt:lpstr>Benteng Nimrod</vt:lpstr>
      <vt:lpstr>Ayat 1</vt:lpstr>
      <vt:lpstr>Ayat 1</vt:lpstr>
      <vt:lpstr>Tiga Langkah untuk Menggarisbentukkan Takwil (Borang Asas)</vt:lpstr>
      <vt:lpstr>Ayat 1</vt:lpstr>
      <vt:lpstr>Rangkuman ayat 1-2 menjadi titik asas</vt:lpstr>
      <vt:lpstr>Yang diperlukan dalam Idea Utama Anda…</vt:lpstr>
      <vt:lpstr>PowerPoint Presentation</vt:lpstr>
      <vt:lpstr>PowerPoint Presentation</vt:lpstr>
      <vt:lpstr>Ayat 3</vt:lpstr>
      <vt:lpstr>Ayat 4</vt:lpstr>
      <vt:lpstr>Yang diperlukan dalam Idea Utama Anda…</vt:lpstr>
      <vt:lpstr>Black</vt:lpstr>
      <vt:lpstr>Homiletik • BibleStudyDownloads.org</vt:lpstr>
    </vt:vector>
  </TitlesOfParts>
  <Company>McGraw-Hill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DM</dc:creator>
  <cp:lastModifiedBy>Rick Griffith</cp:lastModifiedBy>
  <cp:revision>217</cp:revision>
  <cp:lastPrinted>2006-08-09T22:14:23Z</cp:lastPrinted>
  <dcterms:created xsi:type="dcterms:W3CDTF">1999-08-02T18:56:34Z</dcterms:created>
  <dcterms:modified xsi:type="dcterms:W3CDTF">2016-09-04T14:07:14Z</dcterms:modified>
</cp:coreProperties>
</file>