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theme/theme22.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3.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4.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5.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6.xml" ContentType="application/vnd.openxmlformats-officedocument.theme+xml"/>
  <Override PartName="/ppt/slideLayouts/slideLayout271.xml" ContentType="application/vnd.openxmlformats-officedocument.presentationml.slideLayout+xml"/>
  <Override PartName="/ppt/theme/theme27.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8.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9.xml" ContentType="application/vnd.openxmlformats-officedocument.theme+xml"/>
  <Override PartName="/ppt/slideLayouts/slideLayout295.xml" ContentType="application/vnd.openxmlformats-officedocument.presentationml.slideLayout+xml"/>
  <Override PartName="/ppt/theme/theme30.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31.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32.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3.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4.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5.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6.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7.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38.xml" ContentType="application/vnd.openxmlformats-officedocument.theme+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 id="2147483688" r:id="rId2"/>
    <p:sldMasterId id="2147483674" r:id="rId3"/>
    <p:sldMasterId id="2147483680" r:id="rId4"/>
    <p:sldMasterId id="2147483682" r:id="rId5"/>
    <p:sldMasterId id="2147485023" r:id="rId6"/>
    <p:sldMasterId id="2147485050" r:id="rId7"/>
    <p:sldMasterId id="2147485067" r:id="rId8"/>
    <p:sldMasterId id="2147485294" r:id="rId9"/>
    <p:sldMasterId id="2147485306" r:id="rId10"/>
    <p:sldMasterId id="2147488066" r:id="rId11"/>
    <p:sldMasterId id="2147488078" r:id="rId12"/>
    <p:sldMasterId id="2147488090" r:id="rId13"/>
    <p:sldMasterId id="2147488102" r:id="rId14"/>
    <p:sldMasterId id="2147488114" r:id="rId15"/>
    <p:sldMasterId id="2147488412" r:id="rId16"/>
    <p:sldMasterId id="2147488756" r:id="rId17"/>
    <p:sldMasterId id="2147488794" r:id="rId18"/>
    <p:sldMasterId id="2147488820" r:id="rId19"/>
    <p:sldMasterId id="2147488844" r:id="rId20"/>
    <p:sldMasterId id="2147488856" r:id="rId21"/>
    <p:sldMasterId id="2147488868" r:id="rId22"/>
    <p:sldMasterId id="2147488870" r:id="rId23"/>
    <p:sldMasterId id="2147488882" r:id="rId24"/>
    <p:sldMasterId id="2147488907" r:id="rId25"/>
    <p:sldMasterId id="2147488919" r:id="rId26"/>
    <p:sldMasterId id="2147488931" r:id="rId27"/>
    <p:sldMasterId id="2147488933" r:id="rId28"/>
    <p:sldMasterId id="2147490099" r:id="rId29"/>
    <p:sldMasterId id="2147490125" r:id="rId30"/>
    <p:sldMasterId id="2147490127" r:id="rId31"/>
    <p:sldMasterId id="2147490139" r:id="rId32"/>
    <p:sldMasterId id="2147490151" r:id="rId33"/>
    <p:sldMasterId id="2147490163" r:id="rId34"/>
    <p:sldMasterId id="2147490175" r:id="rId35"/>
    <p:sldMasterId id="2147490187" r:id="rId36"/>
    <p:sldMasterId id="2147490199" r:id="rId37"/>
    <p:sldMasterId id="2147490211" r:id="rId38"/>
  </p:sldMasterIdLst>
  <p:notesMasterIdLst>
    <p:notesMasterId r:id="rId110"/>
  </p:notesMasterIdLst>
  <p:handoutMasterIdLst>
    <p:handoutMasterId r:id="rId111"/>
  </p:handoutMasterIdLst>
  <p:sldIdLst>
    <p:sldId id="301" r:id="rId39"/>
    <p:sldId id="454" r:id="rId40"/>
    <p:sldId id="455" r:id="rId41"/>
    <p:sldId id="456" r:id="rId42"/>
    <p:sldId id="434" r:id="rId43"/>
    <p:sldId id="350" r:id="rId44"/>
    <p:sldId id="457" r:id="rId45"/>
    <p:sldId id="458" r:id="rId46"/>
    <p:sldId id="459" r:id="rId47"/>
    <p:sldId id="460" r:id="rId48"/>
    <p:sldId id="461" r:id="rId49"/>
    <p:sldId id="405" r:id="rId50"/>
    <p:sldId id="463" r:id="rId51"/>
    <p:sldId id="464" r:id="rId52"/>
    <p:sldId id="465" r:id="rId53"/>
    <p:sldId id="439" r:id="rId54"/>
    <p:sldId id="466" r:id="rId55"/>
    <p:sldId id="467" r:id="rId56"/>
    <p:sldId id="468" r:id="rId57"/>
    <p:sldId id="469" r:id="rId58"/>
    <p:sldId id="470" r:id="rId59"/>
    <p:sldId id="442" r:id="rId60"/>
    <p:sldId id="410" r:id="rId61"/>
    <p:sldId id="411" r:id="rId62"/>
    <p:sldId id="412" r:id="rId63"/>
    <p:sldId id="413" r:id="rId64"/>
    <p:sldId id="393" r:id="rId65"/>
    <p:sldId id="394" r:id="rId66"/>
    <p:sldId id="395" r:id="rId67"/>
    <p:sldId id="396" r:id="rId68"/>
    <p:sldId id="443" r:id="rId69"/>
    <p:sldId id="397" r:id="rId70"/>
    <p:sldId id="416" r:id="rId71"/>
    <p:sldId id="473" r:id="rId72"/>
    <p:sldId id="346" r:id="rId73"/>
    <p:sldId id="471" r:id="rId74"/>
    <p:sldId id="418" r:id="rId75"/>
    <p:sldId id="419" r:id="rId76"/>
    <p:sldId id="446" r:id="rId77"/>
    <p:sldId id="447" r:id="rId78"/>
    <p:sldId id="448" r:id="rId79"/>
    <p:sldId id="449" r:id="rId80"/>
    <p:sldId id="450" r:id="rId81"/>
    <p:sldId id="451" r:id="rId82"/>
    <p:sldId id="452" r:id="rId83"/>
    <p:sldId id="453" r:id="rId84"/>
    <p:sldId id="422" r:id="rId85"/>
    <p:sldId id="423" r:id="rId86"/>
    <p:sldId id="385" r:id="rId87"/>
    <p:sldId id="375" r:id="rId88"/>
    <p:sldId id="379" r:id="rId89"/>
    <p:sldId id="424" r:id="rId90"/>
    <p:sldId id="425" r:id="rId91"/>
    <p:sldId id="430" r:id="rId92"/>
    <p:sldId id="472" r:id="rId93"/>
    <p:sldId id="428" r:id="rId94"/>
    <p:sldId id="429" r:id="rId95"/>
    <p:sldId id="368" r:id="rId96"/>
    <p:sldId id="323" r:id="rId97"/>
    <p:sldId id="322" r:id="rId98"/>
    <p:sldId id="324" r:id="rId99"/>
    <p:sldId id="325" r:id="rId100"/>
    <p:sldId id="326" r:id="rId101"/>
    <p:sldId id="431" r:id="rId102"/>
    <p:sldId id="374" r:id="rId103"/>
    <p:sldId id="320" r:id="rId104"/>
    <p:sldId id="321" r:id="rId105"/>
    <p:sldId id="317" r:id="rId106"/>
    <p:sldId id="432" r:id="rId107"/>
    <p:sldId id="445" r:id="rId108"/>
    <p:sldId id="333" r:id="rId109"/>
  </p:sldIdLst>
  <p:sldSz cx="9144000" cy="6858000" type="screen4x3"/>
  <p:notesSz cx="6858000" cy="9144000"/>
  <p:defaultTex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0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00093"/>
    <a:srgbClr val="6E0043"/>
    <a:srgbClr val="DC0081"/>
    <a:srgbClr val="B50069"/>
    <a:srgbClr val="000000"/>
    <a:srgbClr val="006600"/>
    <a:srgbClr val="FF0000"/>
    <a:srgbClr val="FFF9F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444" autoAdjust="0"/>
    <p:restoredTop sz="94660"/>
  </p:normalViewPr>
  <p:slideViewPr>
    <p:cSldViewPr>
      <p:cViewPr varScale="1">
        <p:scale>
          <a:sx n="106" d="100"/>
          <a:sy n="106" d="100"/>
        </p:scale>
        <p:origin x="-1008" y="-112"/>
      </p:cViewPr>
      <p:guideLst>
        <p:guide orient="horz" pos="2160"/>
        <p:guide pos="2880"/>
      </p:guideLst>
    </p:cSldViewPr>
  </p:slideViewPr>
  <p:outlineViewPr>
    <p:cViewPr>
      <p:scale>
        <a:sx n="33" d="100"/>
        <a:sy n="33" d="100"/>
      </p:scale>
      <p:origin x="0" y="2160"/>
    </p:cViewPr>
  </p:outlineViewPr>
  <p:notesTextViewPr>
    <p:cViewPr>
      <p:scale>
        <a:sx n="100" d="100"/>
        <a:sy n="100" d="100"/>
      </p:scale>
      <p:origin x="0" y="0"/>
    </p:cViewPr>
  </p:notesTextViewPr>
  <p:sorterViewPr>
    <p:cViewPr>
      <p:scale>
        <a:sx n="68" d="100"/>
        <a:sy n="68" d="100"/>
      </p:scale>
      <p:origin x="0" y="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63.xml"/><Relationship Id="rId102" Type="http://schemas.openxmlformats.org/officeDocument/2006/relationships/slide" Target="slides/slide64.xml"/><Relationship Id="rId103" Type="http://schemas.openxmlformats.org/officeDocument/2006/relationships/slide" Target="slides/slide65.xml"/><Relationship Id="rId104" Type="http://schemas.openxmlformats.org/officeDocument/2006/relationships/slide" Target="slides/slide66.xml"/><Relationship Id="rId105" Type="http://schemas.openxmlformats.org/officeDocument/2006/relationships/slide" Target="slides/slide67.xml"/><Relationship Id="rId106" Type="http://schemas.openxmlformats.org/officeDocument/2006/relationships/slide" Target="slides/slide68.xml"/><Relationship Id="rId107" Type="http://schemas.openxmlformats.org/officeDocument/2006/relationships/slide" Target="slides/slide6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8" Type="http://schemas.openxmlformats.org/officeDocument/2006/relationships/slide" Target="slides/slide70.xml"/><Relationship Id="rId109" Type="http://schemas.openxmlformats.org/officeDocument/2006/relationships/slide" Target="slides/slide7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 Target="slides/slide1.xml"/><Relationship Id="rId50" Type="http://schemas.openxmlformats.org/officeDocument/2006/relationships/slide" Target="slides/slide12.xml"/><Relationship Id="rId51" Type="http://schemas.openxmlformats.org/officeDocument/2006/relationships/slide" Target="slides/slide13.xml"/><Relationship Id="rId52" Type="http://schemas.openxmlformats.org/officeDocument/2006/relationships/slide" Target="slides/slide14.xml"/><Relationship Id="rId53" Type="http://schemas.openxmlformats.org/officeDocument/2006/relationships/slide" Target="slides/slide15.xml"/><Relationship Id="rId54" Type="http://schemas.openxmlformats.org/officeDocument/2006/relationships/slide" Target="slides/slide16.xml"/><Relationship Id="rId55" Type="http://schemas.openxmlformats.org/officeDocument/2006/relationships/slide" Target="slides/slide17.xml"/><Relationship Id="rId56" Type="http://schemas.openxmlformats.org/officeDocument/2006/relationships/slide" Target="slides/slide18.xml"/><Relationship Id="rId57" Type="http://schemas.openxmlformats.org/officeDocument/2006/relationships/slide" Target="slides/slide19.xml"/><Relationship Id="rId58" Type="http://schemas.openxmlformats.org/officeDocument/2006/relationships/slide" Target="slides/slide20.xml"/><Relationship Id="rId59" Type="http://schemas.openxmlformats.org/officeDocument/2006/relationships/slide" Target="slides/slide21.xml"/><Relationship Id="rId70" Type="http://schemas.openxmlformats.org/officeDocument/2006/relationships/slide" Target="slides/slide32.xml"/><Relationship Id="rId71" Type="http://schemas.openxmlformats.org/officeDocument/2006/relationships/slide" Target="slides/slide33.xml"/><Relationship Id="rId72" Type="http://schemas.openxmlformats.org/officeDocument/2006/relationships/slide" Target="slides/slide34.xml"/><Relationship Id="rId73" Type="http://schemas.openxmlformats.org/officeDocument/2006/relationships/slide" Target="slides/slide35.xml"/><Relationship Id="rId74" Type="http://schemas.openxmlformats.org/officeDocument/2006/relationships/slide" Target="slides/slide36.xml"/><Relationship Id="rId75" Type="http://schemas.openxmlformats.org/officeDocument/2006/relationships/slide" Target="slides/slide37.xml"/><Relationship Id="rId76" Type="http://schemas.openxmlformats.org/officeDocument/2006/relationships/slide" Target="slides/slide38.xml"/><Relationship Id="rId77" Type="http://schemas.openxmlformats.org/officeDocument/2006/relationships/slide" Target="slides/slide39.xml"/><Relationship Id="rId78" Type="http://schemas.openxmlformats.org/officeDocument/2006/relationships/slide" Target="slides/slide40.xml"/><Relationship Id="rId79" Type="http://schemas.openxmlformats.org/officeDocument/2006/relationships/slide" Target="slides/slide41.xml"/><Relationship Id="rId110" Type="http://schemas.openxmlformats.org/officeDocument/2006/relationships/notesMaster" Target="notesMasters/notesMaster1.xml"/><Relationship Id="rId90" Type="http://schemas.openxmlformats.org/officeDocument/2006/relationships/slide" Target="slides/slide52.xml"/><Relationship Id="rId91" Type="http://schemas.openxmlformats.org/officeDocument/2006/relationships/slide" Target="slides/slide53.xml"/><Relationship Id="rId92" Type="http://schemas.openxmlformats.org/officeDocument/2006/relationships/slide" Target="slides/slide54.xml"/><Relationship Id="rId93" Type="http://schemas.openxmlformats.org/officeDocument/2006/relationships/slide" Target="slides/slide55.xml"/><Relationship Id="rId94" Type="http://schemas.openxmlformats.org/officeDocument/2006/relationships/slide" Target="slides/slide56.xml"/><Relationship Id="rId95" Type="http://schemas.openxmlformats.org/officeDocument/2006/relationships/slide" Target="slides/slide57.xml"/><Relationship Id="rId96" Type="http://schemas.openxmlformats.org/officeDocument/2006/relationships/slide" Target="slides/slide58.xml"/><Relationship Id="rId97" Type="http://schemas.openxmlformats.org/officeDocument/2006/relationships/slide" Target="slides/slide59.xml"/><Relationship Id="rId98" Type="http://schemas.openxmlformats.org/officeDocument/2006/relationships/slide" Target="slides/slide60.xml"/><Relationship Id="rId99" Type="http://schemas.openxmlformats.org/officeDocument/2006/relationships/slide" Target="slides/slide61.xml"/><Relationship Id="rId111" Type="http://schemas.openxmlformats.org/officeDocument/2006/relationships/handoutMaster" Target="handoutMasters/handoutMaster1.xml"/><Relationship Id="rId112" Type="http://schemas.openxmlformats.org/officeDocument/2006/relationships/printerSettings" Target="printerSettings/printerSettings1.bin"/><Relationship Id="rId113" Type="http://schemas.openxmlformats.org/officeDocument/2006/relationships/presProps" Target="presProps.xml"/><Relationship Id="rId114" Type="http://schemas.openxmlformats.org/officeDocument/2006/relationships/viewProps" Target="viewProps.xml"/><Relationship Id="rId115" Type="http://schemas.openxmlformats.org/officeDocument/2006/relationships/theme" Target="theme/theme1.xml"/><Relationship Id="rId116"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40" Type="http://schemas.openxmlformats.org/officeDocument/2006/relationships/slide" Target="slides/slide2.xml"/><Relationship Id="rId41" Type="http://schemas.openxmlformats.org/officeDocument/2006/relationships/slide" Target="slides/slide3.xml"/><Relationship Id="rId42" Type="http://schemas.openxmlformats.org/officeDocument/2006/relationships/slide" Target="slides/slide4.xml"/><Relationship Id="rId43" Type="http://schemas.openxmlformats.org/officeDocument/2006/relationships/slide" Target="slides/slide5.xml"/><Relationship Id="rId44" Type="http://schemas.openxmlformats.org/officeDocument/2006/relationships/slide" Target="slides/slide6.xml"/><Relationship Id="rId45" Type="http://schemas.openxmlformats.org/officeDocument/2006/relationships/slide" Target="slides/slide7.xml"/><Relationship Id="rId46" Type="http://schemas.openxmlformats.org/officeDocument/2006/relationships/slide" Target="slides/slide8.xml"/><Relationship Id="rId47" Type="http://schemas.openxmlformats.org/officeDocument/2006/relationships/slide" Target="slides/slide9.xml"/><Relationship Id="rId48" Type="http://schemas.openxmlformats.org/officeDocument/2006/relationships/slide" Target="slides/slide10.xml"/><Relationship Id="rId49" Type="http://schemas.openxmlformats.org/officeDocument/2006/relationships/slide" Target="slides/slide11.xml"/><Relationship Id="rId60" Type="http://schemas.openxmlformats.org/officeDocument/2006/relationships/slide" Target="slides/slide22.xml"/><Relationship Id="rId61" Type="http://schemas.openxmlformats.org/officeDocument/2006/relationships/slide" Target="slides/slide23.xml"/><Relationship Id="rId62" Type="http://schemas.openxmlformats.org/officeDocument/2006/relationships/slide" Target="slides/slide24.xml"/><Relationship Id="rId63" Type="http://schemas.openxmlformats.org/officeDocument/2006/relationships/slide" Target="slides/slide25.xml"/><Relationship Id="rId64" Type="http://schemas.openxmlformats.org/officeDocument/2006/relationships/slide" Target="slides/slide26.xml"/><Relationship Id="rId65" Type="http://schemas.openxmlformats.org/officeDocument/2006/relationships/slide" Target="slides/slide27.xml"/><Relationship Id="rId66" Type="http://schemas.openxmlformats.org/officeDocument/2006/relationships/slide" Target="slides/slide28.xml"/><Relationship Id="rId67" Type="http://schemas.openxmlformats.org/officeDocument/2006/relationships/slide" Target="slides/slide29.xml"/><Relationship Id="rId68" Type="http://schemas.openxmlformats.org/officeDocument/2006/relationships/slide" Target="slides/slide30.xml"/><Relationship Id="rId69" Type="http://schemas.openxmlformats.org/officeDocument/2006/relationships/slide" Target="slides/slide31.xml"/><Relationship Id="rId100" Type="http://schemas.openxmlformats.org/officeDocument/2006/relationships/slide" Target="slides/slide62.xml"/><Relationship Id="rId80" Type="http://schemas.openxmlformats.org/officeDocument/2006/relationships/slide" Target="slides/slide42.xml"/><Relationship Id="rId81" Type="http://schemas.openxmlformats.org/officeDocument/2006/relationships/slide" Target="slides/slide43.xml"/><Relationship Id="rId82" Type="http://schemas.openxmlformats.org/officeDocument/2006/relationships/slide" Target="slides/slide44.xml"/><Relationship Id="rId83" Type="http://schemas.openxmlformats.org/officeDocument/2006/relationships/slide" Target="slides/slide45.xml"/><Relationship Id="rId84" Type="http://schemas.openxmlformats.org/officeDocument/2006/relationships/slide" Target="slides/slide46.xml"/><Relationship Id="rId85" Type="http://schemas.openxmlformats.org/officeDocument/2006/relationships/slide" Target="slides/slide47.xml"/><Relationship Id="rId86" Type="http://schemas.openxmlformats.org/officeDocument/2006/relationships/slide" Target="slides/slide48.xml"/><Relationship Id="rId87" Type="http://schemas.openxmlformats.org/officeDocument/2006/relationships/slide" Target="slides/slide49.xml"/><Relationship Id="rId88" Type="http://schemas.openxmlformats.org/officeDocument/2006/relationships/slide" Target="slides/slide50.xml"/><Relationship Id="rId89"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6283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99715" name="Rectangle 3"/>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23869096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Rectangle 2"/>
          <p:cNvSpPr>
            <a:spLocks noGrp="1" noRot="1" noChangeAspect="1" noChangeArrowheads="1" noTextEdit="1"/>
          </p:cNvSpPr>
          <p:nvPr>
            <p:ph type="sldImg"/>
          </p:nvPr>
        </p:nvSpPr>
        <p:spPr>
          <a:xfrm>
            <a:off x="1150938" y="692150"/>
            <a:ext cx="4556125" cy="3416300"/>
          </a:xfrm>
          <a:ln/>
        </p:spPr>
      </p:sp>
      <p:sp>
        <p:nvSpPr>
          <p:cNvPr id="5017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8D6314-62CF-694B-A0E8-330E8719FDC0}" type="slidenum">
              <a:rPr lang="en-US" sz="1200">
                <a:solidFill>
                  <a:srgbClr val="000000"/>
                </a:solidFill>
                <a:latin typeface="Arial" charset="0"/>
              </a:rPr>
              <a:pPr eaLnBrk="1" hangingPunct="1"/>
              <a:t>18</a:t>
            </a:fld>
            <a:endParaRPr lang="en-US" sz="1200">
              <a:solidFill>
                <a:srgbClr val="000000"/>
              </a:solidFill>
              <a:latin typeface="Arial"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Our </a:t>
            </a:r>
            <a:r>
              <a:rPr lang="en-US" dirty="0" smtClean="0">
                <a:latin typeface="Arial" charset="0"/>
                <a:ea typeface="ＭＳ Ｐゴシック" charset="0"/>
                <a:cs typeface="ＭＳ Ｐゴシック" charset="0"/>
              </a:rPr>
              <a:t>March 2016 </a:t>
            </a:r>
            <a:r>
              <a:rPr lang="en-US" dirty="0">
                <a:latin typeface="Arial" charset="0"/>
                <a:ea typeface="ＭＳ Ｐゴシック" charset="0"/>
                <a:cs typeface="ＭＳ Ｐゴシック" charset="0"/>
              </a:rPr>
              <a:t>church people stem from </a:t>
            </a:r>
            <a:r>
              <a:rPr lang="en-US" dirty="0" smtClean="0">
                <a:latin typeface="Arial" charset="0"/>
                <a:ea typeface="ＭＳ Ｐゴシック" charset="0"/>
                <a:cs typeface="ＭＳ Ｐゴシック" charset="0"/>
              </a:rPr>
              <a:t>17 </a:t>
            </a:r>
            <a:r>
              <a:rPr lang="en-US" dirty="0">
                <a:latin typeface="Arial" charset="0"/>
                <a:ea typeface="ＭＳ Ｐゴシック" charset="0"/>
                <a:cs typeface="ＭＳ Ｐゴシック" charset="0"/>
              </a:rPr>
              <a:t>different countries around the world.</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latin typeface="Arial" charset="0"/>
                <a:ea typeface="ＭＳ Ｐゴシック" charset="0"/>
                <a:cs typeface="ＭＳ Ｐゴシック" charset="0"/>
              </a:rPr>
              <a:t>Canada</a:t>
            </a:r>
            <a:r>
              <a:rPr lang="en-US" baseline="0" dirty="0" smtClean="0">
                <a:latin typeface="Arial" charset="0"/>
                <a:ea typeface="ＭＳ Ｐゴシック" charset="0"/>
                <a:cs typeface="ＭＳ Ｐゴシック" charset="0"/>
              </a:rPr>
              <a:t> (Gloria Lee), </a:t>
            </a:r>
            <a:r>
              <a:rPr lang="en-US" dirty="0" smtClean="0">
                <a:latin typeface="Arial" charset="0"/>
                <a:ea typeface="ＭＳ Ｐゴシック" charset="0"/>
                <a:cs typeface="ＭＳ Ｐゴシック" charset="0"/>
              </a:rPr>
              <a:t>Netherlands </a:t>
            </a:r>
            <a:r>
              <a:rPr lang="en-US" dirty="0">
                <a:latin typeface="Arial" charset="0"/>
                <a:ea typeface="ＭＳ Ｐゴシック" charset="0"/>
                <a:cs typeface="ＭＳ Ｐゴシック" charset="0"/>
              </a:rPr>
              <a:t>(Desiree), </a:t>
            </a:r>
            <a:r>
              <a:rPr lang="en-US" dirty="0" err="1">
                <a:latin typeface="Arial" charset="0"/>
                <a:ea typeface="ＭＳ Ｐゴシック" charset="0"/>
                <a:cs typeface="ＭＳ Ｐゴシック" charset="0"/>
              </a:rPr>
              <a:t>Valentin</a:t>
            </a:r>
            <a:r>
              <a:rPr lang="en-US" dirty="0">
                <a:latin typeface="Arial" charset="0"/>
                <a:ea typeface="ＭＳ Ｐゴシック" charset="0"/>
                <a:cs typeface="ＭＳ Ｐゴシック" charset="0"/>
              </a:rPr>
              <a:t> (France), </a:t>
            </a:r>
            <a:r>
              <a:rPr lang="en-US" dirty="0" smtClean="0">
                <a:latin typeface="Arial" charset="0"/>
                <a:ea typeface="ＭＳ Ｐゴシック" charset="0"/>
                <a:cs typeface="ＭＳ Ｐゴシック" charset="0"/>
              </a:rPr>
              <a:t>Mark</a:t>
            </a:r>
            <a:r>
              <a:rPr lang="en-US" baseline="0" dirty="0" smtClean="0">
                <a:latin typeface="Arial" charset="0"/>
                <a:ea typeface="ＭＳ Ｐゴシック" charset="0"/>
                <a:cs typeface="ＭＳ Ｐゴシック" charset="0"/>
              </a:rPr>
              <a:t> Lass </a:t>
            </a:r>
            <a:r>
              <a:rPr lang="en-US" dirty="0" smtClean="0">
                <a:latin typeface="Arial" charset="0"/>
                <a:ea typeface="ＭＳ Ｐゴシック" charset="0"/>
                <a:cs typeface="ＭＳ Ｐゴシック" charset="0"/>
              </a:rPr>
              <a:t>(Germany), </a:t>
            </a:r>
            <a:r>
              <a:rPr lang="en-US" baseline="0" dirty="0" smtClean="0">
                <a:latin typeface="Arial" charset="0"/>
                <a:ea typeface="ＭＳ Ｐゴシック" charset="0"/>
                <a:cs typeface="ＭＳ Ｐゴシック" charset="0"/>
              </a:rPr>
              <a:t>Hong Kong (Larry Pun), </a:t>
            </a:r>
            <a:r>
              <a:rPr lang="en-US" dirty="0" smtClean="0">
                <a:latin typeface="Arial" charset="0"/>
                <a:ea typeface="ＭＳ Ｐゴシック" charset="0"/>
                <a:cs typeface="ＭＳ Ｐゴシック" charset="0"/>
              </a:rPr>
              <a:t>Cynthia</a:t>
            </a:r>
            <a:r>
              <a:rPr lang="en-US" dirty="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Pashauli</a:t>
            </a:r>
            <a:r>
              <a:rPr lang="en-US" dirty="0" smtClean="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(India), </a:t>
            </a:r>
            <a:r>
              <a:rPr lang="en-US" dirty="0" smtClean="0">
                <a:latin typeface="Arial" charset="0"/>
                <a:ea typeface="ＭＳ Ｐゴシック" charset="0"/>
                <a:cs typeface="ＭＳ Ｐゴシック" charset="0"/>
              </a:rPr>
              <a:t>Kaori (Japan), </a:t>
            </a:r>
            <a:r>
              <a:rPr lang="en-US" dirty="0" err="1" smtClean="0">
                <a:latin typeface="Arial" charset="0"/>
                <a:ea typeface="ＭＳ Ｐゴシック" charset="0"/>
                <a:cs typeface="ＭＳ Ｐゴシック" charset="0"/>
              </a:rPr>
              <a:t>Jieun</a:t>
            </a:r>
            <a:r>
              <a:rPr lang="en-US" dirty="0" smtClean="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(Korea), Mher &amp; Liana (Lebanon), </a:t>
            </a:r>
            <a:r>
              <a:rPr lang="en-US" dirty="0" smtClean="0">
                <a:latin typeface="Arial" charset="0"/>
                <a:ea typeface="ＭＳ Ｐゴシック" charset="0"/>
                <a:cs typeface="ＭＳ Ｐゴシック" charset="0"/>
              </a:rPr>
              <a:t>Ping</a:t>
            </a:r>
            <a:r>
              <a:rPr lang="en-US" baseline="0" dirty="0" smtClean="0">
                <a:latin typeface="Arial" charset="0"/>
                <a:ea typeface="ＭＳ Ｐゴシック" charset="0"/>
                <a:cs typeface="ＭＳ Ｐゴシック" charset="0"/>
              </a:rPr>
              <a:t> (Malaysia), </a:t>
            </a:r>
            <a:r>
              <a:rPr lang="en-US" dirty="0" smtClean="0">
                <a:latin typeface="Arial" charset="0"/>
                <a:ea typeface="ＭＳ Ｐゴシック" charset="0"/>
                <a:cs typeface="ＭＳ Ｐゴシック" charset="0"/>
              </a:rPr>
              <a:t>Raymond </a:t>
            </a:r>
            <a:r>
              <a:rPr lang="en-US" dirty="0">
                <a:latin typeface="Arial" charset="0"/>
                <a:ea typeface="ＭＳ Ｐゴシック" charset="0"/>
                <a:cs typeface="ＭＳ Ｐゴシック" charset="0"/>
              </a:rPr>
              <a:t>(Myanmar), Miriam (USA), </a:t>
            </a:r>
            <a:r>
              <a:rPr lang="en-US" dirty="0" smtClean="0">
                <a:latin typeface="Arial" charset="0"/>
                <a:ea typeface="ＭＳ Ｐゴシック" charset="0"/>
                <a:cs typeface="ＭＳ Ｐゴシック" charset="0"/>
              </a:rPr>
              <a:t>Le Kim, Micah, Jasper (</a:t>
            </a:r>
            <a:r>
              <a:rPr lang="en-US" dirty="0">
                <a:latin typeface="Arial" charset="0"/>
                <a:ea typeface="ＭＳ Ｐゴシック" charset="0"/>
                <a:cs typeface="ＭＳ Ｐゴシック" charset="0"/>
              </a:rPr>
              <a:t>Philippines), Singapore (</a:t>
            </a:r>
            <a:r>
              <a:rPr lang="en-US" dirty="0" err="1">
                <a:latin typeface="Arial" charset="0"/>
                <a:ea typeface="ＭＳ Ｐゴシック" charset="0"/>
                <a:cs typeface="ＭＳ Ｐゴシック" charset="0"/>
              </a:rPr>
              <a:t>Albina</a:t>
            </a:r>
            <a:r>
              <a:rPr lang="en-US" dirty="0">
                <a:latin typeface="Arial" charset="0"/>
                <a:ea typeface="ＭＳ Ｐゴシック" charset="0"/>
                <a:cs typeface="ＭＳ Ｐゴシック" charset="0"/>
              </a:rPr>
              <a:t>), New Zealand (Matt &amp; Julie)</a:t>
            </a:r>
            <a:r>
              <a:rPr lang="en-US" dirty="0" smtClean="0">
                <a:latin typeface="Arial" charset="0"/>
                <a:ea typeface="ＭＳ Ｐゴシック" charset="0"/>
                <a:cs typeface="ＭＳ Ｐゴシック" charset="0"/>
              </a:rPr>
              <a:t>,</a:t>
            </a:r>
            <a:r>
              <a:rPr lang="en-US" baseline="0" dirty="0" smtClean="0">
                <a:latin typeface="Arial" charset="0"/>
                <a:ea typeface="ＭＳ Ｐゴシック" charset="0"/>
                <a:cs typeface="ＭＳ Ｐゴシック" charset="0"/>
              </a:rPr>
              <a:t> Sarah (UK)</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latin typeface="Arial" charset="0"/>
                <a:ea typeface="ＭＳ Ｐゴシック" charset="0"/>
                <a:cs typeface="ＭＳ Ｐゴシック" charset="0"/>
              </a:rPr>
              <a:t>This does not include people who have attended only once: John </a:t>
            </a:r>
            <a:r>
              <a:rPr lang="en-US" baseline="0" dirty="0" err="1" smtClean="0">
                <a:latin typeface="Arial" charset="0"/>
                <a:ea typeface="ＭＳ Ｐゴシック" charset="0"/>
                <a:cs typeface="ＭＳ Ｐゴシック" charset="0"/>
              </a:rPr>
              <a:t>Farid</a:t>
            </a:r>
            <a:r>
              <a:rPr lang="en-US" baseline="0" dirty="0" smtClean="0">
                <a:latin typeface="Arial" charset="0"/>
                <a:ea typeface="ＭＳ Ｐゴシック" charset="0"/>
                <a:cs typeface="ＭＳ Ｐゴシック" charset="0"/>
              </a:rPr>
              <a:t> (Egypt), </a:t>
            </a:r>
            <a:r>
              <a:rPr lang="en-US" baseline="0" dirty="0" err="1" smtClean="0">
                <a:latin typeface="Arial" charset="0"/>
                <a:ea typeface="ＭＳ Ｐゴシック" charset="0"/>
                <a:cs typeface="ＭＳ Ｐゴシック" charset="0"/>
              </a:rPr>
              <a:t>Xie</a:t>
            </a:r>
            <a:r>
              <a:rPr lang="en-US" baseline="0" dirty="0" smtClean="0">
                <a:latin typeface="Arial" charset="0"/>
                <a:ea typeface="ＭＳ Ｐゴシック" charset="0"/>
                <a:cs typeface="ＭＳ Ｐゴシック" charset="0"/>
              </a:rPr>
              <a:t> </a:t>
            </a:r>
            <a:r>
              <a:rPr lang="en-US" baseline="0" dirty="0" err="1" smtClean="0">
                <a:latin typeface="Arial" charset="0"/>
                <a:ea typeface="ＭＳ Ｐゴシック" charset="0"/>
                <a:cs typeface="ＭＳ Ｐゴシック" charset="0"/>
              </a:rPr>
              <a:t>Jia</a:t>
            </a:r>
            <a:r>
              <a:rPr lang="en-US" baseline="0" dirty="0" smtClean="0">
                <a:latin typeface="Arial" charset="0"/>
                <a:ea typeface="ＭＳ Ｐゴシック" charset="0"/>
                <a:cs typeface="ＭＳ Ｐゴシック" charset="0"/>
              </a:rPr>
              <a:t> </a:t>
            </a:r>
            <a:r>
              <a:rPr lang="en-US" baseline="0" dirty="0" err="1" smtClean="0">
                <a:latin typeface="Arial" charset="0"/>
                <a:ea typeface="ＭＳ Ｐゴシック" charset="0"/>
                <a:cs typeface="ＭＳ Ｐゴシック" charset="0"/>
              </a:rPr>
              <a:t>Jia</a:t>
            </a:r>
            <a:r>
              <a:rPr lang="en-US" baseline="0" dirty="0" smtClean="0">
                <a:latin typeface="Arial" charset="0"/>
                <a:ea typeface="ＭＳ Ｐゴシック" charset="0"/>
                <a:cs typeface="ＭＳ Ｐゴシック" charset="0"/>
              </a:rPr>
              <a:t> (China)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latin typeface="Arial" charset="0"/>
                <a:ea typeface="ＭＳ Ｐゴシック" charset="0"/>
                <a:cs typeface="ＭＳ Ｐゴシック" charset="0"/>
              </a:rPr>
              <a:t>Nor doe it include those living back in their countries but still are members of CIC: Maple (Taiwan), </a:t>
            </a:r>
            <a:r>
              <a:rPr lang="en-US" baseline="0" dirty="0" err="1" smtClean="0">
                <a:latin typeface="Arial" charset="0"/>
                <a:ea typeface="ＭＳ Ｐゴシック" charset="0"/>
                <a:cs typeface="ＭＳ Ｐゴシック" charset="0"/>
              </a:rPr>
              <a:t>Budmaa</a:t>
            </a:r>
            <a:r>
              <a:rPr lang="en-US" baseline="0" dirty="0" smtClean="0">
                <a:latin typeface="Arial" charset="0"/>
                <a:ea typeface="ＭＳ Ｐゴシック" charset="0"/>
                <a:cs typeface="ＭＳ Ｐゴシック" charset="0"/>
              </a:rPr>
              <a:t> (Mongolia)</a:t>
            </a:r>
            <a:endParaRPr lang="en-US" dirty="0">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Slide Image Placeholder 1"/>
          <p:cNvSpPr>
            <a:spLocks noGrp="1" noRot="1" noChangeAspect="1"/>
          </p:cNvSpPr>
          <p:nvPr>
            <p:ph type="sldImg"/>
          </p:nvPr>
        </p:nvSpPr>
        <p:spPr>
          <a:ln/>
        </p:spPr>
      </p:sp>
      <p:sp>
        <p:nvSpPr>
          <p:cNvPr id="360450"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We also helped start Crossroads International Church in 2006 where I serve as the pastor-teacher.</a:t>
            </a:r>
          </a:p>
        </p:txBody>
      </p:sp>
      <p:sp>
        <p:nvSpPr>
          <p:cNvPr id="360451" name="Slide Number Placeholder 3"/>
          <p:cNvSpPr>
            <a:spLocks noGrp="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6169DE-BACA-644B-924B-19E7EDED997E}" type="slidenum">
              <a:rPr lang="en-US" sz="1200">
                <a:solidFill>
                  <a:srgbClr val="000000"/>
                </a:solidFill>
                <a:latin typeface="Calibri" charset="0"/>
              </a:rPr>
              <a:pPr eaLnBrk="1" hangingPunct="1"/>
              <a:t>19</a:t>
            </a:fld>
            <a:endParaRPr lang="en-US" sz="1200">
              <a:solidFill>
                <a:srgbClr val="000000"/>
              </a:solidFill>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Slide Image Placeholder 1"/>
          <p:cNvSpPr>
            <a:spLocks noGrp="1" noRot="1" noChangeAspect="1"/>
          </p:cNvSpPr>
          <p:nvPr>
            <p:ph type="sldImg"/>
          </p:nvPr>
        </p:nvSpPr>
        <p:spPr>
          <a:ln/>
        </p:spPr>
      </p:sp>
      <p:sp>
        <p:nvSpPr>
          <p:cNvPr id="362498"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RICK: Yes, we helped start Crossroads International Church in 2006 and I serve as the pastor-teacher.</a:t>
            </a:r>
          </a:p>
        </p:txBody>
      </p:sp>
      <p:sp>
        <p:nvSpPr>
          <p:cNvPr id="362499" name="Slide Number Placeholder 3"/>
          <p:cNvSpPr>
            <a:spLocks noGrp="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AF77CB-318B-904B-AE12-5A664B02F7F9}" type="slidenum">
              <a:rPr lang="en-US" sz="1200">
                <a:solidFill>
                  <a:srgbClr val="000000"/>
                </a:solidFill>
                <a:latin typeface="Calibri" charset="0"/>
              </a:rPr>
              <a:pPr eaLnBrk="1" hangingPunct="1"/>
              <a:t>20</a:t>
            </a:fld>
            <a:endParaRPr lang="en-US" sz="1200">
              <a:solidFill>
                <a:srgbClr val="000000"/>
              </a:solidFill>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ln/>
        </p:spPr>
      </p:sp>
      <p:sp>
        <p:nvSpPr>
          <p:cNvPr id="364546"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One special joy is mentoring my students who serve with us at church and led ministries to youth, children, home groups, and the worship team.</a:t>
            </a:r>
          </a:p>
        </p:txBody>
      </p:sp>
      <p:sp>
        <p:nvSpPr>
          <p:cNvPr id="364547" name="Slide Number Placeholder 3"/>
          <p:cNvSpPr>
            <a:spLocks noGrp="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F2A942-BCFB-264E-A33A-3A84406082A2}" type="slidenum">
              <a:rPr lang="en-US" sz="1200">
                <a:solidFill>
                  <a:srgbClr val="000000"/>
                </a:solidFill>
                <a:latin typeface="Calibri" charset="0"/>
              </a:rPr>
              <a:pPr eaLnBrk="1" hangingPunct="1"/>
              <a:t>21</a:t>
            </a:fld>
            <a:endParaRPr lang="en-US" sz="1200">
              <a:solidFill>
                <a:srgbClr val="000000"/>
              </a:solidFill>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2"/>
          <p:cNvSpPr>
            <a:spLocks noGrp="1" noRot="1" noChangeAspect="1" noChangeArrowheads="1" noTextEdit="1"/>
          </p:cNvSpPr>
          <p:nvPr>
            <p:ph type="sldImg"/>
          </p:nvPr>
        </p:nvSpPr>
        <p:spPr>
          <a:xfrm>
            <a:off x="1150938" y="692150"/>
            <a:ext cx="4556125" cy="3416300"/>
          </a:xfrm>
          <a:ln/>
        </p:spPr>
      </p:sp>
      <p:sp>
        <p:nvSpPr>
          <p:cNvPr id="41267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2"/>
          <p:cNvSpPr>
            <a:spLocks noGrp="1" noRot="1" noChangeAspect="1" noChangeArrowheads="1" noTextEdit="1"/>
          </p:cNvSpPr>
          <p:nvPr>
            <p:ph type="sldImg"/>
          </p:nvPr>
        </p:nvSpPr>
        <p:spPr>
          <a:xfrm>
            <a:off x="1150938" y="692150"/>
            <a:ext cx="4556125" cy="3416300"/>
          </a:xfrm>
          <a:ln/>
        </p:spPr>
      </p:sp>
      <p:sp>
        <p:nvSpPr>
          <p:cNvPr id="52531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2"/>
          <p:cNvSpPr>
            <a:spLocks noGrp="1" noRot="1" noChangeAspect="1" noChangeArrowheads="1" noTextEdit="1"/>
          </p:cNvSpPr>
          <p:nvPr>
            <p:ph type="sldImg"/>
          </p:nvPr>
        </p:nvSpPr>
        <p:spPr>
          <a:xfrm>
            <a:off x="1150938" y="692150"/>
            <a:ext cx="4556125" cy="3416300"/>
          </a:xfrm>
          <a:ln/>
        </p:spPr>
      </p:sp>
      <p:sp>
        <p:nvSpPr>
          <p:cNvPr id="52736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2"/>
          <p:cNvSpPr>
            <a:spLocks noGrp="1" noRot="1" noChangeAspect="1" noChangeArrowheads="1" noTextEdit="1"/>
          </p:cNvSpPr>
          <p:nvPr>
            <p:ph type="sldImg"/>
          </p:nvPr>
        </p:nvSpPr>
        <p:spPr>
          <a:xfrm>
            <a:off x="1150938" y="692150"/>
            <a:ext cx="4556125" cy="3416300"/>
          </a:xfrm>
          <a:ln/>
        </p:spPr>
      </p:sp>
      <p:sp>
        <p:nvSpPr>
          <p:cNvPr id="5294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2"/>
          <p:cNvSpPr>
            <a:spLocks noGrp="1" noRot="1" noChangeAspect="1" noChangeArrowheads="1" noTextEdit="1"/>
          </p:cNvSpPr>
          <p:nvPr>
            <p:ph type="sldImg"/>
          </p:nvPr>
        </p:nvSpPr>
        <p:spPr>
          <a:xfrm>
            <a:off x="1150938" y="692150"/>
            <a:ext cx="4556125" cy="3416300"/>
          </a:xfrm>
          <a:ln/>
        </p:spPr>
      </p:sp>
      <p:sp>
        <p:nvSpPr>
          <p:cNvPr id="5314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2"/>
          <p:cNvSpPr>
            <a:spLocks noGrp="1" noRot="1" noChangeAspect="1" noChangeArrowheads="1" noTextEdit="1"/>
          </p:cNvSpPr>
          <p:nvPr>
            <p:ph type="sldImg"/>
          </p:nvPr>
        </p:nvSpPr>
        <p:spPr>
          <a:xfrm>
            <a:off x="1150938" y="692150"/>
            <a:ext cx="4556125" cy="3416300"/>
          </a:xfrm>
          <a:ln/>
        </p:spPr>
      </p:sp>
      <p:sp>
        <p:nvSpPr>
          <p:cNvPr id="53350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Slide Image Placeholder 1"/>
          <p:cNvSpPr>
            <a:spLocks noGrp="1" noRot="1" noChangeAspect="1"/>
          </p:cNvSpPr>
          <p:nvPr>
            <p:ph type="sldImg"/>
          </p:nvPr>
        </p:nvSpPr>
        <p:spPr>
          <a:ln/>
        </p:spPr>
      </p:sp>
      <p:sp>
        <p:nvSpPr>
          <p:cNvPr id="368642"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eaLnBrk="1" hangingPunct="1"/>
            <a:r>
              <a:rPr lang="en-US" dirty="0">
                <a:latin typeface="Arial" charset="0"/>
                <a:ea typeface="ＭＳ Ｐゴシック" charset="0"/>
                <a:cs typeface="ＭＳ Ｐゴシック" charset="0"/>
              </a:rPr>
              <a:t>I also lead the </a:t>
            </a:r>
            <a:r>
              <a:rPr lang="en-US" dirty="0" smtClean="0">
                <a:latin typeface="Arial" charset="0"/>
                <a:ea typeface="ＭＳ Ｐゴシック" charset="0"/>
                <a:cs typeface="ＭＳ Ｐゴシック" charset="0"/>
              </a:rPr>
              <a:t>woman</a:t>
            </a:r>
            <a:r>
              <a:rPr lang="uk-UA" dirty="0" smtClean="0">
                <a:latin typeface="Arial" charset="0"/>
                <a:ea typeface="ＭＳ Ｐゴシック" charset="0"/>
                <a:cs typeface="ＭＳ Ｐゴシック" charset="0"/>
              </a:rPr>
              <a:t>'</a:t>
            </a:r>
            <a:r>
              <a:rPr lang="en-US" dirty="0" smtClean="0">
                <a:latin typeface="Arial" charset="0"/>
                <a:ea typeface="ＭＳ Ｐゴシック" charset="0"/>
                <a:cs typeface="ＭＳ Ｐゴシック" charset="0"/>
              </a:rPr>
              <a:t>s </a:t>
            </a:r>
            <a:r>
              <a:rPr lang="en-US" dirty="0">
                <a:latin typeface="Arial" charset="0"/>
                <a:ea typeface="ＭＳ Ｐゴシック" charset="0"/>
                <a:cs typeface="ＭＳ Ｐゴシック" charset="0"/>
              </a:rPr>
              <a:t>Precept Bible study at our church</a:t>
            </a:r>
          </a:p>
        </p:txBody>
      </p:sp>
      <p:sp>
        <p:nvSpPr>
          <p:cNvPr id="368643" name="Slide Number Placeholder 3"/>
          <p:cNvSpPr>
            <a:spLocks noGrp="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82CA59-476C-C447-A28E-853EE0FA4BC7}" type="slidenum">
              <a:rPr lang="en-US" sz="1200">
                <a:solidFill>
                  <a:srgbClr val="000000"/>
                </a:solidFill>
                <a:latin typeface="Calibri" charset="0"/>
              </a:rPr>
              <a:pPr eaLnBrk="1" hangingPunct="1"/>
              <a:t>2</a:t>
            </a:fld>
            <a:endParaRPr lang="en-US" sz="1200">
              <a:solidFill>
                <a:srgbClr val="000000"/>
              </a:solidFill>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2"/>
          <p:cNvSpPr>
            <a:spLocks noGrp="1" noRot="1" noChangeAspect="1" noChangeArrowheads="1" noTextEdit="1"/>
          </p:cNvSpPr>
          <p:nvPr>
            <p:ph type="sldImg"/>
          </p:nvPr>
        </p:nvSpPr>
        <p:spPr>
          <a:xfrm>
            <a:off x="1150938" y="692150"/>
            <a:ext cx="4556125" cy="3416300"/>
          </a:xfrm>
          <a:ln/>
        </p:spPr>
      </p:sp>
      <p:sp>
        <p:nvSpPr>
          <p:cNvPr id="53555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2"/>
          <p:cNvSpPr>
            <a:spLocks noGrp="1" noRot="1" noChangeAspect="1" noChangeArrowheads="1" noTextEdit="1"/>
          </p:cNvSpPr>
          <p:nvPr>
            <p:ph type="sldImg"/>
          </p:nvPr>
        </p:nvSpPr>
        <p:spPr>
          <a:xfrm>
            <a:off x="1150938" y="692150"/>
            <a:ext cx="4556125" cy="3416300"/>
          </a:xfrm>
          <a:ln/>
        </p:spPr>
      </p:sp>
      <p:sp>
        <p:nvSpPr>
          <p:cNvPr id="53760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2"/>
          <p:cNvSpPr>
            <a:spLocks noGrp="1" noRot="1" noChangeAspect="1" noChangeArrowheads="1" noTextEdit="1"/>
          </p:cNvSpPr>
          <p:nvPr>
            <p:ph type="sldImg"/>
          </p:nvPr>
        </p:nvSpPr>
        <p:spPr>
          <a:xfrm>
            <a:off x="1150938" y="692150"/>
            <a:ext cx="4556125" cy="3416300"/>
          </a:xfrm>
          <a:ln/>
        </p:spPr>
      </p:sp>
      <p:sp>
        <p:nvSpPr>
          <p:cNvPr id="53965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54169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90518F-5E1D-464E-92AC-039FDAAA233F}" type="slidenum">
              <a:rPr lang="en-US" sz="1200">
                <a:solidFill>
                  <a:prstClr val="black"/>
                </a:solidFill>
              </a:rPr>
              <a:pPr/>
              <a:t>34</a:t>
            </a:fld>
            <a:endParaRPr lang="en-US" sz="1200">
              <a:solidFill>
                <a:prstClr val="black"/>
              </a:solidFill>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54681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03D245AF-4A92-F341-B521-51AA1D19B862}" type="slidenum">
              <a:rPr lang="en-US" sz="1200">
                <a:solidFill>
                  <a:srgbClr val="000000"/>
                </a:solidFill>
              </a:rPr>
              <a:pPr/>
              <a:t>38</a:t>
            </a:fld>
            <a:endParaRPr lang="en-US" sz="1200">
              <a:solidFill>
                <a:srgbClr val="000000"/>
              </a:solidFill>
            </a:endParaRPr>
          </a:p>
        </p:txBody>
      </p:sp>
      <p:sp>
        <p:nvSpPr>
          <p:cNvPr id="549890" name="Rectangle 2"/>
          <p:cNvSpPr>
            <a:spLocks noGrp="1" noRot="1" noChangeAspect="1" noChangeArrowheads="1"/>
          </p:cNvSpPr>
          <p:nvPr>
            <p:ph type="sldImg"/>
          </p:nvPr>
        </p:nvSpPr>
        <p:spPr>
          <a:xfrm>
            <a:off x="1150938" y="692150"/>
            <a:ext cx="4556125" cy="3416300"/>
          </a:xfrm>
          <a:solidFill>
            <a:srgbClr val="FFFFFF"/>
          </a:solidFill>
          <a:ln/>
        </p:spPr>
      </p:sp>
      <p:sp>
        <p:nvSpPr>
          <p:cNvPr id="5498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From 1997-Sep 2013 God has seen fit to grant me the privilege to train pastors in 12 other countries on 51 trips.  I have taught Homiletics in 8 of these countries (those in red above).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a:latin typeface="Arial" charset="0"/>
                <a:ea typeface="MS PGothic" charset="0"/>
              </a:rPr>
              <a:t>Homiletics</a:t>
            </a:r>
            <a:r>
              <a:rPr lang="en-US" baseline="0">
                <a:latin typeface="Arial" charset="0"/>
                <a:ea typeface="MS PGothic" charset="0"/>
              </a:rPr>
              <a:t> (Preaching) in Indonesian</a:t>
            </a:r>
            <a:endParaRPr lang="en-US">
              <a:latin typeface="Arial" charset="0"/>
              <a:ea typeface="MS PGothic"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40</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smtClean="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41</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smtClean="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D66281-90F7-BC47-BC35-908171F482EB}" type="slidenum">
              <a:rPr lang="en-US" sz="1200">
                <a:solidFill>
                  <a:srgbClr val="000000"/>
                </a:solidFill>
                <a:latin typeface="Arial" charset="0"/>
              </a:rPr>
              <a:pPr eaLnBrk="1" hangingPunct="1"/>
              <a:t>4</a:t>
            </a:fld>
            <a:endParaRPr lang="en-US" sz="1200">
              <a:solidFill>
                <a:srgbClr val="000000"/>
              </a:solidFill>
              <a:latin typeface="Arial" charset="0"/>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INTERVIEWER: And Susan, what ministries has the Lord granted you?</a:t>
            </a:r>
          </a:p>
          <a:p>
            <a:pPr eaLnBrk="1" hangingPunct="1"/>
            <a:r>
              <a:rPr lang="en-US" dirty="0">
                <a:latin typeface="Arial" charset="0"/>
                <a:ea typeface="ＭＳ Ｐゴシック" charset="0"/>
                <a:cs typeface="ＭＳ Ｐゴシック" charset="0"/>
              </a:rPr>
              <a:t>SUSAN: I have been teaching the wives of leaders at SBC.  These 5 women come from 5 different nations!</a:t>
            </a:r>
          </a:p>
          <a:p>
            <a:pPr eaLnBrk="1" hangingPunct="1"/>
            <a:r>
              <a:rPr lang="en-US" dirty="0">
                <a:latin typeface="Arial" charset="0"/>
                <a:ea typeface="ＭＳ Ｐゴシック" charset="0"/>
                <a:cs typeface="ＭＳ Ｐゴシック" charset="0"/>
              </a:rPr>
              <a:t>SUSAN: I also lead the </a:t>
            </a:r>
            <a:r>
              <a:rPr lang="en-US" dirty="0" smtClean="0">
                <a:latin typeface="Arial" charset="0"/>
                <a:ea typeface="ＭＳ Ｐゴシック" charset="0"/>
                <a:cs typeface="ＭＳ Ｐゴシック" charset="0"/>
              </a:rPr>
              <a:t>woman</a:t>
            </a:r>
            <a:r>
              <a:rPr lang="uk-UA" dirty="0" smtClean="0">
                <a:latin typeface="Arial" charset="0"/>
                <a:ea typeface="ＭＳ Ｐゴシック" charset="0"/>
                <a:cs typeface="ＭＳ Ｐゴシック" charset="0"/>
              </a:rPr>
              <a:t>'</a:t>
            </a:r>
            <a:r>
              <a:rPr lang="en-US" dirty="0" smtClean="0">
                <a:latin typeface="Arial" charset="0"/>
                <a:ea typeface="ＭＳ Ｐゴシック" charset="0"/>
                <a:cs typeface="ＭＳ Ｐゴシック" charset="0"/>
              </a:rPr>
              <a:t>s </a:t>
            </a:r>
            <a:r>
              <a:rPr lang="en-US" dirty="0">
                <a:latin typeface="Arial" charset="0"/>
                <a:ea typeface="ＭＳ Ｐゴシック" charset="0"/>
                <a:cs typeface="ＭＳ Ｐゴシック" charset="0"/>
              </a:rPr>
              <a:t>Bible study at our church</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42</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smtClean="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43</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smtClean="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44</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smtClean="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45</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smtClean="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CD1452-832C-F142-A0F2-7761CC4A337A}" type="slidenum">
              <a:rPr lang="en-US" sz="1200">
                <a:solidFill>
                  <a:srgbClr val="000000"/>
                </a:solidFill>
              </a:rPr>
              <a:pPr eaLnBrk="1" hangingPunct="1"/>
              <a:t>46</a:t>
            </a:fld>
            <a:endParaRPr lang="en-US" sz="1200">
              <a:solidFill>
                <a:srgbClr val="000000"/>
              </a:solidFill>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smtClean="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7E4D01D5-5460-F648-8DD4-091AFB9C45EE}" type="slidenum">
              <a:rPr lang="en-US" sz="1200">
                <a:solidFill>
                  <a:srgbClr val="000000"/>
                </a:solidFill>
                <a:latin typeface="Times New Roman" charset="0"/>
              </a:rPr>
              <a:pPr eaLnBrk="1" hangingPunct="1"/>
              <a:t>47</a:t>
            </a:fld>
            <a:endParaRPr lang="en-US" sz="1200">
              <a:solidFill>
                <a:srgbClr val="000000"/>
              </a:solidFill>
              <a:latin typeface="Times New Roman" charset="0"/>
            </a:endParaRPr>
          </a:p>
        </p:txBody>
      </p:sp>
      <p:sp>
        <p:nvSpPr>
          <p:cNvPr id="574466" name="Rectangle 2"/>
          <p:cNvSpPr>
            <a:spLocks noGrp="1" noRot="1" noChangeAspect="1" noChangeArrowheads="1" noTextEdit="1"/>
          </p:cNvSpPr>
          <p:nvPr>
            <p:ph type="sldImg"/>
          </p:nvPr>
        </p:nvSpPr>
        <p:spPr>
          <a:xfrm>
            <a:off x="1150938" y="692150"/>
            <a:ext cx="4556125" cy="3416300"/>
          </a:xfrm>
          <a:ln/>
        </p:spPr>
      </p:sp>
      <p:sp>
        <p:nvSpPr>
          <p:cNvPr id="5744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57651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E85E0304-F28A-244D-AAF9-9284E51F4CAF}" type="slidenum">
              <a:rPr lang="en-US" sz="1200">
                <a:solidFill>
                  <a:srgbClr val="000000"/>
                </a:solidFill>
              </a:rPr>
              <a:pPr/>
              <a:t>50</a:t>
            </a:fld>
            <a:endParaRPr lang="en-US" sz="1200">
              <a:solidFill>
                <a:srgbClr val="000000"/>
              </a:solidFill>
            </a:endParaRPr>
          </a:p>
        </p:txBody>
      </p:sp>
      <p:sp>
        <p:nvSpPr>
          <p:cNvPr id="579586" name="Rectangle 2"/>
          <p:cNvSpPr>
            <a:spLocks noGrp="1" noRot="1" noChangeAspect="1" noChangeArrowheads="1" noTextEdit="1"/>
          </p:cNvSpPr>
          <p:nvPr>
            <p:ph type="sldImg"/>
          </p:nvPr>
        </p:nvSpPr>
        <p:spPr>
          <a:xfrm>
            <a:off x="1150938" y="692150"/>
            <a:ext cx="4556125" cy="3416300"/>
          </a:xfrm>
          <a:ln/>
        </p:spPr>
      </p:sp>
      <p:sp>
        <p:nvSpPr>
          <p:cNvPr id="5795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47157E91-ACCE-254F-9B6D-8E04F6573267}" type="slidenum">
              <a:rPr lang="en-US" sz="1200">
                <a:solidFill>
                  <a:srgbClr val="000000"/>
                </a:solidFill>
              </a:rPr>
              <a:pPr/>
              <a:t>51</a:t>
            </a:fld>
            <a:endParaRPr lang="en-US" sz="1200">
              <a:solidFill>
                <a:srgbClr val="000000"/>
              </a:solidFill>
            </a:endParaRPr>
          </a:p>
        </p:txBody>
      </p:sp>
      <p:sp>
        <p:nvSpPr>
          <p:cNvPr id="581634" name="Rectangle 2"/>
          <p:cNvSpPr>
            <a:spLocks noGrp="1" noRot="1" noChangeAspect="1" noChangeArrowheads="1" noTextEdit="1"/>
          </p:cNvSpPr>
          <p:nvPr>
            <p:ph type="sldImg"/>
          </p:nvPr>
        </p:nvSpPr>
        <p:spPr>
          <a:xfrm>
            <a:off x="1150938" y="692150"/>
            <a:ext cx="4556125" cy="3416300"/>
          </a:xfrm>
          <a:ln/>
        </p:spPr>
      </p:sp>
      <p:sp>
        <p:nvSpPr>
          <p:cNvPr id="5816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58573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A3FBF7B-F2C1-C44B-8232-747C0ED3C234}" type="slidenum">
              <a:rPr lang="en-US" sz="1200">
                <a:solidFill>
                  <a:srgbClr val="000000"/>
                </a:solidFill>
                <a:latin typeface="Arial" charset="0"/>
              </a:rPr>
              <a:pPr/>
              <a:t>7</a:t>
            </a:fld>
            <a:endParaRPr lang="en-US" sz="1200">
              <a:solidFill>
                <a:srgbClr val="000000"/>
              </a:solidFill>
              <a:latin typeface="Arial"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5908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2"/>
          <p:cNvSpPr>
            <a:spLocks noGrp="1" noRot="1" noChangeAspect="1" noChangeArrowheads="1" noTextEdit="1"/>
          </p:cNvSpPr>
          <p:nvPr>
            <p:ph type="sldImg"/>
          </p:nvPr>
        </p:nvSpPr>
        <p:spPr>
          <a:xfrm>
            <a:off x="1150938" y="692150"/>
            <a:ext cx="4556125" cy="3416300"/>
          </a:xfrm>
          <a:ln/>
        </p:spPr>
      </p:sp>
      <p:sp>
        <p:nvSpPr>
          <p:cNvPr id="59289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2"/>
          <p:cNvSpPr>
            <a:spLocks noGrp="1" noRot="1" noChangeAspect="1" noChangeArrowheads="1" noTextEdit="1"/>
          </p:cNvSpPr>
          <p:nvPr>
            <p:ph type="sldImg"/>
          </p:nvPr>
        </p:nvSpPr>
        <p:spPr>
          <a:xfrm>
            <a:off x="1150938" y="692150"/>
            <a:ext cx="4556125" cy="3416300"/>
          </a:xfrm>
          <a:ln/>
        </p:spPr>
      </p:sp>
      <p:sp>
        <p:nvSpPr>
          <p:cNvPr id="59494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2"/>
          <p:cNvSpPr>
            <a:spLocks noGrp="1" noRot="1" noChangeAspect="1" noChangeArrowheads="1" noTextEdit="1"/>
          </p:cNvSpPr>
          <p:nvPr>
            <p:ph type="sldImg"/>
          </p:nvPr>
        </p:nvSpPr>
        <p:spPr>
          <a:xfrm>
            <a:off x="1150938" y="692150"/>
            <a:ext cx="4556125" cy="3416300"/>
          </a:xfrm>
          <a:ln/>
        </p:spPr>
      </p:sp>
      <p:sp>
        <p:nvSpPr>
          <p:cNvPr id="5969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2"/>
          <p:cNvSpPr>
            <a:spLocks noGrp="1" noRot="1" noChangeAspect="1" noChangeArrowheads="1" noTextEdit="1"/>
          </p:cNvSpPr>
          <p:nvPr>
            <p:ph type="sldImg"/>
          </p:nvPr>
        </p:nvSpPr>
        <p:spPr>
          <a:xfrm>
            <a:off x="1150938" y="692150"/>
            <a:ext cx="4556125" cy="3416300"/>
          </a:xfrm>
          <a:ln/>
        </p:spPr>
      </p:sp>
      <p:sp>
        <p:nvSpPr>
          <p:cNvPr id="5990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89" name="Rectangle 2"/>
          <p:cNvSpPr>
            <a:spLocks noGrp="1" noRot="1" noChangeAspect="1" noChangeArrowheads="1" noTextEdit="1"/>
          </p:cNvSpPr>
          <p:nvPr>
            <p:ph type="sldImg"/>
          </p:nvPr>
        </p:nvSpPr>
        <p:spPr>
          <a:xfrm>
            <a:off x="1150938" y="692150"/>
            <a:ext cx="4556125" cy="3416300"/>
          </a:xfrm>
          <a:ln/>
        </p:spPr>
      </p:sp>
      <p:sp>
        <p:nvSpPr>
          <p:cNvPr id="6010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A3A3B71E-167E-8544-BB54-5BA929F6952F}" type="slidenum">
              <a:rPr lang="en-US" sz="1200">
                <a:solidFill>
                  <a:srgbClr val="000000"/>
                </a:solidFill>
                <a:latin typeface="Times New Roman" charset="0"/>
              </a:rPr>
              <a:pPr eaLnBrk="1" hangingPunct="1"/>
              <a:t>64</a:t>
            </a:fld>
            <a:endParaRPr lang="en-US" sz="1200">
              <a:solidFill>
                <a:srgbClr val="000000"/>
              </a:solidFill>
              <a:latin typeface="Times New Roman" charset="0"/>
            </a:endParaRPr>
          </a:p>
        </p:txBody>
      </p:sp>
      <p:sp>
        <p:nvSpPr>
          <p:cNvPr id="603138" name="Rectangle 2"/>
          <p:cNvSpPr>
            <a:spLocks noGrp="1" noRot="1" noChangeAspect="1" noChangeArrowheads="1"/>
          </p:cNvSpPr>
          <p:nvPr>
            <p:ph type="sldImg"/>
          </p:nvPr>
        </p:nvSpPr>
        <p:spPr>
          <a:xfrm>
            <a:off x="1150938" y="692150"/>
            <a:ext cx="4556125" cy="3416300"/>
          </a:xfrm>
          <a:solidFill>
            <a:srgbClr val="FFFFFF"/>
          </a:solidFill>
          <a:ln/>
        </p:spPr>
      </p:sp>
      <p:sp>
        <p:nvSpPr>
          <p:cNvPr id="603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Rectangle 2"/>
          <p:cNvSpPr>
            <a:spLocks noGrp="1" noRot="1" noChangeAspect="1" noChangeArrowheads="1" noTextEdit="1"/>
          </p:cNvSpPr>
          <p:nvPr>
            <p:ph type="sldImg"/>
          </p:nvPr>
        </p:nvSpPr>
        <p:spPr>
          <a:xfrm>
            <a:off x="1150938" y="692150"/>
            <a:ext cx="4556125" cy="3416300"/>
          </a:xfrm>
          <a:ln/>
        </p:spPr>
      </p:sp>
      <p:sp>
        <p:nvSpPr>
          <p:cNvPr id="60621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2"/>
          <p:cNvSpPr>
            <a:spLocks noGrp="1" noRot="1" noChangeAspect="1" noChangeArrowheads="1" noTextEdit="1"/>
          </p:cNvSpPr>
          <p:nvPr>
            <p:ph type="sldImg"/>
          </p:nvPr>
        </p:nvSpPr>
        <p:spPr>
          <a:xfrm>
            <a:off x="1150938" y="692150"/>
            <a:ext cx="4556125" cy="3416300"/>
          </a:xfrm>
          <a:ln/>
        </p:spPr>
      </p:sp>
      <p:sp>
        <p:nvSpPr>
          <p:cNvPr id="60825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61030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593AA29D-8AEC-F94B-95EA-3DE8898FE825}" type="slidenum">
              <a:rPr lang="en-US" sz="1200">
                <a:solidFill>
                  <a:srgbClr val="000000"/>
                </a:solidFill>
                <a:latin typeface="Times New Roman" charset="0"/>
              </a:rPr>
              <a:pPr eaLnBrk="1" hangingPunct="1"/>
              <a:t>12</a:t>
            </a:fld>
            <a:endParaRPr lang="en-US" sz="1200">
              <a:solidFill>
                <a:srgbClr val="000000"/>
              </a:solidFill>
              <a:latin typeface="Times New Roman" charset="0"/>
            </a:endParaRPr>
          </a:p>
        </p:txBody>
      </p:sp>
      <p:sp>
        <p:nvSpPr>
          <p:cNvPr id="515074" name="Rectangle 2"/>
          <p:cNvSpPr>
            <a:spLocks noGrp="1" noRot="1" noChangeAspect="1" noChangeArrowheads="1"/>
          </p:cNvSpPr>
          <p:nvPr>
            <p:ph type="sldImg"/>
          </p:nvPr>
        </p:nvSpPr>
        <p:spPr>
          <a:xfrm>
            <a:off x="1150938" y="692150"/>
            <a:ext cx="4556125" cy="3416300"/>
          </a:xfrm>
          <a:solidFill>
            <a:srgbClr val="FFFFFF"/>
          </a:solidFill>
          <a:ln/>
        </p:spPr>
      </p:sp>
      <p:sp>
        <p:nvSpPr>
          <p:cNvPr id="515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2"/>
          <p:cNvSpPr>
            <a:spLocks noGrp="1" noRot="1" noChangeAspect="1" noChangeArrowheads="1"/>
          </p:cNvSpPr>
          <p:nvPr>
            <p:ph type="sldImg"/>
          </p:nvPr>
        </p:nvSpPr>
        <p:spPr>
          <a:xfrm>
            <a:off x="1143000" y="685800"/>
            <a:ext cx="4572000" cy="3429000"/>
          </a:xfrm>
          <a:solidFill>
            <a:srgbClr val="FFFFFF"/>
          </a:solidFill>
          <a:ln/>
        </p:spPr>
      </p:sp>
      <p:sp>
        <p:nvSpPr>
          <p:cNvPr id="61235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a:latin typeface="Arial" charset="0"/>
                <a:ea typeface="MS PGothic" charset="0"/>
              </a:rPr>
              <a:t>Homiletics</a:t>
            </a:r>
            <a:r>
              <a:rPr lang="en-US" baseline="0">
                <a:latin typeface="Arial" charset="0"/>
                <a:ea typeface="MS PGothic" charset="0"/>
              </a:rPr>
              <a:t> (Preaching) in Indonesian</a:t>
            </a:r>
            <a:endParaRPr lang="en-US">
              <a:latin typeface="Arial" charset="0"/>
              <a:ea typeface="MS PGothic"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61440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555D7D-CECB-EC4D-987A-64E5511A6D77}" type="slidenum">
              <a:rPr lang="en-US" sz="1200">
                <a:solidFill>
                  <a:srgbClr val="000000"/>
                </a:solidFill>
                <a:latin typeface="Arial" charset="0"/>
              </a:rPr>
              <a:pPr eaLnBrk="1" hangingPunct="1"/>
              <a:t>13</a:t>
            </a:fld>
            <a:endParaRPr lang="en-US" sz="1200">
              <a:solidFill>
                <a:srgbClr val="000000"/>
              </a:solidFill>
              <a:latin typeface="Arial" charset="0"/>
            </a:endParaRPr>
          </a:p>
        </p:txBody>
      </p:sp>
      <p:sp>
        <p:nvSpPr>
          <p:cNvPr id="392194" name="Rectangle 2"/>
          <p:cNvSpPr>
            <a:spLocks noGrp="1" noRot="1" noChangeAspect="1" noChangeArrowheads="1"/>
          </p:cNvSpPr>
          <p:nvPr>
            <p:ph type="sldImg"/>
          </p:nvPr>
        </p:nvSpPr>
        <p:spPr>
          <a:solidFill>
            <a:srgbClr val="FFFFFF"/>
          </a:solidFill>
          <a:ln/>
        </p:spPr>
      </p:sp>
      <p:sp>
        <p:nvSpPr>
          <p:cNvPr id="392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charset="0"/>
                <a:ea typeface="ＭＳ Ｐゴシック" charset="0"/>
                <a:cs typeface="ＭＳ Ｐゴシック" charset="0"/>
              </a:rPr>
              <a:t>I</a:t>
            </a:r>
            <a:r>
              <a:rPr lang="uk-UA" dirty="0" smtClean="0">
                <a:latin typeface="Arial" charset="0"/>
                <a:ea typeface="ＭＳ Ｐゴシック" charset="0"/>
                <a:cs typeface="ＭＳ Ｐゴシック" charset="0"/>
              </a:rPr>
              <a:t>'</a:t>
            </a:r>
            <a:r>
              <a:rPr lang="en-US" dirty="0" smtClean="0">
                <a:latin typeface="Arial" charset="0"/>
                <a:ea typeface="ＭＳ Ｐゴシック" charset="0"/>
                <a:cs typeface="ＭＳ Ｐゴシック" charset="0"/>
              </a:rPr>
              <a:t>m </a:t>
            </a:r>
            <a:r>
              <a:rPr lang="en-US" dirty="0">
                <a:latin typeface="Arial" charset="0"/>
                <a:ea typeface="ＭＳ Ｐゴシック" charset="0"/>
                <a:cs typeface="ＭＳ Ｐゴシック" charset="0"/>
              </a:rPr>
              <a:t>also the director of the doctoral program at SBC that trains about 80 seminary professors and pastors throughout Asia in English and Chinese.  </a:t>
            </a:r>
            <a:r>
              <a:rPr lang="en-US" dirty="0" err="1">
                <a:latin typeface="Arial" charset="0"/>
                <a:ea typeface="ＭＳ Ｐゴシック" charset="0"/>
                <a:cs typeface="ＭＳ Ｐゴシック" charset="0"/>
              </a:rPr>
              <a:t>Generallly</a:t>
            </a:r>
            <a:r>
              <a:rPr lang="en-US" dirty="0">
                <a:latin typeface="Arial" charset="0"/>
                <a:ea typeface="ＭＳ Ｐゴシック" charset="0"/>
                <a:cs typeface="ＭＳ Ｐゴシック" charset="0"/>
              </a:rPr>
              <a:t> each year about 5 of them received their Doctor of Ministry degree.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D6D7AD-8293-F342-AFE0-99D0E8A70A39}" type="slidenum">
              <a:rPr lang="en-US" sz="1200">
                <a:solidFill>
                  <a:prstClr val="black"/>
                </a:solidFill>
              </a:rPr>
              <a:pPr eaLnBrk="1" hangingPunct="1"/>
              <a:t>14</a:t>
            </a:fld>
            <a:endParaRPr lang="en-US" sz="1200">
              <a:solidFill>
                <a:prstClr val="black"/>
              </a:solidFill>
            </a:endParaRPr>
          </a:p>
        </p:txBody>
      </p:sp>
      <p:sp>
        <p:nvSpPr>
          <p:cNvPr id="504834" name="Rectangle 2"/>
          <p:cNvSpPr>
            <a:spLocks noGrp="1" noRot="1" noChangeAspect="1" noChangeArrowheads="1"/>
          </p:cNvSpPr>
          <p:nvPr>
            <p:ph type="sldImg"/>
          </p:nvPr>
        </p:nvSpPr>
        <p:spPr>
          <a:solidFill>
            <a:srgbClr val="FFFFFF"/>
          </a:solidFill>
          <a:ln/>
        </p:spPr>
      </p:sp>
      <p:sp>
        <p:nvSpPr>
          <p:cNvPr id="504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Times New Roman" charset="0"/>
                <a:ea typeface="ＭＳ Ｐゴシック" charset="0"/>
                <a:cs typeface="ＭＳ Ｐゴシック" charset="0"/>
              </a:rPr>
              <a:t>I</a:t>
            </a:r>
            <a:r>
              <a:rPr lang="uk-UA" altLang="ja-JP" dirty="0" smtClean="0">
                <a:latin typeface="Times New Roman" charset="0"/>
                <a:ea typeface="ＭＳ Ｐゴシック" charset="0"/>
                <a:cs typeface="ＭＳ Ｐゴシック" charset="0"/>
              </a:rPr>
              <a:t>'</a:t>
            </a:r>
            <a:r>
              <a:rPr lang="en-US" altLang="ja-JP" dirty="0" err="1" smtClean="0">
                <a:latin typeface="Times New Roman" charset="0"/>
                <a:ea typeface="ＭＳ Ｐゴシック" charset="0"/>
                <a:cs typeface="ＭＳ Ｐゴシック" charset="0"/>
              </a:rPr>
              <a:t>ve</a:t>
            </a:r>
            <a:r>
              <a:rPr lang="en-US" altLang="ja-JP" dirty="0" smtClean="0">
                <a:latin typeface="Times New Roman" charset="0"/>
                <a:ea typeface="ＭＳ Ｐゴシック" charset="0"/>
                <a:cs typeface="ＭＳ Ｐゴシック" charset="0"/>
              </a:rPr>
              <a:t> </a:t>
            </a:r>
            <a:r>
              <a:rPr lang="en-US" altLang="ja-JP" dirty="0">
                <a:latin typeface="Times New Roman" charset="0"/>
                <a:ea typeface="ＭＳ Ｐゴシック" charset="0"/>
                <a:cs typeface="ＭＳ Ｐゴシック" charset="0"/>
              </a:rPr>
              <a:t>served as a seminary professor with 30 other faculty at </a:t>
            </a:r>
            <a:r>
              <a:rPr lang="en-US" altLang="ja-JP" dirty="0" smtClean="0">
                <a:latin typeface="Times New Roman" charset="0"/>
                <a:ea typeface="ＭＳ Ｐゴシック" charset="0"/>
                <a:cs typeface="ＭＳ Ｐゴシック" charset="0"/>
              </a:rPr>
              <a:t>Singapore</a:t>
            </a:r>
            <a:r>
              <a:rPr lang="uk-UA" altLang="ja-JP" dirty="0" smtClean="0">
                <a:latin typeface="Times New Roman" charset="0"/>
                <a:ea typeface="ＭＳ Ｐゴシック" charset="0"/>
                <a:cs typeface="ＭＳ Ｐゴシック" charset="0"/>
              </a:rPr>
              <a:t>'</a:t>
            </a:r>
            <a:r>
              <a:rPr lang="en-US" altLang="ja-JP" dirty="0" smtClean="0">
                <a:latin typeface="Times New Roman" charset="0"/>
                <a:ea typeface="ＭＳ Ｐゴシック" charset="0"/>
                <a:cs typeface="ＭＳ Ｐゴシック" charset="0"/>
              </a:rPr>
              <a:t>s </a:t>
            </a:r>
            <a:r>
              <a:rPr lang="en-US" altLang="ja-JP" dirty="0">
                <a:latin typeface="Times New Roman" charset="0"/>
                <a:ea typeface="ＭＳ Ｐゴシック" charset="0"/>
                <a:cs typeface="ＭＳ Ｐゴシック" charset="0"/>
              </a:rPr>
              <a:t>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a:solidFill>
                  <a:srgbClr val="000000"/>
                </a:solidFill>
              </a:rPr>
              <a:pPr/>
              <a:t>15</a:t>
            </a:fld>
            <a:endParaRPr lang="en-US" sz="1200">
              <a:solidFill>
                <a:srgbClr val="000000"/>
              </a:solidFill>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Most</a:t>
            </a:r>
            <a:r>
              <a:rPr lang="en-US" baseline="0" dirty="0" smtClean="0">
                <a:latin typeface="Arial" charset="0"/>
                <a:ea typeface="ＭＳ Ｐゴシック" charset="0"/>
                <a:cs typeface="ＭＳ Ｐゴシック" charset="0"/>
              </a:rPr>
              <a:t> of these students are first-generation Christians eager to share the gospel with their own people!</a:t>
            </a:r>
            <a:endParaRPr lang="en-US" dirty="0">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8F0F56-7284-9D4D-AC50-B8B92F3B410A}" type="slidenum">
              <a:rPr lang="en-US" sz="1200">
                <a:solidFill>
                  <a:srgbClr val="000000"/>
                </a:solidFill>
              </a:rPr>
              <a:pPr eaLnBrk="1" hangingPunct="1"/>
              <a:t>16</a:t>
            </a:fld>
            <a:endParaRPr lang="en-US" sz="1200">
              <a:solidFill>
                <a:srgbClr val="000000"/>
              </a:solidFill>
            </a:endParaRPr>
          </a:p>
        </p:txBody>
      </p:sp>
      <p:sp>
        <p:nvSpPr>
          <p:cNvPr id="834562"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834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jpe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8.jpe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457200" y="2362200"/>
            <a:ext cx="8305800" cy="1295400"/>
            <a:chOff x="288" y="192"/>
            <a:chExt cx="5232" cy="816"/>
          </a:xfrm>
        </p:grpSpPr>
        <p:sp>
          <p:nvSpPr>
            <p:cNvPr id="5" name="AutoShape 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a:noFill/>
            </a:ln>
            <a:effectLst>
              <a:outerShdw blurRad="63500" dist="117432" dir="4604261"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ea typeface="+mn-ea"/>
                <a:cs typeface="+mn-cs"/>
              </a:endParaRPr>
            </a:p>
          </p:txBody>
        </p:sp>
        <p:sp>
          <p:nvSpPr>
            <p:cNvPr id="6" name="AutoShape 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ea typeface="+mn-ea"/>
                <a:cs typeface="+mn-cs"/>
              </a:endParaRPr>
            </a:p>
          </p:txBody>
        </p:sp>
        <p:sp>
          <p:nvSpPr>
            <p:cNvPr id="7" name="Freeform 9"/>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ea typeface="+mn-ea"/>
                <a:cs typeface="+mn-cs"/>
              </a:endParaRPr>
            </a:p>
          </p:txBody>
        </p:sp>
        <p:sp>
          <p:nvSpPr>
            <p:cNvPr id="8" name="Freeform 10"/>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ea typeface="+mn-ea"/>
                <a:cs typeface="+mn-cs"/>
              </a:endParaRPr>
            </a:p>
          </p:txBody>
        </p:sp>
        <p:sp>
          <p:nvSpPr>
            <p:cNvPr id="9" name="Freeform 11"/>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ea typeface="+mn-ea"/>
                <a:cs typeface="+mn-cs"/>
              </a:endParaRPr>
            </a:p>
          </p:txBody>
        </p:sp>
      </p:grpSp>
      <p:sp>
        <p:nvSpPr>
          <p:cNvPr id="301061" name="Rectangle 5"/>
          <p:cNvSpPr>
            <a:spLocks noGrp="1" noChangeArrowheads="1"/>
          </p:cNvSpPr>
          <p:nvPr>
            <p:ph type="subTitle"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301068" name="Rectangle 12"/>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2"/>
          <p:cNvSpPr>
            <a:spLocks noGrp="1" noChangeArrowheads="1"/>
          </p:cNvSpPr>
          <p:nvPr>
            <p:ph type="dt" sz="half" idx="10"/>
          </p:nvPr>
        </p:nvSpPr>
        <p:spPr>
          <a:xfrm>
            <a:off x="152400" y="6248400"/>
            <a:ext cx="1905000" cy="457200"/>
          </a:xfrm>
        </p:spPr>
        <p:txBody>
          <a:bodyPr/>
          <a:lstStyle>
            <a:lvl1pPr eaLnBrk="1" hangingPunct="1">
              <a:defRPr/>
            </a:lvl1pPr>
          </a:lstStyle>
          <a:p>
            <a:pPr>
              <a:defRPr/>
            </a:pPr>
            <a:endParaRPr lang="en-US"/>
          </a:p>
        </p:txBody>
      </p:sp>
      <p:sp>
        <p:nvSpPr>
          <p:cNvPr id="11" name="Rectangle 3"/>
          <p:cNvSpPr>
            <a:spLocks noGrp="1" noChangeArrowheads="1"/>
          </p:cNvSpPr>
          <p:nvPr>
            <p:ph type="ftr" sz="quarter" idx="11"/>
          </p:nvPr>
        </p:nvSpPr>
        <p:spPr>
          <a:xfrm>
            <a:off x="2133600" y="6248400"/>
            <a:ext cx="4876800" cy="457200"/>
          </a:xfrm>
        </p:spPr>
        <p:txBody>
          <a:bodyPr/>
          <a:lstStyle>
            <a:lvl1pPr eaLnBrk="1" hangingPunct="1">
              <a:defRPr/>
            </a:lvl1pPr>
          </a:lstStyle>
          <a:p>
            <a:pPr>
              <a:defRPr/>
            </a:pPr>
            <a:endParaRPr lang="en-US"/>
          </a:p>
        </p:txBody>
      </p:sp>
      <p:sp>
        <p:nvSpPr>
          <p:cNvPr id="12" name="Rectangle 4"/>
          <p:cNvSpPr>
            <a:spLocks noGrp="1" noChangeArrowheads="1"/>
          </p:cNvSpPr>
          <p:nvPr>
            <p:ph type="sldNum" sz="quarter" idx="12"/>
          </p:nvPr>
        </p:nvSpPr>
        <p:spPr>
          <a:xfrm>
            <a:off x="7086600" y="6248400"/>
            <a:ext cx="1905000" cy="457200"/>
          </a:xfrm>
        </p:spPr>
        <p:txBody>
          <a:bodyPr/>
          <a:lstStyle>
            <a:lvl1pPr eaLnBrk="1" hangingPunct="1">
              <a:defRPr/>
            </a:lvl1pPr>
          </a:lstStyle>
          <a:p>
            <a:pPr>
              <a:defRPr/>
            </a:pPr>
            <a:fld id="{787A1D0D-F312-9342-9B5B-9F386DBD4F8F}" type="slidenum">
              <a:rPr lang="en-US"/>
              <a:pPr>
                <a:defRPr/>
              </a:pPr>
              <a:t>‹#›</a:t>
            </a:fld>
            <a:endParaRPr lang="en-US"/>
          </a:p>
        </p:txBody>
      </p:sp>
    </p:spTree>
    <p:extLst>
      <p:ext uri="{BB962C8B-B14F-4D97-AF65-F5344CB8AC3E}">
        <p14:creationId xmlns:p14="http://schemas.microsoft.com/office/powerpoint/2010/main" val="3423457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1A12ABCF-F56D-5046-B0B9-25632FBA0CA7}" type="slidenum">
              <a:rPr lang="en-US"/>
              <a:pPr>
                <a:defRPr/>
              </a:pPr>
              <a:t>‹#›</a:t>
            </a:fld>
            <a:endParaRPr lang="en-US"/>
          </a:p>
        </p:txBody>
      </p:sp>
    </p:spTree>
    <p:extLst>
      <p:ext uri="{BB962C8B-B14F-4D97-AF65-F5344CB8AC3E}">
        <p14:creationId xmlns:p14="http://schemas.microsoft.com/office/powerpoint/2010/main" val="15392286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3B8C9B-7B06-0940-A479-1E6E9C9473CC}" type="slidenum">
              <a:rPr lang="en-US"/>
              <a:pPr>
                <a:defRPr/>
              </a:pPr>
              <a:t>‹#›</a:t>
            </a:fld>
            <a:endParaRPr lang="en-US"/>
          </a:p>
        </p:txBody>
      </p:sp>
    </p:spTree>
    <p:extLst>
      <p:ext uri="{BB962C8B-B14F-4D97-AF65-F5344CB8AC3E}">
        <p14:creationId xmlns:p14="http://schemas.microsoft.com/office/powerpoint/2010/main" val="7197960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E3F9B7-253A-5B4D-B0F0-E1754B2BABF3}" type="slidenum">
              <a:rPr lang="en-US"/>
              <a:pPr>
                <a:defRPr/>
              </a:pPr>
              <a:t>‹#›</a:t>
            </a:fld>
            <a:endParaRPr lang="en-US"/>
          </a:p>
        </p:txBody>
      </p:sp>
    </p:spTree>
    <p:extLst>
      <p:ext uri="{BB962C8B-B14F-4D97-AF65-F5344CB8AC3E}">
        <p14:creationId xmlns:p14="http://schemas.microsoft.com/office/powerpoint/2010/main" val="32258788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6AFCAB-633B-C24C-81D2-9F4BF4256D17}" type="slidenum">
              <a:rPr lang="en-US"/>
              <a:pPr>
                <a:defRPr/>
              </a:pPr>
              <a:t>‹#›</a:t>
            </a:fld>
            <a:endParaRPr lang="en-US"/>
          </a:p>
        </p:txBody>
      </p:sp>
    </p:spTree>
    <p:extLst>
      <p:ext uri="{BB962C8B-B14F-4D97-AF65-F5344CB8AC3E}">
        <p14:creationId xmlns:p14="http://schemas.microsoft.com/office/powerpoint/2010/main" val="37387074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97BEA1-1EC4-7546-AAD0-40E947A1645F}" type="slidenum">
              <a:rPr lang="en-US"/>
              <a:pPr>
                <a:defRPr/>
              </a:pPr>
              <a:t>‹#›</a:t>
            </a:fld>
            <a:endParaRPr lang="en-US"/>
          </a:p>
        </p:txBody>
      </p:sp>
    </p:spTree>
    <p:extLst>
      <p:ext uri="{BB962C8B-B14F-4D97-AF65-F5344CB8AC3E}">
        <p14:creationId xmlns:p14="http://schemas.microsoft.com/office/powerpoint/2010/main" val="4651939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Helvetica" charset="0"/>
            </a:endParaRPr>
          </a:p>
        </p:txBody>
      </p:sp>
      <p:sp>
        <p:nvSpPr>
          <p:cNvPr id="315459"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15460"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284870E3-0D6E-D349-824B-E6F44D767E6F}" type="slidenum">
              <a:rPr lang="en-US"/>
              <a:pPr>
                <a:defRPr/>
              </a:pPr>
              <a:t>‹#›</a:t>
            </a:fld>
            <a:endParaRPr lang="en-US"/>
          </a:p>
        </p:txBody>
      </p:sp>
    </p:spTree>
    <p:extLst>
      <p:ext uri="{BB962C8B-B14F-4D97-AF65-F5344CB8AC3E}">
        <p14:creationId xmlns:p14="http://schemas.microsoft.com/office/powerpoint/2010/main" val="399271458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CD0297A3-A0D3-7F45-AE47-B13DD9F0DCC2}" type="slidenum">
              <a:rPr lang="en-US"/>
              <a:pPr>
                <a:defRPr/>
              </a:pPr>
              <a:t>‹#›</a:t>
            </a:fld>
            <a:endParaRPr lang="en-US"/>
          </a:p>
        </p:txBody>
      </p:sp>
    </p:spTree>
    <p:extLst>
      <p:ext uri="{BB962C8B-B14F-4D97-AF65-F5344CB8AC3E}">
        <p14:creationId xmlns:p14="http://schemas.microsoft.com/office/powerpoint/2010/main" val="36579287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FD75B95F-BAD0-CE48-A161-F623C36ED979}" type="slidenum">
              <a:rPr lang="en-US"/>
              <a:pPr>
                <a:defRPr/>
              </a:pPr>
              <a:t>‹#›</a:t>
            </a:fld>
            <a:endParaRPr lang="en-US"/>
          </a:p>
        </p:txBody>
      </p:sp>
    </p:spTree>
    <p:extLst>
      <p:ext uri="{BB962C8B-B14F-4D97-AF65-F5344CB8AC3E}">
        <p14:creationId xmlns:p14="http://schemas.microsoft.com/office/powerpoint/2010/main" val="29301179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6C6325BD-5530-6A42-9412-200C56FF27B8}" type="slidenum">
              <a:rPr lang="en-US"/>
              <a:pPr>
                <a:defRPr/>
              </a:pPr>
              <a:t>‹#›</a:t>
            </a:fld>
            <a:endParaRPr lang="en-US"/>
          </a:p>
        </p:txBody>
      </p:sp>
    </p:spTree>
    <p:extLst>
      <p:ext uri="{BB962C8B-B14F-4D97-AF65-F5344CB8AC3E}">
        <p14:creationId xmlns:p14="http://schemas.microsoft.com/office/powerpoint/2010/main" val="24445729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CAA37EB8-C273-B94C-B6AE-BB672FD35B4D}" type="slidenum">
              <a:rPr lang="en-US"/>
              <a:pPr>
                <a:defRPr/>
              </a:pPr>
              <a:t>‹#›</a:t>
            </a:fld>
            <a:endParaRPr lang="en-US"/>
          </a:p>
        </p:txBody>
      </p:sp>
    </p:spTree>
    <p:extLst>
      <p:ext uri="{BB962C8B-B14F-4D97-AF65-F5344CB8AC3E}">
        <p14:creationId xmlns:p14="http://schemas.microsoft.com/office/powerpoint/2010/main" val="20741457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74A72AD1-0CA3-E242-9C0E-9F2F515B0CF2}" type="slidenum">
              <a:rPr lang="en-US"/>
              <a:pPr>
                <a:defRPr/>
              </a:pPr>
              <a:t>‹#›</a:t>
            </a:fld>
            <a:endParaRPr lang="en-US"/>
          </a:p>
        </p:txBody>
      </p:sp>
    </p:spTree>
    <p:extLst>
      <p:ext uri="{BB962C8B-B14F-4D97-AF65-F5344CB8AC3E}">
        <p14:creationId xmlns:p14="http://schemas.microsoft.com/office/powerpoint/2010/main" val="1694507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DBD16CED-66E4-9040-890E-8135E306AA76}" type="slidenum">
              <a:rPr lang="en-US"/>
              <a:pPr>
                <a:defRPr/>
              </a:pPr>
              <a:t>‹#›</a:t>
            </a:fld>
            <a:endParaRPr lang="en-US"/>
          </a:p>
        </p:txBody>
      </p:sp>
    </p:spTree>
    <p:extLst>
      <p:ext uri="{BB962C8B-B14F-4D97-AF65-F5344CB8AC3E}">
        <p14:creationId xmlns:p14="http://schemas.microsoft.com/office/powerpoint/2010/main" val="36107292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815DEB0D-9A6F-0249-9F2A-87A283096322}" type="slidenum">
              <a:rPr lang="en-US"/>
              <a:pPr>
                <a:defRPr/>
              </a:pPr>
              <a:t>‹#›</a:t>
            </a:fld>
            <a:endParaRPr lang="en-US"/>
          </a:p>
        </p:txBody>
      </p:sp>
    </p:spTree>
    <p:extLst>
      <p:ext uri="{BB962C8B-B14F-4D97-AF65-F5344CB8AC3E}">
        <p14:creationId xmlns:p14="http://schemas.microsoft.com/office/powerpoint/2010/main" val="26256435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D8D7BC05-EDF2-0C48-8377-83DF7CA049D9}" type="slidenum">
              <a:rPr lang="en-US"/>
              <a:pPr>
                <a:defRPr/>
              </a:pPr>
              <a:t>‹#›</a:t>
            </a:fld>
            <a:endParaRPr lang="en-US"/>
          </a:p>
        </p:txBody>
      </p:sp>
    </p:spTree>
    <p:extLst>
      <p:ext uri="{BB962C8B-B14F-4D97-AF65-F5344CB8AC3E}">
        <p14:creationId xmlns:p14="http://schemas.microsoft.com/office/powerpoint/2010/main" val="35469427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8E1C6129-932D-E04F-AE1E-3C5871823BB3}" type="slidenum">
              <a:rPr lang="en-US"/>
              <a:pPr>
                <a:defRPr/>
              </a:pPr>
              <a:t>‹#›</a:t>
            </a:fld>
            <a:endParaRPr lang="en-US"/>
          </a:p>
        </p:txBody>
      </p:sp>
    </p:spTree>
    <p:extLst>
      <p:ext uri="{BB962C8B-B14F-4D97-AF65-F5344CB8AC3E}">
        <p14:creationId xmlns:p14="http://schemas.microsoft.com/office/powerpoint/2010/main" val="21330275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99984E4C-0D71-B648-A58A-819587F248F8}" type="slidenum">
              <a:rPr lang="en-US"/>
              <a:pPr>
                <a:defRPr/>
              </a:pPr>
              <a:t>‹#›</a:t>
            </a:fld>
            <a:endParaRPr lang="en-US"/>
          </a:p>
        </p:txBody>
      </p:sp>
    </p:spTree>
    <p:extLst>
      <p:ext uri="{BB962C8B-B14F-4D97-AF65-F5344CB8AC3E}">
        <p14:creationId xmlns:p14="http://schemas.microsoft.com/office/powerpoint/2010/main" val="40874882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FD86964A-0CE2-EE45-886B-AD1E56C8E284}" type="slidenum">
              <a:rPr lang="en-US"/>
              <a:pPr>
                <a:defRPr/>
              </a:pPr>
              <a:t>‹#›</a:t>
            </a:fld>
            <a:endParaRPr lang="en-US"/>
          </a:p>
        </p:txBody>
      </p:sp>
    </p:spTree>
    <p:extLst>
      <p:ext uri="{BB962C8B-B14F-4D97-AF65-F5344CB8AC3E}">
        <p14:creationId xmlns:p14="http://schemas.microsoft.com/office/powerpoint/2010/main" val="429214462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51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51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11DB89-DC5E-0842-9781-FB3525F13E2E}" type="slidenum">
              <a:rPr lang="en-US"/>
              <a:pPr>
                <a:defRPr/>
              </a:pPr>
              <a:t>‹#›</a:t>
            </a:fld>
            <a:endParaRPr lang="en-US"/>
          </a:p>
        </p:txBody>
      </p:sp>
    </p:spTree>
    <p:extLst>
      <p:ext uri="{BB962C8B-B14F-4D97-AF65-F5344CB8AC3E}">
        <p14:creationId xmlns:p14="http://schemas.microsoft.com/office/powerpoint/2010/main" val="18528752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4C69C9-D496-4446-863E-CFEBFE692189}" type="slidenum">
              <a:rPr lang="en-US"/>
              <a:pPr>
                <a:defRPr/>
              </a:pPr>
              <a:t>‹#›</a:t>
            </a:fld>
            <a:endParaRPr lang="en-US"/>
          </a:p>
        </p:txBody>
      </p:sp>
    </p:spTree>
    <p:extLst>
      <p:ext uri="{BB962C8B-B14F-4D97-AF65-F5344CB8AC3E}">
        <p14:creationId xmlns:p14="http://schemas.microsoft.com/office/powerpoint/2010/main" val="3247338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1D9B17-AF38-8A4A-8B82-37C1E597A331}" type="slidenum">
              <a:rPr lang="en-US"/>
              <a:pPr>
                <a:defRPr/>
              </a:pPr>
              <a:t>‹#›</a:t>
            </a:fld>
            <a:endParaRPr lang="en-US"/>
          </a:p>
        </p:txBody>
      </p:sp>
    </p:spTree>
    <p:extLst>
      <p:ext uri="{BB962C8B-B14F-4D97-AF65-F5344CB8AC3E}">
        <p14:creationId xmlns:p14="http://schemas.microsoft.com/office/powerpoint/2010/main" val="40581611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66B35B-E316-5940-9A63-EDD862F283E5}" type="slidenum">
              <a:rPr lang="en-US"/>
              <a:pPr>
                <a:defRPr/>
              </a:pPr>
              <a:t>‹#›</a:t>
            </a:fld>
            <a:endParaRPr lang="en-US"/>
          </a:p>
        </p:txBody>
      </p:sp>
    </p:spTree>
    <p:extLst>
      <p:ext uri="{BB962C8B-B14F-4D97-AF65-F5344CB8AC3E}">
        <p14:creationId xmlns:p14="http://schemas.microsoft.com/office/powerpoint/2010/main" val="2857686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98C06C-A3EE-0341-94EB-31427BD020E4}" type="slidenum">
              <a:rPr lang="en-US"/>
              <a:pPr>
                <a:defRPr/>
              </a:pPr>
              <a:t>‹#›</a:t>
            </a:fld>
            <a:endParaRPr lang="en-US"/>
          </a:p>
        </p:txBody>
      </p:sp>
    </p:spTree>
    <p:extLst>
      <p:ext uri="{BB962C8B-B14F-4D97-AF65-F5344CB8AC3E}">
        <p14:creationId xmlns:p14="http://schemas.microsoft.com/office/powerpoint/2010/main" val="2547256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29EF1B-532B-5F46-BBF0-30749A6C3B5A}" type="slidenum">
              <a:rPr lang="en-US"/>
              <a:pPr>
                <a:defRPr/>
              </a:pPr>
              <a:t>‹#›</a:t>
            </a:fld>
            <a:endParaRPr lang="en-US"/>
          </a:p>
        </p:txBody>
      </p:sp>
    </p:spTree>
    <p:extLst>
      <p:ext uri="{BB962C8B-B14F-4D97-AF65-F5344CB8AC3E}">
        <p14:creationId xmlns:p14="http://schemas.microsoft.com/office/powerpoint/2010/main" val="2528515210"/>
      </p:ext>
    </p:extLst>
  </p:cSld>
  <p:clrMapOvr>
    <a:masterClrMapping/>
  </p:clrMapOvr>
  <p:transition xmlns:p14="http://schemas.microsoft.com/office/powerpoint/2010/mai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8FDD06F-D868-354E-B635-C21E2B9FDAAF}" type="slidenum">
              <a:rPr lang="en-US"/>
              <a:pPr>
                <a:defRPr/>
              </a:pPr>
              <a:t>‹#›</a:t>
            </a:fld>
            <a:endParaRPr lang="en-US"/>
          </a:p>
        </p:txBody>
      </p:sp>
    </p:spTree>
    <p:extLst>
      <p:ext uri="{BB962C8B-B14F-4D97-AF65-F5344CB8AC3E}">
        <p14:creationId xmlns:p14="http://schemas.microsoft.com/office/powerpoint/2010/main" val="18100082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6C1F599-3D10-084E-973B-2357D9286FEC}" type="slidenum">
              <a:rPr lang="en-US"/>
              <a:pPr>
                <a:defRPr/>
              </a:pPr>
              <a:t>‹#›</a:t>
            </a:fld>
            <a:endParaRPr lang="en-US"/>
          </a:p>
        </p:txBody>
      </p:sp>
    </p:spTree>
    <p:extLst>
      <p:ext uri="{BB962C8B-B14F-4D97-AF65-F5344CB8AC3E}">
        <p14:creationId xmlns:p14="http://schemas.microsoft.com/office/powerpoint/2010/main" val="144054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E7F007-A45A-1E49-9D24-C3AD01BA6B28}" type="slidenum">
              <a:rPr lang="en-US"/>
              <a:pPr>
                <a:defRPr/>
              </a:pPr>
              <a:t>‹#›</a:t>
            </a:fld>
            <a:endParaRPr lang="en-US"/>
          </a:p>
        </p:txBody>
      </p:sp>
    </p:spTree>
    <p:extLst>
      <p:ext uri="{BB962C8B-B14F-4D97-AF65-F5344CB8AC3E}">
        <p14:creationId xmlns:p14="http://schemas.microsoft.com/office/powerpoint/2010/main" val="317595470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3EBF76-5A0D-3842-AD9D-2E408561FBD6}" type="slidenum">
              <a:rPr lang="en-US"/>
              <a:pPr>
                <a:defRPr/>
              </a:pPr>
              <a:t>‹#›</a:t>
            </a:fld>
            <a:endParaRPr lang="en-US"/>
          </a:p>
        </p:txBody>
      </p:sp>
    </p:spTree>
    <p:extLst>
      <p:ext uri="{BB962C8B-B14F-4D97-AF65-F5344CB8AC3E}">
        <p14:creationId xmlns:p14="http://schemas.microsoft.com/office/powerpoint/2010/main" val="16866147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D4B2C6-2BED-764C-963B-765C02D39AFC}" type="slidenum">
              <a:rPr lang="en-US"/>
              <a:pPr>
                <a:defRPr/>
              </a:pPr>
              <a:t>‹#›</a:t>
            </a:fld>
            <a:endParaRPr lang="en-US"/>
          </a:p>
        </p:txBody>
      </p:sp>
    </p:spTree>
    <p:extLst>
      <p:ext uri="{BB962C8B-B14F-4D97-AF65-F5344CB8AC3E}">
        <p14:creationId xmlns:p14="http://schemas.microsoft.com/office/powerpoint/2010/main" val="619918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47EE4A-7814-004C-8CE4-E741F04071C6}" type="slidenum">
              <a:rPr lang="en-US"/>
              <a:pPr>
                <a:defRPr/>
              </a:pPr>
              <a:t>‹#›</a:t>
            </a:fld>
            <a:endParaRPr lang="en-US"/>
          </a:p>
        </p:txBody>
      </p:sp>
    </p:spTree>
    <p:extLst>
      <p:ext uri="{BB962C8B-B14F-4D97-AF65-F5344CB8AC3E}">
        <p14:creationId xmlns:p14="http://schemas.microsoft.com/office/powerpoint/2010/main" val="29505633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925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9251"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959617-568E-DD44-8BAF-EE634B951B8E}" type="slidenum">
              <a:rPr lang="en-US"/>
              <a:pPr>
                <a:defRPr/>
              </a:pPr>
              <a:t>‹#›</a:t>
            </a:fld>
            <a:endParaRPr lang="en-US"/>
          </a:p>
        </p:txBody>
      </p:sp>
    </p:spTree>
    <p:extLst>
      <p:ext uri="{BB962C8B-B14F-4D97-AF65-F5344CB8AC3E}">
        <p14:creationId xmlns:p14="http://schemas.microsoft.com/office/powerpoint/2010/main" val="41192028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CC1B0B-6F97-EF43-B31B-0E167AF2703F}" type="slidenum">
              <a:rPr lang="en-US"/>
              <a:pPr>
                <a:defRPr/>
              </a:pPr>
              <a:t>‹#›</a:t>
            </a:fld>
            <a:endParaRPr lang="en-US"/>
          </a:p>
        </p:txBody>
      </p:sp>
    </p:spTree>
    <p:extLst>
      <p:ext uri="{BB962C8B-B14F-4D97-AF65-F5344CB8AC3E}">
        <p14:creationId xmlns:p14="http://schemas.microsoft.com/office/powerpoint/2010/main" val="25958490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CC7C38-EF83-7742-9A10-CF4D353C8C86}" type="slidenum">
              <a:rPr lang="en-US"/>
              <a:pPr>
                <a:defRPr/>
              </a:pPr>
              <a:t>‹#›</a:t>
            </a:fld>
            <a:endParaRPr lang="en-US"/>
          </a:p>
        </p:txBody>
      </p:sp>
    </p:spTree>
    <p:extLst>
      <p:ext uri="{BB962C8B-B14F-4D97-AF65-F5344CB8AC3E}">
        <p14:creationId xmlns:p14="http://schemas.microsoft.com/office/powerpoint/2010/main" val="9158781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BD3D2E-B6D1-CC45-AD5E-A6A01CF351E4}" type="slidenum">
              <a:rPr lang="en-US"/>
              <a:pPr>
                <a:defRPr/>
              </a:pPr>
              <a:t>‹#›</a:t>
            </a:fld>
            <a:endParaRPr lang="en-US"/>
          </a:p>
        </p:txBody>
      </p:sp>
    </p:spTree>
    <p:extLst>
      <p:ext uri="{BB962C8B-B14F-4D97-AF65-F5344CB8AC3E}">
        <p14:creationId xmlns:p14="http://schemas.microsoft.com/office/powerpoint/2010/main" val="2764809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A3E3F2-3D75-1742-91A7-E13EE196DB8A}" type="slidenum">
              <a:rPr lang="en-US"/>
              <a:pPr>
                <a:defRPr/>
              </a:pPr>
              <a:t>‹#›</a:t>
            </a:fld>
            <a:endParaRPr lang="en-US"/>
          </a:p>
        </p:txBody>
      </p:sp>
    </p:spTree>
    <p:extLst>
      <p:ext uri="{BB962C8B-B14F-4D97-AF65-F5344CB8AC3E}">
        <p14:creationId xmlns:p14="http://schemas.microsoft.com/office/powerpoint/2010/main" val="951301443"/>
      </p:ext>
    </p:extLst>
  </p:cSld>
  <p:clrMapOvr>
    <a:masterClrMapping/>
  </p:clrMapOvr>
  <p:transition xmlns:p14="http://schemas.microsoft.com/office/powerpoint/2010/mai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8377D8A-48E2-1941-A05E-9164D9D66473}" type="slidenum">
              <a:rPr lang="en-US"/>
              <a:pPr>
                <a:defRPr/>
              </a:pPr>
              <a:t>‹#›</a:t>
            </a:fld>
            <a:endParaRPr lang="en-US"/>
          </a:p>
        </p:txBody>
      </p:sp>
    </p:spTree>
    <p:extLst>
      <p:ext uri="{BB962C8B-B14F-4D97-AF65-F5344CB8AC3E}">
        <p14:creationId xmlns:p14="http://schemas.microsoft.com/office/powerpoint/2010/main" val="40974086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9F1369C-00F9-C045-BB8D-8DE96D6E9CB7}" type="slidenum">
              <a:rPr lang="en-US"/>
              <a:pPr>
                <a:defRPr/>
              </a:pPr>
              <a:t>‹#›</a:t>
            </a:fld>
            <a:endParaRPr lang="en-US"/>
          </a:p>
        </p:txBody>
      </p:sp>
    </p:spTree>
    <p:extLst>
      <p:ext uri="{BB962C8B-B14F-4D97-AF65-F5344CB8AC3E}">
        <p14:creationId xmlns:p14="http://schemas.microsoft.com/office/powerpoint/2010/main" val="84424949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C678144-EE07-F946-B81C-C39B4E4A0A51}" type="slidenum">
              <a:rPr lang="en-US"/>
              <a:pPr>
                <a:defRPr/>
              </a:pPr>
              <a:t>‹#›</a:t>
            </a:fld>
            <a:endParaRPr lang="en-US"/>
          </a:p>
        </p:txBody>
      </p:sp>
    </p:spTree>
    <p:extLst>
      <p:ext uri="{BB962C8B-B14F-4D97-AF65-F5344CB8AC3E}">
        <p14:creationId xmlns:p14="http://schemas.microsoft.com/office/powerpoint/2010/main" val="14355509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5145EF-6B7C-B04A-9FDF-EBD76F5A8585}" type="slidenum">
              <a:rPr lang="en-US"/>
              <a:pPr>
                <a:defRPr/>
              </a:pPr>
              <a:t>‹#›</a:t>
            </a:fld>
            <a:endParaRPr lang="en-US"/>
          </a:p>
        </p:txBody>
      </p:sp>
    </p:spTree>
    <p:extLst>
      <p:ext uri="{BB962C8B-B14F-4D97-AF65-F5344CB8AC3E}">
        <p14:creationId xmlns:p14="http://schemas.microsoft.com/office/powerpoint/2010/main" val="17164343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77CA37-4295-1E4E-BC05-93F2FD5EAA78}" type="slidenum">
              <a:rPr lang="en-US"/>
              <a:pPr>
                <a:defRPr/>
              </a:pPr>
              <a:t>‹#›</a:t>
            </a:fld>
            <a:endParaRPr lang="en-US"/>
          </a:p>
        </p:txBody>
      </p:sp>
    </p:spTree>
    <p:extLst>
      <p:ext uri="{BB962C8B-B14F-4D97-AF65-F5344CB8AC3E}">
        <p14:creationId xmlns:p14="http://schemas.microsoft.com/office/powerpoint/2010/main" val="13302321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B39009-5742-5E49-A760-1A72E82CF455}" type="slidenum">
              <a:rPr lang="en-US"/>
              <a:pPr>
                <a:defRPr/>
              </a:pPr>
              <a:t>‹#›</a:t>
            </a:fld>
            <a:endParaRPr lang="en-US"/>
          </a:p>
        </p:txBody>
      </p:sp>
    </p:spTree>
    <p:extLst>
      <p:ext uri="{BB962C8B-B14F-4D97-AF65-F5344CB8AC3E}">
        <p14:creationId xmlns:p14="http://schemas.microsoft.com/office/powerpoint/2010/main" val="2432045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262C59-787B-DD47-957B-7D96923CDC93}" type="slidenum">
              <a:rPr lang="en-US"/>
              <a:pPr>
                <a:defRPr/>
              </a:pPr>
              <a:t>‹#›</a:t>
            </a:fld>
            <a:endParaRPr lang="en-US"/>
          </a:p>
        </p:txBody>
      </p:sp>
    </p:spTree>
    <p:extLst>
      <p:ext uri="{BB962C8B-B14F-4D97-AF65-F5344CB8AC3E}">
        <p14:creationId xmlns:p14="http://schemas.microsoft.com/office/powerpoint/2010/main" val="353943083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457200" y="2362200"/>
            <a:ext cx="8305800" cy="1295400"/>
            <a:chOff x="288" y="192"/>
            <a:chExt cx="5232" cy="816"/>
          </a:xfrm>
        </p:grpSpPr>
        <p:sp>
          <p:nvSpPr>
            <p:cNvPr id="5" name="AutoShape 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a:noFill/>
            </a:ln>
            <a:effectLst>
              <a:outerShdw blurRad="63500" dist="117432" dir="4604261"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000000"/>
                </a:solidFill>
              </a:endParaRPr>
            </a:p>
          </p:txBody>
        </p:sp>
        <p:sp>
          <p:nvSpPr>
            <p:cNvPr id="6" name="AutoShape 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solidFill>
                  <a:srgbClr val="000000"/>
                </a:solidFill>
              </a:endParaRPr>
            </a:p>
          </p:txBody>
        </p:sp>
        <p:sp>
          <p:nvSpPr>
            <p:cNvPr id="7" name="Freeform 9"/>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solidFill>
                  <a:srgbClr val="000000"/>
                </a:solidFill>
              </a:endParaRPr>
            </a:p>
          </p:txBody>
        </p:sp>
        <p:sp>
          <p:nvSpPr>
            <p:cNvPr id="8" name="Freeform 10"/>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solidFill>
                  <a:srgbClr val="000000"/>
                </a:solidFill>
              </a:endParaRPr>
            </a:p>
          </p:txBody>
        </p:sp>
        <p:sp>
          <p:nvSpPr>
            <p:cNvPr id="9" name="Freeform 11"/>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solidFill>
                  <a:srgbClr val="000000"/>
                </a:solidFill>
              </a:endParaRPr>
            </a:p>
          </p:txBody>
        </p:sp>
      </p:grpSp>
      <p:sp>
        <p:nvSpPr>
          <p:cNvPr id="301061" name="Rectangle 5"/>
          <p:cNvSpPr>
            <a:spLocks noGrp="1" noChangeArrowheads="1"/>
          </p:cNvSpPr>
          <p:nvPr>
            <p:ph type="subTitle"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301068" name="Rectangle 12"/>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2"/>
          <p:cNvSpPr>
            <a:spLocks noGrp="1" noChangeArrowheads="1"/>
          </p:cNvSpPr>
          <p:nvPr>
            <p:ph type="dt" sz="half" idx="10"/>
          </p:nvPr>
        </p:nvSpPr>
        <p:spPr>
          <a:xfrm>
            <a:off x="152400" y="6248400"/>
            <a:ext cx="1905000" cy="457200"/>
          </a:xfrm>
        </p:spPr>
        <p:txBody>
          <a:bodyPr/>
          <a:lstStyle>
            <a:lvl1pPr eaLnBrk="1" hangingPunct="1">
              <a:defRPr/>
            </a:lvl1pPr>
          </a:lstStyle>
          <a:p>
            <a:pPr>
              <a:defRPr/>
            </a:pPr>
            <a:endParaRPr lang="en-US"/>
          </a:p>
        </p:txBody>
      </p:sp>
      <p:sp>
        <p:nvSpPr>
          <p:cNvPr id="11" name="Rectangle 3"/>
          <p:cNvSpPr>
            <a:spLocks noGrp="1" noChangeArrowheads="1"/>
          </p:cNvSpPr>
          <p:nvPr>
            <p:ph type="ftr" sz="quarter" idx="11"/>
          </p:nvPr>
        </p:nvSpPr>
        <p:spPr>
          <a:xfrm>
            <a:off x="2133600" y="6248400"/>
            <a:ext cx="4876800" cy="457200"/>
          </a:xfrm>
        </p:spPr>
        <p:txBody>
          <a:bodyPr/>
          <a:lstStyle>
            <a:lvl1pPr eaLnBrk="1" hangingPunct="1">
              <a:defRPr/>
            </a:lvl1pPr>
          </a:lstStyle>
          <a:p>
            <a:pPr>
              <a:defRPr/>
            </a:pPr>
            <a:endParaRPr lang="en-US"/>
          </a:p>
        </p:txBody>
      </p:sp>
      <p:sp>
        <p:nvSpPr>
          <p:cNvPr id="12" name="Rectangle 4"/>
          <p:cNvSpPr>
            <a:spLocks noGrp="1" noChangeArrowheads="1"/>
          </p:cNvSpPr>
          <p:nvPr>
            <p:ph type="sldNum" sz="quarter" idx="12"/>
          </p:nvPr>
        </p:nvSpPr>
        <p:spPr>
          <a:xfrm>
            <a:off x="7086600" y="6248400"/>
            <a:ext cx="1905000" cy="457200"/>
          </a:xfrm>
        </p:spPr>
        <p:txBody>
          <a:bodyPr/>
          <a:lstStyle>
            <a:lvl1pPr eaLnBrk="1" hangingPunct="1">
              <a:defRPr/>
            </a:lvl1pPr>
          </a:lstStyle>
          <a:p>
            <a:pPr>
              <a:defRPr/>
            </a:pPr>
            <a:fld id="{81BF55C0-3118-A743-80C6-C3025AE1FBBB}" type="slidenum">
              <a:rPr lang="en-US"/>
              <a:pPr>
                <a:defRPr/>
              </a:pPr>
              <a:t>‹#›</a:t>
            </a:fld>
            <a:endParaRPr lang="en-US"/>
          </a:p>
        </p:txBody>
      </p:sp>
    </p:spTree>
    <p:extLst>
      <p:ext uri="{BB962C8B-B14F-4D97-AF65-F5344CB8AC3E}">
        <p14:creationId xmlns:p14="http://schemas.microsoft.com/office/powerpoint/2010/main" val="19549088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5E59FD34-ED20-724E-B944-2B153B9AC443}" type="slidenum">
              <a:rPr lang="en-US"/>
              <a:pPr>
                <a:defRPr/>
              </a:pPr>
              <a:t>‹#›</a:t>
            </a:fld>
            <a:endParaRPr lang="en-US"/>
          </a:p>
        </p:txBody>
      </p:sp>
    </p:spTree>
    <p:extLst>
      <p:ext uri="{BB962C8B-B14F-4D97-AF65-F5344CB8AC3E}">
        <p14:creationId xmlns:p14="http://schemas.microsoft.com/office/powerpoint/2010/main" val="42428840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622EB4B-321C-094A-813C-12A07F78584E}" type="slidenum">
              <a:rPr lang="en-US"/>
              <a:pPr>
                <a:defRPr/>
              </a:pPr>
              <a:t>‹#›</a:t>
            </a:fld>
            <a:endParaRPr lang="en-US"/>
          </a:p>
        </p:txBody>
      </p:sp>
    </p:spTree>
    <p:extLst>
      <p:ext uri="{BB962C8B-B14F-4D97-AF65-F5344CB8AC3E}">
        <p14:creationId xmlns:p14="http://schemas.microsoft.com/office/powerpoint/2010/main" val="1337637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C0AD6-5945-944C-A8E4-FFA6CFB07F1F}" type="slidenum">
              <a:rPr lang="en-US"/>
              <a:pPr>
                <a:defRPr/>
              </a:pPr>
              <a:t>‹#›</a:t>
            </a:fld>
            <a:endParaRPr lang="en-US"/>
          </a:p>
        </p:txBody>
      </p:sp>
    </p:spTree>
    <p:extLst>
      <p:ext uri="{BB962C8B-B14F-4D97-AF65-F5344CB8AC3E}">
        <p14:creationId xmlns:p14="http://schemas.microsoft.com/office/powerpoint/2010/main" val="744748115"/>
      </p:ext>
    </p:extLst>
  </p:cSld>
  <p:clrMapOvr>
    <a:masterClrMapping/>
  </p:clrMapOvr>
  <p:transition xmlns:p14="http://schemas.microsoft.com/office/powerpoint/2010/mai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031F9A5C-02F1-5E4D-B6C9-560D17B5E012}" type="slidenum">
              <a:rPr lang="en-US"/>
              <a:pPr>
                <a:defRPr/>
              </a:pPr>
              <a:t>‹#›</a:t>
            </a:fld>
            <a:endParaRPr lang="en-US"/>
          </a:p>
        </p:txBody>
      </p:sp>
    </p:spTree>
    <p:extLst>
      <p:ext uri="{BB962C8B-B14F-4D97-AF65-F5344CB8AC3E}">
        <p14:creationId xmlns:p14="http://schemas.microsoft.com/office/powerpoint/2010/main" val="120914717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FD2EAE7E-7B64-BE45-8595-5C84AC9CA6D3}" type="slidenum">
              <a:rPr lang="en-US"/>
              <a:pPr>
                <a:defRPr/>
              </a:pPr>
              <a:t>‹#›</a:t>
            </a:fld>
            <a:endParaRPr lang="en-US"/>
          </a:p>
        </p:txBody>
      </p:sp>
    </p:spTree>
    <p:extLst>
      <p:ext uri="{BB962C8B-B14F-4D97-AF65-F5344CB8AC3E}">
        <p14:creationId xmlns:p14="http://schemas.microsoft.com/office/powerpoint/2010/main" val="24965319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BE7FD78A-D61C-8C47-85FD-76DDCDF6BE2F}" type="slidenum">
              <a:rPr lang="en-US"/>
              <a:pPr>
                <a:defRPr/>
              </a:pPr>
              <a:t>‹#›</a:t>
            </a:fld>
            <a:endParaRPr lang="en-US"/>
          </a:p>
        </p:txBody>
      </p:sp>
    </p:spTree>
    <p:extLst>
      <p:ext uri="{BB962C8B-B14F-4D97-AF65-F5344CB8AC3E}">
        <p14:creationId xmlns:p14="http://schemas.microsoft.com/office/powerpoint/2010/main" val="380256923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E6910C02-D1CE-FE4F-8FD2-08F278EBC36F}" type="slidenum">
              <a:rPr lang="en-US"/>
              <a:pPr>
                <a:defRPr/>
              </a:pPr>
              <a:t>‹#›</a:t>
            </a:fld>
            <a:endParaRPr lang="en-US"/>
          </a:p>
        </p:txBody>
      </p:sp>
    </p:spTree>
    <p:extLst>
      <p:ext uri="{BB962C8B-B14F-4D97-AF65-F5344CB8AC3E}">
        <p14:creationId xmlns:p14="http://schemas.microsoft.com/office/powerpoint/2010/main" val="307568439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EF68EA3-8CAD-8444-8FE5-3EED76E7FBD5}" type="slidenum">
              <a:rPr lang="en-US"/>
              <a:pPr>
                <a:defRPr/>
              </a:pPr>
              <a:t>‹#›</a:t>
            </a:fld>
            <a:endParaRPr lang="en-US"/>
          </a:p>
        </p:txBody>
      </p:sp>
    </p:spTree>
    <p:extLst>
      <p:ext uri="{BB962C8B-B14F-4D97-AF65-F5344CB8AC3E}">
        <p14:creationId xmlns:p14="http://schemas.microsoft.com/office/powerpoint/2010/main" val="14631210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CDCCF828-FA74-0041-BC0C-242886636713}" type="slidenum">
              <a:rPr lang="en-US"/>
              <a:pPr>
                <a:defRPr/>
              </a:pPr>
              <a:t>‹#›</a:t>
            </a:fld>
            <a:endParaRPr lang="en-US"/>
          </a:p>
        </p:txBody>
      </p:sp>
    </p:spTree>
    <p:extLst>
      <p:ext uri="{BB962C8B-B14F-4D97-AF65-F5344CB8AC3E}">
        <p14:creationId xmlns:p14="http://schemas.microsoft.com/office/powerpoint/2010/main" val="10443686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884CF902-A57B-D94A-8176-C910F3D75481}" type="slidenum">
              <a:rPr lang="en-US"/>
              <a:pPr>
                <a:defRPr/>
              </a:pPr>
              <a:t>‹#›</a:t>
            </a:fld>
            <a:endParaRPr lang="en-US"/>
          </a:p>
        </p:txBody>
      </p:sp>
    </p:spTree>
    <p:extLst>
      <p:ext uri="{BB962C8B-B14F-4D97-AF65-F5344CB8AC3E}">
        <p14:creationId xmlns:p14="http://schemas.microsoft.com/office/powerpoint/2010/main" val="16028743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9E1EDD8-0956-E641-99F5-F4DFBC03EE2A}" type="slidenum">
              <a:rPr lang="en-US"/>
              <a:pPr>
                <a:defRPr/>
              </a:pPr>
              <a:t>‹#›</a:t>
            </a:fld>
            <a:endParaRPr lang="en-US"/>
          </a:p>
        </p:txBody>
      </p:sp>
    </p:spTree>
    <p:extLst>
      <p:ext uri="{BB962C8B-B14F-4D97-AF65-F5344CB8AC3E}">
        <p14:creationId xmlns:p14="http://schemas.microsoft.com/office/powerpoint/2010/main" val="38781880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66594" name="Rectangle 2"/>
          <p:cNvSpPr>
            <a:spLocks noGrp="1" noChangeArrowheads="1"/>
          </p:cNvSpPr>
          <p:nvPr>
            <p:ph type="ctrTitle"/>
          </p:nvPr>
        </p:nvSpPr>
        <p:spPr>
          <a:xfrm>
            <a:off x="685800" y="1752600"/>
            <a:ext cx="7772400" cy="1676400"/>
          </a:xfrm>
          <a:effectLst>
            <a:outerShdw blurRad="38100" dist="25398" dir="2700000" algn="ctr" rotWithShape="0">
              <a:schemeClr val="bg2">
                <a:alpha val="99962"/>
              </a:schemeClr>
            </a:outerShdw>
          </a:effectLst>
        </p:spPr>
        <p:txBody>
          <a:bodyPr/>
          <a:lstStyle>
            <a:lvl1pPr>
              <a:defRPr sz="4800"/>
            </a:lvl1pPr>
          </a:lstStyle>
          <a:p>
            <a:r>
              <a:rPr lang="en-US"/>
              <a:t>Click to edit Master title style</a:t>
            </a:r>
          </a:p>
        </p:txBody>
      </p:sp>
      <p:sp>
        <p:nvSpPr>
          <p:cNvPr id="366595" name="Rectangle 3"/>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9A7F52-453D-584F-8932-EFCCD1CE2616}" type="slidenum">
              <a:rPr lang="en-US"/>
              <a:pPr>
                <a:defRPr/>
              </a:pPr>
              <a:t>‹#›</a:t>
            </a:fld>
            <a:endParaRPr lang="en-US"/>
          </a:p>
        </p:txBody>
      </p:sp>
    </p:spTree>
    <p:extLst>
      <p:ext uri="{BB962C8B-B14F-4D97-AF65-F5344CB8AC3E}">
        <p14:creationId xmlns:p14="http://schemas.microsoft.com/office/powerpoint/2010/main" val="7030086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78CC68-0486-6742-B342-344989184C04}" type="slidenum">
              <a:rPr lang="en-US"/>
              <a:pPr>
                <a:defRPr/>
              </a:pPr>
              <a:t>‹#›</a:t>
            </a:fld>
            <a:endParaRPr lang="en-US"/>
          </a:p>
        </p:txBody>
      </p:sp>
    </p:spTree>
    <p:extLst>
      <p:ext uri="{BB962C8B-B14F-4D97-AF65-F5344CB8AC3E}">
        <p14:creationId xmlns:p14="http://schemas.microsoft.com/office/powerpoint/2010/main" val="6350290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83D54C-D160-B249-AB20-0B91129789ED}" type="slidenum">
              <a:rPr lang="en-US"/>
              <a:pPr>
                <a:defRPr/>
              </a:pPr>
              <a:t>‹#›</a:t>
            </a:fld>
            <a:endParaRPr lang="en-US"/>
          </a:p>
        </p:txBody>
      </p:sp>
    </p:spTree>
    <p:extLst>
      <p:ext uri="{BB962C8B-B14F-4D97-AF65-F5344CB8AC3E}">
        <p14:creationId xmlns:p14="http://schemas.microsoft.com/office/powerpoint/2010/main" val="3056175555"/>
      </p:ext>
    </p:extLst>
  </p:cSld>
  <p:clrMapOvr>
    <a:masterClrMapping/>
  </p:clrMapOvr>
  <p:transition xmlns:p14="http://schemas.microsoft.com/office/powerpoint/2010/mai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EA73EE-3E69-B04D-B25A-E3EE74A019B2}" type="slidenum">
              <a:rPr lang="en-US"/>
              <a:pPr>
                <a:defRPr/>
              </a:pPr>
              <a:t>‹#›</a:t>
            </a:fld>
            <a:endParaRPr lang="en-US"/>
          </a:p>
        </p:txBody>
      </p:sp>
    </p:spTree>
    <p:extLst>
      <p:ext uri="{BB962C8B-B14F-4D97-AF65-F5344CB8AC3E}">
        <p14:creationId xmlns:p14="http://schemas.microsoft.com/office/powerpoint/2010/main" val="137108599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59EEAD-846A-154C-A734-8CEB771C8564}" type="slidenum">
              <a:rPr lang="en-US"/>
              <a:pPr>
                <a:defRPr/>
              </a:pPr>
              <a:t>‹#›</a:t>
            </a:fld>
            <a:endParaRPr lang="en-US"/>
          </a:p>
        </p:txBody>
      </p:sp>
    </p:spTree>
    <p:extLst>
      <p:ext uri="{BB962C8B-B14F-4D97-AF65-F5344CB8AC3E}">
        <p14:creationId xmlns:p14="http://schemas.microsoft.com/office/powerpoint/2010/main" val="34060257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7A9EEC4-A2ED-8143-8BAC-71B1E229A6CA}" type="slidenum">
              <a:rPr lang="en-US"/>
              <a:pPr>
                <a:defRPr/>
              </a:pPr>
              <a:t>‹#›</a:t>
            </a:fld>
            <a:endParaRPr lang="en-US"/>
          </a:p>
        </p:txBody>
      </p:sp>
    </p:spTree>
    <p:extLst>
      <p:ext uri="{BB962C8B-B14F-4D97-AF65-F5344CB8AC3E}">
        <p14:creationId xmlns:p14="http://schemas.microsoft.com/office/powerpoint/2010/main" val="307398415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CEBA234-CE67-1B4C-8B8D-7238A3958EE1}" type="slidenum">
              <a:rPr lang="en-US"/>
              <a:pPr>
                <a:defRPr/>
              </a:pPr>
              <a:t>‹#›</a:t>
            </a:fld>
            <a:endParaRPr lang="en-US"/>
          </a:p>
        </p:txBody>
      </p:sp>
    </p:spTree>
    <p:extLst>
      <p:ext uri="{BB962C8B-B14F-4D97-AF65-F5344CB8AC3E}">
        <p14:creationId xmlns:p14="http://schemas.microsoft.com/office/powerpoint/2010/main" val="168229752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2846B80-03B1-1C4C-A68E-21ECBA7C33A1}" type="slidenum">
              <a:rPr lang="en-US"/>
              <a:pPr>
                <a:defRPr/>
              </a:pPr>
              <a:t>‹#›</a:t>
            </a:fld>
            <a:endParaRPr lang="en-US"/>
          </a:p>
        </p:txBody>
      </p:sp>
    </p:spTree>
    <p:extLst>
      <p:ext uri="{BB962C8B-B14F-4D97-AF65-F5344CB8AC3E}">
        <p14:creationId xmlns:p14="http://schemas.microsoft.com/office/powerpoint/2010/main" val="36771852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3C1D73-CA50-B142-9C10-965F95079072}" type="slidenum">
              <a:rPr lang="en-US"/>
              <a:pPr>
                <a:defRPr/>
              </a:pPr>
              <a:t>‹#›</a:t>
            </a:fld>
            <a:endParaRPr lang="en-US"/>
          </a:p>
        </p:txBody>
      </p:sp>
    </p:spTree>
    <p:extLst>
      <p:ext uri="{BB962C8B-B14F-4D97-AF65-F5344CB8AC3E}">
        <p14:creationId xmlns:p14="http://schemas.microsoft.com/office/powerpoint/2010/main" val="60598417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F4668D-2D20-FB48-89A1-2DE75C6F1DB0}" type="slidenum">
              <a:rPr lang="en-US"/>
              <a:pPr>
                <a:defRPr/>
              </a:pPr>
              <a:t>‹#›</a:t>
            </a:fld>
            <a:endParaRPr lang="en-US"/>
          </a:p>
        </p:txBody>
      </p:sp>
    </p:spTree>
    <p:extLst>
      <p:ext uri="{BB962C8B-B14F-4D97-AF65-F5344CB8AC3E}">
        <p14:creationId xmlns:p14="http://schemas.microsoft.com/office/powerpoint/2010/main" val="257357047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9FFBF0-D586-9542-88FF-4E6892EE48DC}" type="slidenum">
              <a:rPr lang="en-US"/>
              <a:pPr>
                <a:defRPr/>
              </a:pPr>
              <a:t>‹#›</a:t>
            </a:fld>
            <a:endParaRPr lang="en-US"/>
          </a:p>
        </p:txBody>
      </p:sp>
    </p:spTree>
    <p:extLst>
      <p:ext uri="{BB962C8B-B14F-4D97-AF65-F5344CB8AC3E}">
        <p14:creationId xmlns:p14="http://schemas.microsoft.com/office/powerpoint/2010/main" val="29824849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E59675-5F4A-9046-A193-F679232ADDEA}" type="slidenum">
              <a:rPr lang="en-US"/>
              <a:pPr>
                <a:defRPr/>
              </a:pPr>
              <a:t>‹#›</a:t>
            </a:fld>
            <a:endParaRPr lang="en-US"/>
          </a:p>
        </p:txBody>
      </p:sp>
    </p:spTree>
    <p:extLst>
      <p:ext uri="{BB962C8B-B14F-4D97-AF65-F5344CB8AC3E}">
        <p14:creationId xmlns:p14="http://schemas.microsoft.com/office/powerpoint/2010/main" val="60146479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E150C9-3043-634C-A343-D3EBFFABB515}" type="slidenum">
              <a:rPr lang="en-US"/>
              <a:pPr>
                <a:defRPr/>
              </a:pPr>
              <a:t>‹#›</a:t>
            </a:fld>
            <a:endParaRPr lang="en-US"/>
          </a:p>
        </p:txBody>
      </p:sp>
    </p:spTree>
    <p:extLst>
      <p:ext uri="{BB962C8B-B14F-4D97-AF65-F5344CB8AC3E}">
        <p14:creationId xmlns:p14="http://schemas.microsoft.com/office/powerpoint/2010/main" val="2897957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4045DA3-E2CD-6749-AB59-3C1F1F6F2845}" type="slidenum">
              <a:rPr lang="en-US"/>
              <a:pPr>
                <a:defRPr/>
              </a:pPr>
              <a:t>‹#›</a:t>
            </a:fld>
            <a:endParaRPr lang="en-US"/>
          </a:p>
        </p:txBody>
      </p:sp>
    </p:spTree>
    <p:extLst>
      <p:ext uri="{BB962C8B-B14F-4D97-AF65-F5344CB8AC3E}">
        <p14:creationId xmlns:p14="http://schemas.microsoft.com/office/powerpoint/2010/main" val="1073606237"/>
      </p:ext>
    </p:extLst>
  </p:cSld>
  <p:clrMapOvr>
    <a:masterClrMapping/>
  </p:clrMapOvr>
  <p:transition xmlns:p14="http://schemas.microsoft.com/office/powerpoint/2010/mai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atin typeface="Arial"/>
                <a:ea typeface="ＭＳ Ｐゴシック" charset="0"/>
                <a:cs typeface="ＭＳ Ｐゴシック" charset="0"/>
              </a:defRPr>
            </a:lvl1pPr>
          </a:lstStyle>
          <a:p>
            <a:pPr>
              <a:defRPr/>
            </a:pPr>
            <a:fld id="{7482EE79-93B8-B441-B205-D7CA5E50785F}" type="slidenum">
              <a:rPr lang="en-US"/>
              <a:pPr>
                <a:defRPr/>
              </a:pPr>
              <a:t>‹#›</a:t>
            </a:fld>
            <a:endParaRPr lang="en-US"/>
          </a:p>
        </p:txBody>
      </p:sp>
    </p:spTree>
    <p:extLst>
      <p:ext uri="{BB962C8B-B14F-4D97-AF65-F5344CB8AC3E}">
        <p14:creationId xmlns:p14="http://schemas.microsoft.com/office/powerpoint/2010/main" val="643391978"/>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atin typeface="Arial"/>
                <a:ea typeface="ＭＳ Ｐゴシック" charset="0"/>
                <a:cs typeface="ＭＳ Ｐゴシック" charset="0"/>
              </a:defRPr>
            </a:lvl1pPr>
          </a:lstStyle>
          <a:p>
            <a:pPr>
              <a:defRPr/>
            </a:pPr>
            <a:fld id="{1DE31E2F-187E-A442-B473-EA6BE2DB106F}" type="slidenum">
              <a:rPr lang="en-US"/>
              <a:pPr>
                <a:defRPr/>
              </a:pPr>
              <a:t>‹#›</a:t>
            </a:fld>
            <a:endParaRPr lang="en-US"/>
          </a:p>
        </p:txBody>
      </p:sp>
    </p:spTree>
    <p:extLst>
      <p:ext uri="{BB962C8B-B14F-4D97-AF65-F5344CB8AC3E}">
        <p14:creationId xmlns:p14="http://schemas.microsoft.com/office/powerpoint/2010/main" val="2942163967"/>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latin typeface="Arial"/>
                <a:ea typeface="ＭＳ Ｐゴシック" charset="0"/>
                <a:cs typeface="ＭＳ Ｐゴシック" charset="0"/>
              </a:defRPr>
            </a:lvl1pPr>
          </a:lstStyle>
          <a:p>
            <a:pPr>
              <a:defRPr/>
            </a:pPr>
            <a:fld id="{C5CD284E-4AF6-C649-90A3-AEB2401E50A6}" type="slidenum">
              <a:rPr lang="en-US"/>
              <a:pPr>
                <a:defRPr/>
              </a:pPr>
              <a:t>‹#›</a:t>
            </a:fld>
            <a:endParaRPr lang="en-US"/>
          </a:p>
        </p:txBody>
      </p:sp>
    </p:spTree>
    <p:extLst>
      <p:ext uri="{BB962C8B-B14F-4D97-AF65-F5344CB8AC3E}">
        <p14:creationId xmlns:p14="http://schemas.microsoft.com/office/powerpoint/2010/main" val="3158024301"/>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latin typeface="Arial"/>
                <a:ea typeface="ＭＳ Ｐゴシック" charset="0"/>
                <a:cs typeface="ＭＳ Ｐゴシック" charset="0"/>
              </a:defRPr>
            </a:lvl1pPr>
          </a:lstStyle>
          <a:p>
            <a:pPr>
              <a:defRPr/>
            </a:pPr>
            <a:fld id="{05BC10D4-9982-9548-A382-FD2206FF5DAD}" type="slidenum">
              <a:rPr lang="en-US"/>
              <a:pPr>
                <a:defRPr/>
              </a:pPr>
              <a:t>‹#›</a:t>
            </a:fld>
            <a:endParaRPr lang="en-US"/>
          </a:p>
        </p:txBody>
      </p:sp>
    </p:spTree>
    <p:extLst>
      <p:ext uri="{BB962C8B-B14F-4D97-AF65-F5344CB8AC3E}">
        <p14:creationId xmlns:p14="http://schemas.microsoft.com/office/powerpoint/2010/main" val="2827243534"/>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latin typeface="Arial"/>
                <a:ea typeface="ＭＳ Ｐゴシック" charset="0"/>
                <a:cs typeface="ＭＳ Ｐゴシック" charset="0"/>
              </a:defRPr>
            </a:lvl1pPr>
          </a:lstStyle>
          <a:p>
            <a:pPr>
              <a:defRPr/>
            </a:pPr>
            <a:fld id="{9C2C5086-F12D-0544-B3DE-70C6DC0BB26C}" type="slidenum">
              <a:rPr lang="en-US"/>
              <a:pPr>
                <a:defRPr/>
              </a:pPr>
              <a:t>‹#›</a:t>
            </a:fld>
            <a:endParaRPr lang="en-US"/>
          </a:p>
        </p:txBody>
      </p:sp>
    </p:spTree>
    <p:extLst>
      <p:ext uri="{BB962C8B-B14F-4D97-AF65-F5344CB8AC3E}">
        <p14:creationId xmlns:p14="http://schemas.microsoft.com/office/powerpoint/2010/main" val="1313341635"/>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latin typeface="Arial"/>
                <a:ea typeface="ＭＳ Ｐゴシック" charset="0"/>
                <a:cs typeface="ＭＳ Ｐゴシック" charset="0"/>
              </a:defRPr>
            </a:lvl1pPr>
          </a:lstStyle>
          <a:p>
            <a:pPr>
              <a:defRPr/>
            </a:pPr>
            <a:fld id="{0B8EB7BB-AB40-B945-8433-9BF9B02CA4B2}" type="slidenum">
              <a:rPr lang="en-US"/>
              <a:pPr>
                <a:defRPr/>
              </a:pPr>
              <a:t>‹#›</a:t>
            </a:fld>
            <a:endParaRPr lang="en-US"/>
          </a:p>
        </p:txBody>
      </p:sp>
    </p:spTree>
    <p:extLst>
      <p:ext uri="{BB962C8B-B14F-4D97-AF65-F5344CB8AC3E}">
        <p14:creationId xmlns:p14="http://schemas.microsoft.com/office/powerpoint/2010/main" val="977775193"/>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latin typeface="Arial"/>
                <a:ea typeface="ＭＳ Ｐゴシック" charset="0"/>
                <a:cs typeface="ＭＳ Ｐゴシック" charset="0"/>
              </a:defRPr>
            </a:lvl1pPr>
          </a:lstStyle>
          <a:p>
            <a:pPr>
              <a:defRPr/>
            </a:pPr>
            <a:fld id="{A0F71A63-EA10-5545-9D6B-54ED60BB69A4}" type="slidenum">
              <a:rPr lang="en-US"/>
              <a:pPr>
                <a:defRPr/>
              </a:pPr>
              <a:t>‹#›</a:t>
            </a:fld>
            <a:endParaRPr lang="en-US"/>
          </a:p>
        </p:txBody>
      </p:sp>
    </p:spTree>
    <p:extLst>
      <p:ext uri="{BB962C8B-B14F-4D97-AF65-F5344CB8AC3E}">
        <p14:creationId xmlns:p14="http://schemas.microsoft.com/office/powerpoint/2010/main" val="1400216231"/>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latin typeface="Arial"/>
                <a:ea typeface="ＭＳ Ｐゴシック" charset="0"/>
                <a:cs typeface="ＭＳ Ｐゴシック" charset="0"/>
              </a:defRPr>
            </a:lvl1pPr>
          </a:lstStyle>
          <a:p>
            <a:pPr>
              <a:defRPr/>
            </a:pPr>
            <a:fld id="{254D4F8A-5FB0-AC45-83F2-A87F603AE309}" type="slidenum">
              <a:rPr lang="en-US"/>
              <a:pPr>
                <a:defRPr/>
              </a:pPr>
              <a:t>‹#›</a:t>
            </a:fld>
            <a:endParaRPr lang="en-US"/>
          </a:p>
        </p:txBody>
      </p:sp>
    </p:spTree>
    <p:extLst>
      <p:ext uri="{BB962C8B-B14F-4D97-AF65-F5344CB8AC3E}">
        <p14:creationId xmlns:p14="http://schemas.microsoft.com/office/powerpoint/2010/main" val="1686811383"/>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atin typeface="Arial"/>
                <a:ea typeface="ＭＳ Ｐゴシック" charset="0"/>
                <a:cs typeface="ＭＳ Ｐゴシック" charset="0"/>
              </a:defRPr>
            </a:lvl1pPr>
          </a:lstStyle>
          <a:p>
            <a:pPr>
              <a:defRPr/>
            </a:pPr>
            <a:fld id="{3250FC8B-1702-7E43-8DDB-6AACBCA8DEC4}" type="slidenum">
              <a:rPr lang="en-US"/>
              <a:pPr>
                <a:defRPr/>
              </a:pPr>
              <a:t>‹#›</a:t>
            </a:fld>
            <a:endParaRPr lang="en-US"/>
          </a:p>
        </p:txBody>
      </p:sp>
    </p:spTree>
    <p:extLst>
      <p:ext uri="{BB962C8B-B14F-4D97-AF65-F5344CB8AC3E}">
        <p14:creationId xmlns:p14="http://schemas.microsoft.com/office/powerpoint/2010/main" val="3305487904"/>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atin typeface="Arial"/>
                <a:ea typeface="ＭＳ Ｐゴシック" charset="0"/>
                <a:cs typeface="ＭＳ Ｐゴシック" charset="0"/>
              </a:defRPr>
            </a:lvl1pPr>
          </a:lstStyle>
          <a:p>
            <a:pPr>
              <a:defRPr/>
            </a:pPr>
            <a:fld id="{4A025E76-6926-6F45-954A-8F4D46118A7F}" type="slidenum">
              <a:rPr lang="en-US"/>
              <a:pPr>
                <a:defRPr/>
              </a:pPr>
              <a:t>‹#›</a:t>
            </a:fld>
            <a:endParaRPr lang="en-US"/>
          </a:p>
        </p:txBody>
      </p:sp>
    </p:spTree>
    <p:extLst>
      <p:ext uri="{BB962C8B-B14F-4D97-AF65-F5344CB8AC3E}">
        <p14:creationId xmlns:p14="http://schemas.microsoft.com/office/powerpoint/2010/main" val="3635787061"/>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560289-C61C-C74A-84DB-839765882342}" type="slidenum">
              <a:rPr lang="en-US"/>
              <a:pPr>
                <a:defRPr/>
              </a:pPr>
              <a:t>‹#›</a:t>
            </a:fld>
            <a:endParaRPr lang="en-US"/>
          </a:p>
        </p:txBody>
      </p:sp>
    </p:spTree>
    <p:extLst>
      <p:ext uri="{BB962C8B-B14F-4D97-AF65-F5344CB8AC3E}">
        <p14:creationId xmlns:p14="http://schemas.microsoft.com/office/powerpoint/2010/main" val="400601353"/>
      </p:ext>
    </p:extLst>
  </p:cSld>
  <p:clrMapOvr>
    <a:masterClrMapping/>
  </p:clrMapOvr>
  <p:transition xmlns:p14="http://schemas.microsoft.com/office/powerpoint/2010/mai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atin typeface="Arial"/>
                <a:ea typeface="ＭＳ Ｐゴシック" charset="0"/>
                <a:cs typeface="ＭＳ Ｐゴシック" charset="0"/>
              </a:defRPr>
            </a:lvl1pPr>
          </a:lstStyle>
          <a:p>
            <a:pPr>
              <a:defRPr/>
            </a:pPr>
            <a:fld id="{F8263048-0B0E-3B4E-8380-B926DC0BAF05}" type="slidenum">
              <a:rPr lang="en-US"/>
              <a:pPr>
                <a:defRPr/>
              </a:pPr>
              <a:t>‹#›</a:t>
            </a:fld>
            <a:endParaRPr lang="en-US"/>
          </a:p>
        </p:txBody>
      </p:sp>
    </p:spTree>
    <p:extLst>
      <p:ext uri="{BB962C8B-B14F-4D97-AF65-F5344CB8AC3E}">
        <p14:creationId xmlns:p14="http://schemas.microsoft.com/office/powerpoint/2010/main" val="3915955943"/>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2520CEE-3134-A94A-B3EA-90239BED8614}" type="slidenum">
              <a:rPr lang="en-US"/>
              <a:pPr>
                <a:defRPr/>
              </a:pPr>
              <a:t>‹#›</a:t>
            </a:fld>
            <a:endParaRPr lang="en-US"/>
          </a:p>
        </p:txBody>
      </p:sp>
    </p:spTree>
    <p:extLst>
      <p:ext uri="{BB962C8B-B14F-4D97-AF65-F5344CB8AC3E}">
        <p14:creationId xmlns:p14="http://schemas.microsoft.com/office/powerpoint/2010/main" val="182287893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3AE73EC-7C2F-9444-B674-AFD3ABEA7A53}" type="slidenum">
              <a:rPr lang="en-US"/>
              <a:pPr>
                <a:defRPr/>
              </a:pPr>
              <a:t>‹#›</a:t>
            </a:fld>
            <a:endParaRPr lang="en-US"/>
          </a:p>
        </p:txBody>
      </p:sp>
    </p:spTree>
    <p:extLst>
      <p:ext uri="{BB962C8B-B14F-4D97-AF65-F5344CB8AC3E}">
        <p14:creationId xmlns:p14="http://schemas.microsoft.com/office/powerpoint/2010/main" val="128666524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9CBC44C7-B7A8-934C-87E1-AE13A8043733}" type="slidenum">
              <a:rPr lang="en-US"/>
              <a:pPr>
                <a:defRPr/>
              </a:pPr>
              <a:t>‹#›</a:t>
            </a:fld>
            <a:endParaRPr lang="en-US"/>
          </a:p>
        </p:txBody>
      </p:sp>
    </p:spTree>
    <p:extLst>
      <p:ext uri="{BB962C8B-B14F-4D97-AF65-F5344CB8AC3E}">
        <p14:creationId xmlns:p14="http://schemas.microsoft.com/office/powerpoint/2010/main" val="338384126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761240B-2A26-E146-B37A-D6247B30647E}" type="slidenum">
              <a:rPr lang="en-US"/>
              <a:pPr>
                <a:defRPr/>
              </a:pPr>
              <a:t>‹#›</a:t>
            </a:fld>
            <a:endParaRPr lang="en-US"/>
          </a:p>
        </p:txBody>
      </p:sp>
    </p:spTree>
    <p:extLst>
      <p:ext uri="{BB962C8B-B14F-4D97-AF65-F5344CB8AC3E}">
        <p14:creationId xmlns:p14="http://schemas.microsoft.com/office/powerpoint/2010/main" val="423293372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08811AA-346C-CE49-9FEA-157C81213420}" type="slidenum">
              <a:rPr lang="en-US"/>
              <a:pPr>
                <a:defRPr/>
              </a:pPr>
              <a:t>‹#›</a:t>
            </a:fld>
            <a:endParaRPr lang="en-US"/>
          </a:p>
        </p:txBody>
      </p:sp>
    </p:spTree>
    <p:extLst>
      <p:ext uri="{BB962C8B-B14F-4D97-AF65-F5344CB8AC3E}">
        <p14:creationId xmlns:p14="http://schemas.microsoft.com/office/powerpoint/2010/main" val="80978658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35AD697E-9227-0342-9236-B99477EDC298}" type="slidenum">
              <a:rPr lang="en-US"/>
              <a:pPr>
                <a:defRPr/>
              </a:pPr>
              <a:t>‹#›</a:t>
            </a:fld>
            <a:endParaRPr lang="en-US"/>
          </a:p>
        </p:txBody>
      </p:sp>
    </p:spTree>
    <p:extLst>
      <p:ext uri="{BB962C8B-B14F-4D97-AF65-F5344CB8AC3E}">
        <p14:creationId xmlns:p14="http://schemas.microsoft.com/office/powerpoint/2010/main" val="300647174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3CDFA3AA-F8E7-B741-905C-95A28EF246C8}" type="slidenum">
              <a:rPr lang="en-US"/>
              <a:pPr>
                <a:defRPr/>
              </a:pPr>
              <a:t>‹#›</a:t>
            </a:fld>
            <a:endParaRPr lang="en-US"/>
          </a:p>
        </p:txBody>
      </p:sp>
    </p:spTree>
    <p:extLst>
      <p:ext uri="{BB962C8B-B14F-4D97-AF65-F5344CB8AC3E}">
        <p14:creationId xmlns:p14="http://schemas.microsoft.com/office/powerpoint/2010/main" val="40226890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67DDE5C-5505-BD4C-A74A-8B38ACC09C2D}" type="slidenum">
              <a:rPr lang="en-US"/>
              <a:pPr>
                <a:defRPr/>
              </a:pPr>
              <a:t>‹#›</a:t>
            </a:fld>
            <a:endParaRPr lang="en-US"/>
          </a:p>
        </p:txBody>
      </p:sp>
    </p:spTree>
    <p:extLst>
      <p:ext uri="{BB962C8B-B14F-4D97-AF65-F5344CB8AC3E}">
        <p14:creationId xmlns:p14="http://schemas.microsoft.com/office/powerpoint/2010/main" val="383531748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C623AC26-AD86-2E42-9D5D-D6C12A2CD682}" type="slidenum">
              <a:rPr lang="en-US"/>
              <a:pPr>
                <a:defRPr/>
              </a:pPr>
              <a:t>‹#›</a:t>
            </a:fld>
            <a:endParaRPr lang="en-US"/>
          </a:p>
        </p:txBody>
      </p:sp>
    </p:spTree>
    <p:extLst>
      <p:ext uri="{BB962C8B-B14F-4D97-AF65-F5344CB8AC3E}">
        <p14:creationId xmlns:p14="http://schemas.microsoft.com/office/powerpoint/2010/main" val="2734298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408F562-E024-E248-8829-47A402A458D4}" type="slidenum">
              <a:rPr lang="en-US"/>
              <a:pPr>
                <a:defRPr/>
              </a:pPr>
              <a:t>‹#›</a:t>
            </a:fld>
            <a:endParaRPr lang="en-US"/>
          </a:p>
        </p:txBody>
      </p:sp>
    </p:spTree>
    <p:extLst>
      <p:ext uri="{BB962C8B-B14F-4D97-AF65-F5344CB8AC3E}">
        <p14:creationId xmlns:p14="http://schemas.microsoft.com/office/powerpoint/2010/main" val="4125131686"/>
      </p:ext>
    </p:extLst>
  </p:cSld>
  <p:clrMapOvr>
    <a:masterClrMapping/>
  </p:clrMapOvr>
  <p:transition xmlns:p14="http://schemas.microsoft.com/office/powerpoint/2010/mai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3CFF8CE-4E15-854A-B74C-4AA212630F15}" type="slidenum">
              <a:rPr lang="en-US"/>
              <a:pPr>
                <a:defRPr/>
              </a:pPr>
              <a:t>‹#›</a:t>
            </a:fld>
            <a:endParaRPr lang="en-US"/>
          </a:p>
        </p:txBody>
      </p:sp>
    </p:spTree>
    <p:extLst>
      <p:ext uri="{BB962C8B-B14F-4D97-AF65-F5344CB8AC3E}">
        <p14:creationId xmlns:p14="http://schemas.microsoft.com/office/powerpoint/2010/main" val="422180286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52E1D9E-CD1A-1848-B30E-E65E75531EE2}" type="slidenum">
              <a:rPr lang="en-US"/>
              <a:pPr>
                <a:defRPr/>
              </a:pPr>
              <a:t>‹#›</a:t>
            </a:fld>
            <a:endParaRPr lang="en-US"/>
          </a:p>
        </p:txBody>
      </p:sp>
    </p:spTree>
    <p:extLst>
      <p:ext uri="{BB962C8B-B14F-4D97-AF65-F5344CB8AC3E}">
        <p14:creationId xmlns:p14="http://schemas.microsoft.com/office/powerpoint/2010/main" val="19079399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51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51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FAD78B-B186-084C-ADF8-7B5D395BF5BD}" type="slidenum">
              <a:rPr lang="en-US"/>
              <a:pPr>
                <a:defRPr/>
              </a:pPr>
              <a:t>‹#›</a:t>
            </a:fld>
            <a:endParaRPr lang="en-US"/>
          </a:p>
        </p:txBody>
      </p:sp>
    </p:spTree>
    <p:extLst>
      <p:ext uri="{BB962C8B-B14F-4D97-AF65-F5344CB8AC3E}">
        <p14:creationId xmlns:p14="http://schemas.microsoft.com/office/powerpoint/2010/main" val="207354487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4CE4AE-E328-A847-832B-A7FBCF0D5D7C}" type="slidenum">
              <a:rPr lang="en-US"/>
              <a:pPr>
                <a:defRPr/>
              </a:pPr>
              <a:t>‹#›</a:t>
            </a:fld>
            <a:endParaRPr lang="en-US"/>
          </a:p>
        </p:txBody>
      </p:sp>
    </p:spTree>
    <p:extLst>
      <p:ext uri="{BB962C8B-B14F-4D97-AF65-F5344CB8AC3E}">
        <p14:creationId xmlns:p14="http://schemas.microsoft.com/office/powerpoint/2010/main" val="198611453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DF2C05-55EC-D844-B640-0A882DCA329A}" type="slidenum">
              <a:rPr lang="en-US"/>
              <a:pPr>
                <a:defRPr/>
              </a:pPr>
              <a:t>‹#›</a:t>
            </a:fld>
            <a:endParaRPr lang="en-US"/>
          </a:p>
        </p:txBody>
      </p:sp>
    </p:spTree>
    <p:extLst>
      <p:ext uri="{BB962C8B-B14F-4D97-AF65-F5344CB8AC3E}">
        <p14:creationId xmlns:p14="http://schemas.microsoft.com/office/powerpoint/2010/main" val="199975730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612B23-54E2-624B-8F82-61AB7023BBFE}" type="slidenum">
              <a:rPr lang="en-US"/>
              <a:pPr>
                <a:defRPr/>
              </a:pPr>
              <a:t>‹#›</a:t>
            </a:fld>
            <a:endParaRPr lang="en-US"/>
          </a:p>
        </p:txBody>
      </p:sp>
    </p:spTree>
    <p:extLst>
      <p:ext uri="{BB962C8B-B14F-4D97-AF65-F5344CB8AC3E}">
        <p14:creationId xmlns:p14="http://schemas.microsoft.com/office/powerpoint/2010/main" val="400689789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36BCC72-C310-564D-8775-9C97EF0C891C}" type="slidenum">
              <a:rPr lang="en-US"/>
              <a:pPr>
                <a:defRPr/>
              </a:pPr>
              <a:t>‹#›</a:t>
            </a:fld>
            <a:endParaRPr lang="en-US"/>
          </a:p>
        </p:txBody>
      </p:sp>
    </p:spTree>
    <p:extLst>
      <p:ext uri="{BB962C8B-B14F-4D97-AF65-F5344CB8AC3E}">
        <p14:creationId xmlns:p14="http://schemas.microsoft.com/office/powerpoint/2010/main" val="158819687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56204CE-ED29-AD48-826D-AEF0E5A89C73}" type="slidenum">
              <a:rPr lang="en-US"/>
              <a:pPr>
                <a:defRPr/>
              </a:pPr>
              <a:t>‹#›</a:t>
            </a:fld>
            <a:endParaRPr lang="en-US"/>
          </a:p>
        </p:txBody>
      </p:sp>
    </p:spTree>
    <p:extLst>
      <p:ext uri="{BB962C8B-B14F-4D97-AF65-F5344CB8AC3E}">
        <p14:creationId xmlns:p14="http://schemas.microsoft.com/office/powerpoint/2010/main" val="338653766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5D21663-9F0B-1F44-A724-11B44DF3BE00}" type="slidenum">
              <a:rPr lang="en-US"/>
              <a:pPr>
                <a:defRPr/>
              </a:pPr>
              <a:t>‹#›</a:t>
            </a:fld>
            <a:endParaRPr lang="en-US"/>
          </a:p>
        </p:txBody>
      </p:sp>
    </p:spTree>
    <p:extLst>
      <p:ext uri="{BB962C8B-B14F-4D97-AF65-F5344CB8AC3E}">
        <p14:creationId xmlns:p14="http://schemas.microsoft.com/office/powerpoint/2010/main" val="373456891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1BE41A-AA98-5D46-89D2-B6735505F010}" type="slidenum">
              <a:rPr lang="en-US"/>
              <a:pPr>
                <a:defRPr/>
              </a:pPr>
              <a:t>‹#›</a:t>
            </a:fld>
            <a:endParaRPr lang="en-US"/>
          </a:p>
        </p:txBody>
      </p:sp>
    </p:spTree>
    <p:extLst>
      <p:ext uri="{BB962C8B-B14F-4D97-AF65-F5344CB8AC3E}">
        <p14:creationId xmlns:p14="http://schemas.microsoft.com/office/powerpoint/2010/main" val="8690430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8B8B92-C8BF-D64E-B804-71A25DDAF11E}" type="slidenum">
              <a:rPr lang="en-US"/>
              <a:pPr>
                <a:defRPr/>
              </a:pPr>
              <a:t>‹#›</a:t>
            </a:fld>
            <a:endParaRPr lang="en-US"/>
          </a:p>
        </p:txBody>
      </p:sp>
    </p:spTree>
    <p:extLst>
      <p:ext uri="{BB962C8B-B14F-4D97-AF65-F5344CB8AC3E}">
        <p14:creationId xmlns:p14="http://schemas.microsoft.com/office/powerpoint/2010/main" val="457213182"/>
      </p:ext>
    </p:extLst>
  </p:cSld>
  <p:clrMapOvr>
    <a:masterClrMapping/>
  </p:clrMapOvr>
  <p:transition xmlns:p14="http://schemas.microsoft.com/office/powerpoint/2010/mai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C6FBF4-69B0-A84C-9739-DF5C17E47517}" type="slidenum">
              <a:rPr lang="en-US"/>
              <a:pPr>
                <a:defRPr/>
              </a:pPr>
              <a:t>‹#›</a:t>
            </a:fld>
            <a:endParaRPr lang="en-US"/>
          </a:p>
        </p:txBody>
      </p:sp>
    </p:spTree>
    <p:extLst>
      <p:ext uri="{BB962C8B-B14F-4D97-AF65-F5344CB8AC3E}">
        <p14:creationId xmlns:p14="http://schemas.microsoft.com/office/powerpoint/2010/main" val="297195626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CC838A-EB42-6D4A-9C10-97B2A46CEE56}" type="slidenum">
              <a:rPr lang="en-US"/>
              <a:pPr>
                <a:defRPr/>
              </a:pPr>
              <a:t>‹#›</a:t>
            </a:fld>
            <a:endParaRPr lang="en-US"/>
          </a:p>
        </p:txBody>
      </p:sp>
    </p:spTree>
    <p:extLst>
      <p:ext uri="{BB962C8B-B14F-4D97-AF65-F5344CB8AC3E}">
        <p14:creationId xmlns:p14="http://schemas.microsoft.com/office/powerpoint/2010/main" val="28902734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BF99C6-B9F6-E640-839D-E7D294917A0D}" type="slidenum">
              <a:rPr lang="en-US"/>
              <a:pPr>
                <a:defRPr/>
              </a:pPr>
              <a:t>‹#›</a:t>
            </a:fld>
            <a:endParaRPr lang="en-US"/>
          </a:p>
        </p:txBody>
      </p:sp>
    </p:spTree>
    <p:extLst>
      <p:ext uri="{BB962C8B-B14F-4D97-AF65-F5344CB8AC3E}">
        <p14:creationId xmlns:p14="http://schemas.microsoft.com/office/powerpoint/2010/main" val="321753346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4CEE56-A6E6-AB49-A8C3-18F34FB62F86}" type="slidenum">
              <a:rPr lang="en-US"/>
              <a:pPr>
                <a:defRPr/>
              </a:pPr>
              <a:t>‹#›</a:t>
            </a:fld>
            <a:endParaRPr lang="en-US"/>
          </a:p>
        </p:txBody>
      </p:sp>
    </p:spTree>
    <p:extLst>
      <p:ext uri="{BB962C8B-B14F-4D97-AF65-F5344CB8AC3E}">
        <p14:creationId xmlns:p14="http://schemas.microsoft.com/office/powerpoint/2010/main" val="322608237"/>
      </p:ext>
    </p:extLst>
  </p:cSld>
  <p:clrMapOvr>
    <a:masterClrMapping/>
  </p:clrMapOvr>
  <p:transition xmlns:p14="http://schemas.microsoft.com/office/powerpoint/2010/mai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09D9F7-98DF-7D45-8CA4-BC3B886846D2}" type="slidenum">
              <a:rPr lang="en-US"/>
              <a:pPr>
                <a:defRPr/>
              </a:pPr>
              <a:t>‹#›</a:t>
            </a:fld>
            <a:endParaRPr lang="en-US"/>
          </a:p>
        </p:txBody>
      </p:sp>
    </p:spTree>
    <p:extLst>
      <p:ext uri="{BB962C8B-B14F-4D97-AF65-F5344CB8AC3E}">
        <p14:creationId xmlns:p14="http://schemas.microsoft.com/office/powerpoint/2010/main" val="424649772"/>
      </p:ext>
    </p:extLst>
  </p:cSld>
  <p:clrMapOvr>
    <a:masterClrMapping/>
  </p:clrMapOvr>
  <p:transition xmlns:p14="http://schemas.microsoft.com/office/powerpoint/2010/mai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9B6500-F08D-B24F-8D6C-57442E43E759}" type="slidenum">
              <a:rPr lang="en-US"/>
              <a:pPr>
                <a:defRPr/>
              </a:pPr>
              <a:t>‹#›</a:t>
            </a:fld>
            <a:endParaRPr lang="en-US"/>
          </a:p>
        </p:txBody>
      </p:sp>
    </p:spTree>
    <p:extLst>
      <p:ext uri="{BB962C8B-B14F-4D97-AF65-F5344CB8AC3E}">
        <p14:creationId xmlns:p14="http://schemas.microsoft.com/office/powerpoint/2010/main" val="3341550"/>
      </p:ext>
    </p:extLst>
  </p:cSld>
  <p:clrMapOvr>
    <a:masterClrMapping/>
  </p:clrMapOvr>
  <p:transition xmlns:p14="http://schemas.microsoft.com/office/powerpoint/2010/mai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22A78F-5896-0A48-8A82-D867D4157E8F}" type="slidenum">
              <a:rPr lang="en-US"/>
              <a:pPr>
                <a:defRPr/>
              </a:pPr>
              <a:t>‹#›</a:t>
            </a:fld>
            <a:endParaRPr lang="en-US"/>
          </a:p>
        </p:txBody>
      </p:sp>
    </p:spTree>
    <p:extLst>
      <p:ext uri="{BB962C8B-B14F-4D97-AF65-F5344CB8AC3E}">
        <p14:creationId xmlns:p14="http://schemas.microsoft.com/office/powerpoint/2010/main" val="4180040796"/>
      </p:ext>
    </p:extLst>
  </p:cSld>
  <p:clrMapOvr>
    <a:masterClrMapping/>
  </p:clrMapOvr>
  <p:transition xmlns:p14="http://schemas.microsoft.com/office/powerpoint/2010/mai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51A510-9FD1-864A-9880-CB67A78540D8}" type="slidenum">
              <a:rPr lang="en-US"/>
              <a:pPr>
                <a:defRPr/>
              </a:pPr>
              <a:t>‹#›</a:t>
            </a:fld>
            <a:endParaRPr lang="en-US"/>
          </a:p>
        </p:txBody>
      </p:sp>
    </p:spTree>
    <p:extLst>
      <p:ext uri="{BB962C8B-B14F-4D97-AF65-F5344CB8AC3E}">
        <p14:creationId xmlns:p14="http://schemas.microsoft.com/office/powerpoint/2010/main" val="2746517167"/>
      </p:ext>
    </p:extLst>
  </p:cSld>
  <p:clrMapOvr>
    <a:masterClrMapping/>
  </p:clrMapOvr>
  <p:transition xmlns:p14="http://schemas.microsoft.com/office/powerpoint/2010/mai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CF0DE54-8097-4A4C-85F3-37FC0025AE99}" type="slidenum">
              <a:rPr lang="en-US"/>
              <a:pPr>
                <a:defRPr/>
              </a:pPr>
              <a:t>‹#›</a:t>
            </a:fld>
            <a:endParaRPr lang="en-US"/>
          </a:p>
        </p:txBody>
      </p:sp>
    </p:spTree>
    <p:extLst>
      <p:ext uri="{BB962C8B-B14F-4D97-AF65-F5344CB8AC3E}">
        <p14:creationId xmlns:p14="http://schemas.microsoft.com/office/powerpoint/2010/main" val="4255734734"/>
      </p:ext>
    </p:extLst>
  </p:cSld>
  <p:clrMapOvr>
    <a:masterClrMapping/>
  </p:clrMapOvr>
  <p:transition xmlns:p14="http://schemas.microsoft.com/office/powerpoint/2010/mai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92D6870-0577-D747-AC09-B2E9122DD79D}" type="slidenum">
              <a:rPr lang="en-US"/>
              <a:pPr>
                <a:defRPr/>
              </a:pPr>
              <a:t>‹#›</a:t>
            </a:fld>
            <a:endParaRPr lang="en-US"/>
          </a:p>
        </p:txBody>
      </p:sp>
    </p:spTree>
    <p:extLst>
      <p:ext uri="{BB962C8B-B14F-4D97-AF65-F5344CB8AC3E}">
        <p14:creationId xmlns:p14="http://schemas.microsoft.com/office/powerpoint/2010/main" val="1082962968"/>
      </p:ext>
    </p:extLst>
  </p:cSld>
  <p:clrMapOvr>
    <a:masterClrMapping/>
  </p:clrMapOvr>
  <p:transition xmlns:p14="http://schemas.microsoft.com/office/powerpoint/2010/mai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B5D9DB3D-8B8F-834A-8A86-D661A4E920C9}" type="slidenum">
              <a:rPr lang="en-US"/>
              <a:pPr>
                <a:defRPr/>
              </a:pPr>
              <a:t>‹#›</a:t>
            </a:fld>
            <a:endParaRPr lang="en-US"/>
          </a:p>
        </p:txBody>
      </p:sp>
    </p:spTree>
    <p:extLst>
      <p:ext uri="{BB962C8B-B14F-4D97-AF65-F5344CB8AC3E}">
        <p14:creationId xmlns:p14="http://schemas.microsoft.com/office/powerpoint/2010/main" val="2317516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851879-F825-4845-9784-CFBB1AE448E7}" type="slidenum">
              <a:rPr lang="en-US"/>
              <a:pPr>
                <a:defRPr/>
              </a:pPr>
              <a:t>‹#›</a:t>
            </a:fld>
            <a:endParaRPr lang="en-US"/>
          </a:p>
        </p:txBody>
      </p:sp>
    </p:spTree>
    <p:extLst>
      <p:ext uri="{BB962C8B-B14F-4D97-AF65-F5344CB8AC3E}">
        <p14:creationId xmlns:p14="http://schemas.microsoft.com/office/powerpoint/2010/main" val="4237103547"/>
      </p:ext>
    </p:extLst>
  </p:cSld>
  <p:clrMapOvr>
    <a:masterClrMapping/>
  </p:clrMapOvr>
  <p:transition xmlns:p14="http://schemas.microsoft.com/office/powerpoint/2010/mai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ADC469-8A04-BE44-A31E-9BE82D3C117C}" type="slidenum">
              <a:rPr lang="en-US"/>
              <a:pPr>
                <a:defRPr/>
              </a:pPr>
              <a:t>‹#›</a:t>
            </a:fld>
            <a:endParaRPr lang="en-US"/>
          </a:p>
        </p:txBody>
      </p:sp>
    </p:spTree>
    <p:extLst>
      <p:ext uri="{BB962C8B-B14F-4D97-AF65-F5344CB8AC3E}">
        <p14:creationId xmlns:p14="http://schemas.microsoft.com/office/powerpoint/2010/main" val="3494527636"/>
      </p:ext>
    </p:extLst>
  </p:cSld>
  <p:clrMapOvr>
    <a:masterClrMapping/>
  </p:clrMapOvr>
  <p:transition xmlns:p14="http://schemas.microsoft.com/office/powerpoint/2010/mai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9540BE-EA2A-B446-A882-E6070CA0C366}" type="slidenum">
              <a:rPr lang="en-US"/>
              <a:pPr>
                <a:defRPr/>
              </a:pPr>
              <a:t>‹#›</a:t>
            </a:fld>
            <a:endParaRPr lang="en-US"/>
          </a:p>
        </p:txBody>
      </p:sp>
    </p:spTree>
    <p:extLst>
      <p:ext uri="{BB962C8B-B14F-4D97-AF65-F5344CB8AC3E}">
        <p14:creationId xmlns:p14="http://schemas.microsoft.com/office/powerpoint/2010/main" val="2971592002"/>
      </p:ext>
    </p:extLst>
  </p:cSld>
  <p:clrMapOvr>
    <a:masterClrMapping/>
  </p:clrMapOvr>
  <p:transition xmlns:p14="http://schemas.microsoft.com/office/powerpoint/2010/mai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34AE91-9298-F549-B5D0-2951E5608F5E}" type="slidenum">
              <a:rPr lang="en-US"/>
              <a:pPr>
                <a:defRPr/>
              </a:pPr>
              <a:t>‹#›</a:t>
            </a:fld>
            <a:endParaRPr lang="en-US"/>
          </a:p>
        </p:txBody>
      </p:sp>
    </p:spTree>
    <p:extLst>
      <p:ext uri="{BB962C8B-B14F-4D97-AF65-F5344CB8AC3E}">
        <p14:creationId xmlns:p14="http://schemas.microsoft.com/office/powerpoint/2010/main" val="3024642076"/>
      </p:ext>
    </p:extLst>
  </p:cSld>
  <p:clrMapOvr>
    <a:masterClrMapping/>
  </p:clrMapOvr>
  <p:transition xmlns:p14="http://schemas.microsoft.com/office/powerpoint/2010/mai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B497A9-E12F-F748-BA9C-0565DBDE71C2}" type="slidenum">
              <a:rPr lang="en-US"/>
              <a:pPr>
                <a:defRPr/>
              </a:pPr>
              <a:t>‹#›</a:t>
            </a:fld>
            <a:endParaRPr lang="en-US"/>
          </a:p>
        </p:txBody>
      </p:sp>
    </p:spTree>
    <p:extLst>
      <p:ext uri="{BB962C8B-B14F-4D97-AF65-F5344CB8AC3E}">
        <p14:creationId xmlns:p14="http://schemas.microsoft.com/office/powerpoint/2010/main" val="1356130081"/>
      </p:ext>
    </p:extLst>
  </p:cSld>
  <p:clrMapOvr>
    <a:masterClrMapping/>
  </p:clrMapOvr>
  <p:transition xmlns:p14="http://schemas.microsoft.com/office/powerpoint/2010/mai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5D48724A-54D8-3441-B8E1-39BB1FEA45F7}" type="slidenum">
              <a:rPr lang="en-US"/>
              <a:pPr>
                <a:defRPr/>
              </a:pPr>
              <a:t>‹#›</a:t>
            </a:fld>
            <a:endParaRPr lang="en-US"/>
          </a:p>
        </p:txBody>
      </p:sp>
    </p:spTree>
    <p:extLst>
      <p:ext uri="{BB962C8B-B14F-4D97-AF65-F5344CB8AC3E}">
        <p14:creationId xmlns:p14="http://schemas.microsoft.com/office/powerpoint/2010/main" val="297155092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1EA2C997-D359-BC46-BAB6-A49CBE9C39B6}" type="slidenum">
              <a:rPr lang="en-US"/>
              <a:pPr>
                <a:defRPr/>
              </a:pPr>
              <a:t>‹#›</a:t>
            </a:fld>
            <a:endParaRPr lang="en-US"/>
          </a:p>
        </p:txBody>
      </p:sp>
    </p:spTree>
    <p:extLst>
      <p:ext uri="{BB962C8B-B14F-4D97-AF65-F5344CB8AC3E}">
        <p14:creationId xmlns:p14="http://schemas.microsoft.com/office/powerpoint/2010/main" val="348859720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6B5771C8-C0BD-824B-80F8-9B00186435AA}" type="slidenum">
              <a:rPr lang="en-US"/>
              <a:pPr>
                <a:defRPr/>
              </a:pPr>
              <a:t>‹#›</a:t>
            </a:fld>
            <a:endParaRPr lang="en-US"/>
          </a:p>
        </p:txBody>
      </p:sp>
    </p:spTree>
    <p:extLst>
      <p:ext uri="{BB962C8B-B14F-4D97-AF65-F5344CB8AC3E}">
        <p14:creationId xmlns:p14="http://schemas.microsoft.com/office/powerpoint/2010/main" val="424712874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69281BD9-3707-0B41-A3F8-5FD2EBFD0245}" type="slidenum">
              <a:rPr lang="en-US"/>
              <a:pPr>
                <a:defRPr/>
              </a:pPr>
              <a:t>‹#›</a:t>
            </a:fld>
            <a:endParaRPr lang="en-US"/>
          </a:p>
        </p:txBody>
      </p:sp>
    </p:spTree>
    <p:extLst>
      <p:ext uri="{BB962C8B-B14F-4D97-AF65-F5344CB8AC3E}">
        <p14:creationId xmlns:p14="http://schemas.microsoft.com/office/powerpoint/2010/main" val="351338800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spcBef>
                <a:spcPct val="20000"/>
              </a:spcBef>
              <a:defRPr/>
            </a:lvl1pPr>
          </a:lstStyle>
          <a:p>
            <a:pPr>
              <a:defRPr/>
            </a:pPr>
            <a:fld id="{DABD69CE-44D6-F046-B353-5C9E81629DC5}" type="slidenum">
              <a:rPr lang="en-US"/>
              <a:pPr>
                <a:defRPr/>
              </a:pPr>
              <a:t>‹#›</a:t>
            </a:fld>
            <a:endParaRPr lang="en-US"/>
          </a:p>
        </p:txBody>
      </p:sp>
    </p:spTree>
    <p:extLst>
      <p:ext uri="{BB962C8B-B14F-4D97-AF65-F5344CB8AC3E}">
        <p14:creationId xmlns:p14="http://schemas.microsoft.com/office/powerpoint/2010/main" val="93090476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spcBef>
                <a:spcPct val="20000"/>
              </a:spcBef>
              <a:defRPr/>
            </a:lvl1pPr>
          </a:lstStyle>
          <a:p>
            <a:pPr>
              <a:defRPr/>
            </a:pPr>
            <a:fld id="{4529466A-64A7-FC45-A4FF-896BA5CD96B6}" type="slidenum">
              <a:rPr lang="en-US"/>
              <a:pPr>
                <a:defRPr/>
              </a:pPr>
              <a:t>‹#›</a:t>
            </a:fld>
            <a:endParaRPr lang="en-US"/>
          </a:p>
        </p:txBody>
      </p:sp>
    </p:spTree>
    <p:extLst>
      <p:ext uri="{BB962C8B-B14F-4D97-AF65-F5344CB8AC3E}">
        <p14:creationId xmlns:p14="http://schemas.microsoft.com/office/powerpoint/2010/main" val="2128346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CFAA3F-5089-C044-A96C-4721FB8F2AE0}" type="slidenum">
              <a:rPr lang="en-US"/>
              <a:pPr>
                <a:defRPr/>
              </a:pPr>
              <a:t>‹#›</a:t>
            </a:fld>
            <a:endParaRPr lang="en-US"/>
          </a:p>
        </p:txBody>
      </p:sp>
    </p:spTree>
    <p:extLst>
      <p:ext uri="{BB962C8B-B14F-4D97-AF65-F5344CB8AC3E}">
        <p14:creationId xmlns:p14="http://schemas.microsoft.com/office/powerpoint/2010/main" val="647163021"/>
      </p:ext>
    </p:extLst>
  </p:cSld>
  <p:clrMapOvr>
    <a:masterClrMapping/>
  </p:clrMapOvr>
  <p:transition xmlns:p14="http://schemas.microsoft.com/office/powerpoint/2010/mai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spcBef>
                <a:spcPct val="20000"/>
              </a:spcBef>
              <a:defRPr/>
            </a:lvl1pPr>
          </a:lstStyle>
          <a:p>
            <a:pPr>
              <a:defRPr/>
            </a:pPr>
            <a:fld id="{A6B530FA-C4DA-0D4E-93CD-AD5D12C44989}" type="slidenum">
              <a:rPr lang="en-US"/>
              <a:pPr>
                <a:defRPr/>
              </a:pPr>
              <a:t>‹#›</a:t>
            </a:fld>
            <a:endParaRPr lang="en-US"/>
          </a:p>
        </p:txBody>
      </p:sp>
    </p:spTree>
    <p:extLst>
      <p:ext uri="{BB962C8B-B14F-4D97-AF65-F5344CB8AC3E}">
        <p14:creationId xmlns:p14="http://schemas.microsoft.com/office/powerpoint/2010/main" val="289282661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E4319BBD-995E-E948-A4D8-DBD9235F4CB6}" type="slidenum">
              <a:rPr lang="en-US"/>
              <a:pPr>
                <a:defRPr/>
              </a:pPr>
              <a:t>‹#›</a:t>
            </a:fld>
            <a:endParaRPr lang="en-US"/>
          </a:p>
        </p:txBody>
      </p:sp>
    </p:spTree>
    <p:extLst>
      <p:ext uri="{BB962C8B-B14F-4D97-AF65-F5344CB8AC3E}">
        <p14:creationId xmlns:p14="http://schemas.microsoft.com/office/powerpoint/2010/main" val="66686601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3293C3A1-0D43-6249-A287-31A9B491FD20}" type="slidenum">
              <a:rPr lang="en-US"/>
              <a:pPr>
                <a:defRPr/>
              </a:pPr>
              <a:t>‹#›</a:t>
            </a:fld>
            <a:endParaRPr lang="en-US"/>
          </a:p>
        </p:txBody>
      </p:sp>
    </p:spTree>
    <p:extLst>
      <p:ext uri="{BB962C8B-B14F-4D97-AF65-F5344CB8AC3E}">
        <p14:creationId xmlns:p14="http://schemas.microsoft.com/office/powerpoint/2010/main" val="133876571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A4972977-B7ED-0C44-B1BA-98B96D2AE7E3}" type="slidenum">
              <a:rPr lang="en-US"/>
              <a:pPr>
                <a:defRPr/>
              </a:pPr>
              <a:t>‹#›</a:t>
            </a:fld>
            <a:endParaRPr lang="en-US"/>
          </a:p>
        </p:txBody>
      </p:sp>
    </p:spTree>
    <p:extLst>
      <p:ext uri="{BB962C8B-B14F-4D97-AF65-F5344CB8AC3E}">
        <p14:creationId xmlns:p14="http://schemas.microsoft.com/office/powerpoint/2010/main" val="302610609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29ADEC29-09A9-134C-A52B-7C6EA9685D60}" type="slidenum">
              <a:rPr lang="en-US"/>
              <a:pPr>
                <a:defRPr/>
              </a:pPr>
              <a:t>‹#›</a:t>
            </a:fld>
            <a:endParaRPr lang="en-US"/>
          </a:p>
        </p:txBody>
      </p:sp>
    </p:spTree>
    <p:extLst>
      <p:ext uri="{BB962C8B-B14F-4D97-AF65-F5344CB8AC3E}">
        <p14:creationId xmlns:p14="http://schemas.microsoft.com/office/powerpoint/2010/main" val="53669855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74 w 1722"/>
                <a:gd name="T1" fmla="*/ 42 h 66"/>
                <a:gd name="T2" fmla="*/ 1674 w 1722"/>
                <a:gd name="T3" fmla="*/ 36 h 66"/>
                <a:gd name="T4" fmla="*/ 0 w 1722"/>
                <a:gd name="T5" fmla="*/ 0 h 66"/>
                <a:gd name="T6" fmla="*/ 0 w 1722"/>
                <a:gd name="T7" fmla="*/ 33 h 66"/>
                <a:gd name="T8" fmla="*/ 1674 w 1722"/>
                <a:gd name="T9" fmla="*/ 42 h 66"/>
                <a:gd name="T10" fmla="*/ 1674 w 1722"/>
                <a:gd name="T11" fmla="*/ 4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51 w 975"/>
                <a:gd name="T1" fmla="*/ 48 h 101"/>
                <a:gd name="T2" fmla="*/ 951 w 975"/>
                <a:gd name="T3" fmla="*/ 0 h 101"/>
                <a:gd name="T4" fmla="*/ 0 w 975"/>
                <a:gd name="T5" fmla="*/ 24 h 101"/>
                <a:gd name="T6" fmla="*/ 0 w 975"/>
                <a:gd name="T7" fmla="*/ 101 h 101"/>
                <a:gd name="T8" fmla="*/ 951 w 975"/>
                <a:gd name="T9" fmla="*/ 48 h 101"/>
                <a:gd name="T10" fmla="*/ 95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93 w 2141"/>
                <a:gd name="T1" fmla="*/ 0 h 198"/>
                <a:gd name="T2" fmla="*/ 0 w 2141"/>
                <a:gd name="T3" fmla="*/ 156 h 198"/>
                <a:gd name="T4" fmla="*/ 0 w 2141"/>
                <a:gd name="T5" fmla="*/ 198 h 198"/>
                <a:gd name="T6" fmla="*/ 2093 w 2141"/>
                <a:gd name="T7" fmla="*/ 0 h 198"/>
                <a:gd name="T8" fmla="*/ 209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110 w 2517"/>
                <a:gd name="T1" fmla="*/ 276 h 276"/>
                <a:gd name="T2" fmla="*/ 2445 w 2517"/>
                <a:gd name="T3" fmla="*/ 204 h 276"/>
                <a:gd name="T4" fmla="*/ 2188 w 2517"/>
                <a:gd name="T5" fmla="*/ 0 h 276"/>
                <a:gd name="T6" fmla="*/ 0 w 2517"/>
                <a:gd name="T7" fmla="*/ 276 h 276"/>
                <a:gd name="T8" fmla="*/ 2110 w 2517"/>
                <a:gd name="T9" fmla="*/ 276 h 276"/>
                <a:gd name="T10" fmla="*/ 211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705 w 729"/>
                <a:gd name="T1" fmla="*/ 240 h 240"/>
                <a:gd name="T2" fmla="*/ 0 w 729"/>
                <a:gd name="T3" fmla="*/ 0 h 240"/>
                <a:gd name="T4" fmla="*/ 0 w 729"/>
                <a:gd name="T5" fmla="*/ 6 h 240"/>
                <a:gd name="T6" fmla="*/ 705 w 729"/>
                <a:gd name="T7" fmla="*/ 240 h 240"/>
                <a:gd name="T8" fmla="*/ 70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705 w 729"/>
                <a:gd name="T1" fmla="*/ 318 h 318"/>
                <a:gd name="T2" fmla="*/ 705 w 729"/>
                <a:gd name="T3" fmla="*/ 312 h 318"/>
                <a:gd name="T4" fmla="*/ 0 w 729"/>
                <a:gd name="T5" fmla="*/ 0 h 318"/>
                <a:gd name="T6" fmla="*/ 0 w 729"/>
                <a:gd name="T7" fmla="*/ 54 h 318"/>
                <a:gd name="T8" fmla="*/ 705 w 729"/>
                <a:gd name="T9" fmla="*/ 318 h 318"/>
                <a:gd name="T10" fmla="*/ 70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smtClean="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smtClean="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965E7C6-61B3-A043-B70C-9CC5724AEB53}" type="slidenum">
              <a:rPr lang="en-US"/>
              <a:pPr>
                <a:defRPr/>
              </a:pPr>
              <a:t>‹#›</a:t>
            </a:fld>
            <a:endParaRPr lang="en-US"/>
          </a:p>
        </p:txBody>
      </p:sp>
    </p:spTree>
    <p:extLst>
      <p:ext uri="{BB962C8B-B14F-4D97-AF65-F5344CB8AC3E}">
        <p14:creationId xmlns:p14="http://schemas.microsoft.com/office/powerpoint/2010/main" val="342638301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36557A1-85B0-6444-AF56-24237B5D8CBA}" type="slidenum">
              <a:rPr lang="en-US"/>
              <a:pPr>
                <a:defRPr/>
              </a:pPr>
              <a:t>‹#›</a:t>
            </a:fld>
            <a:endParaRPr lang="en-US"/>
          </a:p>
        </p:txBody>
      </p:sp>
    </p:spTree>
    <p:extLst>
      <p:ext uri="{BB962C8B-B14F-4D97-AF65-F5344CB8AC3E}">
        <p14:creationId xmlns:p14="http://schemas.microsoft.com/office/powerpoint/2010/main" val="336907915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ED7A37A-0B73-F94C-9522-A8B5B1A468CC}" type="slidenum">
              <a:rPr lang="en-US"/>
              <a:pPr>
                <a:defRPr/>
              </a:pPr>
              <a:t>‹#›</a:t>
            </a:fld>
            <a:endParaRPr lang="en-US"/>
          </a:p>
        </p:txBody>
      </p:sp>
    </p:spTree>
    <p:extLst>
      <p:ext uri="{BB962C8B-B14F-4D97-AF65-F5344CB8AC3E}">
        <p14:creationId xmlns:p14="http://schemas.microsoft.com/office/powerpoint/2010/main" val="394183834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B295B25-71E1-E942-9E16-BCF3DBEDD022}" type="slidenum">
              <a:rPr lang="en-US"/>
              <a:pPr>
                <a:defRPr/>
              </a:pPr>
              <a:t>‹#›</a:t>
            </a:fld>
            <a:endParaRPr lang="en-US"/>
          </a:p>
        </p:txBody>
      </p:sp>
    </p:spTree>
    <p:extLst>
      <p:ext uri="{BB962C8B-B14F-4D97-AF65-F5344CB8AC3E}">
        <p14:creationId xmlns:p14="http://schemas.microsoft.com/office/powerpoint/2010/main" val="149302385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69AE916-C0A5-5C48-B1F8-15B04FCCDE7B}" type="slidenum">
              <a:rPr lang="en-US"/>
              <a:pPr>
                <a:defRPr/>
              </a:pPr>
              <a:t>‹#›</a:t>
            </a:fld>
            <a:endParaRPr lang="en-US"/>
          </a:p>
        </p:txBody>
      </p:sp>
    </p:spTree>
    <p:extLst>
      <p:ext uri="{BB962C8B-B14F-4D97-AF65-F5344CB8AC3E}">
        <p14:creationId xmlns:p14="http://schemas.microsoft.com/office/powerpoint/2010/main" val="2641961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9BC07C-B4C9-D24A-A3C5-FFAF07A0F67F}" type="slidenum">
              <a:rPr lang="en-US"/>
              <a:pPr>
                <a:defRPr/>
              </a:pPr>
              <a:t>‹#›</a:t>
            </a:fld>
            <a:endParaRPr lang="en-US"/>
          </a:p>
        </p:txBody>
      </p:sp>
    </p:spTree>
    <p:extLst>
      <p:ext uri="{BB962C8B-B14F-4D97-AF65-F5344CB8AC3E}">
        <p14:creationId xmlns:p14="http://schemas.microsoft.com/office/powerpoint/2010/main" val="1581573591"/>
      </p:ext>
    </p:extLst>
  </p:cSld>
  <p:clrMapOvr>
    <a:masterClrMapping/>
  </p:clrMapOvr>
  <p:transition xmlns:p14="http://schemas.microsoft.com/office/powerpoint/2010/mai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B3F87C9-9B50-FE4F-984E-9120CCE1D3C2}" type="slidenum">
              <a:rPr lang="en-US"/>
              <a:pPr>
                <a:defRPr/>
              </a:pPr>
              <a:t>‹#›</a:t>
            </a:fld>
            <a:endParaRPr lang="en-US"/>
          </a:p>
        </p:txBody>
      </p:sp>
    </p:spTree>
    <p:extLst>
      <p:ext uri="{BB962C8B-B14F-4D97-AF65-F5344CB8AC3E}">
        <p14:creationId xmlns:p14="http://schemas.microsoft.com/office/powerpoint/2010/main" val="315145411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FD97437-498B-A242-B00E-A80E5B39E003}" type="slidenum">
              <a:rPr lang="en-US"/>
              <a:pPr>
                <a:defRPr/>
              </a:pPr>
              <a:t>‹#›</a:t>
            </a:fld>
            <a:endParaRPr lang="en-US"/>
          </a:p>
        </p:txBody>
      </p:sp>
    </p:spTree>
    <p:extLst>
      <p:ext uri="{BB962C8B-B14F-4D97-AF65-F5344CB8AC3E}">
        <p14:creationId xmlns:p14="http://schemas.microsoft.com/office/powerpoint/2010/main" val="213400448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0602DF2-168C-4141-96AF-1847F420910E}" type="slidenum">
              <a:rPr lang="en-US"/>
              <a:pPr>
                <a:defRPr/>
              </a:pPr>
              <a:t>‹#›</a:t>
            </a:fld>
            <a:endParaRPr lang="en-US"/>
          </a:p>
        </p:txBody>
      </p:sp>
    </p:spTree>
    <p:extLst>
      <p:ext uri="{BB962C8B-B14F-4D97-AF65-F5344CB8AC3E}">
        <p14:creationId xmlns:p14="http://schemas.microsoft.com/office/powerpoint/2010/main" val="120390240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F923802-7BDB-ED48-871E-4C1259578940}" type="slidenum">
              <a:rPr lang="en-US"/>
              <a:pPr>
                <a:defRPr/>
              </a:pPr>
              <a:t>‹#›</a:t>
            </a:fld>
            <a:endParaRPr lang="en-US"/>
          </a:p>
        </p:txBody>
      </p:sp>
    </p:spTree>
    <p:extLst>
      <p:ext uri="{BB962C8B-B14F-4D97-AF65-F5344CB8AC3E}">
        <p14:creationId xmlns:p14="http://schemas.microsoft.com/office/powerpoint/2010/main" val="268697622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BC88BFE-50B1-A148-BE7D-4D52170A2AA3}" type="slidenum">
              <a:rPr lang="en-US"/>
              <a:pPr>
                <a:defRPr/>
              </a:pPr>
              <a:t>‹#›</a:t>
            </a:fld>
            <a:endParaRPr lang="en-US"/>
          </a:p>
        </p:txBody>
      </p:sp>
    </p:spTree>
    <p:extLst>
      <p:ext uri="{BB962C8B-B14F-4D97-AF65-F5344CB8AC3E}">
        <p14:creationId xmlns:p14="http://schemas.microsoft.com/office/powerpoint/2010/main" val="328232888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1EAD988-540F-9C43-BBB4-ADDCD37C60D9}" type="slidenum">
              <a:rPr lang="en-US"/>
              <a:pPr>
                <a:defRPr/>
              </a:pPr>
              <a:t>‹#›</a:t>
            </a:fld>
            <a:endParaRPr lang="en-US"/>
          </a:p>
        </p:txBody>
      </p:sp>
    </p:spTree>
    <p:extLst>
      <p:ext uri="{BB962C8B-B14F-4D97-AF65-F5344CB8AC3E}">
        <p14:creationId xmlns:p14="http://schemas.microsoft.com/office/powerpoint/2010/main" val="148625432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eaLnBrk="0" hangingPunct="0">
              <a:defRPr/>
            </a:lvl1pPr>
          </a:lstStyle>
          <a:p>
            <a:pPr>
              <a:defRPr/>
            </a:pPr>
            <a:fld id="{A7BB6DBD-8A45-064E-80D0-4EE273AC33F8}" type="slidenum">
              <a:rPr lang="en-US"/>
              <a:pPr>
                <a:defRPr/>
              </a:pPr>
              <a:t>‹#›</a:t>
            </a:fld>
            <a:endParaRPr lang="en-US"/>
          </a:p>
        </p:txBody>
      </p:sp>
      <p:sp>
        <p:nvSpPr>
          <p:cNvPr id="6" name="Rectangle 2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45321953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E1BB44-81C0-4146-9647-EEB276A7AE46}" type="slidenum">
              <a:rPr lang="en-US"/>
              <a:pPr>
                <a:defRPr/>
              </a:pPr>
              <a:t>‹#›</a:t>
            </a:fld>
            <a:endParaRPr lang="en-US"/>
          </a:p>
        </p:txBody>
      </p:sp>
    </p:spTree>
    <p:extLst>
      <p:ext uri="{BB962C8B-B14F-4D97-AF65-F5344CB8AC3E}">
        <p14:creationId xmlns:p14="http://schemas.microsoft.com/office/powerpoint/2010/main" val="1804769623"/>
      </p:ext>
    </p:extLst>
  </p:cSld>
  <p:clrMapOvr>
    <a:masterClrMapping/>
  </p:clrMapOvr>
  <p:transition xmlns:p14="http://schemas.microsoft.com/office/powerpoint/2010/mai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0C60A4-0A85-7844-AED3-A69F1742B050}" type="slidenum">
              <a:rPr lang="en-US"/>
              <a:pPr>
                <a:defRPr/>
              </a:pPr>
              <a:t>‹#›</a:t>
            </a:fld>
            <a:endParaRPr lang="en-US"/>
          </a:p>
        </p:txBody>
      </p:sp>
    </p:spTree>
    <p:extLst>
      <p:ext uri="{BB962C8B-B14F-4D97-AF65-F5344CB8AC3E}">
        <p14:creationId xmlns:p14="http://schemas.microsoft.com/office/powerpoint/2010/main" val="888610771"/>
      </p:ext>
    </p:extLst>
  </p:cSld>
  <p:clrMapOvr>
    <a:masterClrMapping/>
  </p:clrMapOvr>
  <p:transition xmlns:p14="http://schemas.microsoft.com/office/powerpoint/2010/mai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1E00AC-0385-2340-9E70-9C09BFC83690}" type="slidenum">
              <a:rPr lang="en-US"/>
              <a:pPr>
                <a:defRPr/>
              </a:pPr>
              <a:t>‹#›</a:t>
            </a:fld>
            <a:endParaRPr lang="en-US"/>
          </a:p>
        </p:txBody>
      </p:sp>
    </p:spTree>
    <p:extLst>
      <p:ext uri="{BB962C8B-B14F-4D97-AF65-F5344CB8AC3E}">
        <p14:creationId xmlns:p14="http://schemas.microsoft.com/office/powerpoint/2010/main" val="3746564602"/>
      </p:ext>
    </p:extLst>
  </p:cSld>
  <p:clrMapOvr>
    <a:masterClrMapping/>
  </p:clrMapOvr>
  <p:transition xmlns:p14="http://schemas.microsoft.com/office/powerpoint/2010/mai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13346" name="Rectangle 2"/>
          <p:cNvSpPr>
            <a:spLocks noGrp="1" noChangeArrowheads="1"/>
          </p:cNvSpPr>
          <p:nvPr>
            <p:ph type="ctrTitle"/>
          </p:nvPr>
        </p:nvSpPr>
        <p:spPr>
          <a:xfrm>
            <a:off x="2971800" y="1066800"/>
            <a:ext cx="5791200" cy="2362200"/>
          </a:xfrm>
        </p:spPr>
        <p:txBody>
          <a:bodyPr/>
          <a:lstStyle>
            <a:lvl1pPr>
              <a:defRPr sz="4800" i="0"/>
            </a:lvl1pPr>
          </a:lstStyle>
          <a:p>
            <a:r>
              <a:rPr lang="en-US"/>
              <a:t>Click to edit Master title style</a:t>
            </a:r>
          </a:p>
        </p:txBody>
      </p:sp>
      <p:sp>
        <p:nvSpPr>
          <p:cNvPr id="313347" name="Rectangle 3"/>
          <p:cNvSpPr>
            <a:spLocks noGrp="1" noChangeArrowheads="1"/>
          </p:cNvSpPr>
          <p:nvPr>
            <p:ph type="subTitle" idx="1"/>
          </p:nvPr>
        </p:nvSpPr>
        <p:spPr>
          <a:xfrm>
            <a:off x="3581400" y="3886200"/>
            <a:ext cx="5181600" cy="1752600"/>
          </a:xfrm>
        </p:spPr>
        <p:txBody>
          <a:bodyPr/>
          <a:lstStyle>
            <a:lvl1pPr marL="0" indent="0" algn="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30480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781800" y="6248400"/>
            <a:ext cx="1905000" cy="457200"/>
          </a:xfrm>
        </p:spPr>
        <p:txBody>
          <a:bodyPr/>
          <a:lstStyle>
            <a:lvl1pPr>
              <a:defRPr/>
            </a:lvl1pPr>
          </a:lstStyle>
          <a:p>
            <a:pPr>
              <a:defRPr/>
            </a:pPr>
            <a:fld id="{620754A2-08C5-6A44-8C0F-6537B696BF58}" type="slidenum">
              <a:rPr lang="en-US"/>
              <a:pPr>
                <a:defRPr/>
              </a:pPr>
              <a:t>‹#›</a:t>
            </a:fld>
            <a:endParaRPr lang="en-US"/>
          </a:p>
        </p:txBody>
      </p:sp>
    </p:spTree>
    <p:extLst>
      <p:ext uri="{BB962C8B-B14F-4D97-AF65-F5344CB8AC3E}">
        <p14:creationId xmlns:p14="http://schemas.microsoft.com/office/powerpoint/2010/main" val="177687584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70AD973-B1F8-1449-A662-3C266BF204C1}" type="slidenum">
              <a:rPr lang="en-US"/>
              <a:pPr>
                <a:defRPr/>
              </a:pPr>
              <a:t>‹#›</a:t>
            </a:fld>
            <a:endParaRPr lang="en-US"/>
          </a:p>
        </p:txBody>
      </p:sp>
    </p:spTree>
    <p:extLst>
      <p:ext uri="{BB962C8B-B14F-4D97-AF65-F5344CB8AC3E}">
        <p14:creationId xmlns:p14="http://schemas.microsoft.com/office/powerpoint/2010/main" val="3085928203"/>
      </p:ext>
    </p:extLst>
  </p:cSld>
  <p:clrMapOvr>
    <a:masterClrMapping/>
  </p:clrMapOvr>
  <p:transition xmlns:p14="http://schemas.microsoft.com/office/powerpoint/2010/mai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D296613-6FF7-8F42-876E-2B3643BD3BCD}" type="slidenum">
              <a:rPr lang="en-US"/>
              <a:pPr>
                <a:defRPr/>
              </a:pPr>
              <a:t>‹#›</a:t>
            </a:fld>
            <a:endParaRPr lang="en-US"/>
          </a:p>
        </p:txBody>
      </p:sp>
    </p:spTree>
    <p:extLst>
      <p:ext uri="{BB962C8B-B14F-4D97-AF65-F5344CB8AC3E}">
        <p14:creationId xmlns:p14="http://schemas.microsoft.com/office/powerpoint/2010/main" val="2921319594"/>
      </p:ext>
    </p:extLst>
  </p:cSld>
  <p:clrMapOvr>
    <a:masterClrMapping/>
  </p:clrMapOvr>
  <p:transition xmlns:p14="http://schemas.microsoft.com/office/powerpoint/2010/mai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292D44A-EBBC-BE45-8309-46D9D3BC4B79}" type="slidenum">
              <a:rPr lang="en-US"/>
              <a:pPr>
                <a:defRPr/>
              </a:pPr>
              <a:t>‹#›</a:t>
            </a:fld>
            <a:endParaRPr lang="en-US"/>
          </a:p>
        </p:txBody>
      </p:sp>
    </p:spTree>
    <p:extLst>
      <p:ext uri="{BB962C8B-B14F-4D97-AF65-F5344CB8AC3E}">
        <p14:creationId xmlns:p14="http://schemas.microsoft.com/office/powerpoint/2010/main" val="2316022720"/>
      </p:ext>
    </p:extLst>
  </p:cSld>
  <p:clrMapOvr>
    <a:masterClrMapping/>
  </p:clrMapOvr>
  <p:transition xmlns:p14="http://schemas.microsoft.com/office/powerpoint/2010/mai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11429F0-4C46-E948-BC0E-34D8A7A41F3A}" type="slidenum">
              <a:rPr lang="en-US"/>
              <a:pPr>
                <a:defRPr/>
              </a:pPr>
              <a:t>‹#›</a:t>
            </a:fld>
            <a:endParaRPr lang="en-US"/>
          </a:p>
        </p:txBody>
      </p:sp>
    </p:spTree>
    <p:extLst>
      <p:ext uri="{BB962C8B-B14F-4D97-AF65-F5344CB8AC3E}">
        <p14:creationId xmlns:p14="http://schemas.microsoft.com/office/powerpoint/2010/main" val="4218558324"/>
      </p:ext>
    </p:extLst>
  </p:cSld>
  <p:clrMapOvr>
    <a:masterClrMapping/>
  </p:clrMapOvr>
  <p:transition xmlns:p14="http://schemas.microsoft.com/office/powerpoint/2010/mai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DEA22C-3BD4-7643-8CEE-A6444DFD19AB}" type="slidenum">
              <a:rPr lang="en-US"/>
              <a:pPr>
                <a:defRPr/>
              </a:pPr>
              <a:t>‹#›</a:t>
            </a:fld>
            <a:endParaRPr lang="en-US"/>
          </a:p>
        </p:txBody>
      </p:sp>
    </p:spTree>
    <p:extLst>
      <p:ext uri="{BB962C8B-B14F-4D97-AF65-F5344CB8AC3E}">
        <p14:creationId xmlns:p14="http://schemas.microsoft.com/office/powerpoint/2010/main" val="2567559365"/>
      </p:ext>
    </p:extLst>
  </p:cSld>
  <p:clrMapOvr>
    <a:masterClrMapping/>
  </p:clrMapOvr>
  <p:transition xmlns:p14="http://schemas.microsoft.com/office/powerpoint/2010/mai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B9D79CD-E2E5-C04B-A11B-4B0B1E5DF4CF}" type="slidenum">
              <a:rPr lang="en-US"/>
              <a:pPr>
                <a:defRPr/>
              </a:pPr>
              <a:t>‹#›</a:t>
            </a:fld>
            <a:endParaRPr lang="en-US"/>
          </a:p>
        </p:txBody>
      </p:sp>
    </p:spTree>
    <p:extLst>
      <p:ext uri="{BB962C8B-B14F-4D97-AF65-F5344CB8AC3E}">
        <p14:creationId xmlns:p14="http://schemas.microsoft.com/office/powerpoint/2010/main" val="2508285919"/>
      </p:ext>
    </p:extLst>
  </p:cSld>
  <p:clrMapOvr>
    <a:masterClrMapping/>
  </p:clrMapOvr>
  <p:transition xmlns:p14="http://schemas.microsoft.com/office/powerpoint/2010/mai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FB20AC-F983-CD4E-BE3E-C4AD02327696}" type="slidenum">
              <a:rPr lang="en-US"/>
              <a:pPr>
                <a:defRPr/>
              </a:pPr>
              <a:t>‹#›</a:t>
            </a:fld>
            <a:endParaRPr lang="en-US"/>
          </a:p>
        </p:txBody>
      </p:sp>
    </p:spTree>
    <p:extLst>
      <p:ext uri="{BB962C8B-B14F-4D97-AF65-F5344CB8AC3E}">
        <p14:creationId xmlns:p14="http://schemas.microsoft.com/office/powerpoint/2010/main" val="1438838293"/>
      </p:ext>
    </p:extLst>
  </p:cSld>
  <p:clrMapOvr>
    <a:masterClrMapping/>
  </p:clrMapOvr>
  <p:transition xmlns:p14="http://schemas.microsoft.com/office/powerpoint/2010/mai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B699C2-6CF1-1348-BAB3-46E95E0C17C0}" type="slidenum">
              <a:rPr lang="en-US"/>
              <a:pPr>
                <a:defRPr/>
              </a:pPr>
              <a:t>‹#›</a:t>
            </a:fld>
            <a:endParaRPr lang="en-US"/>
          </a:p>
        </p:txBody>
      </p:sp>
    </p:spTree>
    <p:extLst>
      <p:ext uri="{BB962C8B-B14F-4D97-AF65-F5344CB8AC3E}">
        <p14:creationId xmlns:p14="http://schemas.microsoft.com/office/powerpoint/2010/main" val="1693367928"/>
      </p:ext>
    </p:extLst>
  </p:cSld>
  <p:clrMapOvr>
    <a:masterClrMapping/>
  </p:clrMapOvr>
  <p:transition xmlns:p14="http://schemas.microsoft.com/office/powerpoint/2010/mai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925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09251"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C77ACA-063E-9B47-A0A3-BF995C505A8C}" type="slidenum">
              <a:rPr lang="en-US"/>
              <a:pPr>
                <a:defRPr/>
              </a:pPr>
              <a:t>‹#›</a:t>
            </a:fld>
            <a:endParaRPr lang="en-US"/>
          </a:p>
        </p:txBody>
      </p:sp>
    </p:spTree>
    <p:extLst>
      <p:ext uri="{BB962C8B-B14F-4D97-AF65-F5344CB8AC3E}">
        <p14:creationId xmlns:p14="http://schemas.microsoft.com/office/powerpoint/2010/main" val="314625871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8C48AC-461F-224F-A659-8E0E8C34ABC3}" type="slidenum">
              <a:rPr lang="en-US"/>
              <a:pPr>
                <a:defRPr/>
              </a:pPr>
              <a:t>‹#›</a:t>
            </a:fld>
            <a:endParaRPr lang="en-US"/>
          </a:p>
        </p:txBody>
      </p:sp>
    </p:spTree>
    <p:extLst>
      <p:ext uri="{BB962C8B-B14F-4D97-AF65-F5344CB8AC3E}">
        <p14:creationId xmlns:p14="http://schemas.microsoft.com/office/powerpoint/2010/main" val="26300157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7DCE18-08D3-AB47-AC5C-3C1C8ECFBAEF}" type="slidenum">
              <a:rPr lang="en-US"/>
              <a:pPr>
                <a:defRPr/>
              </a:pPr>
              <a:t>‹#›</a:t>
            </a:fld>
            <a:endParaRPr lang="en-US"/>
          </a:p>
        </p:txBody>
      </p:sp>
    </p:spTree>
    <p:extLst>
      <p:ext uri="{BB962C8B-B14F-4D97-AF65-F5344CB8AC3E}">
        <p14:creationId xmlns:p14="http://schemas.microsoft.com/office/powerpoint/2010/main" val="313936062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74E5DA-359E-024E-B056-E1E466116333}" type="slidenum">
              <a:rPr lang="en-US"/>
              <a:pPr>
                <a:defRPr/>
              </a:pPr>
              <a:t>‹#›</a:t>
            </a:fld>
            <a:endParaRPr lang="en-US"/>
          </a:p>
        </p:txBody>
      </p:sp>
    </p:spTree>
    <p:extLst>
      <p:ext uri="{BB962C8B-B14F-4D97-AF65-F5344CB8AC3E}">
        <p14:creationId xmlns:p14="http://schemas.microsoft.com/office/powerpoint/2010/main" val="41372366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6BB0E6-46FA-374A-BBA4-F8422F37FE44}" type="slidenum">
              <a:rPr lang="en-US"/>
              <a:pPr>
                <a:defRPr/>
              </a:pPr>
              <a:t>‹#›</a:t>
            </a:fld>
            <a:endParaRPr lang="en-US"/>
          </a:p>
        </p:txBody>
      </p:sp>
    </p:spTree>
    <p:extLst>
      <p:ext uri="{BB962C8B-B14F-4D97-AF65-F5344CB8AC3E}">
        <p14:creationId xmlns:p14="http://schemas.microsoft.com/office/powerpoint/2010/main" val="366777970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2A6637E-B41C-0E48-91BE-DFEDD0D40049}" type="slidenum">
              <a:rPr lang="en-US"/>
              <a:pPr>
                <a:defRPr/>
              </a:pPr>
              <a:t>‹#›</a:t>
            </a:fld>
            <a:endParaRPr lang="en-US"/>
          </a:p>
        </p:txBody>
      </p:sp>
    </p:spTree>
    <p:extLst>
      <p:ext uri="{BB962C8B-B14F-4D97-AF65-F5344CB8AC3E}">
        <p14:creationId xmlns:p14="http://schemas.microsoft.com/office/powerpoint/2010/main" val="109302934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5841AD7-9F9D-D441-9E8F-D322FE15237A}" type="slidenum">
              <a:rPr lang="en-US"/>
              <a:pPr>
                <a:defRPr/>
              </a:pPr>
              <a:t>‹#›</a:t>
            </a:fld>
            <a:endParaRPr lang="en-US"/>
          </a:p>
        </p:txBody>
      </p:sp>
    </p:spTree>
    <p:extLst>
      <p:ext uri="{BB962C8B-B14F-4D97-AF65-F5344CB8AC3E}">
        <p14:creationId xmlns:p14="http://schemas.microsoft.com/office/powerpoint/2010/main" val="304794824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EF989A8-D0A2-264D-B0BE-F142F96BD0F0}" type="slidenum">
              <a:rPr lang="en-US"/>
              <a:pPr>
                <a:defRPr/>
              </a:pPr>
              <a:t>‹#›</a:t>
            </a:fld>
            <a:endParaRPr lang="en-US"/>
          </a:p>
        </p:txBody>
      </p:sp>
    </p:spTree>
    <p:extLst>
      <p:ext uri="{BB962C8B-B14F-4D97-AF65-F5344CB8AC3E}">
        <p14:creationId xmlns:p14="http://schemas.microsoft.com/office/powerpoint/2010/main" val="68217870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C9709A-54C3-3D4F-857D-FADDFF8D39E9}" type="slidenum">
              <a:rPr lang="en-US"/>
              <a:pPr>
                <a:defRPr/>
              </a:pPr>
              <a:t>‹#›</a:t>
            </a:fld>
            <a:endParaRPr lang="en-US"/>
          </a:p>
        </p:txBody>
      </p:sp>
    </p:spTree>
    <p:extLst>
      <p:ext uri="{BB962C8B-B14F-4D97-AF65-F5344CB8AC3E}">
        <p14:creationId xmlns:p14="http://schemas.microsoft.com/office/powerpoint/2010/main" val="3330767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13E3CE-D8E4-7047-B8A2-927F382864D7}" type="slidenum">
              <a:rPr lang="en-US"/>
              <a:pPr>
                <a:defRPr/>
              </a:pPr>
              <a:t>‹#›</a:t>
            </a:fld>
            <a:endParaRPr lang="en-US"/>
          </a:p>
        </p:txBody>
      </p:sp>
    </p:spTree>
    <p:extLst>
      <p:ext uri="{BB962C8B-B14F-4D97-AF65-F5344CB8AC3E}">
        <p14:creationId xmlns:p14="http://schemas.microsoft.com/office/powerpoint/2010/main" val="138621590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42E3C1-FE4B-924E-887F-7C5A9CB1D343}" type="slidenum">
              <a:rPr lang="en-US"/>
              <a:pPr>
                <a:defRPr/>
              </a:pPr>
              <a:t>‹#›</a:t>
            </a:fld>
            <a:endParaRPr lang="en-US"/>
          </a:p>
        </p:txBody>
      </p:sp>
    </p:spTree>
    <p:extLst>
      <p:ext uri="{BB962C8B-B14F-4D97-AF65-F5344CB8AC3E}">
        <p14:creationId xmlns:p14="http://schemas.microsoft.com/office/powerpoint/2010/main" val="251745307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454498-1C2F-CC49-8580-573BDF39B434}" type="slidenum">
              <a:rPr lang="en-US"/>
              <a:pPr>
                <a:defRPr/>
              </a:pPr>
              <a:t>‹#›</a:t>
            </a:fld>
            <a:endParaRPr lang="en-US"/>
          </a:p>
        </p:txBody>
      </p:sp>
    </p:spTree>
    <p:extLst>
      <p:ext uri="{BB962C8B-B14F-4D97-AF65-F5344CB8AC3E}">
        <p14:creationId xmlns:p14="http://schemas.microsoft.com/office/powerpoint/2010/main" val="376889895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457200" y="2362200"/>
            <a:ext cx="8305800" cy="1295400"/>
            <a:chOff x="288" y="192"/>
            <a:chExt cx="5232" cy="816"/>
          </a:xfrm>
        </p:grpSpPr>
        <p:sp>
          <p:nvSpPr>
            <p:cNvPr id="5" name="AutoShape 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solidFill>
                  <a:srgbClr val="000000"/>
                </a:solidFill>
              </a:endParaRPr>
            </a:p>
          </p:txBody>
        </p:sp>
        <p:sp>
          <p:nvSpPr>
            <p:cNvPr id="6" name="AutoShape 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solidFill>
                  <a:srgbClr val="000000"/>
                </a:solidFill>
              </a:endParaRPr>
            </a:p>
          </p:txBody>
        </p:sp>
        <p:sp>
          <p:nvSpPr>
            <p:cNvPr id="7" name="Freeform 9"/>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solidFill>
                  <a:srgbClr val="000000"/>
                </a:solidFill>
              </a:endParaRPr>
            </a:p>
          </p:txBody>
        </p:sp>
        <p:sp>
          <p:nvSpPr>
            <p:cNvPr id="8" name="Freeform 10"/>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solidFill>
                  <a:srgbClr val="000000"/>
                </a:solidFill>
              </a:endParaRPr>
            </a:p>
          </p:txBody>
        </p:sp>
        <p:sp>
          <p:nvSpPr>
            <p:cNvPr id="9" name="Freeform 11"/>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solidFill>
                  <a:srgbClr val="000000"/>
                </a:solidFill>
              </a:endParaRPr>
            </a:p>
          </p:txBody>
        </p:sp>
      </p:grpSp>
      <p:sp>
        <p:nvSpPr>
          <p:cNvPr id="301061" name="Rectangle 5"/>
          <p:cNvSpPr>
            <a:spLocks noGrp="1" noChangeArrowheads="1"/>
          </p:cNvSpPr>
          <p:nvPr>
            <p:ph type="subTitle"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301068" name="Rectangle 12"/>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2"/>
          <p:cNvSpPr>
            <a:spLocks noGrp="1" noChangeArrowheads="1"/>
          </p:cNvSpPr>
          <p:nvPr>
            <p:ph type="dt" sz="half" idx="10"/>
          </p:nvPr>
        </p:nvSpPr>
        <p:spPr>
          <a:xfrm>
            <a:off x="152400" y="6248400"/>
            <a:ext cx="1905000" cy="457200"/>
          </a:xfrm>
        </p:spPr>
        <p:txBody>
          <a:bodyPr/>
          <a:lstStyle>
            <a:lvl1pPr eaLnBrk="1" hangingPunct="1">
              <a:defRPr/>
            </a:lvl1pPr>
          </a:lstStyle>
          <a:p>
            <a:pPr>
              <a:defRPr/>
            </a:pPr>
            <a:endParaRPr lang="en-US"/>
          </a:p>
        </p:txBody>
      </p:sp>
      <p:sp>
        <p:nvSpPr>
          <p:cNvPr id="11" name="Rectangle 3"/>
          <p:cNvSpPr>
            <a:spLocks noGrp="1" noChangeArrowheads="1"/>
          </p:cNvSpPr>
          <p:nvPr>
            <p:ph type="ftr" sz="quarter" idx="11"/>
          </p:nvPr>
        </p:nvSpPr>
        <p:spPr>
          <a:xfrm>
            <a:off x="2133600" y="6248400"/>
            <a:ext cx="4876800" cy="457200"/>
          </a:xfrm>
        </p:spPr>
        <p:txBody>
          <a:bodyPr/>
          <a:lstStyle>
            <a:lvl1pPr eaLnBrk="1" hangingPunct="1">
              <a:defRPr/>
            </a:lvl1pPr>
          </a:lstStyle>
          <a:p>
            <a:pPr>
              <a:defRPr/>
            </a:pPr>
            <a:endParaRPr lang="en-US"/>
          </a:p>
        </p:txBody>
      </p:sp>
      <p:sp>
        <p:nvSpPr>
          <p:cNvPr id="12" name="Rectangle 4"/>
          <p:cNvSpPr>
            <a:spLocks noGrp="1" noChangeArrowheads="1"/>
          </p:cNvSpPr>
          <p:nvPr>
            <p:ph type="sldNum" sz="quarter" idx="12"/>
          </p:nvPr>
        </p:nvSpPr>
        <p:spPr>
          <a:xfrm>
            <a:off x="7086600" y="6248400"/>
            <a:ext cx="1905000" cy="457200"/>
          </a:xfrm>
        </p:spPr>
        <p:txBody>
          <a:bodyPr/>
          <a:lstStyle>
            <a:lvl1pPr eaLnBrk="1" hangingPunct="1">
              <a:defRPr/>
            </a:lvl1pPr>
          </a:lstStyle>
          <a:p>
            <a:pPr>
              <a:defRPr/>
            </a:pPr>
            <a:fld id="{D4025EFA-19A0-4449-8F37-FAEF50CCB148}" type="slidenum">
              <a:rPr lang="en-US"/>
              <a:pPr>
                <a:defRPr/>
              </a:pPr>
              <a:t>‹#›</a:t>
            </a:fld>
            <a:endParaRPr lang="en-US"/>
          </a:p>
        </p:txBody>
      </p:sp>
    </p:spTree>
    <p:extLst>
      <p:ext uri="{BB962C8B-B14F-4D97-AF65-F5344CB8AC3E}">
        <p14:creationId xmlns:p14="http://schemas.microsoft.com/office/powerpoint/2010/main" val="14383343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150BBF-B372-C540-B4D3-8AB382B3BCE0}" type="slidenum">
              <a:rPr lang="en-US"/>
              <a:pPr>
                <a:defRPr/>
              </a:pPr>
              <a:t>‹#›</a:t>
            </a:fld>
            <a:endParaRPr lang="en-US"/>
          </a:p>
        </p:txBody>
      </p:sp>
    </p:spTree>
    <p:extLst>
      <p:ext uri="{BB962C8B-B14F-4D97-AF65-F5344CB8AC3E}">
        <p14:creationId xmlns:p14="http://schemas.microsoft.com/office/powerpoint/2010/main" val="425741503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BD54E55-392C-9A48-9466-066DF760D2CA}" type="slidenum">
              <a:rPr lang="en-US"/>
              <a:pPr>
                <a:defRPr/>
              </a:pPr>
              <a:t>‹#›</a:t>
            </a:fld>
            <a:endParaRPr lang="en-US"/>
          </a:p>
        </p:txBody>
      </p:sp>
    </p:spTree>
    <p:extLst>
      <p:ext uri="{BB962C8B-B14F-4D97-AF65-F5344CB8AC3E}">
        <p14:creationId xmlns:p14="http://schemas.microsoft.com/office/powerpoint/2010/main" val="89782649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256F1C97-8B80-7C44-ADE6-66DD3C5F2156}" type="slidenum">
              <a:rPr lang="en-US"/>
              <a:pPr>
                <a:defRPr/>
              </a:pPr>
              <a:t>‹#›</a:t>
            </a:fld>
            <a:endParaRPr lang="en-US"/>
          </a:p>
        </p:txBody>
      </p:sp>
    </p:spTree>
    <p:extLst>
      <p:ext uri="{BB962C8B-B14F-4D97-AF65-F5344CB8AC3E}">
        <p14:creationId xmlns:p14="http://schemas.microsoft.com/office/powerpoint/2010/main" val="381275940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E09403F8-4A91-204B-93CA-A7E9655F442E}" type="slidenum">
              <a:rPr lang="en-US"/>
              <a:pPr>
                <a:defRPr/>
              </a:pPr>
              <a:t>‹#›</a:t>
            </a:fld>
            <a:endParaRPr lang="en-US"/>
          </a:p>
        </p:txBody>
      </p:sp>
    </p:spTree>
    <p:extLst>
      <p:ext uri="{BB962C8B-B14F-4D97-AF65-F5344CB8AC3E}">
        <p14:creationId xmlns:p14="http://schemas.microsoft.com/office/powerpoint/2010/main" val="10592810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EE5D4028-BD88-BB4E-8F05-FC5EBB3D4DEC}" type="slidenum">
              <a:rPr lang="en-US"/>
              <a:pPr>
                <a:defRPr/>
              </a:pPr>
              <a:t>‹#›</a:t>
            </a:fld>
            <a:endParaRPr lang="en-US"/>
          </a:p>
        </p:txBody>
      </p:sp>
    </p:spTree>
    <p:extLst>
      <p:ext uri="{BB962C8B-B14F-4D97-AF65-F5344CB8AC3E}">
        <p14:creationId xmlns:p14="http://schemas.microsoft.com/office/powerpoint/2010/main" val="164640505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0411261D-3A71-464A-9A19-8E19526C7E45}" type="slidenum">
              <a:rPr lang="en-US"/>
              <a:pPr>
                <a:defRPr/>
              </a:pPr>
              <a:t>‹#›</a:t>
            </a:fld>
            <a:endParaRPr lang="en-US"/>
          </a:p>
        </p:txBody>
      </p:sp>
    </p:spTree>
    <p:extLst>
      <p:ext uri="{BB962C8B-B14F-4D97-AF65-F5344CB8AC3E}">
        <p14:creationId xmlns:p14="http://schemas.microsoft.com/office/powerpoint/2010/main" val="353534049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DCE75F46-87C7-FF46-A29C-67DB87B5F291}" type="slidenum">
              <a:rPr lang="en-US"/>
              <a:pPr>
                <a:defRPr/>
              </a:pPr>
              <a:t>‹#›</a:t>
            </a:fld>
            <a:endParaRPr lang="en-US"/>
          </a:p>
        </p:txBody>
      </p:sp>
    </p:spTree>
    <p:extLst>
      <p:ext uri="{BB962C8B-B14F-4D97-AF65-F5344CB8AC3E}">
        <p14:creationId xmlns:p14="http://schemas.microsoft.com/office/powerpoint/2010/main" val="416510045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5FFB0A7E-F576-6B44-B0C0-E88D0F9B9890}" type="slidenum">
              <a:rPr lang="en-US"/>
              <a:pPr>
                <a:defRPr/>
              </a:pPr>
              <a:t>‹#›</a:t>
            </a:fld>
            <a:endParaRPr lang="en-US"/>
          </a:p>
        </p:txBody>
      </p:sp>
    </p:spTree>
    <p:extLst>
      <p:ext uri="{BB962C8B-B14F-4D97-AF65-F5344CB8AC3E}">
        <p14:creationId xmlns:p14="http://schemas.microsoft.com/office/powerpoint/2010/main" val="207325401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A0F5409D-74F6-7446-9219-C8A69C1C9B83}" type="slidenum">
              <a:rPr lang="en-US"/>
              <a:pPr>
                <a:defRPr/>
              </a:pPr>
              <a:t>‹#›</a:t>
            </a:fld>
            <a:endParaRPr lang="en-US"/>
          </a:p>
        </p:txBody>
      </p:sp>
    </p:spTree>
    <p:extLst>
      <p:ext uri="{BB962C8B-B14F-4D97-AF65-F5344CB8AC3E}">
        <p14:creationId xmlns:p14="http://schemas.microsoft.com/office/powerpoint/2010/main" val="181942003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36AB7612-9155-BE4C-AC4E-5B8F942BAA2D}" type="slidenum">
              <a:rPr lang="en-US"/>
              <a:pPr>
                <a:defRPr/>
              </a:pPr>
              <a:t>‹#›</a:t>
            </a:fld>
            <a:endParaRPr lang="en-US"/>
          </a:p>
        </p:txBody>
      </p:sp>
    </p:spTree>
    <p:extLst>
      <p:ext uri="{BB962C8B-B14F-4D97-AF65-F5344CB8AC3E}">
        <p14:creationId xmlns:p14="http://schemas.microsoft.com/office/powerpoint/2010/main" val="241109481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4B978B23-6849-F94B-AF9E-E260FDD5384C}" type="slidenum">
              <a:rPr lang="en-US"/>
              <a:pPr>
                <a:defRPr/>
              </a:pPr>
              <a:t>‹#›</a:t>
            </a:fld>
            <a:endParaRPr lang="en-US"/>
          </a:p>
        </p:txBody>
      </p:sp>
    </p:spTree>
    <p:extLst>
      <p:ext uri="{BB962C8B-B14F-4D97-AF65-F5344CB8AC3E}">
        <p14:creationId xmlns:p14="http://schemas.microsoft.com/office/powerpoint/2010/main" val="13372800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0" y="1752600"/>
            <a:ext cx="27813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81700" y="1752600"/>
            <a:ext cx="27813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597E77-4EE1-534A-9723-8522FEB5AEEE}" type="slidenum">
              <a:rPr lang="en-US"/>
              <a:pPr>
                <a:defRPr/>
              </a:pPr>
              <a:t>‹#›</a:t>
            </a:fld>
            <a:endParaRPr lang="en-US"/>
          </a:p>
        </p:txBody>
      </p:sp>
    </p:spTree>
    <p:extLst>
      <p:ext uri="{BB962C8B-B14F-4D97-AF65-F5344CB8AC3E}">
        <p14:creationId xmlns:p14="http://schemas.microsoft.com/office/powerpoint/2010/main" val="155496933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Helvetica" charset="0"/>
            </a:endParaRPr>
          </a:p>
        </p:txBody>
      </p:sp>
      <p:sp>
        <p:nvSpPr>
          <p:cNvPr id="315459"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15460"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8279C538-6E07-824C-82A4-1726383F62F6}" type="slidenum">
              <a:rPr lang="en-US"/>
              <a:pPr>
                <a:defRPr/>
              </a:pPr>
              <a:t>‹#›</a:t>
            </a:fld>
            <a:endParaRPr lang="en-US"/>
          </a:p>
        </p:txBody>
      </p:sp>
    </p:spTree>
    <p:extLst>
      <p:ext uri="{BB962C8B-B14F-4D97-AF65-F5344CB8AC3E}">
        <p14:creationId xmlns:p14="http://schemas.microsoft.com/office/powerpoint/2010/main" val="268668670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5E01D4D0-E485-424B-8CEE-40D352388E84}" type="slidenum">
              <a:rPr lang="en-US"/>
              <a:pPr>
                <a:defRPr/>
              </a:pPr>
              <a:t>‹#›</a:t>
            </a:fld>
            <a:endParaRPr lang="en-US"/>
          </a:p>
        </p:txBody>
      </p:sp>
    </p:spTree>
    <p:extLst>
      <p:ext uri="{BB962C8B-B14F-4D97-AF65-F5344CB8AC3E}">
        <p14:creationId xmlns:p14="http://schemas.microsoft.com/office/powerpoint/2010/main" val="292821539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B5EA0119-9F27-354C-A7EA-43BEF3CE68CB}" type="slidenum">
              <a:rPr lang="en-US"/>
              <a:pPr>
                <a:defRPr/>
              </a:pPr>
              <a:t>‹#›</a:t>
            </a:fld>
            <a:endParaRPr lang="en-US"/>
          </a:p>
        </p:txBody>
      </p:sp>
    </p:spTree>
    <p:extLst>
      <p:ext uri="{BB962C8B-B14F-4D97-AF65-F5344CB8AC3E}">
        <p14:creationId xmlns:p14="http://schemas.microsoft.com/office/powerpoint/2010/main" val="119472566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3898AD24-1CA6-E046-829B-2F7F60C7EB6F}" type="slidenum">
              <a:rPr lang="en-US"/>
              <a:pPr>
                <a:defRPr/>
              </a:pPr>
              <a:t>‹#›</a:t>
            </a:fld>
            <a:endParaRPr lang="en-US"/>
          </a:p>
        </p:txBody>
      </p:sp>
    </p:spTree>
    <p:extLst>
      <p:ext uri="{BB962C8B-B14F-4D97-AF65-F5344CB8AC3E}">
        <p14:creationId xmlns:p14="http://schemas.microsoft.com/office/powerpoint/2010/main" val="415735563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81379F39-F5D9-0142-B6AD-CAC2125C30FA}" type="slidenum">
              <a:rPr lang="en-US"/>
              <a:pPr>
                <a:defRPr/>
              </a:pPr>
              <a:t>‹#›</a:t>
            </a:fld>
            <a:endParaRPr lang="en-US"/>
          </a:p>
        </p:txBody>
      </p:sp>
    </p:spTree>
    <p:extLst>
      <p:ext uri="{BB962C8B-B14F-4D97-AF65-F5344CB8AC3E}">
        <p14:creationId xmlns:p14="http://schemas.microsoft.com/office/powerpoint/2010/main" val="97004843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F9DE082F-4A94-964F-89B4-E6BF0BBDEDAB}" type="slidenum">
              <a:rPr lang="en-US"/>
              <a:pPr>
                <a:defRPr/>
              </a:pPr>
              <a:t>‹#›</a:t>
            </a:fld>
            <a:endParaRPr lang="en-US"/>
          </a:p>
        </p:txBody>
      </p:sp>
    </p:spTree>
    <p:extLst>
      <p:ext uri="{BB962C8B-B14F-4D97-AF65-F5344CB8AC3E}">
        <p14:creationId xmlns:p14="http://schemas.microsoft.com/office/powerpoint/2010/main" val="17187891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E3D75C58-93FC-3845-8652-4C253E767CDF}" type="slidenum">
              <a:rPr lang="en-US"/>
              <a:pPr>
                <a:defRPr/>
              </a:pPr>
              <a:t>‹#›</a:t>
            </a:fld>
            <a:endParaRPr lang="en-US"/>
          </a:p>
        </p:txBody>
      </p:sp>
    </p:spTree>
    <p:extLst>
      <p:ext uri="{BB962C8B-B14F-4D97-AF65-F5344CB8AC3E}">
        <p14:creationId xmlns:p14="http://schemas.microsoft.com/office/powerpoint/2010/main" val="224785749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F6685DFC-A747-F84D-87F4-99AF298DC1C0}" type="slidenum">
              <a:rPr lang="en-US"/>
              <a:pPr>
                <a:defRPr/>
              </a:pPr>
              <a:t>‹#›</a:t>
            </a:fld>
            <a:endParaRPr lang="en-US"/>
          </a:p>
        </p:txBody>
      </p:sp>
    </p:spTree>
    <p:extLst>
      <p:ext uri="{BB962C8B-B14F-4D97-AF65-F5344CB8AC3E}">
        <p14:creationId xmlns:p14="http://schemas.microsoft.com/office/powerpoint/2010/main" val="117970711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8FD3641D-AE1E-D147-BC19-A81A888B1900}" type="slidenum">
              <a:rPr lang="en-US"/>
              <a:pPr>
                <a:defRPr/>
              </a:pPr>
              <a:t>‹#›</a:t>
            </a:fld>
            <a:endParaRPr lang="en-US"/>
          </a:p>
        </p:txBody>
      </p:sp>
    </p:spTree>
    <p:extLst>
      <p:ext uri="{BB962C8B-B14F-4D97-AF65-F5344CB8AC3E}">
        <p14:creationId xmlns:p14="http://schemas.microsoft.com/office/powerpoint/2010/main" val="291873252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21ACF1ED-1890-2447-9A4A-D42D28E0F590}" type="slidenum">
              <a:rPr lang="en-US"/>
              <a:pPr>
                <a:defRPr/>
              </a:pPr>
              <a:t>‹#›</a:t>
            </a:fld>
            <a:endParaRPr lang="en-US"/>
          </a:p>
        </p:txBody>
      </p:sp>
    </p:spTree>
    <p:extLst>
      <p:ext uri="{BB962C8B-B14F-4D97-AF65-F5344CB8AC3E}">
        <p14:creationId xmlns:p14="http://schemas.microsoft.com/office/powerpoint/2010/main" val="4236195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A3C22CB-AB7E-4040-99ED-A1F27F4787BD}" type="slidenum">
              <a:rPr lang="en-US"/>
              <a:pPr>
                <a:defRPr/>
              </a:pPr>
              <a:t>‹#›</a:t>
            </a:fld>
            <a:endParaRPr lang="en-US"/>
          </a:p>
        </p:txBody>
      </p:sp>
    </p:spTree>
    <p:extLst>
      <p:ext uri="{BB962C8B-B14F-4D97-AF65-F5344CB8AC3E}">
        <p14:creationId xmlns:p14="http://schemas.microsoft.com/office/powerpoint/2010/main" val="209451627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0CDEFF73-D538-234C-A105-CAABE15BCE51}" type="slidenum">
              <a:rPr lang="en-US"/>
              <a:pPr>
                <a:defRPr/>
              </a:pPr>
              <a:t>‹#›</a:t>
            </a:fld>
            <a:endParaRPr lang="en-US"/>
          </a:p>
        </p:txBody>
      </p:sp>
    </p:spTree>
    <p:extLst>
      <p:ext uri="{BB962C8B-B14F-4D97-AF65-F5344CB8AC3E}">
        <p14:creationId xmlns:p14="http://schemas.microsoft.com/office/powerpoint/2010/main" val="2132215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89251C7C-532D-3C4C-A58D-79CB2491D66B}" type="slidenum">
              <a:rPr lang="en-US"/>
              <a:pPr>
                <a:defRPr/>
              </a:pPr>
              <a:t>‹#›</a:t>
            </a:fld>
            <a:endParaRPr lang="en-US"/>
          </a:p>
        </p:txBody>
      </p:sp>
    </p:spTree>
    <p:extLst>
      <p:ext uri="{BB962C8B-B14F-4D97-AF65-F5344CB8AC3E}">
        <p14:creationId xmlns:p14="http://schemas.microsoft.com/office/powerpoint/2010/main" val="610408860"/>
      </p:ext>
    </p:extLst>
  </p:cSld>
  <p:clrMapOvr>
    <a:masterClrMapping/>
  </p:clrMapOvr>
  <p:transition xmlns:p14="http://schemas.microsoft.com/office/powerpoint/2010/main"/>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B0BD5E-AFEB-D14D-8BF2-FE8FAE898055}" type="slidenum">
              <a:rPr lang="en-US"/>
              <a:pPr>
                <a:defRPr/>
              </a:pPr>
              <a:t>‹#›</a:t>
            </a:fld>
            <a:endParaRPr lang="en-US"/>
          </a:p>
        </p:txBody>
      </p:sp>
    </p:spTree>
    <p:extLst>
      <p:ext uri="{BB962C8B-B14F-4D97-AF65-F5344CB8AC3E}">
        <p14:creationId xmlns:p14="http://schemas.microsoft.com/office/powerpoint/2010/main" val="1004248013"/>
      </p:ext>
    </p:extLst>
  </p:cSld>
  <p:clrMapOvr>
    <a:masterClrMapping/>
  </p:clrMapOvr>
  <p:transition xmlns:p14="http://schemas.microsoft.com/office/powerpoint/2010/main" spd="med">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7E0003-DD59-8A44-9A1E-787FE646FEA4}" type="slidenum">
              <a:rPr lang="en-US"/>
              <a:pPr>
                <a:defRPr/>
              </a:pPr>
              <a:t>‹#›</a:t>
            </a:fld>
            <a:endParaRPr lang="en-US"/>
          </a:p>
        </p:txBody>
      </p:sp>
    </p:spTree>
    <p:extLst>
      <p:ext uri="{BB962C8B-B14F-4D97-AF65-F5344CB8AC3E}">
        <p14:creationId xmlns:p14="http://schemas.microsoft.com/office/powerpoint/2010/main" val="1019464720"/>
      </p:ext>
    </p:extLst>
  </p:cSld>
  <p:clrMapOvr>
    <a:masterClrMapping/>
  </p:clrMapOvr>
  <p:transition xmlns:p14="http://schemas.microsoft.com/office/powerpoint/2010/main" spd="med">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2E0F1A-4608-D34E-BF7F-37A8304CB64C}" type="slidenum">
              <a:rPr lang="en-US"/>
              <a:pPr>
                <a:defRPr/>
              </a:pPr>
              <a:t>‹#›</a:t>
            </a:fld>
            <a:endParaRPr lang="en-US"/>
          </a:p>
        </p:txBody>
      </p:sp>
    </p:spTree>
    <p:extLst>
      <p:ext uri="{BB962C8B-B14F-4D97-AF65-F5344CB8AC3E}">
        <p14:creationId xmlns:p14="http://schemas.microsoft.com/office/powerpoint/2010/main" val="1348578055"/>
      </p:ext>
    </p:extLst>
  </p:cSld>
  <p:clrMapOvr>
    <a:masterClrMapping/>
  </p:clrMapOvr>
  <p:transition xmlns:p14="http://schemas.microsoft.com/office/powerpoint/2010/main" spd="med">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297504-2F82-8941-927F-6F70B482CEA6}" type="slidenum">
              <a:rPr lang="en-US"/>
              <a:pPr>
                <a:defRPr/>
              </a:pPr>
              <a:t>‹#›</a:t>
            </a:fld>
            <a:endParaRPr lang="en-US"/>
          </a:p>
        </p:txBody>
      </p:sp>
    </p:spTree>
    <p:extLst>
      <p:ext uri="{BB962C8B-B14F-4D97-AF65-F5344CB8AC3E}">
        <p14:creationId xmlns:p14="http://schemas.microsoft.com/office/powerpoint/2010/main" val="4125727854"/>
      </p:ext>
    </p:extLst>
  </p:cSld>
  <p:clrMapOvr>
    <a:masterClrMapping/>
  </p:clrMapOvr>
  <p:transition xmlns:p14="http://schemas.microsoft.com/office/powerpoint/2010/main" spd="med">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7B49BE9-0EB1-0D4E-8B73-8FBF638DB4B1}" type="slidenum">
              <a:rPr lang="en-US"/>
              <a:pPr>
                <a:defRPr/>
              </a:pPr>
              <a:t>‹#›</a:t>
            </a:fld>
            <a:endParaRPr lang="en-US"/>
          </a:p>
        </p:txBody>
      </p:sp>
    </p:spTree>
    <p:extLst>
      <p:ext uri="{BB962C8B-B14F-4D97-AF65-F5344CB8AC3E}">
        <p14:creationId xmlns:p14="http://schemas.microsoft.com/office/powerpoint/2010/main" val="2208042223"/>
      </p:ext>
    </p:extLst>
  </p:cSld>
  <p:clrMapOvr>
    <a:masterClrMapping/>
  </p:clrMapOvr>
  <p:transition xmlns:p14="http://schemas.microsoft.com/office/powerpoint/2010/main" spd="med">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07E21A7-72A6-FF4C-A95D-1F14B5E3DFA3}" type="slidenum">
              <a:rPr lang="en-US"/>
              <a:pPr>
                <a:defRPr/>
              </a:pPr>
              <a:t>‹#›</a:t>
            </a:fld>
            <a:endParaRPr lang="en-US"/>
          </a:p>
        </p:txBody>
      </p:sp>
    </p:spTree>
    <p:extLst>
      <p:ext uri="{BB962C8B-B14F-4D97-AF65-F5344CB8AC3E}">
        <p14:creationId xmlns:p14="http://schemas.microsoft.com/office/powerpoint/2010/main" val="2516280884"/>
      </p:ext>
    </p:extLst>
  </p:cSld>
  <p:clrMapOvr>
    <a:masterClrMapping/>
  </p:clrMapOvr>
  <p:transition xmlns:p14="http://schemas.microsoft.com/office/powerpoint/2010/main" spd="med">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0371993-0BF8-9A42-A5E8-3EC45ADC9F4B}" type="slidenum">
              <a:rPr lang="en-US"/>
              <a:pPr>
                <a:defRPr/>
              </a:pPr>
              <a:t>‹#›</a:t>
            </a:fld>
            <a:endParaRPr lang="en-US"/>
          </a:p>
        </p:txBody>
      </p:sp>
    </p:spTree>
    <p:extLst>
      <p:ext uri="{BB962C8B-B14F-4D97-AF65-F5344CB8AC3E}">
        <p14:creationId xmlns:p14="http://schemas.microsoft.com/office/powerpoint/2010/main" val="2467105497"/>
      </p:ext>
    </p:extLst>
  </p:cSld>
  <p:clrMapOvr>
    <a:masterClrMapping/>
  </p:clrMapOvr>
  <p:transition xmlns:p14="http://schemas.microsoft.com/office/powerpoint/2010/main" spd="med">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A50A40-4B31-EC4F-ACDC-D29BE0035AB7}" type="slidenum">
              <a:rPr lang="en-US"/>
              <a:pPr>
                <a:defRPr/>
              </a:pPr>
              <a:t>‹#›</a:t>
            </a:fld>
            <a:endParaRPr lang="en-US"/>
          </a:p>
        </p:txBody>
      </p:sp>
    </p:spTree>
    <p:extLst>
      <p:ext uri="{BB962C8B-B14F-4D97-AF65-F5344CB8AC3E}">
        <p14:creationId xmlns:p14="http://schemas.microsoft.com/office/powerpoint/2010/main" val="4143407056"/>
      </p:ext>
    </p:extLst>
  </p:cSld>
  <p:clrMapOvr>
    <a:masterClrMapping/>
  </p:clrMapOvr>
  <p:transition xmlns:p14="http://schemas.microsoft.com/office/powerpoint/2010/mai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BB91B9A-433D-BD4C-A446-5BE029D514C1}" type="slidenum">
              <a:rPr lang="en-US"/>
              <a:pPr>
                <a:defRPr/>
              </a:pPr>
              <a:t>‹#›</a:t>
            </a:fld>
            <a:endParaRPr lang="en-US"/>
          </a:p>
        </p:txBody>
      </p:sp>
    </p:spTree>
    <p:extLst>
      <p:ext uri="{BB962C8B-B14F-4D97-AF65-F5344CB8AC3E}">
        <p14:creationId xmlns:p14="http://schemas.microsoft.com/office/powerpoint/2010/main" val="142707488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B448DD-7578-FA43-BCCB-28BAF85E5719}" type="slidenum">
              <a:rPr lang="en-US"/>
              <a:pPr>
                <a:defRPr/>
              </a:pPr>
              <a:t>‹#›</a:t>
            </a:fld>
            <a:endParaRPr lang="en-US"/>
          </a:p>
        </p:txBody>
      </p:sp>
    </p:spTree>
    <p:extLst>
      <p:ext uri="{BB962C8B-B14F-4D97-AF65-F5344CB8AC3E}">
        <p14:creationId xmlns:p14="http://schemas.microsoft.com/office/powerpoint/2010/main" val="2498343414"/>
      </p:ext>
    </p:extLst>
  </p:cSld>
  <p:clrMapOvr>
    <a:masterClrMapping/>
  </p:clrMapOvr>
  <p:transition xmlns:p14="http://schemas.microsoft.com/office/powerpoint/2010/main" spd="med">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53DAF7-D002-9343-B31B-3DA5F02880BD}" type="slidenum">
              <a:rPr lang="en-US"/>
              <a:pPr>
                <a:defRPr/>
              </a:pPr>
              <a:t>‹#›</a:t>
            </a:fld>
            <a:endParaRPr lang="en-US"/>
          </a:p>
        </p:txBody>
      </p:sp>
    </p:spTree>
    <p:extLst>
      <p:ext uri="{BB962C8B-B14F-4D97-AF65-F5344CB8AC3E}">
        <p14:creationId xmlns:p14="http://schemas.microsoft.com/office/powerpoint/2010/main" val="679216662"/>
      </p:ext>
    </p:extLst>
  </p:cSld>
  <p:clrMapOvr>
    <a:masterClrMapping/>
  </p:clrMapOvr>
  <p:transition xmlns:p14="http://schemas.microsoft.com/office/powerpoint/2010/main" spd="med">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E4FFE8-51BE-3D4B-9907-E254DAF8D016}" type="slidenum">
              <a:rPr lang="en-US"/>
              <a:pPr>
                <a:defRPr/>
              </a:pPr>
              <a:t>‹#›</a:t>
            </a:fld>
            <a:endParaRPr lang="en-US"/>
          </a:p>
        </p:txBody>
      </p:sp>
    </p:spTree>
    <p:extLst>
      <p:ext uri="{BB962C8B-B14F-4D97-AF65-F5344CB8AC3E}">
        <p14:creationId xmlns:p14="http://schemas.microsoft.com/office/powerpoint/2010/main" val="663483622"/>
      </p:ext>
    </p:extLst>
  </p:cSld>
  <p:clrMapOvr>
    <a:masterClrMapping/>
  </p:clrMapOvr>
  <p:transition xmlns:p14="http://schemas.microsoft.com/office/powerpoint/2010/main" spd="med">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B744A04-D559-0A40-854C-FBB0121AC194}" type="slidenum">
              <a:rPr lang="en-US"/>
              <a:pPr>
                <a:defRPr/>
              </a:pPr>
              <a:t>‹#›</a:t>
            </a:fld>
            <a:endParaRPr lang="en-US"/>
          </a:p>
        </p:txBody>
      </p:sp>
    </p:spTree>
    <p:extLst>
      <p:ext uri="{BB962C8B-B14F-4D97-AF65-F5344CB8AC3E}">
        <p14:creationId xmlns:p14="http://schemas.microsoft.com/office/powerpoint/2010/main" val="424823727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CAB4269-2ED4-8E46-BA40-6058DD5053E6}" type="slidenum">
              <a:rPr lang="en-US"/>
              <a:pPr>
                <a:defRPr/>
              </a:pPr>
              <a:t>‹#›</a:t>
            </a:fld>
            <a:endParaRPr lang="en-US"/>
          </a:p>
        </p:txBody>
      </p:sp>
    </p:spTree>
    <p:extLst>
      <p:ext uri="{BB962C8B-B14F-4D97-AF65-F5344CB8AC3E}">
        <p14:creationId xmlns:p14="http://schemas.microsoft.com/office/powerpoint/2010/main" val="249124466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E10116-0FCB-D647-9798-CBC8C78C67A3}" type="slidenum">
              <a:rPr lang="en-US"/>
              <a:pPr>
                <a:defRPr/>
              </a:pPr>
              <a:t>‹#›</a:t>
            </a:fld>
            <a:endParaRPr lang="en-US"/>
          </a:p>
        </p:txBody>
      </p:sp>
    </p:spTree>
    <p:extLst>
      <p:ext uri="{BB962C8B-B14F-4D97-AF65-F5344CB8AC3E}">
        <p14:creationId xmlns:p14="http://schemas.microsoft.com/office/powerpoint/2010/main" val="244685460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B31DEB6-9941-B646-BFCA-4D03966117CC}" type="slidenum">
              <a:rPr lang="en-US"/>
              <a:pPr>
                <a:defRPr/>
              </a:pPr>
              <a:t>‹#›</a:t>
            </a:fld>
            <a:endParaRPr lang="en-US"/>
          </a:p>
        </p:txBody>
      </p:sp>
    </p:spTree>
    <p:extLst>
      <p:ext uri="{BB962C8B-B14F-4D97-AF65-F5344CB8AC3E}">
        <p14:creationId xmlns:p14="http://schemas.microsoft.com/office/powerpoint/2010/main" val="192652638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6889426D-1A7E-764C-87DA-129D10BA6977}" type="slidenum">
              <a:rPr lang="en-US"/>
              <a:pPr>
                <a:defRPr/>
              </a:pPr>
              <a:t>‹#›</a:t>
            </a:fld>
            <a:endParaRPr lang="en-US"/>
          </a:p>
        </p:txBody>
      </p:sp>
    </p:spTree>
    <p:extLst>
      <p:ext uri="{BB962C8B-B14F-4D97-AF65-F5344CB8AC3E}">
        <p14:creationId xmlns:p14="http://schemas.microsoft.com/office/powerpoint/2010/main" val="428351405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49FE2D16-9500-0741-8DA8-DE1FC6062FEB}" type="slidenum">
              <a:rPr lang="en-US"/>
              <a:pPr>
                <a:defRPr/>
              </a:pPr>
              <a:t>‹#›</a:t>
            </a:fld>
            <a:endParaRPr lang="en-US"/>
          </a:p>
        </p:txBody>
      </p:sp>
    </p:spTree>
    <p:extLst>
      <p:ext uri="{BB962C8B-B14F-4D97-AF65-F5344CB8AC3E}">
        <p14:creationId xmlns:p14="http://schemas.microsoft.com/office/powerpoint/2010/main" val="204479776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529E797-1A5D-E544-A4B3-31AC100048CE}" type="slidenum">
              <a:rPr lang="en-US"/>
              <a:pPr>
                <a:defRPr/>
              </a:pPr>
              <a:t>‹#›</a:t>
            </a:fld>
            <a:endParaRPr lang="en-US"/>
          </a:p>
        </p:txBody>
      </p:sp>
    </p:spTree>
    <p:extLst>
      <p:ext uri="{BB962C8B-B14F-4D97-AF65-F5344CB8AC3E}">
        <p14:creationId xmlns:p14="http://schemas.microsoft.com/office/powerpoint/2010/main" val="1935914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940FCEF-6C92-B544-A7E4-8D7195F77635}" type="slidenum">
              <a:rPr lang="en-US"/>
              <a:pPr>
                <a:defRPr/>
              </a:pPr>
              <a:t>‹#›</a:t>
            </a:fld>
            <a:endParaRPr lang="en-US"/>
          </a:p>
        </p:txBody>
      </p:sp>
    </p:spTree>
    <p:extLst>
      <p:ext uri="{BB962C8B-B14F-4D97-AF65-F5344CB8AC3E}">
        <p14:creationId xmlns:p14="http://schemas.microsoft.com/office/powerpoint/2010/main" val="80908396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21534D82-B374-1845-9195-04F83F51F39E}" type="slidenum">
              <a:rPr lang="en-US"/>
              <a:pPr>
                <a:defRPr/>
              </a:pPr>
              <a:t>‹#›</a:t>
            </a:fld>
            <a:endParaRPr lang="en-US"/>
          </a:p>
        </p:txBody>
      </p:sp>
    </p:spTree>
    <p:extLst>
      <p:ext uri="{BB962C8B-B14F-4D97-AF65-F5344CB8AC3E}">
        <p14:creationId xmlns:p14="http://schemas.microsoft.com/office/powerpoint/2010/main" val="97292303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1BBA6A1-EB52-4240-A057-D036021BACD4}" type="slidenum">
              <a:rPr lang="en-US"/>
              <a:pPr>
                <a:defRPr/>
              </a:pPr>
              <a:t>‹#›</a:t>
            </a:fld>
            <a:endParaRPr lang="en-US"/>
          </a:p>
        </p:txBody>
      </p:sp>
    </p:spTree>
    <p:extLst>
      <p:ext uri="{BB962C8B-B14F-4D97-AF65-F5344CB8AC3E}">
        <p14:creationId xmlns:p14="http://schemas.microsoft.com/office/powerpoint/2010/main" val="307072540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A34E780-0D41-5C42-B799-E6D68EFEF06B}" type="slidenum">
              <a:rPr lang="en-US"/>
              <a:pPr>
                <a:defRPr/>
              </a:pPr>
              <a:t>‹#›</a:t>
            </a:fld>
            <a:endParaRPr lang="en-US"/>
          </a:p>
        </p:txBody>
      </p:sp>
    </p:spTree>
    <p:extLst>
      <p:ext uri="{BB962C8B-B14F-4D97-AF65-F5344CB8AC3E}">
        <p14:creationId xmlns:p14="http://schemas.microsoft.com/office/powerpoint/2010/main" val="315290951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0FC7B6A-71A0-CF46-96EF-5873234C4EEE}" type="slidenum">
              <a:rPr lang="en-US"/>
              <a:pPr>
                <a:defRPr/>
              </a:pPr>
              <a:t>‹#›</a:t>
            </a:fld>
            <a:endParaRPr lang="en-US"/>
          </a:p>
        </p:txBody>
      </p:sp>
    </p:spTree>
    <p:extLst>
      <p:ext uri="{BB962C8B-B14F-4D97-AF65-F5344CB8AC3E}">
        <p14:creationId xmlns:p14="http://schemas.microsoft.com/office/powerpoint/2010/main" val="422692423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98649EF-9FD8-EE46-9F75-3BBBEACB0A1E}" type="slidenum">
              <a:rPr lang="en-US"/>
              <a:pPr>
                <a:defRPr/>
              </a:pPr>
              <a:t>‹#›</a:t>
            </a:fld>
            <a:endParaRPr lang="en-US"/>
          </a:p>
        </p:txBody>
      </p:sp>
    </p:spTree>
    <p:extLst>
      <p:ext uri="{BB962C8B-B14F-4D97-AF65-F5344CB8AC3E}">
        <p14:creationId xmlns:p14="http://schemas.microsoft.com/office/powerpoint/2010/main" val="112538780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111619" name="Rectangle 3"/>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a:xfrm>
            <a:off x="3124200" y="6248400"/>
            <a:ext cx="3276600" cy="457200"/>
          </a:xfrm>
        </p:spPr>
        <p:txBody>
          <a:bodyPr/>
          <a:lstStyle>
            <a:lvl1pPr eaLnBrk="1" hangingPunct="1">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a:xfrm>
            <a:off x="6934200" y="6248400"/>
            <a:ext cx="1905000" cy="457200"/>
          </a:xfrm>
        </p:spPr>
        <p:txBody>
          <a:bodyPr/>
          <a:lstStyle>
            <a:lvl1pPr eaLnBrk="1" hangingPunct="1">
              <a:defRPr/>
            </a:lvl1pPr>
          </a:lstStyle>
          <a:p>
            <a:pPr>
              <a:defRPr/>
            </a:pPr>
            <a:fld id="{B854017B-90DD-594B-9626-AA1180D6F5C7}" type="slidenum">
              <a:rPr lang="en-US"/>
              <a:pPr>
                <a:defRPr/>
              </a:pPr>
              <a:t>‹#›</a:t>
            </a:fld>
            <a:endParaRPr lang="en-US"/>
          </a:p>
        </p:txBody>
      </p:sp>
    </p:spTree>
    <p:extLst>
      <p:ext uri="{BB962C8B-B14F-4D97-AF65-F5344CB8AC3E}">
        <p14:creationId xmlns:p14="http://schemas.microsoft.com/office/powerpoint/2010/main" val="845956773"/>
      </p:ext>
    </p:extLst>
  </p:cSld>
  <p:clrMapOvr>
    <a:masterClrMapping/>
  </p:clrMapOvr>
  <p:transition xmlns:p14="http://schemas.microsoft.com/office/powerpoint/2010/main"/>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BA2137-19C7-8F44-B7E9-4E2E8D0680D3}"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71960451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D27FCD-6BEB-4343-979D-851AEADF7C48}"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65456744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CCED2D-30E9-8045-9DF4-DE058F6E6F11}"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88000202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BD57627-4F6E-984F-B4F1-F17A12822EDF}"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294509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2BE13ADA-EFB8-644C-9B9D-DA2460AECAD9}" type="slidenum">
              <a:rPr lang="en-US"/>
              <a:pPr>
                <a:defRPr/>
              </a:pPr>
              <a:t>‹#›</a:t>
            </a:fld>
            <a:endParaRPr lang="en-US"/>
          </a:p>
        </p:txBody>
      </p:sp>
    </p:spTree>
    <p:extLst>
      <p:ext uri="{BB962C8B-B14F-4D97-AF65-F5344CB8AC3E}">
        <p14:creationId xmlns:p14="http://schemas.microsoft.com/office/powerpoint/2010/main" val="37981119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193A33-1BAA-AF4A-9FC7-B8BAAFF180C7}" type="slidenum">
              <a:rPr lang="en-US"/>
              <a:pPr>
                <a:defRPr/>
              </a:pPr>
              <a:t>‹#›</a:t>
            </a:fld>
            <a:endParaRPr lang="en-US"/>
          </a:p>
        </p:txBody>
      </p:sp>
    </p:spTree>
    <p:extLst>
      <p:ext uri="{BB962C8B-B14F-4D97-AF65-F5344CB8AC3E}">
        <p14:creationId xmlns:p14="http://schemas.microsoft.com/office/powerpoint/2010/main" val="363069489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11FBF01D-9954-B245-93F0-4FA9722D292A}"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421539295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38C15F-ADC1-A94C-8822-7102F890B16E}"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81894774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4F0CFAA7-FA05-5E4A-AD6F-B2A451D0F7EA}"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5852760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E1BDCDB-1044-624D-8DF5-350CE2714334}"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412533677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8B6911-80BF-8C4C-8159-80272EF8B159}"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16805451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A20D77-25A2-C147-BEDE-0518B0B224E7}"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79618778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F471DC-EAA7-104B-8224-EB27785F7BC6}"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419147076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5B219-9339-0742-BDC7-760C90597851}" type="slidenum">
              <a:rPr lang="en-US"/>
              <a:pPr>
                <a:defRPr/>
              </a:pPr>
              <a:t>‹#›</a:t>
            </a:fld>
            <a:endParaRPr lang="en-US"/>
          </a:p>
        </p:txBody>
      </p:sp>
    </p:spTree>
    <p:extLst>
      <p:ext uri="{BB962C8B-B14F-4D97-AF65-F5344CB8AC3E}">
        <p14:creationId xmlns:p14="http://schemas.microsoft.com/office/powerpoint/2010/main" val="261302522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4D0E3-BD10-2945-9929-D7757BDB19A0}" type="slidenum">
              <a:rPr lang="en-US"/>
              <a:pPr>
                <a:defRPr/>
              </a:pPr>
              <a:t>‹#›</a:t>
            </a:fld>
            <a:endParaRPr lang="en-US"/>
          </a:p>
        </p:txBody>
      </p:sp>
    </p:spTree>
    <p:extLst>
      <p:ext uri="{BB962C8B-B14F-4D97-AF65-F5344CB8AC3E}">
        <p14:creationId xmlns:p14="http://schemas.microsoft.com/office/powerpoint/2010/main" val="62458457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FD4B0-24A8-C34E-A3EE-4105A7AF1045}" type="slidenum">
              <a:rPr lang="en-US"/>
              <a:pPr>
                <a:defRPr/>
              </a:pPr>
              <a:t>‹#›</a:t>
            </a:fld>
            <a:endParaRPr lang="en-US"/>
          </a:p>
        </p:txBody>
      </p:sp>
    </p:spTree>
    <p:extLst>
      <p:ext uri="{BB962C8B-B14F-4D97-AF65-F5344CB8AC3E}">
        <p14:creationId xmlns:p14="http://schemas.microsoft.com/office/powerpoint/2010/main" val="15549312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8DFB27-77AB-3A4B-9AC1-4BF96F416698}" type="slidenum">
              <a:rPr lang="en-US"/>
              <a:pPr>
                <a:defRPr/>
              </a:pPr>
              <a:t>‹#›</a:t>
            </a:fld>
            <a:endParaRPr lang="en-US"/>
          </a:p>
        </p:txBody>
      </p:sp>
    </p:spTree>
    <p:extLst>
      <p:ext uri="{BB962C8B-B14F-4D97-AF65-F5344CB8AC3E}">
        <p14:creationId xmlns:p14="http://schemas.microsoft.com/office/powerpoint/2010/main" val="298603035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0EB5E-7374-B147-BE31-2EC6D694A988}" type="slidenum">
              <a:rPr lang="en-US"/>
              <a:pPr>
                <a:defRPr/>
              </a:pPr>
              <a:t>‹#›</a:t>
            </a:fld>
            <a:endParaRPr lang="en-US"/>
          </a:p>
        </p:txBody>
      </p:sp>
    </p:spTree>
    <p:extLst>
      <p:ext uri="{BB962C8B-B14F-4D97-AF65-F5344CB8AC3E}">
        <p14:creationId xmlns:p14="http://schemas.microsoft.com/office/powerpoint/2010/main" val="22542469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F69A14-9E33-1549-ADEE-FDAF177E7CE2}" type="slidenum">
              <a:rPr lang="en-US"/>
              <a:pPr>
                <a:defRPr/>
              </a:pPr>
              <a:t>‹#›</a:t>
            </a:fld>
            <a:endParaRPr lang="en-US"/>
          </a:p>
        </p:txBody>
      </p:sp>
    </p:spTree>
    <p:extLst>
      <p:ext uri="{BB962C8B-B14F-4D97-AF65-F5344CB8AC3E}">
        <p14:creationId xmlns:p14="http://schemas.microsoft.com/office/powerpoint/2010/main" val="73441301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D03242-C86C-9D4A-A857-FFA9EC04FF05}" type="slidenum">
              <a:rPr lang="en-US"/>
              <a:pPr>
                <a:defRPr/>
              </a:pPr>
              <a:t>‹#›</a:t>
            </a:fld>
            <a:endParaRPr lang="en-US"/>
          </a:p>
        </p:txBody>
      </p:sp>
    </p:spTree>
    <p:extLst>
      <p:ext uri="{BB962C8B-B14F-4D97-AF65-F5344CB8AC3E}">
        <p14:creationId xmlns:p14="http://schemas.microsoft.com/office/powerpoint/2010/main" val="219555740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BB064-96A8-4D4E-A69A-485FDBC83158}" type="slidenum">
              <a:rPr lang="en-US"/>
              <a:pPr>
                <a:defRPr/>
              </a:pPr>
              <a:t>‹#›</a:t>
            </a:fld>
            <a:endParaRPr lang="en-US"/>
          </a:p>
        </p:txBody>
      </p:sp>
    </p:spTree>
    <p:extLst>
      <p:ext uri="{BB962C8B-B14F-4D97-AF65-F5344CB8AC3E}">
        <p14:creationId xmlns:p14="http://schemas.microsoft.com/office/powerpoint/2010/main" val="96238099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596ED-9389-284A-89BC-0F940817E793}" type="slidenum">
              <a:rPr lang="en-US"/>
              <a:pPr>
                <a:defRPr/>
              </a:pPr>
              <a:t>‹#›</a:t>
            </a:fld>
            <a:endParaRPr lang="en-US"/>
          </a:p>
        </p:txBody>
      </p:sp>
    </p:spTree>
    <p:extLst>
      <p:ext uri="{BB962C8B-B14F-4D97-AF65-F5344CB8AC3E}">
        <p14:creationId xmlns:p14="http://schemas.microsoft.com/office/powerpoint/2010/main" val="299676734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5D6D7A-C01E-E34D-8BB1-721BCF9EC3CE}" type="slidenum">
              <a:rPr lang="en-US"/>
              <a:pPr>
                <a:defRPr/>
              </a:pPr>
              <a:t>‹#›</a:t>
            </a:fld>
            <a:endParaRPr lang="en-US"/>
          </a:p>
        </p:txBody>
      </p:sp>
    </p:spTree>
    <p:extLst>
      <p:ext uri="{BB962C8B-B14F-4D97-AF65-F5344CB8AC3E}">
        <p14:creationId xmlns:p14="http://schemas.microsoft.com/office/powerpoint/2010/main" val="108882749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C716B1-EAA2-1349-B160-F5B0681DAD55}" type="slidenum">
              <a:rPr lang="en-US"/>
              <a:pPr>
                <a:defRPr/>
              </a:pPr>
              <a:t>‹#›</a:t>
            </a:fld>
            <a:endParaRPr lang="en-US"/>
          </a:p>
        </p:txBody>
      </p:sp>
    </p:spTree>
    <p:extLst>
      <p:ext uri="{BB962C8B-B14F-4D97-AF65-F5344CB8AC3E}">
        <p14:creationId xmlns:p14="http://schemas.microsoft.com/office/powerpoint/2010/main" val="294077192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76D5AD-4784-4A4D-A9D9-A5897D4A5C92}" type="slidenum">
              <a:rPr lang="en-US"/>
              <a:pPr>
                <a:defRPr/>
              </a:pPr>
              <a:t>‹#›</a:t>
            </a:fld>
            <a:endParaRPr lang="en-US"/>
          </a:p>
        </p:txBody>
      </p:sp>
    </p:spTree>
    <p:extLst>
      <p:ext uri="{BB962C8B-B14F-4D97-AF65-F5344CB8AC3E}">
        <p14:creationId xmlns:p14="http://schemas.microsoft.com/office/powerpoint/2010/main" val="169369286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1EA06D6-6B87-4D46-B9CC-AEA74BA95A3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53878961"/>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3C79A5-DE53-1149-A9E6-D2713884ADD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552378564"/>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71A3AE-9530-DC43-AF5A-96A17213BA0D}" type="slidenum">
              <a:rPr lang="en-US"/>
              <a:pPr>
                <a:defRPr/>
              </a:pPr>
              <a:t>‹#›</a:t>
            </a:fld>
            <a:endParaRPr lang="en-US"/>
          </a:p>
        </p:txBody>
      </p:sp>
    </p:spTree>
    <p:extLst>
      <p:ext uri="{BB962C8B-B14F-4D97-AF65-F5344CB8AC3E}">
        <p14:creationId xmlns:p14="http://schemas.microsoft.com/office/powerpoint/2010/main" val="330226164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49A7EAB-011F-954C-87B8-4DAEA222CE7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961413486"/>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379D9CD-6353-C74D-9ACA-B03F751583F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545669633"/>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4FF8B9D-39E2-1746-BB72-359D4F27549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753123659"/>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EC525F80-B2E6-0141-AD0D-504ECA9645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835445424"/>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4AF827A-71A9-0948-9EE8-8C2F5C09547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495322190"/>
      </p:ext>
    </p:extLst>
  </p:cSld>
  <p:clrMapOvr>
    <a:masterClrMapping/>
  </p:clrMapOvr>
  <p:transition xmlns:p14="http://schemas.microsoft.com/office/powerpoint/2010/main"/>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07F5C4-A7A7-5348-96E4-ED6A5FF2B90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791283353"/>
      </p:ext>
    </p:extLst>
  </p:cSld>
  <p:clrMapOvr>
    <a:masterClrMapping/>
  </p:clrMapOvr>
  <p:transition xmlns:p14="http://schemas.microsoft.com/office/powerpoint/2010/main"/>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46BBC65-1E49-7F4A-AD01-7128C3101DB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781707755"/>
      </p:ext>
    </p:extLst>
  </p:cSld>
  <p:clrMapOvr>
    <a:masterClrMapping/>
  </p:clrMapOvr>
  <p:transition xmlns:p14="http://schemas.microsoft.com/office/powerpoint/2010/main"/>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8C6013-CC56-1641-A880-E7061668D20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02829528"/>
      </p:ext>
    </p:extLst>
  </p:cSld>
  <p:clrMapOvr>
    <a:masterClrMapping/>
  </p:clrMapOvr>
  <p:transition xmlns:p14="http://schemas.microsoft.com/office/powerpoint/2010/main"/>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6B99D5-944C-F046-A085-66C0FD9D72E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757632680"/>
      </p:ext>
    </p:extLst>
  </p:cSld>
  <p:clrMapOvr>
    <a:masterClrMapping/>
  </p:clrMapOvr>
  <p:transition xmlns:p14="http://schemas.microsoft.com/office/powerpoint/2010/mai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DF4BFE9E-E6DE-2441-8540-9F5900BF0C2C}" type="datetimeFigureOut">
              <a:rPr lang="en-US"/>
              <a:pPr>
                <a:defRPr/>
              </a:pPr>
              <a:t>9/5/17</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3A6237DE-440E-FE41-BBAD-8CE35D61D9E7}" type="slidenum">
              <a:rPr lang="en-US"/>
              <a:pPr>
                <a:defRPr/>
              </a:pPr>
              <a:t>‹#›</a:t>
            </a:fld>
            <a:endParaRPr lang="en-US"/>
          </a:p>
        </p:txBody>
      </p:sp>
    </p:spTree>
    <p:extLst>
      <p:ext uri="{BB962C8B-B14F-4D97-AF65-F5344CB8AC3E}">
        <p14:creationId xmlns:p14="http://schemas.microsoft.com/office/powerpoint/2010/main" val="26799520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381000"/>
            <a:ext cx="18859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381000"/>
            <a:ext cx="55054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F31A82-1FF1-B246-85E2-DBDCD6CCB1A2}" type="slidenum">
              <a:rPr lang="en-US"/>
              <a:pPr>
                <a:defRPr/>
              </a:pPr>
              <a:t>‹#›</a:t>
            </a:fld>
            <a:endParaRPr lang="en-US"/>
          </a:p>
        </p:txBody>
      </p:sp>
    </p:spTree>
    <p:extLst>
      <p:ext uri="{BB962C8B-B14F-4D97-AF65-F5344CB8AC3E}">
        <p14:creationId xmlns:p14="http://schemas.microsoft.com/office/powerpoint/2010/main" val="332837255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F2B41199-185B-4B4B-BCA0-11046F5944DB}" type="datetimeFigureOut">
              <a:rPr lang="en-US"/>
              <a:pPr>
                <a:defRPr/>
              </a:pPr>
              <a:t>9/5/17</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B1CD4FA-6E89-0944-8EE2-26726081A66B}" type="slidenum">
              <a:rPr lang="en-US"/>
              <a:pPr>
                <a:defRPr/>
              </a:pPr>
              <a:t>‹#›</a:t>
            </a:fld>
            <a:endParaRPr lang="en-US"/>
          </a:p>
        </p:txBody>
      </p:sp>
    </p:spTree>
    <p:extLst>
      <p:ext uri="{BB962C8B-B14F-4D97-AF65-F5344CB8AC3E}">
        <p14:creationId xmlns:p14="http://schemas.microsoft.com/office/powerpoint/2010/main" val="265547527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C5415864-B350-F944-A33F-1FB396C12B22}" type="datetimeFigureOut">
              <a:rPr lang="en-US"/>
              <a:pPr>
                <a:defRPr/>
              </a:pPr>
              <a:t>9/5/17</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2E7D49A2-59D1-1A46-81AA-314D5C05011E}" type="slidenum">
              <a:rPr lang="en-US"/>
              <a:pPr>
                <a:defRPr/>
              </a:pPr>
              <a:t>‹#›</a:t>
            </a:fld>
            <a:endParaRPr lang="en-US"/>
          </a:p>
        </p:txBody>
      </p:sp>
    </p:spTree>
    <p:extLst>
      <p:ext uri="{BB962C8B-B14F-4D97-AF65-F5344CB8AC3E}">
        <p14:creationId xmlns:p14="http://schemas.microsoft.com/office/powerpoint/2010/main" val="392752139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A3B8476-5F8B-CA4E-AD68-B11DA62738D7}" type="datetimeFigureOut">
              <a:rPr lang="en-US"/>
              <a:pPr>
                <a:defRPr/>
              </a:pPr>
              <a:t>9/5/17</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41710195-EDB5-4248-A168-BA7A8AA45B73}" type="slidenum">
              <a:rPr lang="en-US"/>
              <a:pPr>
                <a:defRPr/>
              </a:pPr>
              <a:t>‹#›</a:t>
            </a:fld>
            <a:endParaRPr lang="en-US"/>
          </a:p>
        </p:txBody>
      </p:sp>
    </p:spTree>
    <p:extLst>
      <p:ext uri="{BB962C8B-B14F-4D97-AF65-F5344CB8AC3E}">
        <p14:creationId xmlns:p14="http://schemas.microsoft.com/office/powerpoint/2010/main" val="200882142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26BD5B6-7EDE-174D-9F33-7498F3F9CDEB}" type="datetimeFigureOut">
              <a:rPr lang="en-US"/>
              <a:pPr>
                <a:defRPr/>
              </a:pPr>
              <a:t>9/5/17</a:t>
            </a:fld>
            <a:endParaRPr lang="en-US"/>
          </a:p>
        </p:txBody>
      </p:sp>
      <p:sp>
        <p:nvSpPr>
          <p:cNvPr id="8" name="Footer Placeholder 7"/>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EDC9B17-C510-8E42-9DE4-0A81BA6E88D8}" type="slidenum">
              <a:rPr lang="en-US"/>
              <a:pPr>
                <a:defRPr/>
              </a:pPr>
              <a:t>‹#›</a:t>
            </a:fld>
            <a:endParaRPr lang="en-US"/>
          </a:p>
        </p:txBody>
      </p:sp>
    </p:spTree>
    <p:extLst>
      <p:ext uri="{BB962C8B-B14F-4D97-AF65-F5344CB8AC3E}">
        <p14:creationId xmlns:p14="http://schemas.microsoft.com/office/powerpoint/2010/main" val="289035360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1219230-C8B6-F447-B6C7-B3EEC81A092E}" type="datetimeFigureOut">
              <a:rPr lang="en-US"/>
              <a:pPr>
                <a:defRPr/>
              </a:pPr>
              <a:t>9/5/17</a:t>
            </a:fld>
            <a:endParaRPr lang="en-US"/>
          </a:p>
        </p:txBody>
      </p:sp>
      <p:sp>
        <p:nvSpPr>
          <p:cNvPr id="4" name="Footer Placeholder 3"/>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04529F2-7C75-9F48-B429-30920792C55F}" type="slidenum">
              <a:rPr lang="en-US"/>
              <a:pPr>
                <a:defRPr/>
              </a:pPr>
              <a:t>‹#›</a:t>
            </a:fld>
            <a:endParaRPr lang="en-US"/>
          </a:p>
        </p:txBody>
      </p:sp>
    </p:spTree>
    <p:extLst>
      <p:ext uri="{BB962C8B-B14F-4D97-AF65-F5344CB8AC3E}">
        <p14:creationId xmlns:p14="http://schemas.microsoft.com/office/powerpoint/2010/main" val="256275880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42589EBB-8456-5845-B562-0E191F3F01DE}" type="datetimeFigureOut">
              <a:rPr lang="en-US"/>
              <a:pPr>
                <a:defRPr/>
              </a:pPr>
              <a:t>9/5/17</a:t>
            </a:fld>
            <a:endParaRPr lang="en-US"/>
          </a:p>
        </p:txBody>
      </p:sp>
      <p:sp>
        <p:nvSpPr>
          <p:cNvPr id="3" name="Footer Placeholder 2"/>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926CF33-5A4A-5D42-AE58-E4636F8D3AFE}" type="slidenum">
              <a:rPr lang="en-US"/>
              <a:pPr>
                <a:defRPr/>
              </a:pPr>
              <a:t>‹#›</a:t>
            </a:fld>
            <a:endParaRPr lang="en-US"/>
          </a:p>
        </p:txBody>
      </p:sp>
    </p:spTree>
    <p:extLst>
      <p:ext uri="{BB962C8B-B14F-4D97-AF65-F5344CB8AC3E}">
        <p14:creationId xmlns:p14="http://schemas.microsoft.com/office/powerpoint/2010/main" val="222941124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5DDFF6-2B46-5C41-89A7-3BAC9D813C42}" type="datetimeFigureOut">
              <a:rPr lang="en-US"/>
              <a:pPr>
                <a:defRPr/>
              </a:pPr>
              <a:t>9/5/17</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8C59CE1-C709-5D44-A85E-6A12C12D4C89}" type="slidenum">
              <a:rPr lang="en-US"/>
              <a:pPr>
                <a:defRPr/>
              </a:pPr>
              <a:t>‹#›</a:t>
            </a:fld>
            <a:endParaRPr lang="en-US"/>
          </a:p>
        </p:txBody>
      </p:sp>
    </p:spTree>
    <p:extLst>
      <p:ext uri="{BB962C8B-B14F-4D97-AF65-F5344CB8AC3E}">
        <p14:creationId xmlns:p14="http://schemas.microsoft.com/office/powerpoint/2010/main" val="46435889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296C98-8B9E-A24F-9094-9CC6A9C385DE}" type="datetimeFigureOut">
              <a:rPr lang="en-US"/>
              <a:pPr>
                <a:defRPr/>
              </a:pPr>
              <a:t>9/5/17</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FFB39CE7-8323-D649-B94E-DBB1FAF285CC}" type="slidenum">
              <a:rPr lang="en-US"/>
              <a:pPr>
                <a:defRPr/>
              </a:pPr>
              <a:t>‹#›</a:t>
            </a:fld>
            <a:endParaRPr lang="en-US"/>
          </a:p>
        </p:txBody>
      </p:sp>
    </p:spTree>
    <p:extLst>
      <p:ext uri="{BB962C8B-B14F-4D97-AF65-F5344CB8AC3E}">
        <p14:creationId xmlns:p14="http://schemas.microsoft.com/office/powerpoint/2010/main" val="141176283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0F9B04A-E865-9746-A011-B603F98DB7D7}" type="datetimeFigureOut">
              <a:rPr lang="en-US"/>
              <a:pPr>
                <a:defRPr/>
              </a:pPr>
              <a:t>9/5/17</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377667E-739E-F741-8EB0-1B41C9DB645E}" type="slidenum">
              <a:rPr lang="en-US"/>
              <a:pPr>
                <a:defRPr/>
              </a:pPr>
              <a:t>‹#›</a:t>
            </a:fld>
            <a:endParaRPr lang="en-US"/>
          </a:p>
        </p:txBody>
      </p:sp>
    </p:spTree>
    <p:extLst>
      <p:ext uri="{BB962C8B-B14F-4D97-AF65-F5344CB8AC3E}">
        <p14:creationId xmlns:p14="http://schemas.microsoft.com/office/powerpoint/2010/main" val="67470855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F77C801-3430-384E-A7A3-131371E8884A}" type="datetimeFigureOut">
              <a:rPr lang="en-US"/>
              <a:pPr>
                <a:defRPr/>
              </a:pPr>
              <a:t>9/5/17</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E3F521D-DB26-5841-A98A-646D54909188}" type="slidenum">
              <a:rPr lang="en-US"/>
              <a:pPr>
                <a:defRPr/>
              </a:pPr>
              <a:t>‹#›</a:t>
            </a:fld>
            <a:endParaRPr lang="en-US"/>
          </a:p>
        </p:txBody>
      </p:sp>
    </p:spTree>
    <p:extLst>
      <p:ext uri="{BB962C8B-B14F-4D97-AF65-F5344CB8AC3E}">
        <p14:creationId xmlns:p14="http://schemas.microsoft.com/office/powerpoint/2010/main" val="14308872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45090"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345091"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29B43D-A21D-0E47-A111-5C3874912618}" type="slidenum">
              <a:rPr lang="en-US"/>
              <a:pPr>
                <a:defRPr/>
              </a:pPr>
              <a:t>‹#›</a:t>
            </a:fld>
            <a:endParaRPr lang="en-US"/>
          </a:p>
        </p:txBody>
      </p:sp>
    </p:spTree>
    <p:extLst>
      <p:ext uri="{BB962C8B-B14F-4D97-AF65-F5344CB8AC3E}">
        <p14:creationId xmlns:p14="http://schemas.microsoft.com/office/powerpoint/2010/main" val="81850651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smtClean="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smtClean="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ACF2D25-F312-9A4B-9D64-2CD17677203B}" type="slidenum">
              <a:rPr lang="en-US"/>
              <a:pPr>
                <a:defRPr/>
              </a:pPr>
              <a:t>‹#›</a:t>
            </a:fld>
            <a:endParaRPr lang="en-US"/>
          </a:p>
        </p:txBody>
      </p:sp>
    </p:spTree>
    <p:extLst>
      <p:ext uri="{BB962C8B-B14F-4D97-AF65-F5344CB8AC3E}">
        <p14:creationId xmlns:p14="http://schemas.microsoft.com/office/powerpoint/2010/main" val="2423254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8C72DF9-9684-F343-A8D2-91A8B1825450}" type="slidenum">
              <a:rPr lang="en-US"/>
              <a:pPr>
                <a:defRPr/>
              </a:pPr>
              <a:t>‹#›</a:t>
            </a:fld>
            <a:endParaRPr lang="en-US"/>
          </a:p>
        </p:txBody>
      </p:sp>
    </p:spTree>
    <p:extLst>
      <p:ext uri="{BB962C8B-B14F-4D97-AF65-F5344CB8AC3E}">
        <p14:creationId xmlns:p14="http://schemas.microsoft.com/office/powerpoint/2010/main" val="248278020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4CD02CE-7B78-BB40-ADE7-A4ECDABD1C1C}" type="slidenum">
              <a:rPr lang="en-US"/>
              <a:pPr>
                <a:defRPr/>
              </a:pPr>
              <a:t>‹#›</a:t>
            </a:fld>
            <a:endParaRPr lang="en-US"/>
          </a:p>
        </p:txBody>
      </p:sp>
    </p:spTree>
    <p:extLst>
      <p:ext uri="{BB962C8B-B14F-4D97-AF65-F5344CB8AC3E}">
        <p14:creationId xmlns:p14="http://schemas.microsoft.com/office/powerpoint/2010/main" val="184414443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E63096-8914-5D4D-AAF0-BE08B2530F21}" type="slidenum">
              <a:rPr lang="en-US"/>
              <a:pPr>
                <a:defRPr/>
              </a:pPr>
              <a:t>‹#›</a:t>
            </a:fld>
            <a:endParaRPr lang="en-US"/>
          </a:p>
        </p:txBody>
      </p:sp>
    </p:spTree>
    <p:extLst>
      <p:ext uri="{BB962C8B-B14F-4D97-AF65-F5344CB8AC3E}">
        <p14:creationId xmlns:p14="http://schemas.microsoft.com/office/powerpoint/2010/main" val="7046764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0A186F6-FC3E-8A4E-950A-54062380A2B7}" type="slidenum">
              <a:rPr lang="en-US"/>
              <a:pPr>
                <a:defRPr/>
              </a:pPr>
              <a:t>‹#›</a:t>
            </a:fld>
            <a:endParaRPr lang="en-US"/>
          </a:p>
        </p:txBody>
      </p:sp>
    </p:spTree>
    <p:extLst>
      <p:ext uri="{BB962C8B-B14F-4D97-AF65-F5344CB8AC3E}">
        <p14:creationId xmlns:p14="http://schemas.microsoft.com/office/powerpoint/2010/main" val="119158001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E871B9C-6CAD-8C4B-AC69-45E3E904282A}" type="slidenum">
              <a:rPr lang="en-US"/>
              <a:pPr>
                <a:defRPr/>
              </a:pPr>
              <a:t>‹#›</a:t>
            </a:fld>
            <a:endParaRPr lang="en-US"/>
          </a:p>
        </p:txBody>
      </p:sp>
    </p:spTree>
    <p:extLst>
      <p:ext uri="{BB962C8B-B14F-4D97-AF65-F5344CB8AC3E}">
        <p14:creationId xmlns:p14="http://schemas.microsoft.com/office/powerpoint/2010/main" val="366160421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5E156FB-3FE9-734E-84BF-53BCC6EE0ACD}" type="slidenum">
              <a:rPr lang="en-US"/>
              <a:pPr>
                <a:defRPr/>
              </a:pPr>
              <a:t>‹#›</a:t>
            </a:fld>
            <a:endParaRPr lang="en-US"/>
          </a:p>
        </p:txBody>
      </p:sp>
    </p:spTree>
    <p:extLst>
      <p:ext uri="{BB962C8B-B14F-4D97-AF65-F5344CB8AC3E}">
        <p14:creationId xmlns:p14="http://schemas.microsoft.com/office/powerpoint/2010/main" val="18568320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678CD4B-09C6-534B-9127-CA52B92002C7}" type="slidenum">
              <a:rPr lang="en-US"/>
              <a:pPr>
                <a:defRPr/>
              </a:pPr>
              <a:t>‹#›</a:t>
            </a:fld>
            <a:endParaRPr lang="en-US"/>
          </a:p>
        </p:txBody>
      </p:sp>
    </p:spTree>
    <p:extLst>
      <p:ext uri="{BB962C8B-B14F-4D97-AF65-F5344CB8AC3E}">
        <p14:creationId xmlns:p14="http://schemas.microsoft.com/office/powerpoint/2010/main" val="149240630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2CB8C1C-1AEF-B043-ABF7-0A710F35809C}" type="slidenum">
              <a:rPr lang="en-US"/>
              <a:pPr>
                <a:defRPr/>
              </a:pPr>
              <a:t>‹#›</a:t>
            </a:fld>
            <a:endParaRPr lang="en-US"/>
          </a:p>
        </p:txBody>
      </p:sp>
    </p:spTree>
    <p:extLst>
      <p:ext uri="{BB962C8B-B14F-4D97-AF65-F5344CB8AC3E}">
        <p14:creationId xmlns:p14="http://schemas.microsoft.com/office/powerpoint/2010/main" val="124577603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45AC532-9281-BC47-B728-F889DE9DCE39}" type="slidenum">
              <a:rPr lang="en-US"/>
              <a:pPr>
                <a:defRPr/>
              </a:pPr>
              <a:t>‹#›</a:t>
            </a:fld>
            <a:endParaRPr lang="en-US"/>
          </a:p>
        </p:txBody>
      </p:sp>
    </p:spTree>
    <p:extLst>
      <p:ext uri="{BB962C8B-B14F-4D97-AF65-F5344CB8AC3E}">
        <p14:creationId xmlns:p14="http://schemas.microsoft.com/office/powerpoint/2010/main" val="1906152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B3AE63-1DED-B24E-A852-F0F416106CED}" type="slidenum">
              <a:rPr lang="en-US"/>
              <a:pPr>
                <a:defRPr/>
              </a:pPr>
              <a:t>‹#›</a:t>
            </a:fld>
            <a:endParaRPr lang="en-US"/>
          </a:p>
        </p:txBody>
      </p:sp>
    </p:spTree>
    <p:extLst>
      <p:ext uri="{BB962C8B-B14F-4D97-AF65-F5344CB8AC3E}">
        <p14:creationId xmlns:p14="http://schemas.microsoft.com/office/powerpoint/2010/main" val="392025509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955443E-EF85-3A4A-A5C7-00628BDF9B26}" type="slidenum">
              <a:rPr lang="en-US"/>
              <a:pPr>
                <a:defRPr/>
              </a:pPr>
              <a:t>‹#›</a:t>
            </a:fld>
            <a:endParaRPr lang="en-US"/>
          </a:p>
        </p:txBody>
      </p:sp>
    </p:spTree>
    <p:extLst>
      <p:ext uri="{BB962C8B-B14F-4D97-AF65-F5344CB8AC3E}">
        <p14:creationId xmlns:p14="http://schemas.microsoft.com/office/powerpoint/2010/main" val="241136669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10 w 1722"/>
                <a:gd name="T1" fmla="*/ 33 h 66"/>
                <a:gd name="T2" fmla="*/ 1610 w 1722"/>
                <a:gd name="T3" fmla="*/ 33 h 66"/>
                <a:gd name="T4" fmla="*/ 0 w 1722"/>
                <a:gd name="T5" fmla="*/ 0 h 66"/>
                <a:gd name="T6" fmla="*/ 0 w 1722"/>
                <a:gd name="T7" fmla="*/ 33 h 66"/>
                <a:gd name="T8" fmla="*/ 1610 w 1722"/>
                <a:gd name="T9" fmla="*/ 33 h 66"/>
                <a:gd name="T10" fmla="*/ 161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19 w 975"/>
                <a:gd name="T1" fmla="*/ 48 h 101"/>
                <a:gd name="T2" fmla="*/ 919 w 975"/>
                <a:gd name="T3" fmla="*/ 0 h 101"/>
                <a:gd name="T4" fmla="*/ 0 w 975"/>
                <a:gd name="T5" fmla="*/ 24 h 101"/>
                <a:gd name="T6" fmla="*/ 0 w 975"/>
                <a:gd name="T7" fmla="*/ 101 h 101"/>
                <a:gd name="T8" fmla="*/ 919 w 975"/>
                <a:gd name="T9" fmla="*/ 48 h 101"/>
                <a:gd name="T10" fmla="*/ 91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2029 w 2141"/>
                <a:gd name="T1" fmla="*/ 0 h 198"/>
                <a:gd name="T2" fmla="*/ 0 w 2141"/>
                <a:gd name="T3" fmla="*/ 156 h 198"/>
                <a:gd name="T4" fmla="*/ 0 w 2141"/>
                <a:gd name="T5" fmla="*/ 198 h 198"/>
                <a:gd name="T6" fmla="*/ 2029 w 2141"/>
                <a:gd name="T7" fmla="*/ 0 h 198"/>
                <a:gd name="T8" fmla="*/ 202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041 w 2517"/>
                <a:gd name="T1" fmla="*/ 276 h 276"/>
                <a:gd name="T2" fmla="*/ 2349 w 2517"/>
                <a:gd name="T3" fmla="*/ 204 h 276"/>
                <a:gd name="T4" fmla="*/ 2093 w 2517"/>
                <a:gd name="T5" fmla="*/ 0 h 276"/>
                <a:gd name="T6" fmla="*/ 0 w 2517"/>
                <a:gd name="T7" fmla="*/ 276 h 276"/>
                <a:gd name="T8" fmla="*/ 2041 w 2517"/>
                <a:gd name="T9" fmla="*/ 276 h 276"/>
                <a:gd name="T10" fmla="*/ 204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673 w 729"/>
                <a:gd name="T1" fmla="*/ 240 h 240"/>
                <a:gd name="T2" fmla="*/ 0 w 729"/>
                <a:gd name="T3" fmla="*/ 0 h 240"/>
                <a:gd name="T4" fmla="*/ 0 w 729"/>
                <a:gd name="T5" fmla="*/ 6 h 240"/>
                <a:gd name="T6" fmla="*/ 673 w 729"/>
                <a:gd name="T7" fmla="*/ 240 h 240"/>
                <a:gd name="T8" fmla="*/ 67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673 w 729"/>
                <a:gd name="T1" fmla="*/ 318 h 318"/>
                <a:gd name="T2" fmla="*/ 673 w 729"/>
                <a:gd name="T3" fmla="*/ 312 h 318"/>
                <a:gd name="T4" fmla="*/ 0 w 729"/>
                <a:gd name="T5" fmla="*/ 0 h 318"/>
                <a:gd name="T6" fmla="*/ 0 w 729"/>
                <a:gd name="T7" fmla="*/ 54 h 318"/>
                <a:gd name="T8" fmla="*/ 673 w 729"/>
                <a:gd name="T9" fmla="*/ 318 h 318"/>
                <a:gd name="T10" fmla="*/ 67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smtClean="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smtClean="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0609104-D3A5-D94F-A374-7A4A13AE3EB7}" type="slidenum">
              <a:rPr lang="en-US"/>
              <a:pPr>
                <a:defRPr/>
              </a:pPr>
              <a:t>‹#›</a:t>
            </a:fld>
            <a:endParaRPr lang="en-US"/>
          </a:p>
        </p:txBody>
      </p:sp>
    </p:spTree>
    <p:extLst>
      <p:ext uri="{BB962C8B-B14F-4D97-AF65-F5344CB8AC3E}">
        <p14:creationId xmlns:p14="http://schemas.microsoft.com/office/powerpoint/2010/main" val="154676536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372540D-D9BB-BE4A-A859-38D716F0FF8B}" type="slidenum">
              <a:rPr lang="en-US"/>
              <a:pPr>
                <a:defRPr/>
              </a:pPr>
              <a:t>‹#›</a:t>
            </a:fld>
            <a:endParaRPr lang="en-US"/>
          </a:p>
        </p:txBody>
      </p:sp>
    </p:spTree>
    <p:extLst>
      <p:ext uri="{BB962C8B-B14F-4D97-AF65-F5344CB8AC3E}">
        <p14:creationId xmlns:p14="http://schemas.microsoft.com/office/powerpoint/2010/main" val="166592116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D65ED37-898C-414D-9AB0-2FF1F5F01FC6}" type="slidenum">
              <a:rPr lang="en-US"/>
              <a:pPr>
                <a:defRPr/>
              </a:pPr>
              <a:t>‹#›</a:t>
            </a:fld>
            <a:endParaRPr lang="en-US"/>
          </a:p>
        </p:txBody>
      </p:sp>
    </p:spTree>
    <p:extLst>
      <p:ext uri="{BB962C8B-B14F-4D97-AF65-F5344CB8AC3E}">
        <p14:creationId xmlns:p14="http://schemas.microsoft.com/office/powerpoint/2010/main" val="242810427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C6CC76D-3406-5E4D-83B5-75A451FF7798}" type="slidenum">
              <a:rPr lang="en-US"/>
              <a:pPr>
                <a:defRPr/>
              </a:pPr>
              <a:t>‹#›</a:t>
            </a:fld>
            <a:endParaRPr lang="en-US"/>
          </a:p>
        </p:txBody>
      </p:sp>
    </p:spTree>
    <p:extLst>
      <p:ext uri="{BB962C8B-B14F-4D97-AF65-F5344CB8AC3E}">
        <p14:creationId xmlns:p14="http://schemas.microsoft.com/office/powerpoint/2010/main" val="339944755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A959B0B-AB57-7B40-8247-DBCE78BE3D1F}" type="slidenum">
              <a:rPr lang="en-US"/>
              <a:pPr>
                <a:defRPr/>
              </a:pPr>
              <a:t>‹#›</a:t>
            </a:fld>
            <a:endParaRPr lang="en-US"/>
          </a:p>
        </p:txBody>
      </p:sp>
    </p:spTree>
    <p:extLst>
      <p:ext uri="{BB962C8B-B14F-4D97-AF65-F5344CB8AC3E}">
        <p14:creationId xmlns:p14="http://schemas.microsoft.com/office/powerpoint/2010/main" val="270813516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0071D09-1389-DA49-9CFB-BD7EDAD8E7BA}" type="slidenum">
              <a:rPr lang="en-US"/>
              <a:pPr>
                <a:defRPr/>
              </a:pPr>
              <a:t>‹#›</a:t>
            </a:fld>
            <a:endParaRPr lang="en-US"/>
          </a:p>
        </p:txBody>
      </p:sp>
    </p:spTree>
    <p:extLst>
      <p:ext uri="{BB962C8B-B14F-4D97-AF65-F5344CB8AC3E}">
        <p14:creationId xmlns:p14="http://schemas.microsoft.com/office/powerpoint/2010/main" val="123265972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3EA6720-6722-6F46-93CD-AA1AAC5435E8}" type="slidenum">
              <a:rPr lang="en-US"/>
              <a:pPr>
                <a:defRPr/>
              </a:pPr>
              <a:t>‹#›</a:t>
            </a:fld>
            <a:endParaRPr lang="en-US"/>
          </a:p>
        </p:txBody>
      </p:sp>
    </p:spTree>
    <p:extLst>
      <p:ext uri="{BB962C8B-B14F-4D97-AF65-F5344CB8AC3E}">
        <p14:creationId xmlns:p14="http://schemas.microsoft.com/office/powerpoint/2010/main" val="321263900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FFCECF8-B22D-F84F-AE37-A8FBA331D7CE}" type="slidenum">
              <a:rPr lang="en-US"/>
              <a:pPr>
                <a:defRPr/>
              </a:pPr>
              <a:t>‹#›</a:t>
            </a:fld>
            <a:endParaRPr lang="en-US"/>
          </a:p>
        </p:txBody>
      </p:sp>
    </p:spTree>
    <p:extLst>
      <p:ext uri="{BB962C8B-B14F-4D97-AF65-F5344CB8AC3E}">
        <p14:creationId xmlns:p14="http://schemas.microsoft.com/office/powerpoint/2010/main" val="21732491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CEBFD12-C96C-C64C-B45C-24B7F4CE6BD3}" type="slidenum">
              <a:rPr lang="en-US"/>
              <a:pPr>
                <a:defRPr/>
              </a:pPr>
              <a:t>‹#›</a:t>
            </a:fld>
            <a:endParaRPr lang="en-US"/>
          </a:p>
        </p:txBody>
      </p:sp>
    </p:spTree>
    <p:extLst>
      <p:ext uri="{BB962C8B-B14F-4D97-AF65-F5344CB8AC3E}">
        <p14:creationId xmlns:p14="http://schemas.microsoft.com/office/powerpoint/2010/main" val="19243136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CB2C4-C9E7-3C46-96F4-B74CCD0AAB91}" type="slidenum">
              <a:rPr lang="en-US"/>
              <a:pPr>
                <a:defRPr/>
              </a:pPr>
              <a:t>‹#›</a:t>
            </a:fld>
            <a:endParaRPr lang="en-US"/>
          </a:p>
        </p:txBody>
      </p:sp>
    </p:spTree>
    <p:extLst>
      <p:ext uri="{BB962C8B-B14F-4D97-AF65-F5344CB8AC3E}">
        <p14:creationId xmlns:p14="http://schemas.microsoft.com/office/powerpoint/2010/main" val="18676425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0812281-2F40-4340-9E89-76CB9A52FF0C}" type="slidenum">
              <a:rPr lang="en-US"/>
              <a:pPr>
                <a:defRPr/>
              </a:pPr>
              <a:t>‹#›</a:t>
            </a:fld>
            <a:endParaRPr lang="en-US"/>
          </a:p>
        </p:txBody>
      </p:sp>
    </p:spTree>
    <p:extLst>
      <p:ext uri="{BB962C8B-B14F-4D97-AF65-F5344CB8AC3E}">
        <p14:creationId xmlns:p14="http://schemas.microsoft.com/office/powerpoint/2010/main" val="96141361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A342C19-D0C8-E54D-BE55-414CD9958624}" type="slidenum">
              <a:rPr lang="en-US"/>
              <a:pPr>
                <a:defRPr/>
              </a:pPr>
              <a:t>‹#›</a:t>
            </a:fld>
            <a:endParaRPr lang="en-US"/>
          </a:p>
        </p:txBody>
      </p:sp>
    </p:spTree>
    <p:extLst>
      <p:ext uri="{BB962C8B-B14F-4D97-AF65-F5344CB8AC3E}">
        <p14:creationId xmlns:p14="http://schemas.microsoft.com/office/powerpoint/2010/main" val="101664343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smtClean="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smtClean="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9218EC4-0D93-4C48-9285-29016603D01D}" type="slidenum">
              <a:rPr lang="en-US"/>
              <a:pPr>
                <a:defRPr/>
              </a:pPr>
              <a:t>‹#›</a:t>
            </a:fld>
            <a:endParaRPr lang="en-US"/>
          </a:p>
        </p:txBody>
      </p:sp>
    </p:spTree>
    <p:extLst>
      <p:ext uri="{BB962C8B-B14F-4D97-AF65-F5344CB8AC3E}">
        <p14:creationId xmlns:p14="http://schemas.microsoft.com/office/powerpoint/2010/main" val="298116003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CA56BD0-F032-5443-82C9-023E2E71F99A}" type="slidenum">
              <a:rPr lang="en-US"/>
              <a:pPr>
                <a:defRPr/>
              </a:pPr>
              <a:t>‹#›</a:t>
            </a:fld>
            <a:endParaRPr lang="en-US"/>
          </a:p>
        </p:txBody>
      </p:sp>
    </p:spTree>
    <p:extLst>
      <p:ext uri="{BB962C8B-B14F-4D97-AF65-F5344CB8AC3E}">
        <p14:creationId xmlns:p14="http://schemas.microsoft.com/office/powerpoint/2010/main" val="259192321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9031A93-7400-1441-BA19-0C73E5E5AFE0}" type="slidenum">
              <a:rPr lang="en-US"/>
              <a:pPr>
                <a:defRPr/>
              </a:pPr>
              <a:t>‹#›</a:t>
            </a:fld>
            <a:endParaRPr lang="en-US"/>
          </a:p>
        </p:txBody>
      </p:sp>
    </p:spTree>
    <p:extLst>
      <p:ext uri="{BB962C8B-B14F-4D97-AF65-F5344CB8AC3E}">
        <p14:creationId xmlns:p14="http://schemas.microsoft.com/office/powerpoint/2010/main" val="200346706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ABB84D7-F75F-3A4B-9FCD-BA1F45DF2728}" type="slidenum">
              <a:rPr lang="en-US"/>
              <a:pPr>
                <a:defRPr/>
              </a:pPr>
              <a:t>‹#›</a:t>
            </a:fld>
            <a:endParaRPr lang="en-US"/>
          </a:p>
        </p:txBody>
      </p:sp>
    </p:spTree>
    <p:extLst>
      <p:ext uri="{BB962C8B-B14F-4D97-AF65-F5344CB8AC3E}">
        <p14:creationId xmlns:p14="http://schemas.microsoft.com/office/powerpoint/2010/main" val="176142268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399D1BF-2E70-CC47-A4BE-EAC67858B7F8}" type="slidenum">
              <a:rPr lang="en-US"/>
              <a:pPr>
                <a:defRPr/>
              </a:pPr>
              <a:t>‹#›</a:t>
            </a:fld>
            <a:endParaRPr lang="en-US"/>
          </a:p>
        </p:txBody>
      </p:sp>
    </p:spTree>
    <p:extLst>
      <p:ext uri="{BB962C8B-B14F-4D97-AF65-F5344CB8AC3E}">
        <p14:creationId xmlns:p14="http://schemas.microsoft.com/office/powerpoint/2010/main" val="236671366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D8C8140-A513-C944-A977-81F629041E6E}" type="slidenum">
              <a:rPr lang="en-US"/>
              <a:pPr>
                <a:defRPr/>
              </a:pPr>
              <a:t>‹#›</a:t>
            </a:fld>
            <a:endParaRPr lang="en-US"/>
          </a:p>
        </p:txBody>
      </p:sp>
    </p:spTree>
    <p:extLst>
      <p:ext uri="{BB962C8B-B14F-4D97-AF65-F5344CB8AC3E}">
        <p14:creationId xmlns:p14="http://schemas.microsoft.com/office/powerpoint/2010/main" val="169508523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54CD57C-A9CF-1F48-B67D-A42872574A08}" type="slidenum">
              <a:rPr lang="en-US"/>
              <a:pPr>
                <a:defRPr/>
              </a:pPr>
              <a:t>‹#›</a:t>
            </a:fld>
            <a:endParaRPr lang="en-US"/>
          </a:p>
        </p:txBody>
      </p:sp>
    </p:spTree>
    <p:extLst>
      <p:ext uri="{BB962C8B-B14F-4D97-AF65-F5344CB8AC3E}">
        <p14:creationId xmlns:p14="http://schemas.microsoft.com/office/powerpoint/2010/main" val="62956710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09958B7-F678-9843-907F-6414F74F733F}" type="slidenum">
              <a:rPr lang="en-US"/>
              <a:pPr>
                <a:defRPr/>
              </a:pPr>
              <a:t>‹#›</a:t>
            </a:fld>
            <a:endParaRPr lang="en-US"/>
          </a:p>
        </p:txBody>
      </p:sp>
    </p:spTree>
    <p:extLst>
      <p:ext uri="{BB962C8B-B14F-4D97-AF65-F5344CB8AC3E}">
        <p14:creationId xmlns:p14="http://schemas.microsoft.com/office/powerpoint/2010/main" val="33113467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ABE0A3-9A7B-F94C-BF09-EA118DF7C696}" type="slidenum">
              <a:rPr lang="en-US"/>
              <a:pPr>
                <a:defRPr/>
              </a:pPr>
              <a:t>‹#›</a:t>
            </a:fld>
            <a:endParaRPr lang="en-US"/>
          </a:p>
        </p:txBody>
      </p:sp>
    </p:spTree>
    <p:extLst>
      <p:ext uri="{BB962C8B-B14F-4D97-AF65-F5344CB8AC3E}">
        <p14:creationId xmlns:p14="http://schemas.microsoft.com/office/powerpoint/2010/main" val="243169498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60B9033-E0B2-294F-9808-757FABE72D97}" type="slidenum">
              <a:rPr lang="en-US"/>
              <a:pPr>
                <a:defRPr/>
              </a:pPr>
              <a:t>‹#›</a:t>
            </a:fld>
            <a:endParaRPr lang="en-US"/>
          </a:p>
        </p:txBody>
      </p:sp>
    </p:spTree>
    <p:extLst>
      <p:ext uri="{BB962C8B-B14F-4D97-AF65-F5344CB8AC3E}">
        <p14:creationId xmlns:p14="http://schemas.microsoft.com/office/powerpoint/2010/main" val="38170494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55EFFE-3236-AE48-B74B-D48E0788F9D2}" type="slidenum">
              <a:rPr lang="en-US"/>
              <a:pPr>
                <a:defRPr/>
              </a:pPr>
              <a:t>‹#›</a:t>
            </a:fld>
            <a:endParaRPr lang="en-US"/>
          </a:p>
        </p:txBody>
      </p:sp>
    </p:spTree>
    <p:extLst>
      <p:ext uri="{BB962C8B-B14F-4D97-AF65-F5344CB8AC3E}">
        <p14:creationId xmlns:p14="http://schemas.microsoft.com/office/powerpoint/2010/main" val="211320592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243245-6523-E04F-B7AC-B5B6B2EAFEF7}" type="slidenum">
              <a:rPr lang="en-US"/>
              <a:pPr>
                <a:defRPr/>
              </a:pPr>
              <a:t>‹#›</a:t>
            </a:fld>
            <a:endParaRPr lang="en-US"/>
          </a:p>
        </p:txBody>
      </p:sp>
    </p:spTree>
    <p:extLst>
      <p:ext uri="{BB962C8B-B14F-4D97-AF65-F5344CB8AC3E}">
        <p14:creationId xmlns:p14="http://schemas.microsoft.com/office/powerpoint/2010/main" val="11465215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9698" name="Rectangle 1026"/>
          <p:cNvSpPr>
            <a:spLocks noGrp="1" noChangeArrowheads="1"/>
          </p:cNvSpPr>
          <p:nvPr>
            <p:ph type="ctrTitle"/>
          </p:nvPr>
        </p:nvSpPr>
        <p:spPr>
          <a:xfrm>
            <a:off x="685800" y="2286000"/>
            <a:ext cx="7772400" cy="1143000"/>
          </a:xfrm>
        </p:spPr>
        <p:txBody>
          <a:bodyPr/>
          <a:lstStyle>
            <a:lvl1pPr algn="r">
              <a:defRPr/>
            </a:lvl1pPr>
          </a:lstStyle>
          <a:p>
            <a:pPr lvl="0"/>
            <a:r>
              <a:rPr lang="en-US" noProof="0" smtClean="0"/>
              <a:t>Click to edit Master title style</a:t>
            </a:r>
          </a:p>
        </p:txBody>
      </p:sp>
      <p:sp>
        <p:nvSpPr>
          <p:cNvPr id="29699" name="Rectangle 1027"/>
          <p:cNvSpPr>
            <a:spLocks noGrp="1" noChangeArrowheads="1"/>
          </p:cNvSpPr>
          <p:nvPr>
            <p:ph type="subTitle" idx="1"/>
          </p:nvPr>
        </p:nvSpPr>
        <p:spPr>
          <a:xfrm>
            <a:off x="2057400" y="3810000"/>
            <a:ext cx="6400800" cy="1752600"/>
          </a:xfrm>
        </p:spPr>
        <p:txBody>
          <a:bodyPr/>
          <a:lstStyle>
            <a:lvl1pPr marL="0" indent="0" algn="r">
              <a:buFont typeface="Wingdings" charset="0"/>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892AF9-9CD2-024B-A7D4-3E986E8F2F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29383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0BAD16-3342-5C4F-B4E2-C23C76C3A6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01651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E6A187-1532-C045-BF48-BE850BDF52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113964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FD383A-5956-454D-939E-4F29FE67F3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114229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imes New Roman"/>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EAEA00-04BA-1E4E-8E92-BE022F8F73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710073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imes New Roman"/>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AFD69A-36ED-E540-A892-FDAB725AAE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321201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imes New Roman"/>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E3A984-C895-0C4B-8E67-937C09A783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82732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83F7F67-D5D0-9C42-AB4B-651FB931DE46}" type="slidenum">
              <a:rPr lang="en-US"/>
              <a:pPr>
                <a:defRPr/>
              </a:pPr>
              <a:t>‹#›</a:t>
            </a:fld>
            <a:endParaRPr lang="en-US"/>
          </a:p>
        </p:txBody>
      </p:sp>
    </p:spTree>
    <p:extLst>
      <p:ext uri="{BB962C8B-B14F-4D97-AF65-F5344CB8AC3E}">
        <p14:creationId xmlns:p14="http://schemas.microsoft.com/office/powerpoint/2010/main" val="48513738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8E48ED1-F088-6D41-A38E-34070EBBFF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32906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B5C2EC-1F2D-BB45-9A55-40DB99BADB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676960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01F8FA-70D0-794B-B945-972CA18A10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472613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C11B48-C880-0147-9F10-ADC10F6729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50691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FEEE116-513A-9947-9E62-4F8A8CB8A8CF}" type="slidenum">
              <a:rPr lang="en-US"/>
              <a:pPr>
                <a:defRPr/>
              </a:pPr>
              <a:t>‹#›</a:t>
            </a:fld>
            <a:endParaRPr lang="en-US"/>
          </a:p>
        </p:txBody>
      </p:sp>
    </p:spTree>
    <p:extLst>
      <p:ext uri="{BB962C8B-B14F-4D97-AF65-F5344CB8AC3E}">
        <p14:creationId xmlns:p14="http://schemas.microsoft.com/office/powerpoint/2010/main" val="4231189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26161F75-5E3B-7A4D-8034-ADF933CE26DE}" type="slidenum">
              <a:rPr lang="en-US"/>
              <a:pPr>
                <a:defRPr/>
              </a:pPr>
              <a:t>‹#›</a:t>
            </a:fld>
            <a:endParaRPr lang="en-US"/>
          </a:p>
        </p:txBody>
      </p:sp>
    </p:spTree>
    <p:extLst>
      <p:ext uri="{BB962C8B-B14F-4D97-AF65-F5344CB8AC3E}">
        <p14:creationId xmlns:p14="http://schemas.microsoft.com/office/powerpoint/2010/main" val="33469739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DAB650-3948-BF4C-9C6E-ECE3C6ED935E}" type="slidenum">
              <a:rPr lang="en-US"/>
              <a:pPr>
                <a:defRPr/>
              </a:pPr>
              <a:t>‹#›</a:t>
            </a:fld>
            <a:endParaRPr lang="en-US"/>
          </a:p>
        </p:txBody>
      </p:sp>
    </p:spTree>
    <p:extLst>
      <p:ext uri="{BB962C8B-B14F-4D97-AF65-F5344CB8AC3E}">
        <p14:creationId xmlns:p14="http://schemas.microsoft.com/office/powerpoint/2010/main" val="32071326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36DDF8-FC1E-0341-99D6-6555E2D337A3}" type="slidenum">
              <a:rPr lang="en-US"/>
              <a:pPr>
                <a:defRPr/>
              </a:pPr>
              <a:t>‹#›</a:t>
            </a:fld>
            <a:endParaRPr lang="en-US"/>
          </a:p>
        </p:txBody>
      </p:sp>
    </p:spTree>
    <p:extLst>
      <p:ext uri="{BB962C8B-B14F-4D97-AF65-F5344CB8AC3E}">
        <p14:creationId xmlns:p14="http://schemas.microsoft.com/office/powerpoint/2010/main" val="2729276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A86F8A-D4BC-FB45-B7EE-E15D7E2497F9}" type="slidenum">
              <a:rPr lang="en-US"/>
              <a:pPr>
                <a:defRPr/>
              </a:pPr>
              <a:t>‹#›</a:t>
            </a:fld>
            <a:endParaRPr lang="en-US"/>
          </a:p>
        </p:txBody>
      </p:sp>
    </p:spTree>
    <p:extLst>
      <p:ext uri="{BB962C8B-B14F-4D97-AF65-F5344CB8AC3E}">
        <p14:creationId xmlns:p14="http://schemas.microsoft.com/office/powerpoint/2010/main" val="17957480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D66F40-E445-944B-A81D-4A211966E640}" type="slidenum">
              <a:rPr lang="en-US"/>
              <a:pPr>
                <a:defRPr/>
              </a:pPr>
              <a:t>‹#›</a:t>
            </a:fld>
            <a:endParaRPr lang="en-US"/>
          </a:p>
        </p:txBody>
      </p:sp>
    </p:spTree>
    <p:extLst>
      <p:ext uri="{BB962C8B-B14F-4D97-AF65-F5344CB8AC3E}">
        <p14:creationId xmlns:p14="http://schemas.microsoft.com/office/powerpoint/2010/main" val="36399814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FFA862-08AE-C44E-8609-CDD882B8A637}" type="slidenum">
              <a:rPr lang="en-US"/>
              <a:pPr>
                <a:defRPr/>
              </a:pPr>
              <a:t>‹#›</a:t>
            </a:fld>
            <a:endParaRPr lang="en-US"/>
          </a:p>
        </p:txBody>
      </p:sp>
    </p:spTree>
    <p:extLst>
      <p:ext uri="{BB962C8B-B14F-4D97-AF65-F5344CB8AC3E}">
        <p14:creationId xmlns:p14="http://schemas.microsoft.com/office/powerpoint/2010/main" val="36889034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C891534-7FAD-DF4A-8850-6FAA1A1072E6}" type="slidenum">
              <a:rPr lang="en-US"/>
              <a:pPr>
                <a:defRPr/>
              </a:pPr>
              <a:t>‹#›</a:t>
            </a:fld>
            <a:endParaRPr lang="en-US"/>
          </a:p>
        </p:txBody>
      </p:sp>
    </p:spTree>
    <p:extLst>
      <p:ext uri="{BB962C8B-B14F-4D97-AF65-F5344CB8AC3E}">
        <p14:creationId xmlns:p14="http://schemas.microsoft.com/office/powerpoint/2010/main" val="33140201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66594" name="Rectangle 2"/>
          <p:cNvSpPr>
            <a:spLocks noGrp="1" noChangeArrowheads="1"/>
          </p:cNvSpPr>
          <p:nvPr>
            <p:ph type="ctrTitle"/>
          </p:nvPr>
        </p:nvSpPr>
        <p:spPr>
          <a:xfrm>
            <a:off x="685800" y="1752600"/>
            <a:ext cx="7772400" cy="1676400"/>
          </a:xfrm>
          <a:effectLst>
            <a:outerShdw blurRad="38100" dist="25398" dir="2700000" algn="ctr" rotWithShape="0">
              <a:schemeClr val="bg2">
                <a:alpha val="99962"/>
              </a:schemeClr>
            </a:outerShdw>
          </a:effectLst>
        </p:spPr>
        <p:txBody>
          <a:bodyPr/>
          <a:lstStyle>
            <a:lvl1pPr>
              <a:defRPr sz="4800"/>
            </a:lvl1pPr>
          </a:lstStyle>
          <a:p>
            <a:r>
              <a:rPr lang="en-US"/>
              <a:t>Click to edit Master title style</a:t>
            </a:r>
          </a:p>
        </p:txBody>
      </p:sp>
      <p:sp>
        <p:nvSpPr>
          <p:cNvPr id="366595" name="Rectangle 3"/>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BEC1DC-5320-2442-A02B-FA1E224FC93C}" type="slidenum">
              <a:rPr lang="en-US"/>
              <a:pPr>
                <a:defRPr/>
              </a:pPr>
              <a:t>‹#›</a:t>
            </a:fld>
            <a:endParaRPr lang="en-US"/>
          </a:p>
        </p:txBody>
      </p:sp>
    </p:spTree>
    <p:extLst>
      <p:ext uri="{BB962C8B-B14F-4D97-AF65-F5344CB8AC3E}">
        <p14:creationId xmlns:p14="http://schemas.microsoft.com/office/powerpoint/2010/main" val="19308669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E51C64-F555-AF4A-B36E-8117362F38B1}" type="slidenum">
              <a:rPr lang="en-US"/>
              <a:pPr>
                <a:defRPr/>
              </a:pPr>
              <a:t>‹#›</a:t>
            </a:fld>
            <a:endParaRPr lang="en-US"/>
          </a:p>
        </p:txBody>
      </p:sp>
    </p:spTree>
    <p:extLst>
      <p:ext uri="{BB962C8B-B14F-4D97-AF65-F5344CB8AC3E}">
        <p14:creationId xmlns:p14="http://schemas.microsoft.com/office/powerpoint/2010/main" val="11765183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B43D7D-ED4B-584C-81B5-82520E420508}" type="slidenum">
              <a:rPr lang="en-US"/>
              <a:pPr>
                <a:defRPr/>
              </a:pPr>
              <a:t>‹#›</a:t>
            </a:fld>
            <a:endParaRPr lang="en-US"/>
          </a:p>
        </p:txBody>
      </p:sp>
    </p:spTree>
    <p:extLst>
      <p:ext uri="{BB962C8B-B14F-4D97-AF65-F5344CB8AC3E}">
        <p14:creationId xmlns:p14="http://schemas.microsoft.com/office/powerpoint/2010/main" val="11827248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BAEC2D-75A7-EE40-ACFC-D4EEF83C5324}" type="slidenum">
              <a:rPr lang="en-US"/>
              <a:pPr>
                <a:defRPr/>
              </a:pPr>
              <a:t>‹#›</a:t>
            </a:fld>
            <a:endParaRPr lang="en-US"/>
          </a:p>
        </p:txBody>
      </p:sp>
    </p:spTree>
    <p:extLst>
      <p:ext uri="{BB962C8B-B14F-4D97-AF65-F5344CB8AC3E}">
        <p14:creationId xmlns:p14="http://schemas.microsoft.com/office/powerpoint/2010/main" val="3996991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6C52A250-FD60-C245-82EC-C6B680C1DB36}" type="slidenum">
              <a:rPr lang="en-US"/>
              <a:pPr>
                <a:defRPr/>
              </a:pPr>
              <a:t>‹#›</a:t>
            </a:fld>
            <a:endParaRPr lang="en-US"/>
          </a:p>
        </p:txBody>
      </p:sp>
    </p:spTree>
    <p:extLst>
      <p:ext uri="{BB962C8B-B14F-4D97-AF65-F5344CB8AC3E}">
        <p14:creationId xmlns:p14="http://schemas.microsoft.com/office/powerpoint/2010/main" val="20861032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7FF1CE6-D34B-6A4C-8CCE-F38EFB40B1B9}" type="slidenum">
              <a:rPr lang="en-US"/>
              <a:pPr>
                <a:defRPr/>
              </a:pPr>
              <a:t>‹#›</a:t>
            </a:fld>
            <a:endParaRPr lang="en-US"/>
          </a:p>
        </p:txBody>
      </p:sp>
    </p:spTree>
    <p:extLst>
      <p:ext uri="{BB962C8B-B14F-4D97-AF65-F5344CB8AC3E}">
        <p14:creationId xmlns:p14="http://schemas.microsoft.com/office/powerpoint/2010/main" val="9477090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04B4D9A-8EB0-B042-96E2-BF0E49A1ACB7}" type="slidenum">
              <a:rPr lang="en-US"/>
              <a:pPr>
                <a:defRPr/>
              </a:pPr>
              <a:t>‹#›</a:t>
            </a:fld>
            <a:endParaRPr lang="en-US"/>
          </a:p>
        </p:txBody>
      </p:sp>
    </p:spTree>
    <p:extLst>
      <p:ext uri="{BB962C8B-B14F-4D97-AF65-F5344CB8AC3E}">
        <p14:creationId xmlns:p14="http://schemas.microsoft.com/office/powerpoint/2010/main" val="11922600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9FD5C46-F102-FA4D-BA12-D46BD8825934}" type="slidenum">
              <a:rPr lang="en-US"/>
              <a:pPr>
                <a:defRPr/>
              </a:pPr>
              <a:t>‹#›</a:t>
            </a:fld>
            <a:endParaRPr lang="en-US"/>
          </a:p>
        </p:txBody>
      </p:sp>
    </p:spTree>
    <p:extLst>
      <p:ext uri="{BB962C8B-B14F-4D97-AF65-F5344CB8AC3E}">
        <p14:creationId xmlns:p14="http://schemas.microsoft.com/office/powerpoint/2010/main" val="26216449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AD2B75-ADD8-164A-B459-625846BDD7E6}" type="slidenum">
              <a:rPr lang="en-US"/>
              <a:pPr>
                <a:defRPr/>
              </a:pPr>
              <a:t>‹#›</a:t>
            </a:fld>
            <a:endParaRPr lang="en-US"/>
          </a:p>
        </p:txBody>
      </p:sp>
    </p:spTree>
    <p:extLst>
      <p:ext uri="{BB962C8B-B14F-4D97-AF65-F5344CB8AC3E}">
        <p14:creationId xmlns:p14="http://schemas.microsoft.com/office/powerpoint/2010/main" val="32591544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E36896-2320-A241-81A9-12446A8725FD}" type="slidenum">
              <a:rPr lang="en-US"/>
              <a:pPr>
                <a:defRPr/>
              </a:pPr>
              <a:t>‹#›</a:t>
            </a:fld>
            <a:endParaRPr lang="en-US"/>
          </a:p>
        </p:txBody>
      </p:sp>
    </p:spTree>
    <p:extLst>
      <p:ext uri="{BB962C8B-B14F-4D97-AF65-F5344CB8AC3E}">
        <p14:creationId xmlns:p14="http://schemas.microsoft.com/office/powerpoint/2010/main" val="9842545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AC02E7-680D-924D-984D-BF6DBC67F8DD}" type="slidenum">
              <a:rPr lang="en-US"/>
              <a:pPr>
                <a:defRPr/>
              </a:pPr>
              <a:t>‹#›</a:t>
            </a:fld>
            <a:endParaRPr lang="en-US"/>
          </a:p>
        </p:txBody>
      </p:sp>
    </p:spTree>
    <p:extLst>
      <p:ext uri="{BB962C8B-B14F-4D97-AF65-F5344CB8AC3E}">
        <p14:creationId xmlns:p14="http://schemas.microsoft.com/office/powerpoint/2010/main" val="20564445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3354C8-8C81-0841-92CA-D2CF7ED2EBE0}" type="slidenum">
              <a:rPr lang="en-US"/>
              <a:pPr>
                <a:defRPr/>
              </a:pPr>
              <a:t>‹#›</a:t>
            </a:fld>
            <a:endParaRPr lang="en-US"/>
          </a:p>
        </p:txBody>
      </p:sp>
    </p:spTree>
    <p:extLst>
      <p:ext uri="{BB962C8B-B14F-4D97-AF65-F5344CB8AC3E}">
        <p14:creationId xmlns:p14="http://schemas.microsoft.com/office/powerpoint/2010/main" val="11675941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0DAEB2-1CF5-9144-991A-D93E29E66FE1}" type="slidenum">
              <a:rPr lang="en-US"/>
              <a:pPr>
                <a:defRPr/>
              </a:pPr>
              <a:t>‹#›</a:t>
            </a:fld>
            <a:endParaRPr lang="en-US"/>
          </a:p>
        </p:txBody>
      </p:sp>
    </p:spTree>
    <p:extLst>
      <p:ext uri="{BB962C8B-B14F-4D97-AF65-F5344CB8AC3E}">
        <p14:creationId xmlns:p14="http://schemas.microsoft.com/office/powerpoint/2010/main" val="24117811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600819D9-8340-864C-B292-DED1295C327E}" type="slidenum">
              <a:rPr lang="en-US"/>
              <a:pPr>
                <a:defRPr/>
              </a:pPr>
              <a:t>‹#›</a:t>
            </a:fld>
            <a:endParaRPr lang="en-US"/>
          </a:p>
        </p:txBody>
      </p:sp>
    </p:spTree>
    <p:extLst>
      <p:ext uri="{BB962C8B-B14F-4D97-AF65-F5344CB8AC3E}">
        <p14:creationId xmlns:p14="http://schemas.microsoft.com/office/powerpoint/2010/main" val="29182118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82E567C-2F57-0B44-8E49-10B521CCCBBB}" type="slidenum">
              <a:rPr lang="en-US"/>
              <a:pPr>
                <a:defRPr/>
              </a:pPr>
              <a:t>‹#›</a:t>
            </a:fld>
            <a:endParaRPr lang="en-US"/>
          </a:p>
        </p:txBody>
      </p:sp>
    </p:spTree>
    <p:extLst>
      <p:ext uri="{BB962C8B-B14F-4D97-AF65-F5344CB8AC3E}">
        <p14:creationId xmlns:p14="http://schemas.microsoft.com/office/powerpoint/2010/main" val="2567236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FA293F9F-5CF2-EC44-A5F5-AD5437900F56}" type="slidenum">
              <a:rPr lang="en-US"/>
              <a:pPr>
                <a:defRPr/>
              </a:pPr>
              <a:t>‹#›</a:t>
            </a:fld>
            <a:endParaRPr lang="en-US"/>
          </a:p>
        </p:txBody>
      </p:sp>
    </p:spTree>
    <p:extLst>
      <p:ext uri="{BB962C8B-B14F-4D97-AF65-F5344CB8AC3E}">
        <p14:creationId xmlns:p14="http://schemas.microsoft.com/office/powerpoint/2010/main" val="29344509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A13E935-6038-0E4F-B1E7-DEF70147FCB5}" type="slidenum">
              <a:rPr lang="en-US"/>
              <a:pPr>
                <a:defRPr/>
              </a:pPr>
              <a:t>‹#›</a:t>
            </a:fld>
            <a:endParaRPr lang="en-US"/>
          </a:p>
        </p:txBody>
      </p:sp>
    </p:spTree>
    <p:extLst>
      <p:ext uri="{BB962C8B-B14F-4D97-AF65-F5344CB8AC3E}">
        <p14:creationId xmlns:p14="http://schemas.microsoft.com/office/powerpoint/2010/main" val="41751395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05AA9D0-2307-C54D-AA13-46EF7F0F9406}" type="slidenum">
              <a:rPr lang="en-US"/>
              <a:pPr>
                <a:defRPr/>
              </a:pPr>
              <a:t>‹#›</a:t>
            </a:fld>
            <a:endParaRPr lang="en-US"/>
          </a:p>
        </p:txBody>
      </p:sp>
    </p:spTree>
    <p:extLst>
      <p:ext uri="{BB962C8B-B14F-4D97-AF65-F5344CB8AC3E}">
        <p14:creationId xmlns:p14="http://schemas.microsoft.com/office/powerpoint/2010/main" val="32987813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47C03AC8-DC2A-3B4F-89C0-FB5783BA0F81}" type="slidenum">
              <a:rPr lang="en-US"/>
              <a:pPr>
                <a:defRPr/>
              </a:pPr>
              <a:t>‹#›</a:t>
            </a:fld>
            <a:endParaRPr lang="en-US"/>
          </a:p>
        </p:txBody>
      </p:sp>
    </p:spTree>
    <p:extLst>
      <p:ext uri="{BB962C8B-B14F-4D97-AF65-F5344CB8AC3E}">
        <p14:creationId xmlns:p14="http://schemas.microsoft.com/office/powerpoint/2010/main" val="24682571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65B98DA9-361B-8748-B4E9-F11433FB6685}" type="slidenum">
              <a:rPr lang="en-US"/>
              <a:pPr>
                <a:defRPr/>
              </a:pPr>
              <a:t>‹#›</a:t>
            </a:fld>
            <a:endParaRPr lang="en-US"/>
          </a:p>
        </p:txBody>
      </p:sp>
    </p:spTree>
    <p:extLst>
      <p:ext uri="{BB962C8B-B14F-4D97-AF65-F5344CB8AC3E}">
        <p14:creationId xmlns:p14="http://schemas.microsoft.com/office/powerpoint/2010/main" val="6137291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3F0E52AC-2705-D84C-BFF3-01456508E9B0}" type="slidenum">
              <a:rPr lang="en-US"/>
              <a:pPr>
                <a:defRPr/>
              </a:pPr>
              <a:t>‹#›</a:t>
            </a:fld>
            <a:endParaRPr lang="en-US"/>
          </a:p>
        </p:txBody>
      </p:sp>
    </p:spTree>
    <p:extLst>
      <p:ext uri="{BB962C8B-B14F-4D97-AF65-F5344CB8AC3E}">
        <p14:creationId xmlns:p14="http://schemas.microsoft.com/office/powerpoint/2010/main" val="12634197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6F701B03-1D9F-D24D-9ABF-57F8707552F2}" type="slidenum">
              <a:rPr lang="en-US"/>
              <a:pPr>
                <a:defRPr/>
              </a:pPr>
              <a:t>‹#›</a:t>
            </a:fld>
            <a:endParaRPr lang="en-US"/>
          </a:p>
        </p:txBody>
      </p:sp>
    </p:spTree>
    <p:extLst>
      <p:ext uri="{BB962C8B-B14F-4D97-AF65-F5344CB8AC3E}">
        <p14:creationId xmlns:p14="http://schemas.microsoft.com/office/powerpoint/2010/main" val="20636280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D227108-0498-5544-93DB-55644F0B584B}" type="slidenum">
              <a:rPr lang="en-US"/>
              <a:pPr>
                <a:defRPr/>
              </a:pPr>
              <a:t>‹#›</a:t>
            </a:fld>
            <a:endParaRPr lang="en-US"/>
          </a:p>
        </p:txBody>
      </p:sp>
    </p:spTree>
    <p:extLst>
      <p:ext uri="{BB962C8B-B14F-4D97-AF65-F5344CB8AC3E}">
        <p14:creationId xmlns:p14="http://schemas.microsoft.com/office/powerpoint/2010/main" val="40862841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6B7228B-7D64-984A-9151-0B2BEECCDF1A}" type="slidenum">
              <a:rPr lang="en-US"/>
              <a:pPr>
                <a:defRPr/>
              </a:pPr>
              <a:t>‹#›</a:t>
            </a:fld>
            <a:endParaRPr lang="en-US"/>
          </a:p>
        </p:txBody>
      </p:sp>
    </p:spTree>
    <p:extLst>
      <p:ext uri="{BB962C8B-B14F-4D97-AF65-F5344CB8AC3E}">
        <p14:creationId xmlns:p14="http://schemas.microsoft.com/office/powerpoint/2010/main" val="20098924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4EFD657-99CA-7B43-AAA6-414B8CC63E0A}" type="slidenum">
              <a:rPr lang="en-US"/>
              <a:pPr>
                <a:defRPr/>
              </a:pPr>
              <a:t>‹#›</a:t>
            </a:fld>
            <a:endParaRPr lang="en-US"/>
          </a:p>
        </p:txBody>
      </p:sp>
    </p:spTree>
    <p:extLst>
      <p:ext uri="{BB962C8B-B14F-4D97-AF65-F5344CB8AC3E}">
        <p14:creationId xmlns:p14="http://schemas.microsoft.com/office/powerpoint/2010/main" val="29710412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defRPr>
            </a:lvl1pPr>
          </a:lstStyle>
          <a:p>
            <a:pPr>
              <a:defRPr/>
            </a:pPr>
            <a:fld id="{DAC060A1-8C93-8247-9F6F-F3FFB9C6867D}" type="slidenum">
              <a:rPr lang="en-US"/>
              <a:pPr>
                <a:defRPr/>
              </a:pPr>
              <a:t>‹#›</a:t>
            </a:fld>
            <a:endParaRPr lang="en-US"/>
          </a:p>
        </p:txBody>
      </p:sp>
    </p:spTree>
    <p:extLst>
      <p:ext uri="{BB962C8B-B14F-4D97-AF65-F5344CB8AC3E}">
        <p14:creationId xmlns:p14="http://schemas.microsoft.com/office/powerpoint/2010/main" val="1151931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C5DDE679-BA35-8C49-98F2-57F2F6264130}" type="slidenum">
              <a:rPr lang="en-US"/>
              <a:pPr>
                <a:defRPr/>
              </a:pPr>
              <a:t>‹#›</a:t>
            </a:fld>
            <a:endParaRPr lang="en-US"/>
          </a:p>
        </p:txBody>
      </p:sp>
    </p:spTree>
    <p:extLst>
      <p:ext uri="{BB962C8B-B14F-4D97-AF65-F5344CB8AC3E}">
        <p14:creationId xmlns:p14="http://schemas.microsoft.com/office/powerpoint/2010/main" val="10041283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DB97AB13-C9B3-064E-8FF2-9AF08A7E535D}" type="slidenum">
              <a:rPr lang="en-US"/>
              <a:pPr>
                <a:defRPr/>
              </a:pPr>
              <a:t>‹#›</a:t>
            </a:fld>
            <a:endParaRPr lang="en-US"/>
          </a:p>
        </p:txBody>
      </p:sp>
    </p:spTree>
    <p:extLst>
      <p:ext uri="{BB962C8B-B14F-4D97-AF65-F5344CB8AC3E}">
        <p14:creationId xmlns:p14="http://schemas.microsoft.com/office/powerpoint/2010/main" val="3314959927"/>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Helvetica" charset="0"/>
            </a:endParaRPr>
          </a:p>
        </p:txBody>
      </p:sp>
      <p:sp>
        <p:nvSpPr>
          <p:cNvPr id="315459"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15460"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11"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A80C7E0B-2322-C24F-A817-1ED21EB03D97}" type="slidenum">
              <a:rPr lang="en-US"/>
              <a:pPr>
                <a:defRPr/>
              </a:pPr>
              <a:t>‹#›</a:t>
            </a:fld>
            <a:endParaRPr lang="en-US"/>
          </a:p>
        </p:txBody>
      </p:sp>
    </p:spTree>
    <p:extLst>
      <p:ext uri="{BB962C8B-B14F-4D97-AF65-F5344CB8AC3E}">
        <p14:creationId xmlns:p14="http://schemas.microsoft.com/office/powerpoint/2010/main" val="30578634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8E073A24-5E1B-D943-9374-359DDC1002B5}" type="slidenum">
              <a:rPr lang="en-US"/>
              <a:pPr>
                <a:defRPr/>
              </a:pPr>
              <a:t>‹#›</a:t>
            </a:fld>
            <a:endParaRPr lang="en-US"/>
          </a:p>
        </p:txBody>
      </p:sp>
    </p:spTree>
    <p:extLst>
      <p:ext uri="{BB962C8B-B14F-4D97-AF65-F5344CB8AC3E}">
        <p14:creationId xmlns:p14="http://schemas.microsoft.com/office/powerpoint/2010/main" val="2426270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57C8B532-1E99-2647-87C3-B8EC7782858D}" type="slidenum">
              <a:rPr lang="en-US"/>
              <a:pPr>
                <a:defRPr/>
              </a:pPr>
              <a:t>‹#›</a:t>
            </a:fld>
            <a:endParaRPr lang="en-US"/>
          </a:p>
        </p:txBody>
      </p:sp>
    </p:spTree>
    <p:extLst>
      <p:ext uri="{BB962C8B-B14F-4D97-AF65-F5344CB8AC3E}">
        <p14:creationId xmlns:p14="http://schemas.microsoft.com/office/powerpoint/2010/main" val="28335033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C772C132-56B1-C343-91CE-44E87B93BD11}" type="slidenum">
              <a:rPr lang="en-US"/>
              <a:pPr>
                <a:defRPr/>
              </a:pPr>
              <a:t>‹#›</a:t>
            </a:fld>
            <a:endParaRPr lang="en-US"/>
          </a:p>
        </p:txBody>
      </p:sp>
    </p:spTree>
    <p:extLst>
      <p:ext uri="{BB962C8B-B14F-4D97-AF65-F5344CB8AC3E}">
        <p14:creationId xmlns:p14="http://schemas.microsoft.com/office/powerpoint/2010/main" val="39379175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14D92D5D-46D2-7949-97BC-A89884B1EAE5}" type="slidenum">
              <a:rPr lang="en-US"/>
              <a:pPr>
                <a:defRPr/>
              </a:pPr>
              <a:t>‹#›</a:t>
            </a:fld>
            <a:endParaRPr lang="en-US"/>
          </a:p>
        </p:txBody>
      </p:sp>
    </p:spTree>
    <p:extLst>
      <p:ext uri="{BB962C8B-B14F-4D97-AF65-F5344CB8AC3E}">
        <p14:creationId xmlns:p14="http://schemas.microsoft.com/office/powerpoint/2010/main" val="23479143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5F44E975-31CF-8C40-A48C-38139F94E0A6}" type="slidenum">
              <a:rPr lang="en-US"/>
              <a:pPr>
                <a:defRPr/>
              </a:pPr>
              <a:t>‹#›</a:t>
            </a:fld>
            <a:endParaRPr lang="en-US"/>
          </a:p>
        </p:txBody>
      </p:sp>
    </p:spTree>
    <p:extLst>
      <p:ext uri="{BB962C8B-B14F-4D97-AF65-F5344CB8AC3E}">
        <p14:creationId xmlns:p14="http://schemas.microsoft.com/office/powerpoint/2010/main" val="12270589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8BB85D18-802A-F746-9D01-45E09487332A}" type="slidenum">
              <a:rPr lang="en-US"/>
              <a:pPr>
                <a:defRPr/>
              </a:pPr>
              <a:t>‹#›</a:t>
            </a:fld>
            <a:endParaRPr lang="en-US"/>
          </a:p>
        </p:txBody>
      </p:sp>
    </p:spTree>
    <p:extLst>
      <p:ext uri="{BB962C8B-B14F-4D97-AF65-F5344CB8AC3E}">
        <p14:creationId xmlns:p14="http://schemas.microsoft.com/office/powerpoint/2010/main" val="15160928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07F46CB8-D5B1-354F-9967-7BC5615234C6}" type="slidenum">
              <a:rPr lang="en-US"/>
              <a:pPr>
                <a:defRPr/>
              </a:pPr>
              <a:t>‹#›</a:t>
            </a:fld>
            <a:endParaRPr lang="en-US"/>
          </a:p>
        </p:txBody>
      </p:sp>
    </p:spTree>
    <p:extLst>
      <p:ext uri="{BB962C8B-B14F-4D97-AF65-F5344CB8AC3E}">
        <p14:creationId xmlns:p14="http://schemas.microsoft.com/office/powerpoint/2010/main" val="32501469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38FAA817-79E1-6848-9F5A-12D3520C6CE9}" type="slidenum">
              <a:rPr lang="en-US"/>
              <a:pPr>
                <a:defRPr/>
              </a:pPr>
              <a:t>‹#›</a:t>
            </a:fld>
            <a:endParaRPr lang="en-US"/>
          </a:p>
        </p:txBody>
      </p:sp>
    </p:spTree>
    <p:extLst>
      <p:ext uri="{BB962C8B-B14F-4D97-AF65-F5344CB8AC3E}">
        <p14:creationId xmlns:p14="http://schemas.microsoft.com/office/powerpoint/2010/main" val="836842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FE2BD090-C0DA-074B-9B96-A5A4D3436FF9}" type="slidenum">
              <a:rPr lang="en-US"/>
              <a:pPr>
                <a:defRPr/>
              </a:pPr>
              <a:t>‹#›</a:t>
            </a:fld>
            <a:endParaRPr lang="en-US"/>
          </a:p>
        </p:txBody>
      </p:sp>
    </p:spTree>
    <p:extLst>
      <p:ext uri="{BB962C8B-B14F-4D97-AF65-F5344CB8AC3E}">
        <p14:creationId xmlns:p14="http://schemas.microsoft.com/office/powerpoint/2010/main" val="42682523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E2671FFE-2BA6-4C4E-B536-33C32834CD08}" type="slidenum">
              <a:rPr lang="en-US"/>
              <a:pPr>
                <a:defRPr/>
              </a:pPr>
              <a:t>‹#›</a:t>
            </a:fld>
            <a:endParaRPr lang="en-US"/>
          </a:p>
        </p:txBody>
      </p:sp>
    </p:spTree>
    <p:extLst>
      <p:ext uri="{BB962C8B-B14F-4D97-AF65-F5344CB8AC3E}">
        <p14:creationId xmlns:p14="http://schemas.microsoft.com/office/powerpoint/2010/main" val="28734711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EFCD9F2D-F81B-D645-A8CA-6888F45B12D0}" type="slidenum">
              <a:rPr lang="en-US"/>
              <a:pPr>
                <a:defRPr/>
              </a:pPr>
              <a:t>‹#›</a:t>
            </a:fld>
            <a:endParaRPr lang="en-US"/>
          </a:p>
        </p:txBody>
      </p:sp>
    </p:spTree>
    <p:extLst>
      <p:ext uri="{BB962C8B-B14F-4D97-AF65-F5344CB8AC3E}">
        <p14:creationId xmlns:p14="http://schemas.microsoft.com/office/powerpoint/2010/main" val="15929044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685800" y="1752600"/>
            <a:ext cx="7772400" cy="1143000"/>
          </a:xfrm>
        </p:spPr>
        <p:txBody>
          <a:bodyPr/>
          <a:lstStyle>
            <a:lvl1pPr algn="r">
              <a:defRPr sz="5400"/>
            </a:lvl1pPr>
          </a:lstStyle>
          <a:p>
            <a:r>
              <a:rPr lang="en-US"/>
              <a:t>Click to edit Master title style</a:t>
            </a:r>
          </a:p>
        </p:txBody>
      </p:sp>
      <p:sp>
        <p:nvSpPr>
          <p:cNvPr id="13315" name="Rectangle 3"/>
          <p:cNvSpPr>
            <a:spLocks noGrp="1" noChangeArrowheads="1"/>
          </p:cNvSpPr>
          <p:nvPr>
            <p:ph type="subTitle" idx="1"/>
          </p:nvPr>
        </p:nvSpPr>
        <p:spPr>
          <a:xfrm>
            <a:off x="3276600" y="3505200"/>
            <a:ext cx="4419600" cy="2286000"/>
          </a:xfrm>
        </p:spPr>
        <p:txBody>
          <a:bodyPr/>
          <a:lstStyle>
            <a:lvl1pPr marL="0" indent="0" algn="r">
              <a:buFont typeface="Monotype Sorts"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298C5F0-25BC-FA48-BAAD-718150F4AD89}" type="slidenum">
              <a:rPr lang="en-US"/>
              <a:pPr>
                <a:defRPr/>
              </a:pPr>
              <a:t>‹#›</a:t>
            </a:fld>
            <a:endParaRPr lang="en-US"/>
          </a:p>
        </p:txBody>
      </p:sp>
    </p:spTree>
    <p:extLst>
      <p:ext uri="{BB962C8B-B14F-4D97-AF65-F5344CB8AC3E}">
        <p14:creationId xmlns:p14="http://schemas.microsoft.com/office/powerpoint/2010/main" val="1902324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204D17-30C4-434A-891C-E84ED799E305}" type="slidenum">
              <a:rPr lang="en-US"/>
              <a:pPr>
                <a:defRPr/>
              </a:pPr>
              <a:t>‹#›</a:t>
            </a:fld>
            <a:endParaRPr lang="en-US"/>
          </a:p>
        </p:txBody>
      </p:sp>
    </p:spTree>
    <p:extLst>
      <p:ext uri="{BB962C8B-B14F-4D97-AF65-F5344CB8AC3E}">
        <p14:creationId xmlns:p14="http://schemas.microsoft.com/office/powerpoint/2010/main" val="14466237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3C3A95-D746-2344-AB34-5F4250063977}" type="slidenum">
              <a:rPr lang="en-US"/>
              <a:pPr>
                <a:defRPr/>
              </a:pPr>
              <a:t>‹#›</a:t>
            </a:fld>
            <a:endParaRPr lang="en-US"/>
          </a:p>
        </p:txBody>
      </p:sp>
    </p:spTree>
    <p:extLst>
      <p:ext uri="{BB962C8B-B14F-4D97-AF65-F5344CB8AC3E}">
        <p14:creationId xmlns:p14="http://schemas.microsoft.com/office/powerpoint/2010/main" val="6331300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114800" y="1981200"/>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EE0C21-5163-1646-BC8D-98016C99363E}" type="slidenum">
              <a:rPr lang="en-US"/>
              <a:pPr>
                <a:defRPr/>
              </a:pPr>
              <a:t>‹#›</a:t>
            </a:fld>
            <a:endParaRPr lang="en-US"/>
          </a:p>
        </p:txBody>
      </p:sp>
    </p:spTree>
    <p:extLst>
      <p:ext uri="{BB962C8B-B14F-4D97-AF65-F5344CB8AC3E}">
        <p14:creationId xmlns:p14="http://schemas.microsoft.com/office/powerpoint/2010/main" val="10333903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E1A6237-AA94-B04C-BAFF-77F134512838}" type="slidenum">
              <a:rPr lang="en-US"/>
              <a:pPr>
                <a:defRPr/>
              </a:pPr>
              <a:t>‹#›</a:t>
            </a:fld>
            <a:endParaRPr lang="en-US"/>
          </a:p>
        </p:txBody>
      </p:sp>
    </p:spTree>
    <p:extLst>
      <p:ext uri="{BB962C8B-B14F-4D97-AF65-F5344CB8AC3E}">
        <p14:creationId xmlns:p14="http://schemas.microsoft.com/office/powerpoint/2010/main" val="13106339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B56250A-7BD8-4A4C-AD51-E25FD503A8BA}" type="slidenum">
              <a:rPr lang="en-US"/>
              <a:pPr>
                <a:defRPr/>
              </a:pPr>
              <a:t>‹#›</a:t>
            </a:fld>
            <a:endParaRPr lang="en-US"/>
          </a:p>
        </p:txBody>
      </p:sp>
    </p:spTree>
    <p:extLst>
      <p:ext uri="{BB962C8B-B14F-4D97-AF65-F5344CB8AC3E}">
        <p14:creationId xmlns:p14="http://schemas.microsoft.com/office/powerpoint/2010/main" val="21236863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5BE26F3-86A1-E84F-AEDD-BE79FDECE6D8}" type="slidenum">
              <a:rPr lang="en-US"/>
              <a:pPr>
                <a:defRPr/>
              </a:pPr>
              <a:t>‹#›</a:t>
            </a:fld>
            <a:endParaRPr lang="en-US"/>
          </a:p>
        </p:txBody>
      </p:sp>
    </p:spTree>
    <p:extLst>
      <p:ext uri="{BB962C8B-B14F-4D97-AF65-F5344CB8AC3E}">
        <p14:creationId xmlns:p14="http://schemas.microsoft.com/office/powerpoint/2010/main" val="17898728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5D32FA-E409-924E-B9D8-C143E1CD504F}" type="slidenum">
              <a:rPr lang="en-US"/>
              <a:pPr>
                <a:defRPr/>
              </a:pPr>
              <a:t>‹#›</a:t>
            </a:fld>
            <a:endParaRPr lang="en-US"/>
          </a:p>
        </p:txBody>
      </p:sp>
    </p:spTree>
    <p:extLst>
      <p:ext uri="{BB962C8B-B14F-4D97-AF65-F5344CB8AC3E}">
        <p14:creationId xmlns:p14="http://schemas.microsoft.com/office/powerpoint/2010/main" val="1234820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54DA0442-A217-0A49-B61B-971DCEF9694D}" type="slidenum">
              <a:rPr lang="en-US"/>
              <a:pPr>
                <a:defRPr/>
              </a:pPr>
              <a:t>‹#›</a:t>
            </a:fld>
            <a:endParaRPr lang="en-US"/>
          </a:p>
        </p:txBody>
      </p:sp>
    </p:spTree>
    <p:extLst>
      <p:ext uri="{BB962C8B-B14F-4D97-AF65-F5344CB8AC3E}">
        <p14:creationId xmlns:p14="http://schemas.microsoft.com/office/powerpoint/2010/main" val="24153643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83AC9E-DA2C-3A43-A98F-8B74C5EB1961}" type="slidenum">
              <a:rPr lang="en-US"/>
              <a:pPr>
                <a:defRPr/>
              </a:pPr>
              <a:t>‹#›</a:t>
            </a:fld>
            <a:endParaRPr lang="en-US"/>
          </a:p>
        </p:txBody>
      </p:sp>
    </p:spTree>
    <p:extLst>
      <p:ext uri="{BB962C8B-B14F-4D97-AF65-F5344CB8AC3E}">
        <p14:creationId xmlns:p14="http://schemas.microsoft.com/office/powerpoint/2010/main" val="2082637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39CBB0-4ADB-E34E-9A58-7ED17D7BE5FF}" type="slidenum">
              <a:rPr lang="en-US"/>
              <a:pPr>
                <a:defRPr/>
              </a:pPr>
              <a:t>‹#›</a:t>
            </a:fld>
            <a:endParaRPr lang="en-US"/>
          </a:p>
        </p:txBody>
      </p:sp>
    </p:spTree>
    <p:extLst>
      <p:ext uri="{BB962C8B-B14F-4D97-AF65-F5344CB8AC3E}">
        <p14:creationId xmlns:p14="http://schemas.microsoft.com/office/powerpoint/2010/main" val="5515694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FB8F0E-4BB0-AD41-8D30-FCBE52FA3583}" type="slidenum">
              <a:rPr lang="en-US"/>
              <a:pPr>
                <a:defRPr/>
              </a:pPr>
              <a:t>‹#›</a:t>
            </a:fld>
            <a:endParaRPr lang="en-US"/>
          </a:p>
        </p:txBody>
      </p:sp>
    </p:spTree>
    <p:extLst>
      <p:ext uri="{BB962C8B-B14F-4D97-AF65-F5344CB8AC3E}">
        <p14:creationId xmlns:p14="http://schemas.microsoft.com/office/powerpoint/2010/main" val="27424161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685800" y="2286000"/>
            <a:ext cx="7772400" cy="990600"/>
          </a:xfrm>
        </p:spPr>
        <p:txBody>
          <a:bodyPr/>
          <a:lstStyle>
            <a:lvl1pPr algn="ctr">
              <a:defRPr/>
            </a:lvl1pPr>
          </a:lstStyle>
          <a:p>
            <a:r>
              <a:rPr lang="en-US"/>
              <a:t>Click to edit Master title style</a:t>
            </a:r>
          </a:p>
        </p:txBody>
      </p:sp>
      <p:sp>
        <p:nvSpPr>
          <p:cNvPr id="15363" name="Rectangle 3"/>
          <p:cNvSpPr>
            <a:spLocks noGrp="1" noChangeArrowheads="1"/>
          </p:cNvSpPr>
          <p:nvPr>
            <p:ph type="subTitle" idx="1"/>
          </p:nvPr>
        </p:nvSpPr>
        <p:spPr>
          <a:xfrm>
            <a:off x="685800" y="3352800"/>
            <a:ext cx="7772400" cy="1219200"/>
          </a:xfrm>
        </p:spPr>
        <p:txBody>
          <a:bodyPr anchor="ctr"/>
          <a:lstStyle>
            <a:lvl1pPr marL="0" indent="0" algn="ctr">
              <a:buFont typeface="Wingdings" charset="2"/>
              <a:buNone/>
              <a:defRPr i="1"/>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CFCBAFCA-C7D3-9E49-966D-DE30CB87BA6A}" type="slidenum">
              <a:rPr lang="en-US"/>
              <a:pPr>
                <a:defRPr/>
              </a:pPr>
              <a:t>‹#›</a:t>
            </a:fld>
            <a:endParaRPr lang="en-US"/>
          </a:p>
        </p:txBody>
      </p:sp>
    </p:spTree>
    <p:extLst>
      <p:ext uri="{BB962C8B-B14F-4D97-AF65-F5344CB8AC3E}">
        <p14:creationId xmlns:p14="http://schemas.microsoft.com/office/powerpoint/2010/main" val="5760849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26BC3F-0308-6F46-BBF4-A348B4AB37F4}" type="slidenum">
              <a:rPr lang="en-US"/>
              <a:pPr>
                <a:defRPr/>
              </a:pPr>
              <a:t>‹#›</a:t>
            </a:fld>
            <a:endParaRPr lang="en-US"/>
          </a:p>
        </p:txBody>
      </p:sp>
    </p:spTree>
    <p:extLst>
      <p:ext uri="{BB962C8B-B14F-4D97-AF65-F5344CB8AC3E}">
        <p14:creationId xmlns:p14="http://schemas.microsoft.com/office/powerpoint/2010/main" val="24774477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65C290-6EC4-A44C-9EEE-1E17BAD98783}" type="slidenum">
              <a:rPr lang="en-US"/>
              <a:pPr>
                <a:defRPr/>
              </a:pPr>
              <a:t>‹#›</a:t>
            </a:fld>
            <a:endParaRPr lang="en-US"/>
          </a:p>
        </p:txBody>
      </p:sp>
    </p:spTree>
    <p:extLst>
      <p:ext uri="{BB962C8B-B14F-4D97-AF65-F5344CB8AC3E}">
        <p14:creationId xmlns:p14="http://schemas.microsoft.com/office/powerpoint/2010/main" val="33658238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ADBCAD-1192-4747-808B-DE567E5304E2}" type="slidenum">
              <a:rPr lang="en-US"/>
              <a:pPr>
                <a:defRPr/>
              </a:pPr>
              <a:t>‹#›</a:t>
            </a:fld>
            <a:endParaRPr lang="en-US"/>
          </a:p>
        </p:txBody>
      </p:sp>
    </p:spTree>
    <p:extLst>
      <p:ext uri="{BB962C8B-B14F-4D97-AF65-F5344CB8AC3E}">
        <p14:creationId xmlns:p14="http://schemas.microsoft.com/office/powerpoint/2010/main" val="11985872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59304CC-94FA-364E-8A6A-7BBCCF4F02E2}" type="slidenum">
              <a:rPr lang="en-US"/>
              <a:pPr>
                <a:defRPr/>
              </a:pPr>
              <a:t>‹#›</a:t>
            </a:fld>
            <a:endParaRPr lang="en-US"/>
          </a:p>
        </p:txBody>
      </p:sp>
    </p:spTree>
    <p:extLst>
      <p:ext uri="{BB962C8B-B14F-4D97-AF65-F5344CB8AC3E}">
        <p14:creationId xmlns:p14="http://schemas.microsoft.com/office/powerpoint/2010/main" val="10661162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FA0DE3C-63F0-B64D-9BCB-3EA11CD99688}" type="slidenum">
              <a:rPr lang="en-US"/>
              <a:pPr>
                <a:defRPr/>
              </a:pPr>
              <a:t>‹#›</a:t>
            </a:fld>
            <a:endParaRPr lang="en-US"/>
          </a:p>
        </p:txBody>
      </p:sp>
    </p:spTree>
    <p:extLst>
      <p:ext uri="{BB962C8B-B14F-4D97-AF65-F5344CB8AC3E}">
        <p14:creationId xmlns:p14="http://schemas.microsoft.com/office/powerpoint/2010/main" val="28855824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3C1B20C-8023-5A46-8FDE-9A6888F3EEBF}" type="slidenum">
              <a:rPr lang="en-US"/>
              <a:pPr>
                <a:defRPr/>
              </a:pPr>
              <a:t>‹#›</a:t>
            </a:fld>
            <a:endParaRPr lang="en-US"/>
          </a:p>
        </p:txBody>
      </p:sp>
    </p:spTree>
    <p:extLst>
      <p:ext uri="{BB962C8B-B14F-4D97-AF65-F5344CB8AC3E}">
        <p14:creationId xmlns:p14="http://schemas.microsoft.com/office/powerpoint/2010/main" val="17376395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3.xml"/><Relationship Id="rId12" Type="http://schemas.openxmlformats.org/officeDocument/2006/relationships/theme" Target="../theme/theme10.xml"/><Relationship Id="rId13" Type="http://schemas.openxmlformats.org/officeDocument/2006/relationships/image" Target="../media/image7.jpeg"/><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 Id="rId9" Type="http://schemas.openxmlformats.org/officeDocument/2006/relationships/slideLayout" Target="../slideLayouts/slideLayout101.xml"/><Relationship Id="rId10"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theme" Target="../theme/theme11.xml"/><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theme" Target="../theme/theme12.xml"/><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6.xml"/><Relationship Id="rId12" Type="http://schemas.openxmlformats.org/officeDocument/2006/relationships/theme" Target="../theme/theme13.xml"/><Relationship Id="rId13" Type="http://schemas.openxmlformats.org/officeDocument/2006/relationships/image" Target="../media/image9.jpeg"/><Relationship Id="rId1" Type="http://schemas.openxmlformats.org/officeDocument/2006/relationships/slideLayout" Target="../slideLayouts/slideLayout126.xml"/><Relationship Id="rId2" Type="http://schemas.openxmlformats.org/officeDocument/2006/relationships/slideLayout" Target="../slideLayouts/slideLayout127.xml"/><Relationship Id="rId3" Type="http://schemas.openxmlformats.org/officeDocument/2006/relationships/slideLayout" Target="../slideLayouts/slideLayout128.xml"/><Relationship Id="rId4" Type="http://schemas.openxmlformats.org/officeDocument/2006/relationships/slideLayout" Target="../slideLayouts/slideLayout129.xml"/><Relationship Id="rId5" Type="http://schemas.openxmlformats.org/officeDocument/2006/relationships/slideLayout" Target="../slideLayouts/slideLayout130.xml"/><Relationship Id="rId6" Type="http://schemas.openxmlformats.org/officeDocument/2006/relationships/slideLayout" Target="../slideLayouts/slideLayout131.xml"/><Relationship Id="rId7" Type="http://schemas.openxmlformats.org/officeDocument/2006/relationships/slideLayout" Target="../slideLayouts/slideLayout132.xml"/><Relationship Id="rId8" Type="http://schemas.openxmlformats.org/officeDocument/2006/relationships/slideLayout" Target="../slideLayouts/slideLayout133.xml"/><Relationship Id="rId9" Type="http://schemas.openxmlformats.org/officeDocument/2006/relationships/slideLayout" Target="../slideLayouts/slideLayout134.xml"/><Relationship Id="rId10"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7.xml"/><Relationship Id="rId12" Type="http://schemas.openxmlformats.org/officeDocument/2006/relationships/theme" Target="../theme/theme14.xml"/><Relationship Id="rId13" Type="http://schemas.openxmlformats.org/officeDocument/2006/relationships/image" Target="../media/image1.png"/><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9" Type="http://schemas.openxmlformats.org/officeDocument/2006/relationships/slideLayout" Target="../slideLayouts/slideLayout145.xml"/><Relationship Id="rId10" Type="http://schemas.openxmlformats.org/officeDocument/2006/relationships/slideLayout" Target="../slideLayouts/slideLayout146.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8.xml"/><Relationship Id="rId12" Type="http://schemas.openxmlformats.org/officeDocument/2006/relationships/slideLayout" Target="../slideLayouts/slideLayout159.xml"/><Relationship Id="rId13" Type="http://schemas.openxmlformats.org/officeDocument/2006/relationships/theme" Target="../theme/theme15.xml"/><Relationship Id="rId14" Type="http://schemas.openxmlformats.org/officeDocument/2006/relationships/image" Target="../media/image4.jpeg"/><Relationship Id="rId1" Type="http://schemas.openxmlformats.org/officeDocument/2006/relationships/slideLayout" Target="../slideLayouts/slideLayout148.xml"/><Relationship Id="rId2" Type="http://schemas.openxmlformats.org/officeDocument/2006/relationships/slideLayout" Target="../slideLayouts/slideLayout149.xml"/><Relationship Id="rId3" Type="http://schemas.openxmlformats.org/officeDocument/2006/relationships/slideLayout" Target="../slideLayouts/slideLayout150.xml"/><Relationship Id="rId4" Type="http://schemas.openxmlformats.org/officeDocument/2006/relationships/slideLayout" Target="../slideLayouts/slideLayout151.xml"/><Relationship Id="rId5" Type="http://schemas.openxmlformats.org/officeDocument/2006/relationships/slideLayout" Target="../slideLayouts/slideLayout152.xml"/><Relationship Id="rId6" Type="http://schemas.openxmlformats.org/officeDocument/2006/relationships/slideLayout" Target="../slideLayouts/slideLayout153.xml"/><Relationship Id="rId7" Type="http://schemas.openxmlformats.org/officeDocument/2006/relationships/slideLayout" Target="../slideLayouts/slideLayout154.xml"/><Relationship Id="rId8" Type="http://schemas.openxmlformats.org/officeDocument/2006/relationships/slideLayout" Target="../slideLayouts/slideLayout155.xml"/><Relationship Id="rId9" Type="http://schemas.openxmlformats.org/officeDocument/2006/relationships/slideLayout" Target="../slideLayouts/slideLayout156.xml"/><Relationship Id="rId10"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16.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theme" Target="../theme/theme17.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2.xml"/><Relationship Id="rId12" Type="http://schemas.openxmlformats.org/officeDocument/2006/relationships/theme" Target="../theme/theme18.xml"/><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 Id="rId9" Type="http://schemas.openxmlformats.org/officeDocument/2006/relationships/slideLayout" Target="../slideLayouts/slideLayout190.xml"/><Relationship Id="rId10"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3.xml"/><Relationship Id="rId12" Type="http://schemas.openxmlformats.org/officeDocument/2006/relationships/theme" Target="../theme/theme19.xml"/><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 Id="rId9" Type="http://schemas.openxmlformats.org/officeDocument/2006/relationships/slideLayout" Target="../slideLayouts/slideLayout201.xml"/><Relationship Id="rId10"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14.xml"/><Relationship Id="rId12" Type="http://schemas.openxmlformats.org/officeDocument/2006/relationships/theme" Target="../theme/theme20.xml"/><Relationship Id="rId1" Type="http://schemas.openxmlformats.org/officeDocument/2006/relationships/slideLayout" Target="../slideLayouts/slideLayout204.xml"/><Relationship Id="rId2" Type="http://schemas.openxmlformats.org/officeDocument/2006/relationships/slideLayout" Target="../slideLayouts/slideLayout205.xml"/><Relationship Id="rId3" Type="http://schemas.openxmlformats.org/officeDocument/2006/relationships/slideLayout" Target="../slideLayouts/slideLayout206.xml"/><Relationship Id="rId4" Type="http://schemas.openxmlformats.org/officeDocument/2006/relationships/slideLayout" Target="../slideLayouts/slideLayout207.xml"/><Relationship Id="rId5" Type="http://schemas.openxmlformats.org/officeDocument/2006/relationships/slideLayout" Target="../slideLayouts/slideLayout208.xml"/><Relationship Id="rId6" Type="http://schemas.openxmlformats.org/officeDocument/2006/relationships/slideLayout" Target="../slideLayouts/slideLayout209.xml"/><Relationship Id="rId7" Type="http://schemas.openxmlformats.org/officeDocument/2006/relationships/slideLayout" Target="../slideLayouts/slideLayout210.xml"/><Relationship Id="rId8" Type="http://schemas.openxmlformats.org/officeDocument/2006/relationships/slideLayout" Target="../slideLayouts/slideLayout211.xml"/><Relationship Id="rId9" Type="http://schemas.openxmlformats.org/officeDocument/2006/relationships/slideLayout" Target="../slideLayouts/slideLayout212.xml"/><Relationship Id="rId10" Type="http://schemas.openxmlformats.org/officeDocument/2006/relationships/slideLayout" Target="../slideLayouts/slideLayout21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25.xml"/><Relationship Id="rId12" Type="http://schemas.openxmlformats.org/officeDocument/2006/relationships/theme" Target="../theme/theme21.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215.xml"/><Relationship Id="rId2" Type="http://schemas.openxmlformats.org/officeDocument/2006/relationships/slideLayout" Target="../slideLayouts/slideLayout216.xml"/><Relationship Id="rId3" Type="http://schemas.openxmlformats.org/officeDocument/2006/relationships/slideLayout" Target="../slideLayouts/slideLayout217.xml"/><Relationship Id="rId4" Type="http://schemas.openxmlformats.org/officeDocument/2006/relationships/slideLayout" Target="../slideLayouts/slideLayout218.xml"/><Relationship Id="rId5" Type="http://schemas.openxmlformats.org/officeDocument/2006/relationships/slideLayout" Target="../slideLayouts/slideLayout219.xml"/><Relationship Id="rId6" Type="http://schemas.openxmlformats.org/officeDocument/2006/relationships/slideLayout" Target="../slideLayouts/slideLayout220.xml"/><Relationship Id="rId7" Type="http://schemas.openxmlformats.org/officeDocument/2006/relationships/slideLayout" Target="../slideLayouts/slideLayout221.xml"/><Relationship Id="rId8" Type="http://schemas.openxmlformats.org/officeDocument/2006/relationships/slideLayout" Target="../slideLayouts/slideLayout222.xml"/><Relationship Id="rId9" Type="http://schemas.openxmlformats.org/officeDocument/2006/relationships/slideLayout" Target="../slideLayouts/slideLayout223.xml"/><Relationship Id="rId10" Type="http://schemas.openxmlformats.org/officeDocument/2006/relationships/slideLayout" Target="../slideLayouts/slideLayout224.xml"/></Relationships>
</file>

<file path=ppt/slideMasters/_rels/slideMaster22.xml.rels><?xml version="1.0" encoding="UTF-8" standalone="yes"?>
<Relationships xmlns="http://schemas.openxmlformats.org/package/2006/relationships"><Relationship Id="rId1" Type="http://schemas.openxmlformats.org/officeDocument/2006/relationships/slideLayout" Target="../slideLayouts/slideLayout226.xml"/><Relationship Id="rId2"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37.xml"/><Relationship Id="rId12" Type="http://schemas.openxmlformats.org/officeDocument/2006/relationships/theme" Target="../theme/theme23.xml"/><Relationship Id="rId1" Type="http://schemas.openxmlformats.org/officeDocument/2006/relationships/slideLayout" Target="../slideLayouts/slideLayout227.xml"/><Relationship Id="rId2" Type="http://schemas.openxmlformats.org/officeDocument/2006/relationships/slideLayout" Target="../slideLayouts/slideLayout228.xml"/><Relationship Id="rId3" Type="http://schemas.openxmlformats.org/officeDocument/2006/relationships/slideLayout" Target="../slideLayouts/slideLayout229.xml"/><Relationship Id="rId4" Type="http://schemas.openxmlformats.org/officeDocument/2006/relationships/slideLayout" Target="../slideLayouts/slideLayout230.xml"/><Relationship Id="rId5" Type="http://schemas.openxmlformats.org/officeDocument/2006/relationships/slideLayout" Target="../slideLayouts/slideLayout231.xml"/><Relationship Id="rId6" Type="http://schemas.openxmlformats.org/officeDocument/2006/relationships/slideLayout" Target="../slideLayouts/slideLayout232.xml"/><Relationship Id="rId7" Type="http://schemas.openxmlformats.org/officeDocument/2006/relationships/slideLayout" Target="../slideLayouts/slideLayout233.xml"/><Relationship Id="rId8" Type="http://schemas.openxmlformats.org/officeDocument/2006/relationships/slideLayout" Target="../slideLayouts/slideLayout234.xml"/><Relationship Id="rId9" Type="http://schemas.openxmlformats.org/officeDocument/2006/relationships/slideLayout" Target="../slideLayouts/slideLayout235.xml"/><Relationship Id="rId10" Type="http://schemas.openxmlformats.org/officeDocument/2006/relationships/slideLayout" Target="../slideLayouts/slideLayout236.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48.xml"/><Relationship Id="rId12" Type="http://schemas.openxmlformats.org/officeDocument/2006/relationships/theme" Target="../theme/theme24.xml"/><Relationship Id="rId13" Type="http://schemas.openxmlformats.org/officeDocument/2006/relationships/image" Target="../media/image9.jpeg"/><Relationship Id="rId1" Type="http://schemas.openxmlformats.org/officeDocument/2006/relationships/slideLayout" Target="../slideLayouts/slideLayout238.xml"/><Relationship Id="rId2" Type="http://schemas.openxmlformats.org/officeDocument/2006/relationships/slideLayout" Target="../slideLayouts/slideLayout239.xml"/><Relationship Id="rId3" Type="http://schemas.openxmlformats.org/officeDocument/2006/relationships/slideLayout" Target="../slideLayouts/slideLayout240.xml"/><Relationship Id="rId4" Type="http://schemas.openxmlformats.org/officeDocument/2006/relationships/slideLayout" Target="../slideLayouts/slideLayout241.xml"/><Relationship Id="rId5" Type="http://schemas.openxmlformats.org/officeDocument/2006/relationships/slideLayout" Target="../slideLayouts/slideLayout242.xml"/><Relationship Id="rId6" Type="http://schemas.openxmlformats.org/officeDocument/2006/relationships/slideLayout" Target="../slideLayouts/slideLayout243.xml"/><Relationship Id="rId7" Type="http://schemas.openxmlformats.org/officeDocument/2006/relationships/slideLayout" Target="../slideLayouts/slideLayout244.xml"/><Relationship Id="rId8" Type="http://schemas.openxmlformats.org/officeDocument/2006/relationships/slideLayout" Target="../slideLayouts/slideLayout245.xml"/><Relationship Id="rId9" Type="http://schemas.openxmlformats.org/officeDocument/2006/relationships/slideLayout" Target="../slideLayouts/slideLayout246.xml"/><Relationship Id="rId10" Type="http://schemas.openxmlformats.org/officeDocument/2006/relationships/slideLayout" Target="../slideLayouts/slideLayout247.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59.xml"/><Relationship Id="rId12" Type="http://schemas.openxmlformats.org/officeDocument/2006/relationships/theme" Target="../theme/theme25.xml"/><Relationship Id="rId13" Type="http://schemas.openxmlformats.org/officeDocument/2006/relationships/image" Target="../media/image1.png"/><Relationship Id="rId1" Type="http://schemas.openxmlformats.org/officeDocument/2006/relationships/slideLayout" Target="../slideLayouts/slideLayout249.xml"/><Relationship Id="rId2" Type="http://schemas.openxmlformats.org/officeDocument/2006/relationships/slideLayout" Target="../slideLayouts/slideLayout250.xml"/><Relationship Id="rId3" Type="http://schemas.openxmlformats.org/officeDocument/2006/relationships/slideLayout" Target="../slideLayouts/slideLayout251.xml"/><Relationship Id="rId4" Type="http://schemas.openxmlformats.org/officeDocument/2006/relationships/slideLayout" Target="../slideLayouts/slideLayout252.xml"/><Relationship Id="rId5" Type="http://schemas.openxmlformats.org/officeDocument/2006/relationships/slideLayout" Target="../slideLayouts/slideLayout253.xml"/><Relationship Id="rId6" Type="http://schemas.openxmlformats.org/officeDocument/2006/relationships/slideLayout" Target="../slideLayouts/slideLayout254.xml"/><Relationship Id="rId7" Type="http://schemas.openxmlformats.org/officeDocument/2006/relationships/slideLayout" Target="../slideLayouts/slideLayout255.xml"/><Relationship Id="rId8" Type="http://schemas.openxmlformats.org/officeDocument/2006/relationships/slideLayout" Target="../slideLayouts/slideLayout256.xml"/><Relationship Id="rId9" Type="http://schemas.openxmlformats.org/officeDocument/2006/relationships/slideLayout" Target="../slideLayouts/slideLayout257.xml"/><Relationship Id="rId10" Type="http://schemas.openxmlformats.org/officeDocument/2006/relationships/slideLayout" Target="../slideLayouts/slideLayout258.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70.xml"/><Relationship Id="rId12" Type="http://schemas.openxmlformats.org/officeDocument/2006/relationships/theme" Target="../theme/theme26.xml"/><Relationship Id="rId1" Type="http://schemas.openxmlformats.org/officeDocument/2006/relationships/slideLayout" Target="../slideLayouts/slideLayout260.xml"/><Relationship Id="rId2" Type="http://schemas.openxmlformats.org/officeDocument/2006/relationships/slideLayout" Target="../slideLayouts/slideLayout261.xml"/><Relationship Id="rId3" Type="http://schemas.openxmlformats.org/officeDocument/2006/relationships/slideLayout" Target="../slideLayouts/slideLayout262.xml"/><Relationship Id="rId4" Type="http://schemas.openxmlformats.org/officeDocument/2006/relationships/slideLayout" Target="../slideLayouts/slideLayout263.xml"/><Relationship Id="rId5" Type="http://schemas.openxmlformats.org/officeDocument/2006/relationships/slideLayout" Target="../slideLayouts/slideLayout264.xml"/><Relationship Id="rId6" Type="http://schemas.openxmlformats.org/officeDocument/2006/relationships/slideLayout" Target="../slideLayouts/slideLayout265.xml"/><Relationship Id="rId7" Type="http://schemas.openxmlformats.org/officeDocument/2006/relationships/slideLayout" Target="../slideLayouts/slideLayout266.xml"/><Relationship Id="rId8" Type="http://schemas.openxmlformats.org/officeDocument/2006/relationships/slideLayout" Target="../slideLayouts/slideLayout267.xml"/><Relationship Id="rId9" Type="http://schemas.openxmlformats.org/officeDocument/2006/relationships/slideLayout" Target="../slideLayouts/slideLayout268.xml"/><Relationship Id="rId10" Type="http://schemas.openxmlformats.org/officeDocument/2006/relationships/slideLayout" Target="../slideLayouts/slideLayout269.xml"/></Relationships>
</file>

<file path=ppt/slideMasters/_rels/slideMaster27.xml.rels><?xml version="1.0" encoding="UTF-8" standalone="yes"?>
<Relationships xmlns="http://schemas.openxmlformats.org/package/2006/relationships"><Relationship Id="rId1" Type="http://schemas.openxmlformats.org/officeDocument/2006/relationships/slideLayout" Target="../slideLayouts/slideLayout271.xml"/><Relationship Id="rId2"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282.xml"/><Relationship Id="rId12" Type="http://schemas.openxmlformats.org/officeDocument/2006/relationships/theme" Target="../theme/theme28.xml"/><Relationship Id="rId1" Type="http://schemas.openxmlformats.org/officeDocument/2006/relationships/slideLayout" Target="../slideLayouts/slideLayout272.xml"/><Relationship Id="rId2" Type="http://schemas.openxmlformats.org/officeDocument/2006/relationships/slideLayout" Target="../slideLayouts/slideLayout273.xml"/><Relationship Id="rId3" Type="http://schemas.openxmlformats.org/officeDocument/2006/relationships/slideLayout" Target="../slideLayouts/slideLayout274.xml"/><Relationship Id="rId4" Type="http://schemas.openxmlformats.org/officeDocument/2006/relationships/slideLayout" Target="../slideLayouts/slideLayout275.xml"/><Relationship Id="rId5" Type="http://schemas.openxmlformats.org/officeDocument/2006/relationships/slideLayout" Target="../slideLayouts/slideLayout276.xml"/><Relationship Id="rId6" Type="http://schemas.openxmlformats.org/officeDocument/2006/relationships/slideLayout" Target="../slideLayouts/slideLayout277.xml"/><Relationship Id="rId7" Type="http://schemas.openxmlformats.org/officeDocument/2006/relationships/slideLayout" Target="../slideLayouts/slideLayout278.xml"/><Relationship Id="rId8" Type="http://schemas.openxmlformats.org/officeDocument/2006/relationships/slideLayout" Target="../slideLayouts/slideLayout279.xml"/><Relationship Id="rId9" Type="http://schemas.openxmlformats.org/officeDocument/2006/relationships/slideLayout" Target="../slideLayouts/slideLayout280.xml"/><Relationship Id="rId10" Type="http://schemas.openxmlformats.org/officeDocument/2006/relationships/slideLayout" Target="../slideLayouts/slideLayout281.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293.xml"/><Relationship Id="rId12" Type="http://schemas.openxmlformats.org/officeDocument/2006/relationships/slideLayout" Target="../slideLayouts/slideLayout294.xml"/><Relationship Id="rId13" Type="http://schemas.openxmlformats.org/officeDocument/2006/relationships/theme" Target="../theme/theme29.xml"/><Relationship Id="rId1" Type="http://schemas.openxmlformats.org/officeDocument/2006/relationships/slideLayout" Target="../slideLayouts/slideLayout283.xml"/><Relationship Id="rId2" Type="http://schemas.openxmlformats.org/officeDocument/2006/relationships/slideLayout" Target="../slideLayouts/slideLayout284.xml"/><Relationship Id="rId3" Type="http://schemas.openxmlformats.org/officeDocument/2006/relationships/slideLayout" Target="../slideLayouts/slideLayout285.xml"/><Relationship Id="rId4" Type="http://schemas.openxmlformats.org/officeDocument/2006/relationships/slideLayout" Target="../slideLayouts/slideLayout286.xml"/><Relationship Id="rId5" Type="http://schemas.openxmlformats.org/officeDocument/2006/relationships/slideLayout" Target="../slideLayouts/slideLayout287.xml"/><Relationship Id="rId6" Type="http://schemas.openxmlformats.org/officeDocument/2006/relationships/slideLayout" Target="../slideLayouts/slideLayout288.xml"/><Relationship Id="rId7" Type="http://schemas.openxmlformats.org/officeDocument/2006/relationships/slideLayout" Target="../slideLayouts/slideLayout289.xml"/><Relationship Id="rId8" Type="http://schemas.openxmlformats.org/officeDocument/2006/relationships/slideLayout" Target="../slideLayouts/slideLayout290.xml"/><Relationship Id="rId9" Type="http://schemas.openxmlformats.org/officeDocument/2006/relationships/slideLayout" Target="../slideLayouts/slideLayout291.xml"/><Relationship Id="rId10" Type="http://schemas.openxmlformats.org/officeDocument/2006/relationships/slideLayout" Target="../slideLayouts/slideLayout29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2.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 Type="http://schemas.openxmlformats.org/officeDocument/2006/relationships/slideLayout" Target="../slideLayouts/slideLayout295.xml"/><Relationship Id="rId2" Type="http://schemas.openxmlformats.org/officeDocument/2006/relationships/theme" Target="../theme/theme30.xml"/><Relationship Id="rId3" Type="http://schemas.openxmlformats.org/officeDocument/2006/relationships/image" Target="../media/image13.jpeg"/></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06.xml"/><Relationship Id="rId12" Type="http://schemas.openxmlformats.org/officeDocument/2006/relationships/theme" Target="../theme/theme31.xml"/><Relationship Id="rId1" Type="http://schemas.openxmlformats.org/officeDocument/2006/relationships/slideLayout" Target="../slideLayouts/slideLayout296.xml"/><Relationship Id="rId2" Type="http://schemas.openxmlformats.org/officeDocument/2006/relationships/slideLayout" Target="../slideLayouts/slideLayout297.xml"/><Relationship Id="rId3" Type="http://schemas.openxmlformats.org/officeDocument/2006/relationships/slideLayout" Target="../slideLayouts/slideLayout298.xml"/><Relationship Id="rId4" Type="http://schemas.openxmlformats.org/officeDocument/2006/relationships/slideLayout" Target="../slideLayouts/slideLayout299.xml"/><Relationship Id="rId5" Type="http://schemas.openxmlformats.org/officeDocument/2006/relationships/slideLayout" Target="../slideLayouts/slideLayout300.xml"/><Relationship Id="rId6" Type="http://schemas.openxmlformats.org/officeDocument/2006/relationships/slideLayout" Target="../slideLayouts/slideLayout301.xml"/><Relationship Id="rId7" Type="http://schemas.openxmlformats.org/officeDocument/2006/relationships/slideLayout" Target="../slideLayouts/slideLayout302.xml"/><Relationship Id="rId8" Type="http://schemas.openxmlformats.org/officeDocument/2006/relationships/slideLayout" Target="../slideLayouts/slideLayout303.xml"/><Relationship Id="rId9" Type="http://schemas.openxmlformats.org/officeDocument/2006/relationships/slideLayout" Target="../slideLayouts/slideLayout304.xml"/><Relationship Id="rId10" Type="http://schemas.openxmlformats.org/officeDocument/2006/relationships/slideLayout" Target="../slideLayouts/slideLayout305.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17.xml"/><Relationship Id="rId12" Type="http://schemas.openxmlformats.org/officeDocument/2006/relationships/theme" Target="../theme/theme32.xml"/><Relationship Id="rId1" Type="http://schemas.openxmlformats.org/officeDocument/2006/relationships/slideLayout" Target="../slideLayouts/slideLayout307.xml"/><Relationship Id="rId2" Type="http://schemas.openxmlformats.org/officeDocument/2006/relationships/slideLayout" Target="../slideLayouts/slideLayout308.xml"/><Relationship Id="rId3" Type="http://schemas.openxmlformats.org/officeDocument/2006/relationships/slideLayout" Target="../slideLayouts/slideLayout309.xml"/><Relationship Id="rId4" Type="http://schemas.openxmlformats.org/officeDocument/2006/relationships/slideLayout" Target="../slideLayouts/slideLayout310.xml"/><Relationship Id="rId5" Type="http://schemas.openxmlformats.org/officeDocument/2006/relationships/slideLayout" Target="../slideLayouts/slideLayout311.xml"/><Relationship Id="rId6" Type="http://schemas.openxmlformats.org/officeDocument/2006/relationships/slideLayout" Target="../slideLayouts/slideLayout312.xml"/><Relationship Id="rId7" Type="http://schemas.openxmlformats.org/officeDocument/2006/relationships/slideLayout" Target="../slideLayouts/slideLayout313.xml"/><Relationship Id="rId8" Type="http://schemas.openxmlformats.org/officeDocument/2006/relationships/slideLayout" Target="../slideLayouts/slideLayout314.xml"/><Relationship Id="rId9" Type="http://schemas.openxmlformats.org/officeDocument/2006/relationships/slideLayout" Target="../slideLayouts/slideLayout315.xml"/><Relationship Id="rId10" Type="http://schemas.openxmlformats.org/officeDocument/2006/relationships/slideLayout" Target="../slideLayouts/slideLayout316.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28.xml"/><Relationship Id="rId12" Type="http://schemas.openxmlformats.org/officeDocument/2006/relationships/theme" Target="../theme/theme33.xml"/><Relationship Id="rId1" Type="http://schemas.openxmlformats.org/officeDocument/2006/relationships/slideLayout" Target="../slideLayouts/slideLayout318.xml"/><Relationship Id="rId2" Type="http://schemas.openxmlformats.org/officeDocument/2006/relationships/slideLayout" Target="../slideLayouts/slideLayout319.xml"/><Relationship Id="rId3" Type="http://schemas.openxmlformats.org/officeDocument/2006/relationships/slideLayout" Target="../slideLayouts/slideLayout320.xml"/><Relationship Id="rId4" Type="http://schemas.openxmlformats.org/officeDocument/2006/relationships/slideLayout" Target="../slideLayouts/slideLayout321.xml"/><Relationship Id="rId5" Type="http://schemas.openxmlformats.org/officeDocument/2006/relationships/slideLayout" Target="../slideLayouts/slideLayout322.xml"/><Relationship Id="rId6" Type="http://schemas.openxmlformats.org/officeDocument/2006/relationships/slideLayout" Target="../slideLayouts/slideLayout323.xml"/><Relationship Id="rId7" Type="http://schemas.openxmlformats.org/officeDocument/2006/relationships/slideLayout" Target="../slideLayouts/slideLayout324.xml"/><Relationship Id="rId8" Type="http://schemas.openxmlformats.org/officeDocument/2006/relationships/slideLayout" Target="../slideLayouts/slideLayout325.xml"/><Relationship Id="rId9" Type="http://schemas.openxmlformats.org/officeDocument/2006/relationships/slideLayout" Target="../slideLayouts/slideLayout326.xml"/><Relationship Id="rId10" Type="http://schemas.openxmlformats.org/officeDocument/2006/relationships/slideLayout" Target="../slideLayouts/slideLayout327.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39.xml"/><Relationship Id="rId12" Type="http://schemas.openxmlformats.org/officeDocument/2006/relationships/theme" Target="../theme/theme34.xml"/><Relationship Id="rId1" Type="http://schemas.openxmlformats.org/officeDocument/2006/relationships/slideLayout" Target="../slideLayouts/slideLayout329.xml"/><Relationship Id="rId2" Type="http://schemas.openxmlformats.org/officeDocument/2006/relationships/slideLayout" Target="../slideLayouts/slideLayout330.xml"/><Relationship Id="rId3" Type="http://schemas.openxmlformats.org/officeDocument/2006/relationships/slideLayout" Target="../slideLayouts/slideLayout331.xml"/><Relationship Id="rId4" Type="http://schemas.openxmlformats.org/officeDocument/2006/relationships/slideLayout" Target="../slideLayouts/slideLayout332.xml"/><Relationship Id="rId5" Type="http://schemas.openxmlformats.org/officeDocument/2006/relationships/slideLayout" Target="../slideLayouts/slideLayout333.xml"/><Relationship Id="rId6" Type="http://schemas.openxmlformats.org/officeDocument/2006/relationships/slideLayout" Target="../slideLayouts/slideLayout334.xml"/><Relationship Id="rId7" Type="http://schemas.openxmlformats.org/officeDocument/2006/relationships/slideLayout" Target="../slideLayouts/slideLayout335.xml"/><Relationship Id="rId8" Type="http://schemas.openxmlformats.org/officeDocument/2006/relationships/slideLayout" Target="../slideLayouts/slideLayout336.xml"/><Relationship Id="rId9" Type="http://schemas.openxmlformats.org/officeDocument/2006/relationships/slideLayout" Target="../slideLayouts/slideLayout337.xml"/><Relationship Id="rId10" Type="http://schemas.openxmlformats.org/officeDocument/2006/relationships/slideLayout" Target="../slideLayouts/slideLayout338.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50.xml"/><Relationship Id="rId12" Type="http://schemas.openxmlformats.org/officeDocument/2006/relationships/theme" Target="../theme/theme35.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340.xml"/><Relationship Id="rId2" Type="http://schemas.openxmlformats.org/officeDocument/2006/relationships/slideLayout" Target="../slideLayouts/slideLayout341.xml"/><Relationship Id="rId3" Type="http://schemas.openxmlformats.org/officeDocument/2006/relationships/slideLayout" Target="../slideLayouts/slideLayout342.xml"/><Relationship Id="rId4" Type="http://schemas.openxmlformats.org/officeDocument/2006/relationships/slideLayout" Target="../slideLayouts/slideLayout343.xml"/><Relationship Id="rId5" Type="http://schemas.openxmlformats.org/officeDocument/2006/relationships/slideLayout" Target="../slideLayouts/slideLayout344.xml"/><Relationship Id="rId6" Type="http://schemas.openxmlformats.org/officeDocument/2006/relationships/slideLayout" Target="../slideLayouts/slideLayout345.xml"/><Relationship Id="rId7" Type="http://schemas.openxmlformats.org/officeDocument/2006/relationships/slideLayout" Target="../slideLayouts/slideLayout346.xml"/><Relationship Id="rId8" Type="http://schemas.openxmlformats.org/officeDocument/2006/relationships/slideLayout" Target="../slideLayouts/slideLayout347.xml"/><Relationship Id="rId9" Type="http://schemas.openxmlformats.org/officeDocument/2006/relationships/slideLayout" Target="../slideLayouts/slideLayout348.xml"/><Relationship Id="rId10" Type="http://schemas.openxmlformats.org/officeDocument/2006/relationships/slideLayout" Target="../slideLayouts/slideLayout349.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61.xml"/><Relationship Id="rId12" Type="http://schemas.openxmlformats.org/officeDocument/2006/relationships/theme" Target="../theme/theme36.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351.xml"/><Relationship Id="rId2" Type="http://schemas.openxmlformats.org/officeDocument/2006/relationships/slideLayout" Target="../slideLayouts/slideLayout352.xml"/><Relationship Id="rId3" Type="http://schemas.openxmlformats.org/officeDocument/2006/relationships/slideLayout" Target="../slideLayouts/slideLayout353.xml"/><Relationship Id="rId4" Type="http://schemas.openxmlformats.org/officeDocument/2006/relationships/slideLayout" Target="../slideLayouts/slideLayout354.xml"/><Relationship Id="rId5" Type="http://schemas.openxmlformats.org/officeDocument/2006/relationships/slideLayout" Target="../slideLayouts/slideLayout355.xml"/><Relationship Id="rId6" Type="http://schemas.openxmlformats.org/officeDocument/2006/relationships/slideLayout" Target="../slideLayouts/slideLayout356.xml"/><Relationship Id="rId7" Type="http://schemas.openxmlformats.org/officeDocument/2006/relationships/slideLayout" Target="../slideLayouts/slideLayout357.xml"/><Relationship Id="rId8" Type="http://schemas.openxmlformats.org/officeDocument/2006/relationships/slideLayout" Target="../slideLayouts/slideLayout358.xml"/><Relationship Id="rId9" Type="http://schemas.openxmlformats.org/officeDocument/2006/relationships/slideLayout" Target="../slideLayouts/slideLayout359.xml"/><Relationship Id="rId10" Type="http://schemas.openxmlformats.org/officeDocument/2006/relationships/slideLayout" Target="../slideLayouts/slideLayout360.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372.xml"/><Relationship Id="rId12" Type="http://schemas.openxmlformats.org/officeDocument/2006/relationships/theme" Target="../theme/theme37.xml"/><Relationship Id="rId13" Type="http://schemas.openxmlformats.org/officeDocument/2006/relationships/image" Target="../media/image10.png"/><Relationship Id="rId14" Type="http://schemas.openxmlformats.org/officeDocument/2006/relationships/image" Target="../media/image11.png"/><Relationship Id="rId15" Type="http://schemas.openxmlformats.org/officeDocument/2006/relationships/image" Target="../media/image12.png"/><Relationship Id="rId1" Type="http://schemas.openxmlformats.org/officeDocument/2006/relationships/slideLayout" Target="../slideLayouts/slideLayout362.xml"/><Relationship Id="rId2" Type="http://schemas.openxmlformats.org/officeDocument/2006/relationships/slideLayout" Target="../slideLayouts/slideLayout363.xml"/><Relationship Id="rId3" Type="http://schemas.openxmlformats.org/officeDocument/2006/relationships/slideLayout" Target="../slideLayouts/slideLayout364.xml"/><Relationship Id="rId4" Type="http://schemas.openxmlformats.org/officeDocument/2006/relationships/slideLayout" Target="../slideLayouts/slideLayout365.xml"/><Relationship Id="rId5" Type="http://schemas.openxmlformats.org/officeDocument/2006/relationships/slideLayout" Target="../slideLayouts/slideLayout366.xml"/><Relationship Id="rId6" Type="http://schemas.openxmlformats.org/officeDocument/2006/relationships/slideLayout" Target="../slideLayouts/slideLayout367.xml"/><Relationship Id="rId7" Type="http://schemas.openxmlformats.org/officeDocument/2006/relationships/slideLayout" Target="../slideLayouts/slideLayout368.xml"/><Relationship Id="rId8" Type="http://schemas.openxmlformats.org/officeDocument/2006/relationships/slideLayout" Target="../slideLayouts/slideLayout369.xml"/><Relationship Id="rId9" Type="http://schemas.openxmlformats.org/officeDocument/2006/relationships/slideLayout" Target="../slideLayouts/slideLayout370.xml"/><Relationship Id="rId10" Type="http://schemas.openxmlformats.org/officeDocument/2006/relationships/slideLayout" Target="../slideLayouts/slideLayout371.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383.xml"/><Relationship Id="rId12" Type="http://schemas.openxmlformats.org/officeDocument/2006/relationships/theme" Target="../theme/theme38.xml"/><Relationship Id="rId13" Type="http://schemas.openxmlformats.org/officeDocument/2006/relationships/image" Target="../media/image14.jpeg"/><Relationship Id="rId1" Type="http://schemas.openxmlformats.org/officeDocument/2006/relationships/slideLayout" Target="../slideLayouts/slideLayout373.xml"/><Relationship Id="rId2" Type="http://schemas.openxmlformats.org/officeDocument/2006/relationships/slideLayout" Target="../slideLayouts/slideLayout374.xml"/><Relationship Id="rId3" Type="http://schemas.openxmlformats.org/officeDocument/2006/relationships/slideLayout" Target="../slideLayouts/slideLayout375.xml"/><Relationship Id="rId4" Type="http://schemas.openxmlformats.org/officeDocument/2006/relationships/slideLayout" Target="../slideLayouts/slideLayout376.xml"/><Relationship Id="rId5" Type="http://schemas.openxmlformats.org/officeDocument/2006/relationships/slideLayout" Target="../slideLayouts/slideLayout377.xml"/><Relationship Id="rId6" Type="http://schemas.openxmlformats.org/officeDocument/2006/relationships/slideLayout" Target="../slideLayouts/slideLayout378.xml"/><Relationship Id="rId7" Type="http://schemas.openxmlformats.org/officeDocument/2006/relationships/slideLayout" Target="../slideLayouts/slideLayout379.xml"/><Relationship Id="rId8" Type="http://schemas.openxmlformats.org/officeDocument/2006/relationships/slideLayout" Target="../slideLayouts/slideLayout380.xml"/><Relationship Id="rId9" Type="http://schemas.openxmlformats.org/officeDocument/2006/relationships/slideLayout" Target="../slideLayouts/slideLayout381.xml"/><Relationship Id="rId10" Type="http://schemas.openxmlformats.org/officeDocument/2006/relationships/slideLayout" Target="../slideLayouts/slideLayout38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theme" Target="../theme/theme4.xml"/><Relationship Id="rId14" Type="http://schemas.openxmlformats.org/officeDocument/2006/relationships/image" Target="../media/image3.jpe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theme" Target="../theme/theme5.xml"/><Relationship Id="rId14" Type="http://schemas.openxmlformats.org/officeDocument/2006/relationships/image" Target="../media/image4.jpe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theme" Target="../theme/theme6.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theme" Target="../theme/theme8.xml"/><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theme" Target="../theme/theme9.xml"/><Relationship Id="rId13" Type="http://schemas.openxmlformats.org/officeDocument/2006/relationships/image" Target="../media/image5.jpeg"/><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304800"/>
            <a:ext cx="8305800" cy="1295400"/>
            <a:chOff x="288" y="192"/>
            <a:chExt cx="5232" cy="816"/>
          </a:xfrm>
        </p:grpSpPr>
        <p:sp>
          <p:nvSpPr>
            <p:cNvPr id="30003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a:noFill/>
            </a:ln>
            <a:effectLst>
              <a:outerShdw blurRad="63500" dist="117432" dir="4604261"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ea typeface="+mn-ea"/>
                <a:cs typeface="+mn-cs"/>
              </a:endParaRPr>
            </a:p>
          </p:txBody>
        </p:sp>
        <p:sp>
          <p:nvSpPr>
            <p:cNvPr id="30003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ea typeface="+mn-ea"/>
                <a:cs typeface="+mn-cs"/>
              </a:endParaRPr>
            </a:p>
          </p:txBody>
        </p:sp>
        <p:sp>
          <p:nvSpPr>
            <p:cNvPr id="30003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ea typeface="+mn-ea"/>
                <a:cs typeface="+mn-cs"/>
              </a:endParaRPr>
            </a:p>
          </p:txBody>
        </p:sp>
        <p:sp>
          <p:nvSpPr>
            <p:cNvPr id="30003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ea typeface="+mn-ea"/>
                <a:cs typeface="+mn-cs"/>
              </a:endParaRPr>
            </a:p>
          </p:txBody>
        </p:sp>
        <p:sp>
          <p:nvSpPr>
            <p:cNvPr id="30003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ea typeface="+mn-ea"/>
                <a:cs typeface="+mn-cs"/>
              </a:endParaRPr>
            </a:p>
          </p:txBody>
        </p:sp>
      </p:grpSp>
      <p:sp>
        <p:nvSpPr>
          <p:cNvPr id="1027"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0042"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p>
        </p:txBody>
      </p:sp>
      <p:sp>
        <p:nvSpPr>
          <p:cNvPr id="30004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p>
        </p:txBody>
      </p:sp>
      <p:sp>
        <p:nvSpPr>
          <p:cNvPr id="30004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accent1"/>
                </a:solidFill>
              </a:defRPr>
            </a:lvl1pPr>
          </a:lstStyle>
          <a:p>
            <a:pPr>
              <a:defRPr/>
            </a:pPr>
            <a:fld id="{F0DB741C-C0D9-914F-80E5-561F7AFF18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969" r:id="rId1"/>
    <p:sldLayoutId id="2147489658" r:id="rId2"/>
    <p:sldLayoutId id="2147489659" r:id="rId3"/>
    <p:sldLayoutId id="2147489660" r:id="rId4"/>
    <p:sldLayoutId id="2147489661" r:id="rId5"/>
    <p:sldLayoutId id="2147489662" r:id="rId6"/>
    <p:sldLayoutId id="2147489663" r:id="rId7"/>
    <p:sldLayoutId id="2147489664" r:id="rId8"/>
    <p:sldLayoutId id="2147489665" r:id="rId9"/>
    <p:sldLayoutId id="2147489666" r:id="rId10"/>
    <p:sldLayoutId id="214748966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latin typeface="Arial" charset="0"/>
                <a:ea typeface="ＭＳ Ｐゴシック" charset="-128"/>
                <a:cs typeface="ＭＳ Ｐゴシック" charset="-128"/>
              </a:defRPr>
            </a:lvl1pPr>
          </a:lstStyle>
          <a:p>
            <a:pPr>
              <a:defRPr/>
            </a:pPr>
            <a:endParaRPr lang="en-US"/>
          </a:p>
        </p:txBody>
      </p:sp>
      <p:sp>
        <p:nvSpPr>
          <p:cNvPr id="1434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latin typeface="Arial" charset="0"/>
                <a:ea typeface="ＭＳ Ｐゴシック" charset="-128"/>
                <a:cs typeface="ＭＳ Ｐゴシック" charset="-128"/>
              </a:defRPr>
            </a:lvl1pPr>
          </a:lstStyle>
          <a:p>
            <a:pPr>
              <a:defRPr/>
            </a:pPr>
            <a:endParaRPr lang="en-US"/>
          </a:p>
        </p:txBody>
      </p:sp>
      <p:sp>
        <p:nvSpPr>
          <p:cNvPr id="1434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a:defRPr/>
            </a:pPr>
            <a:fld id="{CB99650B-A826-C14F-8495-66C4693648C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999" r:id="rId1"/>
    <p:sldLayoutId id="2147489777" r:id="rId2"/>
    <p:sldLayoutId id="2147489778" r:id="rId3"/>
    <p:sldLayoutId id="2147489779" r:id="rId4"/>
    <p:sldLayoutId id="2147489780" r:id="rId5"/>
    <p:sldLayoutId id="2147489781" r:id="rId6"/>
    <p:sldLayoutId id="2147489782" r:id="rId7"/>
    <p:sldLayoutId id="2147489783" r:id="rId8"/>
    <p:sldLayoutId id="2147489784" r:id="rId9"/>
    <p:sldLayoutId id="2147489785" r:id="rId10"/>
    <p:sldLayoutId id="2147489786"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a:solidFill>
            <a:schemeClr val="tx2"/>
          </a:solidFill>
          <a:latin typeface="Times New Roman" charset="0"/>
        </a:defRPr>
      </a:lvl6pPr>
      <a:lvl7pPr marL="914400" algn="l" rtl="0" eaLnBrk="0" fontAlgn="base" hangingPunct="0">
        <a:lnSpc>
          <a:spcPct val="90000"/>
        </a:lnSpc>
        <a:spcBef>
          <a:spcPct val="0"/>
        </a:spcBef>
        <a:spcAft>
          <a:spcPct val="0"/>
        </a:spcAft>
        <a:defRPr sz="4400">
          <a:solidFill>
            <a:schemeClr val="tx2"/>
          </a:solidFill>
          <a:latin typeface="Times New Roman" charset="0"/>
        </a:defRPr>
      </a:lvl7pPr>
      <a:lvl8pPr marL="1371600" algn="l" rtl="0" eaLnBrk="0" fontAlgn="base" hangingPunct="0">
        <a:lnSpc>
          <a:spcPct val="90000"/>
        </a:lnSpc>
        <a:spcBef>
          <a:spcPct val="0"/>
        </a:spcBef>
        <a:spcAft>
          <a:spcPct val="0"/>
        </a:spcAft>
        <a:defRPr sz="4400">
          <a:solidFill>
            <a:schemeClr val="tx2"/>
          </a:solidFill>
          <a:latin typeface="Times New Roman" charset="0"/>
        </a:defRPr>
      </a:lvl8pPr>
      <a:lvl9pPr marL="1828800" algn="l" rtl="0" eaLnBrk="0" fontAlgn="base" hangingPunct="0">
        <a:lnSpc>
          <a:spcPct val="9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charset="-128"/>
        </a:defRPr>
      </a:lvl5pPr>
      <a:lvl6pPr marL="25146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6pPr>
      <a:lvl7pPr marL="29718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7pPr>
      <a:lvl8pPr marL="34290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8pPr>
      <a:lvl9pPr marL="38862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826" name="Group 2"/>
          <p:cNvGrpSpPr>
            <a:grpSpLocks/>
          </p:cNvGrpSpPr>
          <p:nvPr/>
        </p:nvGrpSpPr>
        <p:grpSpPr bwMode="auto">
          <a:xfrm>
            <a:off x="0" y="0"/>
            <a:ext cx="9147175" cy="6867525"/>
            <a:chOff x="0" y="0"/>
            <a:chExt cx="5762" cy="4326"/>
          </a:xfrm>
        </p:grpSpPr>
        <p:sp>
          <p:nvSpPr>
            <p:cNvPr id="205832"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33"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34"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35"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36"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37"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38"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39"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40"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41"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42"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43"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44"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45"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46"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47"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48"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49"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50"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51"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52"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53"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54"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55"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56"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57"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58"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59"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60"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61"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62"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63"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64"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65"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66"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67"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68"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69"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70"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71"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72"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73"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74"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75"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76"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77"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78"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79"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80"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81"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82"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83"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84"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85"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86"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87"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88"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89"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90"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91"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92"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05893"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205827"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5828"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4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Helvetica" charset="0"/>
                <a:ea typeface="+mn-ea"/>
                <a:cs typeface="+mn-cs"/>
              </a:defRPr>
            </a:lvl1pPr>
          </a:lstStyle>
          <a:p>
            <a:pPr>
              <a:defRPr/>
            </a:pPr>
            <a:endParaRPr lang="en-US"/>
          </a:p>
        </p:txBody>
      </p:sp>
      <p:sp>
        <p:nvSpPr>
          <p:cNvPr id="3144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charset="0"/>
                <a:ea typeface="+mn-ea"/>
                <a:cs typeface="+mn-cs"/>
              </a:defRPr>
            </a:lvl1pPr>
          </a:lstStyle>
          <a:p>
            <a:pPr>
              <a:defRPr/>
            </a:pPr>
            <a:endParaRPr lang="en-US"/>
          </a:p>
        </p:txBody>
      </p:sp>
      <p:sp>
        <p:nvSpPr>
          <p:cNvPr id="3144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charset="0"/>
              </a:defRPr>
            </a:lvl1pPr>
          </a:lstStyle>
          <a:p>
            <a:pPr>
              <a:defRPr/>
            </a:pPr>
            <a:fld id="{19C6E68F-18C6-AB4E-B585-86E52F94CD2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001" r:id="rId1"/>
    <p:sldLayoutId id="2147489808" r:id="rId2"/>
    <p:sldLayoutId id="2147489809" r:id="rId3"/>
    <p:sldLayoutId id="2147489810" r:id="rId4"/>
    <p:sldLayoutId id="2147489811" r:id="rId5"/>
    <p:sldLayoutId id="2147489812" r:id="rId6"/>
    <p:sldLayoutId id="2147489813" r:id="rId7"/>
    <p:sldLayoutId id="2147489814" r:id="rId8"/>
    <p:sldLayoutId id="2147489815" r:id="rId9"/>
    <p:sldLayoutId id="2147489816" r:id="rId10"/>
    <p:sldLayoutId id="2147489817"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81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4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Osaka"/>
                <a:cs typeface="Osaka"/>
              </a:defRPr>
            </a:lvl1pPr>
          </a:lstStyle>
          <a:p>
            <a:pPr>
              <a:defRPr/>
            </a:pPr>
            <a:endParaRPr lang="en-US"/>
          </a:p>
        </p:txBody>
      </p:sp>
      <p:sp>
        <p:nvSpPr>
          <p:cNvPr id="304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Osaka"/>
                <a:cs typeface="Osaka"/>
              </a:defRPr>
            </a:lvl1pPr>
          </a:lstStyle>
          <a:p>
            <a:pPr>
              <a:defRPr/>
            </a:pPr>
            <a:endParaRPr lang="en-US"/>
          </a:p>
        </p:txBody>
      </p:sp>
      <p:sp>
        <p:nvSpPr>
          <p:cNvPr id="304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charset="0"/>
                <a:cs typeface="Osaka" charset="0"/>
              </a:defRPr>
            </a:lvl1pPr>
          </a:lstStyle>
          <a:p>
            <a:pPr>
              <a:defRPr/>
            </a:pPr>
            <a:fld id="{55910E2A-676B-6F4F-9F70-7115B0ED8A0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818" r:id="rId1"/>
    <p:sldLayoutId id="2147489819" r:id="rId2"/>
    <p:sldLayoutId id="2147489820" r:id="rId3"/>
    <p:sldLayoutId id="2147489821" r:id="rId4"/>
    <p:sldLayoutId id="2147489822" r:id="rId5"/>
    <p:sldLayoutId id="2147489823" r:id="rId6"/>
    <p:sldLayoutId id="2147489824" r:id="rId7"/>
    <p:sldLayoutId id="2147489825" r:id="rId8"/>
    <p:sldLayoutId id="2147489826" r:id="rId9"/>
    <p:sldLayoutId id="2147489827" r:id="rId10"/>
    <p:sldLayoutId id="21474898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22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22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FFFF66"/>
                </a:solidFill>
                <a:latin typeface="Trebuchet MS" charset="0"/>
                <a:ea typeface="Osaka"/>
                <a:cs typeface="Osaka"/>
              </a:defRPr>
            </a:lvl1pPr>
          </a:lstStyle>
          <a:p>
            <a:pPr>
              <a:defRPr/>
            </a:pPr>
            <a:endParaRPr lang="en-US"/>
          </a:p>
        </p:txBody>
      </p:sp>
      <p:sp>
        <p:nvSpPr>
          <p:cNvPr id="30822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Trebuchet MS" charset="0"/>
                <a:ea typeface="Osaka"/>
                <a:cs typeface="Osaka"/>
              </a:defRPr>
            </a:lvl1pPr>
          </a:lstStyle>
          <a:p>
            <a:pPr>
              <a:defRPr/>
            </a:pPr>
            <a:endParaRPr lang="en-US"/>
          </a:p>
        </p:txBody>
      </p:sp>
      <p:sp>
        <p:nvSpPr>
          <p:cNvPr id="30823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charset="0"/>
                <a:ea typeface="Osaka" charset="0"/>
                <a:cs typeface="Osaka" charset="0"/>
              </a:defRPr>
            </a:lvl1pPr>
          </a:lstStyle>
          <a:p>
            <a:pPr>
              <a:defRPr/>
            </a:pPr>
            <a:fld id="{2E522B8A-6F8F-3541-AB14-E99098E8148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829" r:id="rId1"/>
    <p:sldLayoutId id="2147489830" r:id="rId2"/>
    <p:sldLayoutId id="2147489831" r:id="rId3"/>
    <p:sldLayoutId id="2147489832" r:id="rId4"/>
    <p:sldLayoutId id="2147489833" r:id="rId5"/>
    <p:sldLayoutId id="2147489834" r:id="rId6"/>
    <p:sldLayoutId id="2147489835" r:id="rId7"/>
    <p:sldLayoutId id="2147489836" r:id="rId8"/>
    <p:sldLayoutId id="2147489837" r:id="rId9"/>
    <p:sldLayoutId id="2147489838" r:id="rId10"/>
    <p:sldLayoutId id="2147489839"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242690" name="Group 2"/>
          <p:cNvGrpSpPr>
            <a:grpSpLocks/>
          </p:cNvGrpSpPr>
          <p:nvPr/>
        </p:nvGrpSpPr>
        <p:grpSpPr bwMode="auto">
          <a:xfrm>
            <a:off x="457200" y="304800"/>
            <a:ext cx="8305800" cy="1295400"/>
            <a:chOff x="288" y="192"/>
            <a:chExt cx="5232" cy="816"/>
          </a:xfrm>
        </p:grpSpPr>
        <p:sp>
          <p:nvSpPr>
            <p:cNvPr id="30003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a:noFill/>
            </a:ln>
            <a:effectLst>
              <a:outerShdw blurRad="63500" dist="117432" dir="4604261"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p>
              <a:pPr>
                <a:defRPr/>
              </a:pPr>
              <a:endParaRPr lang="en-US">
                <a:solidFill>
                  <a:srgbClr val="000000"/>
                </a:solidFill>
              </a:endParaRPr>
            </a:p>
          </p:txBody>
        </p:sp>
        <p:sp>
          <p:nvSpPr>
            <p:cNvPr id="30003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solidFill>
                  <a:srgbClr val="000000"/>
                </a:solidFill>
              </a:endParaRPr>
            </a:p>
          </p:txBody>
        </p:sp>
        <p:sp>
          <p:nvSpPr>
            <p:cNvPr id="30003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solidFill>
                  <a:srgbClr val="000000"/>
                </a:solidFill>
              </a:endParaRPr>
            </a:p>
          </p:txBody>
        </p:sp>
        <p:sp>
          <p:nvSpPr>
            <p:cNvPr id="30003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solidFill>
                  <a:srgbClr val="000000"/>
                </a:solidFill>
              </a:endParaRPr>
            </a:p>
          </p:txBody>
        </p:sp>
        <p:sp>
          <p:nvSpPr>
            <p:cNvPr id="30003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solidFill>
                  <a:srgbClr val="000000"/>
                </a:solidFill>
              </a:endParaRPr>
            </a:p>
          </p:txBody>
        </p:sp>
      </p:grpSp>
      <p:sp>
        <p:nvSpPr>
          <p:cNvPr id="242691"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2"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0042"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30004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30004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5B87F2"/>
                </a:solidFill>
              </a:defRPr>
            </a:lvl1pPr>
          </a:lstStyle>
          <a:p>
            <a:pPr>
              <a:defRPr/>
            </a:pPr>
            <a:fld id="{3DD4D719-4380-B94D-8185-E38192EFEBC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002" r:id="rId1"/>
    <p:sldLayoutId id="2147489840" r:id="rId2"/>
    <p:sldLayoutId id="2147489841" r:id="rId3"/>
    <p:sldLayoutId id="2147489842" r:id="rId4"/>
    <p:sldLayoutId id="2147489843" r:id="rId5"/>
    <p:sldLayoutId id="2147489844" r:id="rId6"/>
    <p:sldLayoutId id="2147489845" r:id="rId7"/>
    <p:sldLayoutId id="2147489846" r:id="rId8"/>
    <p:sldLayoutId id="2147489847" r:id="rId9"/>
    <p:sldLayoutId id="2147489848" r:id="rId10"/>
    <p:sldLayoutId id="214748984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bwMode="auto">
          <a:xfrm>
            <a:off x="685800" y="609600"/>
            <a:ext cx="7772400" cy="11430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1"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2"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253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FFFF66"/>
                </a:solidFill>
                <a:latin typeface="Verdana" pitchFamily="-111" charset="0"/>
                <a:ea typeface="ＭＳ Ｐゴシック"/>
                <a:cs typeface="ＭＳ Ｐゴシック"/>
              </a:defRPr>
            </a:lvl1pPr>
          </a:lstStyle>
          <a:p>
            <a:pPr>
              <a:defRPr/>
            </a:pPr>
            <a:endParaRPr lang="en-US"/>
          </a:p>
        </p:txBody>
      </p:sp>
      <p:sp>
        <p:nvSpPr>
          <p:cNvPr id="365573"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253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Verdana" pitchFamily="-111" charset="0"/>
                <a:ea typeface="ＭＳ Ｐゴシック"/>
                <a:cs typeface="ＭＳ Ｐゴシック"/>
              </a:defRPr>
            </a:lvl1pPr>
          </a:lstStyle>
          <a:p>
            <a:pPr>
              <a:defRPr/>
            </a:pPr>
            <a:endParaRPr lang="en-US"/>
          </a:p>
        </p:txBody>
      </p:sp>
      <p:sp>
        <p:nvSpPr>
          <p:cNvPr id="365574"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253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FFFF66"/>
                </a:solidFill>
                <a:latin typeface="Verdana" charset="0"/>
              </a:defRPr>
            </a:lvl1pPr>
          </a:lstStyle>
          <a:p>
            <a:pPr>
              <a:defRPr/>
            </a:pPr>
            <a:fld id="{924258D8-CD88-DD40-BFBA-3E022C01FF7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850" r:id="rId1"/>
    <p:sldLayoutId id="2147489851" r:id="rId2"/>
    <p:sldLayoutId id="2147489852" r:id="rId3"/>
    <p:sldLayoutId id="2147489853" r:id="rId4"/>
    <p:sldLayoutId id="2147489854" r:id="rId5"/>
    <p:sldLayoutId id="2147489855" r:id="rId6"/>
    <p:sldLayoutId id="2147489856" r:id="rId7"/>
    <p:sldLayoutId id="2147489857" r:id="rId8"/>
    <p:sldLayoutId id="2147489858" r:id="rId9"/>
    <p:sldLayoutId id="2147489859" r:id="rId10"/>
    <p:sldLayoutId id="2147489860" r:id="rId11"/>
    <p:sldLayoutId id="2147489861" r:id="rId12"/>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Monotype Sorts" charset="0"/>
        <a:buChar char="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R"/>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R"/>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5pPr>
      <a:lvl6pPr marL="2514600" indent="-228600" algn="l" rtl="0" fontAlgn="base">
        <a:spcBef>
          <a:spcPct val="20000"/>
        </a:spcBef>
        <a:spcAft>
          <a:spcPct val="0"/>
        </a:spcAft>
        <a:buFont typeface="Monotype Sorts" pitchFamily="-111" charset="2"/>
        <a:buChar char="R"/>
        <a:defRPr sz="2000">
          <a:solidFill>
            <a:schemeClr val="tx1"/>
          </a:solidFill>
          <a:latin typeface="+mn-lt"/>
          <a:ea typeface="+mn-ea"/>
        </a:defRPr>
      </a:lvl6pPr>
      <a:lvl7pPr marL="2971800" indent="-228600" algn="l" rtl="0" fontAlgn="base">
        <a:spcBef>
          <a:spcPct val="20000"/>
        </a:spcBef>
        <a:spcAft>
          <a:spcPct val="0"/>
        </a:spcAft>
        <a:buFont typeface="Monotype Sorts" pitchFamily="-111" charset="2"/>
        <a:buChar char="R"/>
        <a:defRPr sz="2000">
          <a:solidFill>
            <a:schemeClr val="tx1"/>
          </a:solidFill>
          <a:latin typeface="+mn-lt"/>
          <a:ea typeface="+mn-ea"/>
        </a:defRPr>
      </a:lvl7pPr>
      <a:lvl8pPr marL="3429000" indent="-228600" algn="l" rtl="0" fontAlgn="base">
        <a:spcBef>
          <a:spcPct val="20000"/>
        </a:spcBef>
        <a:spcAft>
          <a:spcPct val="0"/>
        </a:spcAft>
        <a:buFont typeface="Monotype Sorts" pitchFamily="-111" charset="2"/>
        <a:buChar char="R"/>
        <a:defRPr sz="2000">
          <a:solidFill>
            <a:schemeClr val="tx1"/>
          </a:solidFill>
          <a:latin typeface="+mn-lt"/>
          <a:ea typeface="+mn-ea"/>
        </a:defRPr>
      </a:lvl8pPr>
      <a:lvl9pPr marL="3886200" indent="-228600" algn="l" rtl="0" fontAlgn="base">
        <a:spcBef>
          <a:spcPct val="20000"/>
        </a:spcBef>
        <a:spcAft>
          <a:spcPct val="0"/>
        </a:spcAft>
        <a:buFont typeface="Monotype Sorts" pitchFamily="-111" charset="2"/>
        <a:buChar char="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829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683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MS PGothic" charset="0"/>
                <a:cs typeface="MS PGothic" charset="0"/>
              </a:endParaRPr>
            </a:p>
          </p:txBody>
        </p:sp>
        <p:sp>
          <p:nvSpPr>
            <p:cNvPr id="2683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MS PGothic" charset="0"/>
                <a:cs typeface="MS PGothic" charset="0"/>
              </a:endParaRPr>
            </a:p>
          </p:txBody>
        </p:sp>
        <p:sp>
          <p:nvSpPr>
            <p:cNvPr id="2683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MS PGothic" charset="0"/>
                <a:cs typeface="MS PGothic"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ea typeface="MS PGothic" charset="0"/>
                <a:cs typeface="MS PGothic" charset="0"/>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ea typeface="MS PGothic" charset="0"/>
                <a:cs typeface="MS PGothic" charset="0"/>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ea typeface="MS PGothic" charset="0"/>
                <a:cs typeface="MS PGothic" charset="0"/>
              </a:defRPr>
            </a:lvl1pPr>
          </a:lstStyle>
          <a:p>
            <a:pPr>
              <a:defRPr/>
            </a:pPr>
            <a:fld id="{9C4C0170-6093-9C4A-8666-BBDE70FCE22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003" r:id="rId1"/>
    <p:sldLayoutId id="2147490004" r:id="rId2"/>
    <p:sldLayoutId id="2147490005" r:id="rId3"/>
    <p:sldLayoutId id="2147490006" r:id="rId4"/>
    <p:sldLayoutId id="2147490007" r:id="rId5"/>
    <p:sldLayoutId id="2147490008" r:id="rId6"/>
    <p:sldLayoutId id="2147490009" r:id="rId7"/>
    <p:sldLayoutId id="2147490010" r:id="rId8"/>
    <p:sldLayoutId id="2147490011" r:id="rId9"/>
    <p:sldLayoutId id="2147490012" r:id="rId10"/>
    <p:sldLayoutId id="2147490013"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A64BC2E-EC6B-CF47-BA25-30754CA1947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037" r:id="rId1"/>
    <p:sldLayoutId id="2147490038" r:id="rId2"/>
    <p:sldLayoutId id="2147490039" r:id="rId3"/>
    <p:sldLayoutId id="2147490040" r:id="rId4"/>
    <p:sldLayoutId id="2147490041" r:id="rId5"/>
    <p:sldLayoutId id="2147490042" r:id="rId6"/>
    <p:sldLayoutId id="2147490043" r:id="rId7"/>
    <p:sldLayoutId id="2147490044" r:id="rId8"/>
    <p:sldLayoutId id="2147490045" r:id="rId9"/>
    <p:sldLayoutId id="2147490046" r:id="rId10"/>
    <p:sldLayoutId id="214749004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5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41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Osaka"/>
                <a:cs typeface="Osaka"/>
              </a:defRPr>
            </a:lvl1pPr>
          </a:lstStyle>
          <a:p>
            <a:pPr>
              <a:defRPr/>
            </a:pPr>
            <a:endParaRPr lang="en-US"/>
          </a:p>
        </p:txBody>
      </p:sp>
      <p:sp>
        <p:nvSpPr>
          <p:cNvPr id="3041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Osaka"/>
                <a:cs typeface="Osaka"/>
              </a:defRPr>
            </a:lvl1pPr>
          </a:lstStyle>
          <a:p>
            <a:pPr>
              <a:defRPr/>
            </a:pPr>
            <a:endParaRPr lang="en-US"/>
          </a:p>
        </p:txBody>
      </p:sp>
      <p:sp>
        <p:nvSpPr>
          <p:cNvPr id="304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charset="0"/>
                <a:cs typeface="Osaka" charset="0"/>
              </a:defRPr>
            </a:lvl1pPr>
          </a:lstStyle>
          <a:p>
            <a:pPr>
              <a:defRPr/>
            </a:pPr>
            <a:fld id="{9014922C-D6E5-D442-86E1-21D31FF7F38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862" r:id="rId1"/>
    <p:sldLayoutId id="2147489863" r:id="rId2"/>
    <p:sldLayoutId id="2147489864" r:id="rId3"/>
    <p:sldLayoutId id="2147489865" r:id="rId4"/>
    <p:sldLayoutId id="2147489866" r:id="rId5"/>
    <p:sldLayoutId id="2147489867" r:id="rId6"/>
    <p:sldLayoutId id="2147489868" r:id="rId7"/>
    <p:sldLayoutId id="2147489869" r:id="rId8"/>
    <p:sldLayoutId id="2147489870" r:id="rId9"/>
    <p:sldLayoutId id="2147489871" r:id="rId10"/>
    <p:sldLayoutId id="214748987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171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70167DD9-7B15-AB45-87AC-6422B03F1AB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884" r:id="rId1"/>
    <p:sldLayoutId id="2147489885" r:id="rId2"/>
    <p:sldLayoutId id="2147489886" r:id="rId3"/>
    <p:sldLayoutId id="2147489887" r:id="rId4"/>
    <p:sldLayoutId id="2147489888" r:id="rId5"/>
    <p:sldLayoutId id="2147489889" r:id="rId6"/>
    <p:sldLayoutId id="2147489890" r:id="rId7"/>
    <p:sldLayoutId id="2147489891" r:id="rId8"/>
    <p:sldLayoutId id="2147489892" r:id="rId9"/>
    <p:sldLayoutId id="2147489893" r:id="rId10"/>
    <p:sldLayoutId id="2147489894"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4173E9D9-2730-054F-9401-C67BE4814E9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68" r:id="rId1"/>
    <p:sldLayoutId id="2147489669" r:id="rId2"/>
    <p:sldLayoutId id="2147489670" r:id="rId3"/>
    <p:sldLayoutId id="2147489671" r:id="rId4"/>
    <p:sldLayoutId id="2147489672" r:id="rId5"/>
    <p:sldLayoutId id="2147489673" r:id="rId6"/>
    <p:sldLayoutId id="2147489674" r:id="rId7"/>
    <p:sldLayoutId id="2147489675" r:id="rId8"/>
    <p:sldLayoutId id="2147489676" r:id="rId9"/>
    <p:sldLayoutId id="2147489677" r:id="rId10"/>
    <p:sldLayoutId id="2147489678"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Arial" pitchFamily="34" charset="0"/>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Arial" pitchFamily="34" charset="0"/>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Arial" pitchFamily="34" charset="0"/>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Arial" pitchFamily="34"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62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0">
                <a:solidFill>
                  <a:srgbClr val="000000"/>
                </a:solidFill>
                <a:effectLst/>
                <a:latin typeface="Arial"/>
                <a:ea typeface="+mn-ea"/>
                <a:cs typeface="+mn-cs"/>
              </a:defRPr>
            </a:lvl1pPr>
          </a:lstStyle>
          <a:p>
            <a:pPr>
              <a:defRPr/>
            </a:pPr>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effectLst/>
                <a:latin typeface="Arial"/>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000000"/>
                </a:solidFill>
                <a:latin typeface="Arial" charset="0"/>
              </a:defRPr>
            </a:lvl1pPr>
          </a:lstStyle>
          <a:p>
            <a:pPr>
              <a:defRPr/>
            </a:pPr>
            <a:fld id="{C1FFBC86-6189-1549-9D9C-3F8CCF62131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072" r:id="rId1"/>
    <p:sldLayoutId id="2147490073" r:id="rId2"/>
    <p:sldLayoutId id="2147490074" r:id="rId3"/>
    <p:sldLayoutId id="2147490075" r:id="rId4"/>
    <p:sldLayoutId id="2147490076" r:id="rId5"/>
    <p:sldLayoutId id="2147490077" r:id="rId6"/>
    <p:sldLayoutId id="2147490078" r:id="rId7"/>
    <p:sldLayoutId id="2147490079" r:id="rId8"/>
    <p:sldLayoutId id="2147490080" r:id="rId9"/>
    <p:sldLayoutId id="2147490081" r:id="rId10"/>
    <p:sldLayoutId id="214749008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408578"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08587" name="Freeform 6"/>
            <p:cNvSpPr>
              <a:spLocks/>
            </p:cNvSpPr>
            <p:nvPr/>
          </p:nvSpPr>
          <p:spPr bwMode="hidden">
            <a:xfrm>
              <a:off x="4038" y="3577"/>
              <a:ext cx="1720" cy="65"/>
            </a:xfrm>
            <a:custGeom>
              <a:avLst/>
              <a:gdLst>
                <a:gd name="T0" fmla="*/ 1674 w 1722"/>
                <a:gd name="T1" fmla="*/ 42 h 66"/>
                <a:gd name="T2" fmla="*/ 1674 w 1722"/>
                <a:gd name="T3" fmla="*/ 36 h 66"/>
                <a:gd name="T4" fmla="*/ 0 w 1722"/>
                <a:gd name="T5" fmla="*/ 0 h 66"/>
                <a:gd name="T6" fmla="*/ 0 w 1722"/>
                <a:gd name="T7" fmla="*/ 33 h 66"/>
                <a:gd name="T8" fmla="*/ 1674 w 1722"/>
                <a:gd name="T9" fmla="*/ 42 h 66"/>
                <a:gd name="T10" fmla="*/ 1674 w 1722"/>
                <a:gd name="T11" fmla="*/ 4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408589" name="Freeform 8"/>
            <p:cNvSpPr>
              <a:spLocks/>
            </p:cNvSpPr>
            <p:nvPr/>
          </p:nvSpPr>
          <p:spPr bwMode="hidden">
            <a:xfrm>
              <a:off x="4784" y="3702"/>
              <a:ext cx="974" cy="101"/>
            </a:xfrm>
            <a:custGeom>
              <a:avLst/>
              <a:gdLst>
                <a:gd name="T0" fmla="*/ 951 w 975"/>
                <a:gd name="T1" fmla="*/ 48 h 101"/>
                <a:gd name="T2" fmla="*/ 951 w 975"/>
                <a:gd name="T3" fmla="*/ 0 h 101"/>
                <a:gd name="T4" fmla="*/ 0 w 975"/>
                <a:gd name="T5" fmla="*/ 24 h 101"/>
                <a:gd name="T6" fmla="*/ 0 w 975"/>
                <a:gd name="T7" fmla="*/ 101 h 101"/>
                <a:gd name="T8" fmla="*/ 951 w 975"/>
                <a:gd name="T9" fmla="*/ 48 h 101"/>
                <a:gd name="T10" fmla="*/ 95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8590" name="Freeform 9"/>
            <p:cNvSpPr>
              <a:spLocks/>
            </p:cNvSpPr>
            <p:nvPr/>
          </p:nvSpPr>
          <p:spPr bwMode="hidden">
            <a:xfrm>
              <a:off x="3619" y="3815"/>
              <a:ext cx="2139" cy="198"/>
            </a:xfrm>
            <a:custGeom>
              <a:avLst/>
              <a:gdLst>
                <a:gd name="T0" fmla="*/ 2093 w 2141"/>
                <a:gd name="T1" fmla="*/ 0 h 198"/>
                <a:gd name="T2" fmla="*/ 0 w 2141"/>
                <a:gd name="T3" fmla="*/ 156 h 198"/>
                <a:gd name="T4" fmla="*/ 0 w 2141"/>
                <a:gd name="T5" fmla="*/ 198 h 198"/>
                <a:gd name="T6" fmla="*/ 2093 w 2141"/>
                <a:gd name="T7" fmla="*/ 0 h 198"/>
                <a:gd name="T8" fmla="*/ 209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08592" name="Freeform 11"/>
            <p:cNvSpPr>
              <a:spLocks/>
            </p:cNvSpPr>
            <p:nvPr/>
          </p:nvSpPr>
          <p:spPr bwMode="hidden">
            <a:xfrm>
              <a:off x="2097" y="4043"/>
              <a:ext cx="2514" cy="276"/>
            </a:xfrm>
            <a:custGeom>
              <a:avLst/>
              <a:gdLst>
                <a:gd name="T0" fmla="*/ 2110 w 2517"/>
                <a:gd name="T1" fmla="*/ 276 h 276"/>
                <a:gd name="T2" fmla="*/ 2445 w 2517"/>
                <a:gd name="T3" fmla="*/ 204 h 276"/>
                <a:gd name="T4" fmla="*/ 2188 w 2517"/>
                <a:gd name="T5" fmla="*/ 0 h 276"/>
                <a:gd name="T6" fmla="*/ 0 w 2517"/>
                <a:gd name="T7" fmla="*/ 276 h 276"/>
                <a:gd name="T8" fmla="*/ 2110 w 2517"/>
                <a:gd name="T9" fmla="*/ 276 h 276"/>
                <a:gd name="T10" fmla="*/ 211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08594" name="Freeform 13"/>
            <p:cNvSpPr>
              <a:spLocks/>
            </p:cNvSpPr>
            <p:nvPr/>
          </p:nvSpPr>
          <p:spPr bwMode="hidden">
            <a:xfrm>
              <a:off x="5030" y="3151"/>
              <a:ext cx="728" cy="240"/>
            </a:xfrm>
            <a:custGeom>
              <a:avLst/>
              <a:gdLst>
                <a:gd name="T0" fmla="*/ 705 w 729"/>
                <a:gd name="T1" fmla="*/ 240 h 240"/>
                <a:gd name="T2" fmla="*/ 0 w 729"/>
                <a:gd name="T3" fmla="*/ 0 h 240"/>
                <a:gd name="T4" fmla="*/ 0 w 729"/>
                <a:gd name="T5" fmla="*/ 6 h 240"/>
                <a:gd name="T6" fmla="*/ 705 w 729"/>
                <a:gd name="T7" fmla="*/ 240 h 240"/>
                <a:gd name="T8" fmla="*/ 70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08596" name="Freeform 15"/>
            <p:cNvSpPr>
              <a:spLocks/>
            </p:cNvSpPr>
            <p:nvPr/>
          </p:nvSpPr>
          <p:spPr bwMode="hidden">
            <a:xfrm>
              <a:off x="5030" y="3049"/>
              <a:ext cx="728" cy="318"/>
            </a:xfrm>
            <a:custGeom>
              <a:avLst/>
              <a:gdLst>
                <a:gd name="T0" fmla="*/ 705 w 729"/>
                <a:gd name="T1" fmla="*/ 318 h 318"/>
                <a:gd name="T2" fmla="*/ 705 w 729"/>
                <a:gd name="T3" fmla="*/ 312 h 318"/>
                <a:gd name="T4" fmla="*/ 0 w 729"/>
                <a:gd name="T5" fmla="*/ 0 h 318"/>
                <a:gd name="T6" fmla="*/ 0 w 729"/>
                <a:gd name="T7" fmla="*/ 54 h 318"/>
                <a:gd name="T8" fmla="*/ 705 w 729"/>
                <a:gd name="T9" fmla="*/ 318 h 318"/>
                <a:gd name="T10" fmla="*/ 70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0860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0860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0860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08609" name="Freeform 28"/>
            <p:cNvSpPr>
              <a:spLocks/>
            </p:cNvSpPr>
            <p:nvPr/>
          </p:nvSpPr>
          <p:spPr bwMode="hidden">
            <a:xfrm>
              <a:off x="5698" y="653"/>
              <a:ext cx="60" cy="311"/>
            </a:xfrm>
            <a:custGeom>
              <a:avLst/>
              <a:gdLst>
                <a:gd name="T0" fmla="*/ 0 w 60"/>
                <a:gd name="T1" fmla="*/ 144 h 312"/>
                <a:gd name="T2" fmla="*/ 60 w 60"/>
                <a:gd name="T3" fmla="*/ 28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0861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40862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AACE4E91-AD98-114B-9BC5-AE1D912AE25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083" r:id="rId1"/>
    <p:sldLayoutId id="2147490084" r:id="rId2"/>
    <p:sldLayoutId id="2147490085" r:id="rId3"/>
    <p:sldLayoutId id="2147490086" r:id="rId4"/>
    <p:sldLayoutId id="2147490087" r:id="rId5"/>
    <p:sldLayoutId id="2147490088" r:id="rId6"/>
    <p:sldLayoutId id="2147490089" r:id="rId7"/>
    <p:sldLayoutId id="2147490090" r:id="rId8"/>
    <p:sldLayoutId id="2147490091" r:id="rId9"/>
    <p:sldLayoutId id="2147490092" r:id="rId10"/>
    <p:sldLayoutId id="214749009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086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086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rgbClr val="FFFFFF"/>
                </a:solidFill>
                <a:latin typeface="Arial" pitchFamily="-112" charset="0"/>
                <a:ea typeface="+mn-ea"/>
                <a:cs typeface="+mn-cs"/>
              </a:defRPr>
            </a:lvl1pPr>
          </a:lstStyle>
          <a:p>
            <a:pPr>
              <a:defRPr/>
            </a:pPr>
            <a:endParaRPr lang="en-US"/>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rgbClr val="FFFFFF"/>
                </a:solidFill>
                <a:latin typeface="Arial" charset="0"/>
              </a:defRPr>
            </a:lvl1pPr>
          </a:lstStyle>
          <a:p>
            <a:pPr>
              <a:defRPr/>
            </a:pPr>
            <a:fld id="{D2218026-121C-F441-940B-79291542D941}" type="slidenum">
              <a:rPr lang="en-US"/>
              <a:pPr>
                <a:defRPr/>
              </a:pPr>
              <a:t>‹#›</a:t>
            </a:fld>
            <a:endParaRPr lang="en-US"/>
          </a:p>
        </p:txBody>
      </p:sp>
      <p:sp>
        <p:nvSpPr>
          <p:cNvPr id="420870"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871"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20872" name="Group 8"/>
          <p:cNvGrpSpPr>
            <a:grpSpLocks/>
          </p:cNvGrpSpPr>
          <p:nvPr/>
        </p:nvGrpSpPr>
        <p:grpSpPr bwMode="auto">
          <a:xfrm>
            <a:off x="228600" y="457200"/>
            <a:ext cx="1246188" cy="1371600"/>
            <a:chOff x="144" y="288"/>
            <a:chExt cx="785" cy="864"/>
          </a:xfrm>
        </p:grpSpPr>
        <p:sp>
          <p:nvSpPr>
            <p:cNvPr id="420874"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420875"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420876"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420877"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420878"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420879"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420880"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420881"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420882"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420883"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420884"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420885"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sp>
          <p:nvSpPr>
            <p:cNvPr id="420886"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FFFFFF"/>
                </a:solidFill>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rgbClr val="FFFFFF"/>
                </a:solidFill>
                <a:latin typeface="Arial" pitchFamily="-112" charset="0"/>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90094" r:id="rId1"/>
  </p:sldLayoutIdLst>
  <p:txStyles>
    <p:titleStyle>
      <a:lvl1pPr algn="l"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109"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ＭＳ Ｐゴシック" pitchFamily="-109" charset="-128"/>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ＭＳ Ｐゴシック" pitchFamily="-109" charset="-128"/>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291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0BA32EB-8326-9E4C-A533-E4BCFD2F054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906" r:id="rId1"/>
    <p:sldLayoutId id="2147489907" r:id="rId2"/>
    <p:sldLayoutId id="2147489908" r:id="rId3"/>
    <p:sldLayoutId id="2147489909" r:id="rId4"/>
    <p:sldLayoutId id="2147489910" r:id="rId5"/>
    <p:sldLayoutId id="2147489911" r:id="rId6"/>
    <p:sldLayoutId id="2147489912" r:id="rId7"/>
    <p:sldLayoutId id="2147489913" r:id="rId8"/>
    <p:sldLayoutId id="2147489914" r:id="rId9"/>
    <p:sldLayoutId id="2147489915" r:id="rId10"/>
    <p:sldLayoutId id="2147489916"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2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2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Trebuchet MS" charset="0"/>
                <a:ea typeface="Osaka"/>
                <a:cs typeface="Osaka"/>
              </a:defRPr>
            </a:lvl1pPr>
          </a:lstStyle>
          <a:p>
            <a:pPr>
              <a:defRPr/>
            </a:pPr>
            <a:endParaRPr lang="en-US"/>
          </a:p>
        </p:txBody>
      </p:sp>
      <p:sp>
        <p:nvSpPr>
          <p:cNvPr id="3082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Trebuchet MS" charset="0"/>
                <a:ea typeface="Osaka"/>
                <a:cs typeface="Osaka"/>
              </a:defRPr>
            </a:lvl1pPr>
          </a:lstStyle>
          <a:p>
            <a:pPr>
              <a:defRPr/>
            </a:pPr>
            <a:endParaRPr lang="en-US"/>
          </a:p>
        </p:txBody>
      </p:sp>
      <p:sp>
        <p:nvSpPr>
          <p:cNvPr id="3082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charset="0"/>
                <a:ea typeface="Osaka" charset="0"/>
                <a:cs typeface="Osaka" charset="0"/>
              </a:defRPr>
            </a:lvl1pPr>
          </a:lstStyle>
          <a:p>
            <a:pPr>
              <a:defRPr/>
            </a:pPr>
            <a:fld id="{8FB6DCA7-7DB6-B541-953B-BF820A1F740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917" r:id="rId1"/>
    <p:sldLayoutId id="2147489918" r:id="rId2"/>
    <p:sldLayoutId id="2147489919" r:id="rId3"/>
    <p:sldLayoutId id="2147489920" r:id="rId4"/>
    <p:sldLayoutId id="2147489921" r:id="rId5"/>
    <p:sldLayoutId id="2147489922" r:id="rId6"/>
    <p:sldLayoutId id="2147489923" r:id="rId7"/>
    <p:sldLayoutId id="2147489924" r:id="rId8"/>
    <p:sldLayoutId id="2147489925" r:id="rId9"/>
    <p:sldLayoutId id="2147489926" r:id="rId10"/>
    <p:sldLayoutId id="2147489927"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447490" name="Group 2"/>
          <p:cNvGrpSpPr>
            <a:grpSpLocks/>
          </p:cNvGrpSpPr>
          <p:nvPr/>
        </p:nvGrpSpPr>
        <p:grpSpPr bwMode="auto">
          <a:xfrm>
            <a:off x="457200" y="304800"/>
            <a:ext cx="8305800" cy="1295400"/>
            <a:chOff x="288" y="192"/>
            <a:chExt cx="5232" cy="816"/>
          </a:xfrm>
        </p:grpSpPr>
        <p:sp>
          <p:nvSpPr>
            <p:cNvPr id="30003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solidFill>
                  <a:srgbClr val="000000"/>
                </a:solidFill>
              </a:endParaRPr>
            </a:p>
          </p:txBody>
        </p:sp>
        <p:sp>
          <p:nvSpPr>
            <p:cNvPr id="30003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solidFill>
                  <a:srgbClr val="000000"/>
                </a:solidFill>
              </a:endParaRPr>
            </a:p>
          </p:txBody>
        </p:sp>
        <p:sp>
          <p:nvSpPr>
            <p:cNvPr id="30003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solidFill>
                  <a:srgbClr val="000000"/>
                </a:solidFill>
              </a:endParaRPr>
            </a:p>
          </p:txBody>
        </p:sp>
        <p:sp>
          <p:nvSpPr>
            <p:cNvPr id="30003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solidFill>
                  <a:srgbClr val="000000"/>
                </a:solidFill>
              </a:endParaRPr>
            </a:p>
          </p:txBody>
        </p:sp>
        <p:sp>
          <p:nvSpPr>
            <p:cNvPr id="30003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solidFill>
                  <a:srgbClr val="000000"/>
                </a:solidFill>
              </a:endParaRPr>
            </a:p>
          </p:txBody>
        </p:sp>
      </p:grpSp>
      <p:sp>
        <p:nvSpPr>
          <p:cNvPr id="447491"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7492"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0042"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a:defRPr/>
            </a:pPr>
            <a:endParaRPr lang="en-US"/>
          </a:p>
        </p:txBody>
      </p:sp>
      <p:sp>
        <p:nvSpPr>
          <p:cNvPr id="30004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a:defRPr/>
            </a:pPr>
            <a:endParaRPr lang="en-US"/>
          </a:p>
        </p:txBody>
      </p:sp>
      <p:sp>
        <p:nvSpPr>
          <p:cNvPr id="30004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5B87F2"/>
                </a:solidFill>
              </a:defRPr>
            </a:lvl1pPr>
          </a:lstStyle>
          <a:p>
            <a:pPr>
              <a:defRPr/>
            </a:pPr>
            <a:fld id="{3C95339E-6991-4C49-8EDE-2EE2F9F341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095" r:id="rId1"/>
    <p:sldLayoutId id="2147489928" r:id="rId2"/>
    <p:sldLayoutId id="2147489929" r:id="rId3"/>
    <p:sldLayoutId id="2147489930" r:id="rId4"/>
    <p:sldLayoutId id="2147489931" r:id="rId5"/>
    <p:sldLayoutId id="2147489932" r:id="rId6"/>
    <p:sldLayoutId id="2147489933" r:id="rId7"/>
    <p:sldLayoutId id="2147489934" r:id="rId8"/>
    <p:sldLayoutId id="2147489935" r:id="rId9"/>
    <p:sldLayoutId id="2147489936" r:id="rId10"/>
    <p:sldLayoutId id="214748993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59778" name="Group 2"/>
          <p:cNvGrpSpPr>
            <a:grpSpLocks/>
          </p:cNvGrpSpPr>
          <p:nvPr/>
        </p:nvGrpSpPr>
        <p:grpSpPr bwMode="auto">
          <a:xfrm>
            <a:off x="0" y="0"/>
            <a:ext cx="9147175" cy="6867525"/>
            <a:chOff x="0" y="0"/>
            <a:chExt cx="5762" cy="4326"/>
          </a:xfrm>
        </p:grpSpPr>
        <p:sp>
          <p:nvSpPr>
            <p:cNvPr id="459784"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785"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786"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787"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788"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789"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790"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791"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792"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793"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794"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795"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796"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797"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798"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799"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00"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01"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02"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03"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04"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05"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06"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07"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08"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09"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10"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11"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12"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13"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14"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15"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16"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17"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18"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19"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20"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21"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22"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23"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24"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25"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26"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27"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28"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29"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30"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31"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32"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33"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34"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35"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36"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37"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38"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39"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40"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41"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42"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43"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44"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845"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459779"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59780"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4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Helvetica" charset="0"/>
                <a:ea typeface="+mn-ea"/>
                <a:cs typeface="+mn-cs"/>
              </a:defRPr>
            </a:lvl1pPr>
          </a:lstStyle>
          <a:p>
            <a:pPr>
              <a:defRPr/>
            </a:pPr>
            <a:endParaRPr lang="en-US"/>
          </a:p>
        </p:txBody>
      </p:sp>
      <p:sp>
        <p:nvSpPr>
          <p:cNvPr id="3144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charset="0"/>
                <a:ea typeface="+mn-ea"/>
                <a:cs typeface="+mn-cs"/>
              </a:defRPr>
            </a:lvl1pPr>
          </a:lstStyle>
          <a:p>
            <a:pPr>
              <a:defRPr/>
            </a:pPr>
            <a:endParaRPr lang="en-US"/>
          </a:p>
        </p:txBody>
      </p:sp>
      <p:sp>
        <p:nvSpPr>
          <p:cNvPr id="3144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charset="0"/>
              </a:defRPr>
            </a:lvl1pPr>
          </a:lstStyle>
          <a:p>
            <a:pPr>
              <a:defRPr/>
            </a:pPr>
            <a:fld id="{299C0C99-A2B7-7244-B393-901A3298278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096" r:id="rId1"/>
    <p:sldLayoutId id="2147489938" r:id="rId2"/>
    <p:sldLayoutId id="2147489939" r:id="rId3"/>
    <p:sldLayoutId id="2147489940" r:id="rId4"/>
    <p:sldLayoutId id="2147489941" r:id="rId5"/>
    <p:sldLayoutId id="2147489942" r:id="rId6"/>
    <p:sldLayoutId id="2147489943" r:id="rId7"/>
    <p:sldLayoutId id="2147489944" r:id="rId8"/>
    <p:sldLayoutId id="2147489945" r:id="rId9"/>
    <p:sldLayoutId id="2147489946" r:id="rId10"/>
    <p:sldLayoutId id="2147489947"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206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206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681BA5A9-78F7-2F47-9CCF-41F75B0EEDC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097"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411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411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4FC0D394-7862-294B-9B12-1F418D00E6C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948" r:id="rId1"/>
    <p:sldLayoutId id="2147489949" r:id="rId2"/>
    <p:sldLayoutId id="2147489950" r:id="rId3"/>
    <p:sldLayoutId id="2147489951" r:id="rId4"/>
    <p:sldLayoutId id="2147489952" r:id="rId5"/>
    <p:sldLayoutId id="2147489953" r:id="rId6"/>
    <p:sldLayoutId id="2147489954" r:id="rId7"/>
    <p:sldLayoutId id="2147489955" r:id="rId8"/>
    <p:sldLayoutId id="2147489956" r:id="rId9"/>
    <p:sldLayoutId id="2147489957" r:id="rId10"/>
    <p:sldLayoutId id="2147489958"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C5FFC30F-C095-E74A-85BD-C26F6640762E}" type="slidenum">
              <a:rPr lang="en-US"/>
              <a:pPr>
                <a:defRPr/>
              </a:pPr>
              <a:t>‹#›</a:t>
            </a:fld>
            <a:endParaRPr lang="en-US"/>
          </a:p>
        </p:txBody>
      </p:sp>
    </p:spTree>
    <p:extLst>
      <p:ext uri="{BB962C8B-B14F-4D97-AF65-F5344CB8AC3E}">
        <p14:creationId xmlns:p14="http://schemas.microsoft.com/office/powerpoint/2010/main" val="2560625812"/>
      </p:ext>
    </p:extLst>
  </p:cSld>
  <p:clrMap bg1="dk2" tx1="lt1" bg2="dk1" tx2="lt2" accent1="accent1" accent2="accent2" accent3="accent3" accent4="accent4" accent5="accent5" accent6="accent6" hlink="hlink" folHlink="folHlink"/>
  <p:sldLayoutIdLst>
    <p:sldLayoutId id="2147490100" r:id="rId1"/>
    <p:sldLayoutId id="2147490101" r:id="rId2"/>
    <p:sldLayoutId id="2147490102" r:id="rId3"/>
    <p:sldLayoutId id="2147490103" r:id="rId4"/>
    <p:sldLayoutId id="2147490104" r:id="rId5"/>
    <p:sldLayoutId id="2147490105" r:id="rId6"/>
    <p:sldLayoutId id="2147490106" r:id="rId7"/>
    <p:sldLayoutId id="2147490107" r:id="rId8"/>
    <p:sldLayoutId id="2147490108" r:id="rId9"/>
    <p:sldLayoutId id="2147490109" r:id="rId10"/>
    <p:sldLayoutId id="2147490110" r:id="rId11"/>
    <p:sldLayoutId id="2147490111"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bwMode="auto">
          <a:xfrm>
            <a:off x="1219200" y="381000"/>
            <a:ext cx="7543800" cy="11430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2323" name="Rectangle 3"/>
          <p:cNvSpPr>
            <a:spLocks noGrp="1" noChangeArrowheads="1"/>
          </p:cNvSpPr>
          <p:nvPr>
            <p:ph type="body" idx="1"/>
          </p:nvPr>
        </p:nvSpPr>
        <p:spPr bwMode="auto">
          <a:xfrm>
            <a:off x="3048000" y="1752600"/>
            <a:ext cx="5715000" cy="4343400"/>
          </a:xfrm>
          <a:prstGeom prst="rect">
            <a:avLst/>
          </a:prstGeom>
          <a:noFill/>
          <a:ln>
            <a:noFill/>
          </a:ln>
          <a:effectLst>
            <a:outerShdw blurRad="38100" dist="380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2324"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Tahoma" charset="-52"/>
                <a:ea typeface="+mn-ea"/>
                <a:cs typeface="+mn-cs"/>
              </a:defRPr>
            </a:lvl1pPr>
          </a:lstStyle>
          <a:p>
            <a:pPr>
              <a:defRPr/>
            </a:pPr>
            <a:endParaRPr lang="en-US"/>
          </a:p>
        </p:txBody>
      </p:sp>
      <p:sp>
        <p:nvSpPr>
          <p:cNvPr id="312325" name="Rectangle 5"/>
          <p:cNvSpPr>
            <a:spLocks noGrp="1" noChangeArrowheads="1"/>
          </p:cNvSpPr>
          <p:nvPr>
            <p:ph type="ftr" sz="quarter" idx="3"/>
          </p:nvPr>
        </p:nvSpPr>
        <p:spPr bwMode="auto">
          <a:xfrm>
            <a:off x="3048000" y="6248400"/>
            <a:ext cx="3276600" cy="4572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Tahoma" charset="-52"/>
                <a:ea typeface="+mn-ea"/>
                <a:cs typeface="+mn-cs"/>
              </a:defRPr>
            </a:lvl1pPr>
          </a:lstStyle>
          <a:p>
            <a:pPr>
              <a:defRPr/>
            </a:pPr>
            <a:endParaRPr lang="en-US"/>
          </a:p>
        </p:txBody>
      </p:sp>
      <p:sp>
        <p:nvSpPr>
          <p:cNvPr id="312326" name="Rectangle 6"/>
          <p:cNvSpPr>
            <a:spLocks noGrp="1" noChangeArrowheads="1"/>
          </p:cNvSpPr>
          <p:nvPr>
            <p:ph type="sldNum" sz="quarter" idx="4"/>
          </p:nvPr>
        </p:nvSpPr>
        <p:spPr bwMode="auto">
          <a:xfrm>
            <a:off x="6858000" y="6248400"/>
            <a:ext cx="1905000" cy="4572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Tahoma" charset="0"/>
                <a:ea typeface="MS Pゴシック" charset="0"/>
                <a:cs typeface="MS Pゴシック" charset="0"/>
              </a:defRPr>
            </a:lvl1pPr>
          </a:lstStyle>
          <a:p>
            <a:pPr>
              <a:defRPr/>
            </a:pPr>
            <a:fld id="{6A5F827E-ECCC-C243-A4F2-C1350D27884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970" r:id="rId1"/>
    <p:sldLayoutId id="2147489690" r:id="rId2"/>
    <p:sldLayoutId id="2147489691" r:id="rId3"/>
    <p:sldLayoutId id="2147489692" r:id="rId4"/>
    <p:sldLayoutId id="2147489693" r:id="rId5"/>
    <p:sldLayoutId id="2147489694" r:id="rId6"/>
    <p:sldLayoutId id="2147489695" r:id="rId7"/>
    <p:sldLayoutId id="2147489696" r:id="rId8"/>
    <p:sldLayoutId id="2147489697" r:id="rId9"/>
    <p:sldLayoutId id="2147489698" r:id="rId10"/>
    <p:sldLayoutId id="2147489699" r:id="rId11"/>
  </p:sldLayoutIdLst>
  <p:hf sldNum="0" hdr="0"/>
  <p:txStyles>
    <p:titleStyle>
      <a:lvl1pPr algn="r" rtl="0" eaLnBrk="0" fontAlgn="base" hangingPunct="0">
        <a:spcBef>
          <a:spcPct val="0"/>
        </a:spcBef>
        <a:spcAft>
          <a:spcPct val="0"/>
        </a:spcAft>
        <a:defRPr sz="4400" i="1">
          <a:solidFill>
            <a:schemeClr val="tx2"/>
          </a:solidFill>
          <a:latin typeface="+mj-lt"/>
          <a:ea typeface="ＭＳ Ｐゴシック" charset="0"/>
          <a:cs typeface="+mj-cs"/>
        </a:defRPr>
      </a:lvl1pPr>
      <a:lvl2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2pPr>
      <a:lvl3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3pPr>
      <a:lvl4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4pPr>
      <a:lvl5pPr algn="r" rtl="0" eaLnBrk="0" fontAlgn="base" hangingPunct="0">
        <a:spcBef>
          <a:spcPct val="0"/>
        </a:spcBef>
        <a:spcAft>
          <a:spcPct val="0"/>
        </a:spcAft>
        <a:defRPr sz="4400" i="1">
          <a:solidFill>
            <a:schemeClr val="tx2"/>
          </a:solidFill>
          <a:latin typeface="Tahoma" pitchFamily="-111" charset="-52"/>
          <a:ea typeface="ＭＳ Ｐゴシック" charset="0"/>
          <a:cs typeface="MS Pゴシック" pitchFamily="-92" charset="-128"/>
        </a:defRPr>
      </a:lvl5pPr>
      <a:lvl6pPr marL="4572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6pPr>
      <a:lvl7pPr marL="9144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7pPr>
      <a:lvl8pPr marL="13716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8pPr>
      <a:lvl9pPr marL="1828800" algn="r" rtl="0" fontAlgn="base">
        <a:spcBef>
          <a:spcPct val="0"/>
        </a:spcBef>
        <a:spcAft>
          <a:spcPct val="0"/>
        </a:spcAft>
        <a:defRPr sz="4400" i="1">
          <a:solidFill>
            <a:schemeClr val="tx2"/>
          </a:solidFill>
          <a:latin typeface="Tahoma" pitchFamily="-111" charset="-52"/>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87778" name="Rectangle 2"/>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7779" name="Rectangle 3"/>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596"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ea typeface="ＭＳ Ｐゴシック"/>
              <a:cs typeface="ＭＳ Ｐゴシック"/>
            </a:endParaRPr>
          </a:p>
        </p:txBody>
      </p:sp>
      <p:sp>
        <p:nvSpPr>
          <p:cNvPr id="110597"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ea typeface="ＭＳ Ｐゴシック"/>
              <a:cs typeface="ＭＳ Ｐゴシック"/>
            </a:endParaRPr>
          </a:p>
        </p:txBody>
      </p:sp>
      <p:sp>
        <p:nvSpPr>
          <p:cNvPr id="1105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cs typeface="ＭＳ Ｐゴシック" charset="0"/>
              </a:defRPr>
            </a:lvl1pPr>
          </a:lstStyle>
          <a:p>
            <a:pPr>
              <a:defRPr/>
            </a:pPr>
            <a:fld id="{BC8E7AA3-0BCD-BE4F-AC01-918D93F8597F}" type="slidenum">
              <a:rPr lang="en-US"/>
              <a:pPr>
                <a:defRPr/>
              </a:pPr>
              <a:t>‹#›</a:t>
            </a:fld>
            <a:endParaRPr lang="en-US"/>
          </a:p>
        </p:txBody>
      </p:sp>
    </p:spTree>
    <p:extLst>
      <p:ext uri="{BB962C8B-B14F-4D97-AF65-F5344CB8AC3E}">
        <p14:creationId xmlns:p14="http://schemas.microsoft.com/office/powerpoint/2010/main" val="2305117611"/>
      </p:ext>
    </p:extLst>
  </p:cSld>
  <p:clrMap bg1="lt1" tx1="dk1" bg2="lt2" tx2="dk2" accent1="accent1" accent2="accent2" accent3="accent3" accent4="accent4" accent5="accent5" accent6="accent6" hlink="hlink" folHlink="folHlink"/>
  <p:sldLayoutIdLst>
    <p:sldLayoutId id="2147490126" r:id="rId1"/>
  </p:sldLayoutIdLst>
  <p:transition xmlns:p14="http://schemas.microsoft.com/office/powerpoint/2010/mai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24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mn-ea"/>
                <a:cs typeface="+mn-cs"/>
              </a:defRPr>
            </a:lvl1pPr>
          </a:lstStyle>
          <a:p>
            <a:pPr>
              <a:defRPr/>
            </a:pPr>
            <a:endParaRPr lang="en-US">
              <a:solidFill>
                <a:srgbClr val="000000"/>
              </a:solidFill>
              <a:ea typeface="ＭＳ Ｐゴシック"/>
              <a:cs typeface="ＭＳ Ｐゴシック"/>
            </a:endParaRPr>
          </a:p>
        </p:txBody>
      </p:sp>
      <p:sp>
        <p:nvSpPr>
          <p:cNvPr id="4024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mn-ea"/>
                <a:cs typeface="+mn-cs"/>
              </a:defRPr>
            </a:lvl1pPr>
          </a:lstStyle>
          <a:p>
            <a:pPr>
              <a:defRPr/>
            </a:pPr>
            <a:endParaRPr lang="en-US">
              <a:solidFill>
                <a:srgbClr val="000000"/>
              </a:solidFill>
              <a:ea typeface="ＭＳ Ｐゴシック"/>
              <a:cs typeface="ＭＳ Ｐゴシック"/>
            </a:endParaRPr>
          </a:p>
        </p:txBody>
      </p:sp>
      <p:sp>
        <p:nvSpPr>
          <p:cNvPr id="4024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a:defRPr/>
            </a:pPr>
            <a:fld id="{5D8A0D8D-DF4C-F24A-A40C-963D2F09E4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4854799"/>
      </p:ext>
    </p:extLst>
  </p:cSld>
  <p:clrMap bg1="lt1" tx1="dk1" bg2="lt2" tx2="dk2" accent1="accent1" accent2="accent2" accent3="accent3" accent4="accent4" accent5="accent5" accent6="accent6" hlink="hlink" folHlink="folHlink"/>
  <p:sldLayoutIdLst>
    <p:sldLayoutId id="2147490128" r:id="rId1"/>
    <p:sldLayoutId id="2147490129" r:id="rId2"/>
    <p:sldLayoutId id="2147490130" r:id="rId3"/>
    <p:sldLayoutId id="2147490131" r:id="rId4"/>
    <p:sldLayoutId id="2147490132" r:id="rId5"/>
    <p:sldLayoutId id="2147490133" r:id="rId6"/>
    <p:sldLayoutId id="2147490134" r:id="rId7"/>
    <p:sldLayoutId id="2147490135" r:id="rId8"/>
    <p:sldLayoutId id="2147490136" r:id="rId9"/>
    <p:sldLayoutId id="2147490137" r:id="rId10"/>
    <p:sldLayoutId id="214749013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3EEFB2E-933A-4D47-9FC7-4385CC0ED00D}" type="slidenum">
              <a:rPr lang="en-US"/>
              <a:pPr>
                <a:defRPr/>
              </a:pPr>
              <a:t>‹#›</a:t>
            </a:fld>
            <a:endParaRPr lang="en-US"/>
          </a:p>
        </p:txBody>
      </p:sp>
    </p:spTree>
    <p:extLst>
      <p:ext uri="{BB962C8B-B14F-4D97-AF65-F5344CB8AC3E}">
        <p14:creationId xmlns:p14="http://schemas.microsoft.com/office/powerpoint/2010/main" val="2109289326"/>
      </p:ext>
    </p:extLst>
  </p:cSld>
  <p:clrMap bg1="lt1" tx1="dk1" bg2="lt2" tx2="dk2" accent1="accent1" accent2="accent2" accent3="accent3" accent4="accent4" accent5="accent5" accent6="accent6" hlink="hlink" folHlink="folHlink"/>
  <p:sldLayoutIdLst>
    <p:sldLayoutId id="2147490140" r:id="rId1"/>
    <p:sldLayoutId id="2147490141" r:id="rId2"/>
    <p:sldLayoutId id="2147490142" r:id="rId3"/>
    <p:sldLayoutId id="2147490143" r:id="rId4"/>
    <p:sldLayoutId id="2147490144" r:id="rId5"/>
    <p:sldLayoutId id="2147490145" r:id="rId6"/>
    <p:sldLayoutId id="2147490146" r:id="rId7"/>
    <p:sldLayoutId id="2147490147" r:id="rId8"/>
    <p:sldLayoutId id="2147490148" r:id="rId9"/>
    <p:sldLayoutId id="2147490149" r:id="rId10"/>
    <p:sldLayoutId id="214749015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E63F0F31-D4FB-8248-B4DE-041C46298C0C}" type="slidenum">
              <a:rPr lang="en-US"/>
              <a:pPr>
                <a:defRPr/>
              </a:pPr>
              <a:t>‹#›</a:t>
            </a:fld>
            <a:endParaRPr lang="en-US"/>
          </a:p>
        </p:txBody>
      </p:sp>
    </p:spTree>
    <p:extLst>
      <p:ext uri="{BB962C8B-B14F-4D97-AF65-F5344CB8AC3E}">
        <p14:creationId xmlns:p14="http://schemas.microsoft.com/office/powerpoint/2010/main" val="26195662"/>
      </p:ext>
    </p:extLst>
  </p:cSld>
  <p:clrMap bg1="lt1" tx1="dk1" bg2="lt2" tx2="dk2" accent1="accent1" accent2="accent2" accent3="accent3" accent4="accent4" accent5="accent5" accent6="accent6" hlink="hlink" folHlink="folHlink"/>
  <p:sldLayoutIdLst>
    <p:sldLayoutId id="2147490152" r:id="rId1"/>
    <p:sldLayoutId id="2147490153" r:id="rId2"/>
    <p:sldLayoutId id="2147490154" r:id="rId3"/>
    <p:sldLayoutId id="2147490155" r:id="rId4"/>
    <p:sldLayoutId id="2147490156" r:id="rId5"/>
    <p:sldLayoutId id="2147490157" r:id="rId6"/>
    <p:sldLayoutId id="2147490158" r:id="rId7"/>
    <p:sldLayoutId id="2147490159" r:id="rId8"/>
    <p:sldLayoutId id="2147490160" r:id="rId9"/>
    <p:sldLayoutId id="2147490161" r:id="rId10"/>
    <p:sldLayoutId id="2147490162"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08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2508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20" tIns="45711" rIns="91420" bIns="45711" numCol="1" anchor="ctr" anchorCtr="0" compatLnSpc="1">
            <a:prstTxWarp prst="textNoShape">
              <a:avLst/>
            </a:prstTxWarp>
          </a:bodyPr>
          <a:lstStyle>
            <a:lvl1pPr defTabSz="455613">
              <a:defRPr sz="1200">
                <a:solidFill>
                  <a:srgbClr val="898989"/>
                </a:solidFill>
                <a:latin typeface="Calibri" charset="0"/>
                <a:cs typeface="Arial" charset="0"/>
                <a:sym typeface="Arial" charset="0"/>
              </a:defRPr>
            </a:lvl1pPr>
          </a:lstStyle>
          <a:p>
            <a:pPr eaLnBrk="1" hangingPunct="1">
              <a:defRPr/>
            </a:pPr>
            <a:fld id="{435090FA-97C6-0F42-88D2-CF26FBEE8361}" type="datetimeFigureOut">
              <a:rPr lang="en-US"/>
              <a:pPr eaLnBrk="1" hangingPunct="1">
                <a:defRPr/>
              </a:pPr>
              <a:t>9/5/17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0" tIns="45711" rIns="91420" bIns="45711" rtlCol="0" anchor="ctr"/>
          <a:lstStyle>
            <a:lvl1pPr algn="ctr" defTabSz="457106" fontAlgn="auto">
              <a:spcBef>
                <a:spcPts val="0"/>
              </a:spcBef>
              <a:spcAft>
                <a:spcPts val="0"/>
              </a:spcAft>
              <a:defRPr sz="1200">
                <a:solidFill>
                  <a:prstClr val="black">
                    <a:tint val="75000"/>
                  </a:prstClr>
                </a:solidFill>
                <a:latin typeface="Calibri"/>
                <a:ea typeface="Arial"/>
                <a:cs typeface="Arial"/>
                <a:sym typeface="Arial"/>
                <a:rtl val="0"/>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0" tIns="45711" rIns="91420" bIns="45711" numCol="1" anchor="ctr" anchorCtr="0" compatLnSpc="1">
            <a:prstTxWarp prst="textNoShape">
              <a:avLst/>
            </a:prstTxWarp>
          </a:bodyPr>
          <a:lstStyle>
            <a:lvl1pPr algn="r" defTabSz="455613">
              <a:defRPr sz="1200">
                <a:solidFill>
                  <a:srgbClr val="898989"/>
                </a:solidFill>
                <a:latin typeface="Calibri" charset="0"/>
                <a:cs typeface="Arial" charset="0"/>
                <a:sym typeface="Arial" charset="0"/>
              </a:defRPr>
            </a:lvl1pPr>
          </a:lstStyle>
          <a:p>
            <a:pPr eaLnBrk="1" hangingPunct="1">
              <a:defRPr/>
            </a:pPr>
            <a:fld id="{B3095FBB-E422-2242-90A7-1CA55E2A572C}" type="slidenum">
              <a:rPr lang="en-US"/>
              <a:pPr eaLnBrk="1" hangingPunct="1">
                <a:defRPr/>
              </a:pPr>
              <a:t>‹#›</a:t>
            </a:fld>
            <a:endParaRPr lang="en-US"/>
          </a:p>
        </p:txBody>
      </p:sp>
    </p:spTree>
    <p:extLst>
      <p:ext uri="{BB962C8B-B14F-4D97-AF65-F5344CB8AC3E}">
        <p14:creationId xmlns:p14="http://schemas.microsoft.com/office/powerpoint/2010/main" val="2299462904"/>
      </p:ext>
    </p:extLst>
  </p:cSld>
  <p:clrMap bg1="lt1" tx1="dk1" bg2="lt2" tx2="dk2" accent1="accent1" accent2="accent2" accent3="accent3" accent4="accent4" accent5="accent5" accent6="accent6" hlink="hlink" folHlink="folHlink"/>
  <p:sldLayoutIdLst>
    <p:sldLayoutId id="2147490164" r:id="rId1"/>
    <p:sldLayoutId id="2147490165" r:id="rId2"/>
    <p:sldLayoutId id="2147490166" r:id="rId3"/>
    <p:sldLayoutId id="2147490167" r:id="rId4"/>
    <p:sldLayoutId id="2147490168" r:id="rId5"/>
    <p:sldLayoutId id="2147490169" r:id="rId6"/>
    <p:sldLayoutId id="2147490170" r:id="rId7"/>
    <p:sldLayoutId id="2147490171" r:id="rId8"/>
    <p:sldLayoutId id="2147490172" r:id="rId9"/>
    <p:sldLayoutId id="2147490173" r:id="rId10"/>
    <p:sldLayoutId id="2147490174"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79" indent="-228553" algn="l" defTabSz="457106" rtl="0" eaLnBrk="1" latinLnBrk="0" hangingPunct="1">
        <a:spcBef>
          <a:spcPct val="20000"/>
        </a:spcBef>
        <a:buFont typeface="Arial"/>
        <a:buChar char="•"/>
        <a:defRPr sz="2000" kern="1200">
          <a:solidFill>
            <a:schemeClr val="tx1"/>
          </a:solidFill>
          <a:latin typeface="+mn-lt"/>
          <a:ea typeface="+mn-ea"/>
          <a:cs typeface="+mn-cs"/>
        </a:defRPr>
      </a:lvl6pPr>
      <a:lvl7pPr marL="2971184" indent="-228553" algn="l" defTabSz="457106" rtl="0" eaLnBrk="1" latinLnBrk="0" hangingPunct="1">
        <a:spcBef>
          <a:spcPct val="20000"/>
        </a:spcBef>
        <a:buFont typeface="Arial"/>
        <a:buChar char="•"/>
        <a:defRPr sz="2000" kern="1200">
          <a:solidFill>
            <a:schemeClr val="tx1"/>
          </a:solidFill>
          <a:latin typeface="+mn-lt"/>
          <a:ea typeface="+mn-ea"/>
          <a:cs typeface="+mn-cs"/>
        </a:defRPr>
      </a:lvl7pPr>
      <a:lvl8pPr marL="3428289" indent="-228553" algn="l" defTabSz="457106" rtl="0" eaLnBrk="1" latinLnBrk="0" hangingPunct="1">
        <a:spcBef>
          <a:spcPct val="20000"/>
        </a:spcBef>
        <a:buFont typeface="Arial"/>
        <a:buChar char="•"/>
        <a:defRPr sz="2000" kern="1200">
          <a:solidFill>
            <a:schemeClr val="tx1"/>
          </a:solidFill>
          <a:latin typeface="+mn-lt"/>
          <a:ea typeface="+mn-ea"/>
          <a:cs typeface="+mn-cs"/>
        </a:defRPr>
      </a:lvl8pPr>
      <a:lvl9pPr marL="3885394" indent="-228553" algn="l" defTabSz="4571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31"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58733"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58734"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36"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38"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40"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53"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15876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AAF4B70A-6D39-314B-A1F0-D5884D662B31}" type="slidenum">
              <a:rPr lang="en-US"/>
              <a:pPr>
                <a:defRPr/>
              </a:pPr>
              <a:t>‹#›</a:t>
            </a:fld>
            <a:endParaRPr lang="en-US"/>
          </a:p>
        </p:txBody>
      </p:sp>
    </p:spTree>
    <p:extLst>
      <p:ext uri="{BB962C8B-B14F-4D97-AF65-F5344CB8AC3E}">
        <p14:creationId xmlns:p14="http://schemas.microsoft.com/office/powerpoint/2010/main" val="820494602"/>
      </p:ext>
    </p:extLst>
  </p:cSld>
  <p:clrMap bg1="dk2" tx1="lt1" bg2="dk1" tx2="lt2" accent1="accent1" accent2="accent2" accent3="accent3" accent4="accent4" accent5="accent5" accent6="accent6" hlink="hlink" folHlink="folHlink"/>
  <p:sldLayoutIdLst>
    <p:sldLayoutId id="2147490176" r:id="rId1"/>
    <p:sldLayoutId id="2147490177" r:id="rId2"/>
    <p:sldLayoutId id="2147490178" r:id="rId3"/>
    <p:sldLayoutId id="2147490179" r:id="rId4"/>
    <p:sldLayoutId id="2147490180" r:id="rId5"/>
    <p:sldLayoutId id="2147490181" r:id="rId6"/>
    <p:sldLayoutId id="2147490182" r:id="rId7"/>
    <p:sldLayoutId id="2147490183" r:id="rId8"/>
    <p:sldLayoutId id="2147490184" r:id="rId9"/>
    <p:sldLayoutId id="2147490185" r:id="rId10"/>
    <p:sldLayoutId id="214749018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4146"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4155" name="Freeform 6"/>
            <p:cNvSpPr>
              <a:spLocks/>
            </p:cNvSpPr>
            <p:nvPr/>
          </p:nvSpPr>
          <p:spPr bwMode="hidden">
            <a:xfrm>
              <a:off x="4038" y="3577"/>
              <a:ext cx="1720" cy="65"/>
            </a:xfrm>
            <a:custGeom>
              <a:avLst/>
              <a:gdLst>
                <a:gd name="T0" fmla="*/ 1610 w 1722"/>
                <a:gd name="T1" fmla="*/ 33 h 66"/>
                <a:gd name="T2" fmla="*/ 1610 w 1722"/>
                <a:gd name="T3" fmla="*/ 33 h 66"/>
                <a:gd name="T4" fmla="*/ 0 w 1722"/>
                <a:gd name="T5" fmla="*/ 0 h 66"/>
                <a:gd name="T6" fmla="*/ 0 w 1722"/>
                <a:gd name="T7" fmla="*/ 33 h 66"/>
                <a:gd name="T8" fmla="*/ 1610 w 1722"/>
                <a:gd name="T9" fmla="*/ 33 h 66"/>
                <a:gd name="T10" fmla="*/ 161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34157" name="Freeform 8"/>
            <p:cNvSpPr>
              <a:spLocks/>
            </p:cNvSpPr>
            <p:nvPr/>
          </p:nvSpPr>
          <p:spPr bwMode="hidden">
            <a:xfrm>
              <a:off x="4784" y="3702"/>
              <a:ext cx="974" cy="101"/>
            </a:xfrm>
            <a:custGeom>
              <a:avLst/>
              <a:gdLst>
                <a:gd name="T0" fmla="*/ 919 w 975"/>
                <a:gd name="T1" fmla="*/ 48 h 101"/>
                <a:gd name="T2" fmla="*/ 919 w 975"/>
                <a:gd name="T3" fmla="*/ 0 h 101"/>
                <a:gd name="T4" fmla="*/ 0 w 975"/>
                <a:gd name="T5" fmla="*/ 24 h 101"/>
                <a:gd name="T6" fmla="*/ 0 w 975"/>
                <a:gd name="T7" fmla="*/ 101 h 101"/>
                <a:gd name="T8" fmla="*/ 919 w 975"/>
                <a:gd name="T9" fmla="*/ 48 h 101"/>
                <a:gd name="T10" fmla="*/ 91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34158" name="Freeform 9"/>
            <p:cNvSpPr>
              <a:spLocks/>
            </p:cNvSpPr>
            <p:nvPr/>
          </p:nvSpPr>
          <p:spPr bwMode="hidden">
            <a:xfrm>
              <a:off x="3619" y="3815"/>
              <a:ext cx="2139" cy="198"/>
            </a:xfrm>
            <a:custGeom>
              <a:avLst/>
              <a:gdLst>
                <a:gd name="T0" fmla="*/ 2029 w 2141"/>
                <a:gd name="T1" fmla="*/ 0 h 198"/>
                <a:gd name="T2" fmla="*/ 0 w 2141"/>
                <a:gd name="T3" fmla="*/ 156 h 198"/>
                <a:gd name="T4" fmla="*/ 0 w 2141"/>
                <a:gd name="T5" fmla="*/ 198 h 198"/>
                <a:gd name="T6" fmla="*/ 2029 w 2141"/>
                <a:gd name="T7" fmla="*/ 0 h 198"/>
                <a:gd name="T8" fmla="*/ 202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4160" name="Freeform 11"/>
            <p:cNvSpPr>
              <a:spLocks/>
            </p:cNvSpPr>
            <p:nvPr/>
          </p:nvSpPr>
          <p:spPr bwMode="hidden">
            <a:xfrm>
              <a:off x="2097" y="4043"/>
              <a:ext cx="2514" cy="276"/>
            </a:xfrm>
            <a:custGeom>
              <a:avLst/>
              <a:gdLst>
                <a:gd name="T0" fmla="*/ 2041 w 2517"/>
                <a:gd name="T1" fmla="*/ 276 h 276"/>
                <a:gd name="T2" fmla="*/ 2349 w 2517"/>
                <a:gd name="T3" fmla="*/ 204 h 276"/>
                <a:gd name="T4" fmla="*/ 2093 w 2517"/>
                <a:gd name="T5" fmla="*/ 0 h 276"/>
                <a:gd name="T6" fmla="*/ 0 w 2517"/>
                <a:gd name="T7" fmla="*/ 276 h 276"/>
                <a:gd name="T8" fmla="*/ 2041 w 2517"/>
                <a:gd name="T9" fmla="*/ 276 h 276"/>
                <a:gd name="T10" fmla="*/ 204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4162" name="Freeform 13"/>
            <p:cNvSpPr>
              <a:spLocks/>
            </p:cNvSpPr>
            <p:nvPr/>
          </p:nvSpPr>
          <p:spPr bwMode="hidden">
            <a:xfrm>
              <a:off x="5030" y="3151"/>
              <a:ext cx="728" cy="240"/>
            </a:xfrm>
            <a:custGeom>
              <a:avLst/>
              <a:gdLst>
                <a:gd name="T0" fmla="*/ 673 w 729"/>
                <a:gd name="T1" fmla="*/ 240 h 240"/>
                <a:gd name="T2" fmla="*/ 0 w 729"/>
                <a:gd name="T3" fmla="*/ 0 h 240"/>
                <a:gd name="T4" fmla="*/ 0 w 729"/>
                <a:gd name="T5" fmla="*/ 6 h 240"/>
                <a:gd name="T6" fmla="*/ 673 w 729"/>
                <a:gd name="T7" fmla="*/ 240 h 240"/>
                <a:gd name="T8" fmla="*/ 67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4164" name="Freeform 15"/>
            <p:cNvSpPr>
              <a:spLocks/>
            </p:cNvSpPr>
            <p:nvPr/>
          </p:nvSpPr>
          <p:spPr bwMode="hidden">
            <a:xfrm>
              <a:off x="5030" y="3049"/>
              <a:ext cx="728" cy="318"/>
            </a:xfrm>
            <a:custGeom>
              <a:avLst/>
              <a:gdLst>
                <a:gd name="T0" fmla="*/ 673 w 729"/>
                <a:gd name="T1" fmla="*/ 318 h 318"/>
                <a:gd name="T2" fmla="*/ 673 w 729"/>
                <a:gd name="T3" fmla="*/ 312 h 318"/>
                <a:gd name="T4" fmla="*/ 0 w 729"/>
                <a:gd name="T5" fmla="*/ 0 h 318"/>
                <a:gd name="T6" fmla="*/ 0 w 729"/>
                <a:gd name="T7" fmla="*/ 54 h 318"/>
                <a:gd name="T8" fmla="*/ 673 w 729"/>
                <a:gd name="T9" fmla="*/ 318 h 318"/>
                <a:gd name="T10" fmla="*/ 67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416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417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417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4177" name="Freeform 28"/>
            <p:cNvSpPr>
              <a:spLocks/>
            </p:cNvSpPr>
            <p:nvPr/>
          </p:nvSpPr>
          <p:spPr bwMode="hidden">
            <a:xfrm>
              <a:off x="5698" y="653"/>
              <a:ext cx="60" cy="311"/>
            </a:xfrm>
            <a:custGeom>
              <a:avLst/>
              <a:gdLst>
                <a:gd name="T0" fmla="*/ 0 w 60"/>
                <a:gd name="T1" fmla="*/ 144 h 312"/>
                <a:gd name="T2" fmla="*/ 60 w 60"/>
                <a:gd name="T3" fmla="*/ 25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417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134188"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C921B5A0-3A9F-C841-956B-829DFC56866A}" type="slidenum">
              <a:rPr lang="en-US"/>
              <a:pPr>
                <a:defRPr/>
              </a:pPr>
              <a:t>‹#›</a:t>
            </a:fld>
            <a:endParaRPr lang="en-US"/>
          </a:p>
        </p:txBody>
      </p:sp>
    </p:spTree>
    <p:extLst>
      <p:ext uri="{BB962C8B-B14F-4D97-AF65-F5344CB8AC3E}">
        <p14:creationId xmlns:p14="http://schemas.microsoft.com/office/powerpoint/2010/main" val="893322456"/>
      </p:ext>
    </p:extLst>
  </p:cSld>
  <p:clrMap bg1="dk2" tx1="lt1" bg2="dk1" tx2="lt2" accent1="accent1" accent2="accent2" accent3="accent3" accent4="accent4" accent5="accent5" accent6="accent6" hlink="hlink" folHlink="folHlink"/>
  <p:sldLayoutIdLst>
    <p:sldLayoutId id="2147490188" r:id="rId1"/>
    <p:sldLayoutId id="2147490189" r:id="rId2"/>
    <p:sldLayoutId id="2147490190" r:id="rId3"/>
    <p:sldLayoutId id="2147490191" r:id="rId4"/>
    <p:sldLayoutId id="2147490192" r:id="rId5"/>
    <p:sldLayoutId id="2147490193" r:id="rId6"/>
    <p:sldLayoutId id="2147490194" r:id="rId7"/>
    <p:sldLayoutId id="2147490195" r:id="rId8"/>
    <p:sldLayoutId id="2147490196" r:id="rId9"/>
    <p:sldLayoutId id="2147490197" r:id="rId10"/>
    <p:sldLayoutId id="214749019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EA7662A3-20FC-F142-973D-72572742F9FD}" type="slidenum">
              <a:rPr lang="en-US"/>
              <a:pPr>
                <a:defRPr/>
              </a:pPr>
              <a:t>‹#›</a:t>
            </a:fld>
            <a:endParaRPr lang="en-US"/>
          </a:p>
        </p:txBody>
      </p:sp>
    </p:spTree>
    <p:extLst>
      <p:ext uri="{BB962C8B-B14F-4D97-AF65-F5344CB8AC3E}">
        <p14:creationId xmlns:p14="http://schemas.microsoft.com/office/powerpoint/2010/main" val="1250630414"/>
      </p:ext>
    </p:extLst>
  </p:cSld>
  <p:clrMap bg1="dk2" tx1="lt1" bg2="dk1" tx2="lt2" accent1="accent1" accent2="accent2" accent3="accent3" accent4="accent4" accent5="accent5" accent6="accent6" hlink="hlink" folHlink="folHlink"/>
  <p:sldLayoutIdLst>
    <p:sldLayoutId id="2147490200" r:id="rId1"/>
    <p:sldLayoutId id="2147490201" r:id="rId2"/>
    <p:sldLayoutId id="2147490202" r:id="rId3"/>
    <p:sldLayoutId id="2147490203" r:id="rId4"/>
    <p:sldLayoutId id="2147490204" r:id="rId5"/>
    <p:sldLayoutId id="2147490205" r:id="rId6"/>
    <p:sldLayoutId id="2147490206" r:id="rId7"/>
    <p:sldLayoutId id="2147490207" r:id="rId8"/>
    <p:sldLayoutId id="2147490208" r:id="rId9"/>
    <p:sldLayoutId id="2147490209" r:id="rId10"/>
    <p:sldLayoutId id="214749021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12700" dir="8100000"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ffectLst>
            <a:outerShdw blurRad="50800" dist="12700" dir="8100000"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mn-ea"/>
                <a:cs typeface="+mn-cs"/>
              </a:defRPr>
            </a:lvl1pPr>
          </a:lstStyle>
          <a:p>
            <a:pPr>
              <a:defRPr/>
            </a:pPr>
            <a:endParaRPr lang="en-US">
              <a:latin typeface="Times New Roman"/>
              <a:ea typeface="MS Pゴシック"/>
              <a:cs typeface="MS Pゴシック"/>
            </a:endParaRPr>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latin typeface="Times New Roman"/>
              <a:ea typeface="MS Pゴシック"/>
              <a:cs typeface="MS Pゴシック"/>
            </a:endParaRPr>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smtClean="0">
                <a:latin typeface="Times New Roman" charset="0"/>
                <a:ea typeface="MS Pゴシック" charset="0"/>
                <a:cs typeface="MS Pゴシック" charset="0"/>
              </a:defRPr>
            </a:lvl1pPr>
          </a:lstStyle>
          <a:p>
            <a:pPr>
              <a:defRPr/>
            </a:pPr>
            <a:fld id="{E94859BC-CE76-474D-A7DC-F1B7D3C087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2491366"/>
      </p:ext>
    </p:extLst>
  </p:cSld>
  <p:clrMap bg1="lt1" tx1="dk1" bg2="lt2" tx2="dk2" accent1="accent1" accent2="accent2" accent3="accent3" accent4="accent4" accent5="accent5" accent6="accent6" hlink="hlink" folHlink="folHlink"/>
  <p:sldLayoutIdLst>
    <p:sldLayoutId id="2147490212" r:id="rId1"/>
    <p:sldLayoutId id="2147490213" r:id="rId2"/>
    <p:sldLayoutId id="2147490214" r:id="rId3"/>
    <p:sldLayoutId id="2147490215" r:id="rId4"/>
    <p:sldLayoutId id="2147490216" r:id="rId5"/>
    <p:sldLayoutId id="2147490217" r:id="rId6"/>
    <p:sldLayoutId id="2147490218" r:id="rId7"/>
    <p:sldLayoutId id="2147490219" r:id="rId8"/>
    <p:sldLayoutId id="2147490220" r:id="rId9"/>
    <p:sldLayoutId id="2147490221" r:id="rId10"/>
    <p:sldLayoutId id="214749022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MS P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MS P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MS P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MS Pゴシック" charset="0"/>
        </a:defRPr>
      </a:lvl5pPr>
      <a:lvl6pPr marL="457200" algn="ctr" rtl="0" fontAlgn="base">
        <a:spcBef>
          <a:spcPct val="0"/>
        </a:spcBef>
        <a:spcAft>
          <a:spcPct val="0"/>
        </a:spcAft>
        <a:defRPr sz="4400">
          <a:solidFill>
            <a:schemeClr val="tx2"/>
          </a:solidFill>
          <a:latin typeface="Times New Roman" charset="0"/>
          <a:ea typeface="MS Pゴシック" charset="0"/>
          <a:cs typeface="MS Pゴシック" charset="0"/>
        </a:defRPr>
      </a:lvl6pPr>
      <a:lvl7pPr marL="914400" algn="ctr" rtl="0" fontAlgn="base">
        <a:spcBef>
          <a:spcPct val="0"/>
        </a:spcBef>
        <a:spcAft>
          <a:spcPct val="0"/>
        </a:spcAft>
        <a:defRPr sz="4400">
          <a:solidFill>
            <a:schemeClr val="tx2"/>
          </a:solidFill>
          <a:latin typeface="Times New Roman" charset="0"/>
          <a:ea typeface="MS Pゴシック" charset="0"/>
          <a:cs typeface="MS Pゴシック" charset="0"/>
        </a:defRPr>
      </a:lvl7pPr>
      <a:lvl8pPr marL="1371600" algn="ctr" rtl="0" fontAlgn="base">
        <a:spcBef>
          <a:spcPct val="0"/>
        </a:spcBef>
        <a:spcAft>
          <a:spcPct val="0"/>
        </a:spcAft>
        <a:defRPr sz="4400">
          <a:solidFill>
            <a:schemeClr val="tx2"/>
          </a:solidFill>
          <a:latin typeface="Times New Roman" charset="0"/>
          <a:ea typeface="MS Pゴシック" charset="0"/>
          <a:cs typeface="MS Pゴシック" charset="0"/>
        </a:defRPr>
      </a:lvl8pPr>
      <a:lvl9pPr marL="1828800" algn="ctr" rtl="0" fontAlgn="base">
        <a:spcBef>
          <a:spcPct val="0"/>
        </a:spcBef>
        <a:spcAft>
          <a:spcPct val="0"/>
        </a:spcAft>
        <a:defRPr sz="4400">
          <a:solidFill>
            <a:schemeClr val="tx2"/>
          </a:solidFill>
          <a:latin typeface="Times New Roman" charset="0"/>
          <a:ea typeface="MS Pゴシック" charset="0"/>
          <a:cs typeface="MS P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4067"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charset="-52"/>
                <a:ea typeface="+mn-ea"/>
                <a:cs typeface="+mn-cs"/>
              </a:defRPr>
            </a:lvl1pPr>
          </a:lstStyle>
          <a:p>
            <a:pPr>
              <a:defRPr/>
            </a:pPr>
            <a:endParaRPr lang="en-US"/>
          </a:p>
        </p:txBody>
      </p:sp>
      <p:sp>
        <p:nvSpPr>
          <p:cNvPr id="3440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charset="-52"/>
                <a:ea typeface="+mn-ea"/>
                <a:cs typeface="+mn-cs"/>
              </a:defRPr>
            </a:lvl1pPr>
          </a:lstStyle>
          <a:p>
            <a:pPr>
              <a:defRPr/>
            </a:pPr>
            <a:endParaRPr lang="en-US"/>
          </a:p>
        </p:txBody>
      </p:sp>
      <p:sp>
        <p:nvSpPr>
          <p:cNvPr id="3440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080EEF3C-47F5-7542-87D4-F5BC2FCDE22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710" r:id="rId1"/>
    <p:sldLayoutId id="2147489711" r:id="rId2"/>
    <p:sldLayoutId id="2147489712" r:id="rId3"/>
    <p:sldLayoutId id="2147489713" r:id="rId4"/>
    <p:sldLayoutId id="2147489714" r:id="rId5"/>
    <p:sldLayoutId id="2147489715" r:id="rId6"/>
    <p:sldLayoutId id="2147489716" r:id="rId7"/>
    <p:sldLayoutId id="2147489717" r:id="rId8"/>
    <p:sldLayoutId id="2147489718" r:id="rId9"/>
    <p:sldLayoutId id="2147489719" r:id="rId10"/>
    <p:sldLayoutId id="2147489720" r:id="rId11"/>
    <p:sldLayoutId id="2147489721" r:id="rId12"/>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bwMode="auto">
          <a:xfrm>
            <a:off x="685800" y="609600"/>
            <a:ext cx="7772400" cy="11430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1"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253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2"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253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Verdana" pitchFamily="-111" charset="0"/>
                <a:ea typeface="+mn-ea"/>
                <a:cs typeface="+mn-cs"/>
              </a:defRPr>
            </a:lvl1pPr>
          </a:lstStyle>
          <a:p>
            <a:pPr>
              <a:defRPr/>
            </a:pPr>
            <a:endParaRPr lang="en-US"/>
          </a:p>
        </p:txBody>
      </p:sp>
      <p:sp>
        <p:nvSpPr>
          <p:cNvPr id="365573"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253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Verdana" pitchFamily="-111" charset="0"/>
                <a:ea typeface="+mn-ea"/>
                <a:cs typeface="+mn-cs"/>
              </a:defRPr>
            </a:lvl1pPr>
          </a:lstStyle>
          <a:p>
            <a:pPr>
              <a:defRPr/>
            </a:pPr>
            <a:endParaRPr lang="en-US"/>
          </a:p>
        </p:txBody>
      </p:sp>
      <p:sp>
        <p:nvSpPr>
          <p:cNvPr id="365574"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253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Verdana" charset="0"/>
              </a:defRPr>
            </a:lvl1pPr>
          </a:lstStyle>
          <a:p>
            <a:pPr>
              <a:defRPr/>
            </a:pPr>
            <a:fld id="{8F33A16A-8AFB-E841-922E-54D5F46A6C8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722" r:id="rId1"/>
    <p:sldLayoutId id="2147489723" r:id="rId2"/>
    <p:sldLayoutId id="2147489724" r:id="rId3"/>
    <p:sldLayoutId id="2147489725" r:id="rId4"/>
    <p:sldLayoutId id="2147489726" r:id="rId5"/>
    <p:sldLayoutId id="2147489727" r:id="rId6"/>
    <p:sldLayoutId id="2147489728" r:id="rId7"/>
    <p:sldLayoutId id="2147489729" r:id="rId8"/>
    <p:sldLayoutId id="2147489730" r:id="rId9"/>
    <p:sldLayoutId id="2147489731" r:id="rId10"/>
    <p:sldLayoutId id="2147489732" r:id="rId11"/>
    <p:sldLayoutId id="2147489733" r:id="rId12"/>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Monotype Sorts" charset="0"/>
        <a:buChar char="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R"/>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R"/>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R"/>
        <a:defRPr sz="2000">
          <a:solidFill>
            <a:schemeClr val="tx1"/>
          </a:solidFill>
          <a:latin typeface="+mn-lt"/>
          <a:ea typeface="+mn-ea"/>
        </a:defRPr>
      </a:lvl5pPr>
      <a:lvl6pPr marL="2514600" indent="-228600" algn="l" rtl="0" fontAlgn="base">
        <a:spcBef>
          <a:spcPct val="20000"/>
        </a:spcBef>
        <a:spcAft>
          <a:spcPct val="0"/>
        </a:spcAft>
        <a:buFont typeface="Monotype Sorts" pitchFamily="-111" charset="2"/>
        <a:buChar char="R"/>
        <a:defRPr sz="2000">
          <a:solidFill>
            <a:schemeClr val="tx1"/>
          </a:solidFill>
          <a:latin typeface="+mn-lt"/>
          <a:ea typeface="+mn-ea"/>
        </a:defRPr>
      </a:lvl6pPr>
      <a:lvl7pPr marL="2971800" indent="-228600" algn="l" rtl="0" fontAlgn="base">
        <a:spcBef>
          <a:spcPct val="20000"/>
        </a:spcBef>
        <a:spcAft>
          <a:spcPct val="0"/>
        </a:spcAft>
        <a:buFont typeface="Monotype Sorts" pitchFamily="-111" charset="2"/>
        <a:buChar char="R"/>
        <a:defRPr sz="2000">
          <a:solidFill>
            <a:schemeClr val="tx1"/>
          </a:solidFill>
          <a:latin typeface="+mn-lt"/>
          <a:ea typeface="+mn-ea"/>
        </a:defRPr>
      </a:lvl7pPr>
      <a:lvl8pPr marL="3429000" indent="-228600" algn="l" rtl="0" fontAlgn="base">
        <a:spcBef>
          <a:spcPct val="20000"/>
        </a:spcBef>
        <a:spcAft>
          <a:spcPct val="0"/>
        </a:spcAft>
        <a:buFont typeface="Monotype Sorts" pitchFamily="-111" charset="2"/>
        <a:buChar char="R"/>
        <a:defRPr sz="2000">
          <a:solidFill>
            <a:schemeClr val="tx1"/>
          </a:solidFill>
          <a:latin typeface="+mn-lt"/>
          <a:ea typeface="+mn-ea"/>
        </a:defRPr>
      </a:lvl8pPr>
      <a:lvl9pPr marL="3886200" indent="-228600" algn="l" rtl="0" fontAlgn="base">
        <a:spcBef>
          <a:spcPct val="20000"/>
        </a:spcBef>
        <a:spcAft>
          <a:spcPct val="0"/>
        </a:spcAft>
        <a:buFont typeface="Monotype Sorts" pitchFamily="-111" charset="2"/>
        <a:buChar char="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pPr>
              <a:defRPr/>
            </a:pPr>
            <a:fld id="{9C1D5111-BFD9-9F41-8818-186F0B3B585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972" r:id="rId1"/>
    <p:sldLayoutId id="2147489973" r:id="rId2"/>
    <p:sldLayoutId id="2147489974" r:id="rId3"/>
    <p:sldLayoutId id="2147489975" r:id="rId4"/>
    <p:sldLayoutId id="2147489976" r:id="rId5"/>
    <p:sldLayoutId id="2147489977" r:id="rId6"/>
    <p:sldLayoutId id="2147489978" r:id="rId7"/>
    <p:sldLayoutId id="2147489979" r:id="rId8"/>
    <p:sldLayoutId id="2147489980" r:id="rId9"/>
    <p:sldLayoutId id="2147489981" r:id="rId10"/>
    <p:sldLayoutId id="2147489982" r:id="rId11"/>
    <p:sldLayoutId id="2147489983"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613214A1-63C4-344D-93C5-837C2689AF4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995"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Arial" pitchFamily="34" charset="0"/>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4386" name="Group 2"/>
          <p:cNvGrpSpPr>
            <a:grpSpLocks/>
          </p:cNvGrpSpPr>
          <p:nvPr/>
        </p:nvGrpSpPr>
        <p:grpSpPr bwMode="auto">
          <a:xfrm>
            <a:off x="0" y="0"/>
            <a:ext cx="9147175" cy="6867525"/>
            <a:chOff x="0" y="0"/>
            <a:chExt cx="5762" cy="4326"/>
          </a:xfrm>
        </p:grpSpPr>
        <p:sp>
          <p:nvSpPr>
            <p:cNvPr id="144392"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393"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394"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395"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396"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397"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398"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399"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00"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01"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02"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03"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04"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05"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06"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07"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08"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09"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10"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11"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12"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13"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14"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15"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16"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17"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18"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19"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20"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21"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22"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23"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24"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25"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26"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27"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28"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29"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30"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31"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32"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33"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34"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35"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36"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37"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38"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39"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40"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41"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42"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43"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44"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45"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46"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47"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48"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49"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50"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51"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52"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144453"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grpSp>
      <p:sp>
        <p:nvSpPr>
          <p:cNvPr id="144387"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4388"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4435"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Helvetica" charset="0"/>
                <a:ea typeface="+mn-ea"/>
                <a:cs typeface="+mn-cs"/>
              </a:defRPr>
            </a:lvl1pPr>
          </a:lstStyle>
          <a:p>
            <a:pPr>
              <a:defRPr/>
            </a:pPr>
            <a:endParaRPr lang="en-US"/>
          </a:p>
        </p:txBody>
      </p:sp>
      <p:sp>
        <p:nvSpPr>
          <p:cNvPr id="314436"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charset="0"/>
                <a:ea typeface="+mn-ea"/>
                <a:cs typeface="+mn-cs"/>
              </a:defRPr>
            </a:lvl1pPr>
          </a:lstStyle>
          <a:p>
            <a:pPr>
              <a:defRPr/>
            </a:pPr>
            <a:endParaRPr lang="en-US"/>
          </a:p>
        </p:txBody>
      </p:sp>
      <p:sp>
        <p:nvSpPr>
          <p:cNvPr id="314437"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charset="0"/>
              </a:defRPr>
            </a:lvl1pPr>
          </a:lstStyle>
          <a:p>
            <a:pPr>
              <a:defRPr/>
            </a:pPr>
            <a:fld id="{C6F90E68-8064-B145-A35B-38307DBEA36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997" r:id="rId1"/>
    <p:sldLayoutId id="2147489757" r:id="rId2"/>
    <p:sldLayoutId id="2147489758" r:id="rId3"/>
    <p:sldLayoutId id="2147489759" r:id="rId4"/>
    <p:sldLayoutId id="2147489760" r:id="rId5"/>
    <p:sldLayoutId id="2147489761" r:id="rId6"/>
    <p:sldLayoutId id="2147489762" r:id="rId7"/>
    <p:sldLayoutId id="2147489763" r:id="rId8"/>
    <p:sldLayoutId id="2147489764" r:id="rId9"/>
    <p:sldLayoutId id="2147489765" r:id="rId10"/>
    <p:sldLayoutId id="214748976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6675" name="Rectangle 3"/>
          <p:cNvSpPr>
            <a:spLocks noGrp="1" noChangeArrowheads="1"/>
          </p:cNvSpPr>
          <p:nvPr>
            <p:ph type="body" idx="1"/>
          </p:nvPr>
        </p:nvSpPr>
        <p:spPr bwMode="auto">
          <a:xfrm>
            <a:off x="685800" y="1981200"/>
            <a:ext cx="6705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Century Gothic"/>
                <a:ea typeface="Osaka"/>
                <a:cs typeface="Osaka"/>
              </a:defRPr>
            </a:lvl1pPr>
          </a:lstStyle>
          <a:p>
            <a:pPr>
              <a:defRPr/>
            </a:pPr>
            <a:endParaRPr lang="en-US"/>
          </a:p>
        </p:txBody>
      </p:sp>
      <p:sp>
        <p:nvSpPr>
          <p:cNvPr id="122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entury Gothic"/>
                <a:ea typeface="Osaka"/>
                <a:cs typeface="Osaka"/>
              </a:defRPr>
            </a:lvl1pPr>
          </a:lstStyle>
          <a:p>
            <a:pPr>
              <a:defRPr/>
            </a:pPr>
            <a:endParaRPr lang="en-US"/>
          </a:p>
        </p:txBody>
      </p:sp>
      <p:sp>
        <p:nvSpPr>
          <p:cNvPr id="122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entury Gothic" charset="0"/>
                <a:ea typeface="Osaka" charset="0"/>
                <a:cs typeface="Osaka" charset="0"/>
              </a:defRPr>
            </a:lvl1pPr>
          </a:lstStyle>
          <a:p>
            <a:pPr>
              <a:defRPr/>
            </a:pPr>
            <a:fld id="{8164DFDF-79B9-4840-8E97-46EC7370680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998" r:id="rId1"/>
    <p:sldLayoutId id="2147489767" r:id="rId2"/>
    <p:sldLayoutId id="2147489768" r:id="rId3"/>
    <p:sldLayoutId id="2147489769" r:id="rId4"/>
    <p:sldLayoutId id="2147489770" r:id="rId5"/>
    <p:sldLayoutId id="2147489771" r:id="rId6"/>
    <p:sldLayoutId id="2147489772" r:id="rId7"/>
    <p:sldLayoutId id="2147489773" r:id="rId8"/>
    <p:sldLayoutId id="2147489774" r:id="rId9"/>
    <p:sldLayoutId id="2147489775" r:id="rId10"/>
    <p:sldLayoutId id="2147489776"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Gothic" charset="0"/>
          <a:ea typeface="Osaka" charset="-128"/>
          <a:cs typeface="Osaka" charset="-128"/>
        </a:defRPr>
      </a:lvl2pPr>
      <a:lvl3pPr algn="l" rtl="0" eaLnBrk="0" fontAlgn="base" hangingPunct="0">
        <a:spcBef>
          <a:spcPct val="0"/>
        </a:spcBef>
        <a:spcAft>
          <a:spcPct val="0"/>
        </a:spcAft>
        <a:defRPr sz="4400">
          <a:solidFill>
            <a:schemeClr val="tx2"/>
          </a:solidFill>
          <a:latin typeface="Century Gothic" charset="0"/>
          <a:ea typeface="Osaka" charset="-128"/>
          <a:cs typeface="Osaka" charset="-128"/>
        </a:defRPr>
      </a:lvl3pPr>
      <a:lvl4pPr algn="l" rtl="0" eaLnBrk="0" fontAlgn="base" hangingPunct="0">
        <a:spcBef>
          <a:spcPct val="0"/>
        </a:spcBef>
        <a:spcAft>
          <a:spcPct val="0"/>
        </a:spcAft>
        <a:defRPr sz="4400">
          <a:solidFill>
            <a:schemeClr val="tx2"/>
          </a:solidFill>
          <a:latin typeface="Century Gothic" charset="0"/>
          <a:ea typeface="Osaka" charset="-128"/>
          <a:cs typeface="Osaka" charset="-128"/>
        </a:defRPr>
      </a:lvl4pPr>
      <a:lvl5pPr algn="l" rtl="0" eaLnBrk="0" fontAlgn="base" hangingPunct="0">
        <a:spcBef>
          <a:spcPct val="0"/>
        </a:spcBef>
        <a:spcAft>
          <a:spcPct val="0"/>
        </a:spcAft>
        <a:defRPr sz="4400">
          <a:solidFill>
            <a:schemeClr val="tx2"/>
          </a:solidFill>
          <a:latin typeface="Century Gothic" charset="0"/>
          <a:ea typeface="Osaka" charset="-128"/>
          <a:cs typeface="Osaka" charset="-128"/>
        </a:defRPr>
      </a:lvl5pPr>
      <a:lvl6pPr marL="457200" algn="l" rtl="0" fontAlgn="base">
        <a:spcBef>
          <a:spcPct val="0"/>
        </a:spcBef>
        <a:spcAft>
          <a:spcPct val="0"/>
        </a:spcAft>
        <a:defRPr sz="4400">
          <a:solidFill>
            <a:schemeClr val="tx2"/>
          </a:solidFill>
          <a:latin typeface="Century Gothic" charset="0"/>
          <a:ea typeface="Osaka" charset="-128"/>
          <a:cs typeface="Osaka" charset="-128"/>
        </a:defRPr>
      </a:lvl6pPr>
      <a:lvl7pPr marL="914400" algn="l" rtl="0" fontAlgn="base">
        <a:spcBef>
          <a:spcPct val="0"/>
        </a:spcBef>
        <a:spcAft>
          <a:spcPct val="0"/>
        </a:spcAft>
        <a:defRPr sz="4400">
          <a:solidFill>
            <a:schemeClr val="tx2"/>
          </a:solidFill>
          <a:latin typeface="Century Gothic" charset="0"/>
          <a:ea typeface="Osaka" charset="-128"/>
          <a:cs typeface="Osaka" charset="-128"/>
        </a:defRPr>
      </a:lvl7pPr>
      <a:lvl8pPr marL="1371600" algn="l" rtl="0" fontAlgn="base">
        <a:spcBef>
          <a:spcPct val="0"/>
        </a:spcBef>
        <a:spcAft>
          <a:spcPct val="0"/>
        </a:spcAft>
        <a:defRPr sz="4400">
          <a:solidFill>
            <a:schemeClr val="tx2"/>
          </a:solidFill>
          <a:latin typeface="Century Gothic" charset="0"/>
          <a:ea typeface="Osaka" charset="-128"/>
          <a:cs typeface="Osaka" charset="-128"/>
        </a:defRPr>
      </a:lvl8pPr>
      <a:lvl9pPr marL="1828800" algn="l" rtl="0" fontAlgn="base">
        <a:spcBef>
          <a:spcPct val="0"/>
        </a:spcBef>
        <a:spcAft>
          <a:spcPct val="0"/>
        </a:spcAft>
        <a:defRPr sz="4400">
          <a:solidFill>
            <a:schemeClr val="tx2"/>
          </a:solidFill>
          <a:latin typeface="Century Gothic" charset="0"/>
          <a:ea typeface="Osaka" charset="-128"/>
          <a:cs typeface="Osaka" charset="-128"/>
        </a:defRPr>
      </a:lvl9pPr>
    </p:titleStyle>
    <p:bodyStyle>
      <a:lvl1pPr marL="342900" indent="-342900" algn="l" rtl="0" eaLnBrk="0" fontAlgn="base" hangingPunct="0">
        <a:spcBef>
          <a:spcPct val="20000"/>
        </a:spcBef>
        <a:spcAft>
          <a:spcPct val="0"/>
        </a:spcAft>
        <a:buClr>
          <a:srgbClr val="FF0000"/>
        </a:buClr>
        <a:buFont typeface="Monotype Sorts" charset="0"/>
        <a:buChar char="Z"/>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E18F3"/>
        </a:buClr>
        <a:buFont typeface="Monotype Sorts" charset="0"/>
        <a:buChar char="Z"/>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20CD02"/>
        </a:buClr>
        <a:buFont typeface="Monotype Sorts" charset="0"/>
        <a:buChar char="Z"/>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EAEF06"/>
        </a:buClr>
        <a:buFont typeface="Monotype Sorts" charset="0"/>
        <a:buChar char="Z"/>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FF8000"/>
        </a:buClr>
        <a:buFont typeface="Monotype Sorts" charset="0"/>
        <a:buChar char="Z"/>
        <a:defRPr sz="2000">
          <a:solidFill>
            <a:schemeClr val="tx1"/>
          </a:solidFill>
          <a:latin typeface="+mn-lt"/>
          <a:ea typeface="+mn-ea"/>
          <a:cs typeface="+mn-cs"/>
        </a:defRPr>
      </a:lvl5pPr>
      <a:lvl6pPr marL="25146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6pPr>
      <a:lvl7pPr marL="29718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7pPr>
      <a:lvl8pPr marL="34290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8pPr>
      <a:lvl9pPr marL="3886200" indent="-228600" algn="l" rtl="0" fontAlgn="base">
        <a:spcBef>
          <a:spcPct val="20000"/>
        </a:spcBef>
        <a:spcAft>
          <a:spcPct val="0"/>
        </a:spcAft>
        <a:buClr>
          <a:srgbClr val="FF8000"/>
        </a:buClr>
        <a:buFont typeface="Monotype Sorts" charset="2"/>
        <a:buChar char="Z"/>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image" Target="../media/image30.jpeg"/><Relationship Id="rId3"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emf"/><Relationship Id="rId1" Type="http://schemas.openxmlformats.org/officeDocument/2006/relationships/slideLayout" Target="../slideLayouts/slideLayout171.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2.xml"/><Relationship Id="rId2" Type="http://schemas.openxmlformats.org/officeDocument/2006/relationships/notesSlide" Target="../notesSlides/notesSlide6.xml"/><Relationship Id="rId3" Type="http://schemas.openxmlformats.org/officeDocument/2006/relationships/image" Target="../media/image3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6.xml"/><Relationship Id="rId2" Type="http://schemas.openxmlformats.org/officeDocument/2006/relationships/notesSlide" Target="../notesSlides/notesSlide7.xml"/><Relationship Id="rId3" Type="http://schemas.openxmlformats.org/officeDocument/2006/relationships/image" Target="../media/image3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63.xml"/><Relationship Id="rId2" Type="http://schemas.openxmlformats.org/officeDocument/2006/relationships/notesSlide" Target="../notesSlides/notesSlide8.xml"/><Relationship Id="rId3"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5.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3.xml"/><Relationship Id="rId2" Type="http://schemas.openxmlformats.org/officeDocument/2006/relationships/image" Target="../media/image37.jpeg"/><Relationship Id="rId3"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1" Type="http://schemas.openxmlformats.org/officeDocument/2006/relationships/slideLayout" Target="../slideLayouts/slideLayout284.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17.jpeg"/><Relationship Id="rId1" Type="http://schemas.openxmlformats.org/officeDocument/2006/relationships/slideLayout" Target="../slideLayouts/slideLayout318.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31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17.jpeg"/><Relationship Id="rId1" Type="http://schemas.openxmlformats.org/officeDocument/2006/relationships/slideLayout" Target="../slideLayouts/slideLayout318.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17.jpeg"/><Relationship Id="rId1" Type="http://schemas.openxmlformats.org/officeDocument/2006/relationships/slideLayout" Target="../slideLayouts/slideLayout318.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296.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notesSlide" Target="../notesSlides/notesSlide15.xml"/><Relationship Id="rId3"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notesSlide" Target="../notesSlides/notesSlide16.xml"/><Relationship Id="rId3"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notesSlide" Target="../notesSlides/notesSlide17.xml"/><Relationship Id="rId3"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88.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png"/><Relationship Id="rId1" Type="http://schemas.openxmlformats.org/officeDocument/2006/relationships/slideLayout" Target="../slideLayouts/slideLayout121.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20.xml"/><Relationship Id="rId3"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143.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9.xml"/><Relationship Id="rId2" Type="http://schemas.openxmlformats.org/officeDocument/2006/relationships/image" Target="../media/image1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jpeg"/><Relationship Id="rId1" Type="http://schemas.openxmlformats.org/officeDocument/2006/relationships/slideLayout" Target="../slideLayouts/slideLayout159.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image" Target="../media/image6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9.xml"/><Relationship Id="rId2" Type="http://schemas.openxmlformats.org/officeDocument/2006/relationships/notesSlide" Target="../notesSlides/notesSlide24.xml"/><Relationship Id="rId3" Type="http://schemas.openxmlformats.org/officeDocument/2006/relationships/image" Target="../media/image6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5.xml"/><Relationship Id="rId3" Type="http://schemas.openxmlformats.org/officeDocument/2006/relationships/image" Target="../media/image6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4.xml"/><Relationship Id="rId2"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04.xml"/><Relationship Id="rId2" Type="http://schemas.openxmlformats.org/officeDocument/2006/relationships/image" Target="../media/image6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6.xml"/><Relationship Id="rId2" Type="http://schemas.openxmlformats.org/officeDocument/2006/relationships/notesSlide" Target="../notesSlides/notesSlide26.xml"/><Relationship Id="rId3"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70.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41.xml"/><Relationship Id="rId2" Type="http://schemas.openxmlformats.org/officeDocument/2006/relationships/notesSlide" Target="../notesSlides/notesSlide3.xml"/><Relationship Id="rId3" Type="http://schemas.openxmlformats.org/officeDocument/2006/relationships/image" Target="../media/image1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7.xml"/><Relationship Id="rId2" Type="http://schemas.openxmlformats.org/officeDocument/2006/relationships/notesSlide" Target="../notesSlides/notesSlide28.xml"/><Relationship Id="rId3" Type="http://schemas.openxmlformats.org/officeDocument/2006/relationships/image" Target="../media/image6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07.xml"/><Relationship Id="rId2" Type="http://schemas.openxmlformats.org/officeDocument/2006/relationships/notesSlide" Target="../notesSlides/notesSlide29.xml"/><Relationship Id="rId3" Type="http://schemas.openxmlformats.org/officeDocument/2006/relationships/image" Target="../media/image7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7.xml"/><Relationship Id="rId2" Type="http://schemas.openxmlformats.org/officeDocument/2006/relationships/notesSlide" Target="../notesSlides/notesSlide30.xml"/><Relationship Id="rId3" Type="http://schemas.openxmlformats.org/officeDocument/2006/relationships/image" Target="../media/image7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7.xml"/><Relationship Id="rId2" Type="http://schemas.openxmlformats.org/officeDocument/2006/relationships/notesSlide" Target="../notesSlides/notesSlide31.xml"/><Relationship Id="rId3" Type="http://schemas.openxmlformats.org/officeDocument/2006/relationships/image" Target="../media/image7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7.xml"/><Relationship Id="rId2" Type="http://schemas.openxmlformats.org/officeDocument/2006/relationships/notesSlide" Target="../notesSlides/notesSlide32.xml"/><Relationship Id="rId3" Type="http://schemas.openxmlformats.org/officeDocument/2006/relationships/image" Target="../media/image7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7.xml"/><Relationship Id="rId2" Type="http://schemas.openxmlformats.org/officeDocument/2006/relationships/notesSlide" Target="../notesSlides/notesSlide33.xml"/><Relationship Id="rId3" Type="http://schemas.openxmlformats.org/officeDocument/2006/relationships/image" Target="../media/image7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07.xml"/><Relationship Id="rId2" Type="http://schemas.openxmlformats.org/officeDocument/2006/relationships/notesSlide" Target="../notesSlides/notesSlide34.xml"/><Relationship Id="rId3" Type="http://schemas.openxmlformats.org/officeDocument/2006/relationships/image" Target="../media/image7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6.xml"/><Relationship Id="rId2" Type="http://schemas.openxmlformats.org/officeDocument/2006/relationships/notesSlide" Target="../notesSlides/notesSlide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6.xml"/><Relationship Id="rId3" Type="http://schemas.openxmlformats.org/officeDocument/2006/relationships/image" Target="../media/image6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4.xml"/><Relationship Id="rId2" Type="http://schemas.openxmlformats.org/officeDocument/2006/relationships/image" Target="../media/image7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image" Target="../media/image2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3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3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2.xml"/><Relationship Id="rId2" Type="http://schemas.openxmlformats.org/officeDocument/2006/relationships/image" Target="../media/image7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3.xml"/><Relationship Id="rId2" Type="http://schemas.openxmlformats.org/officeDocument/2006/relationships/image" Target="../media/image7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39.xml"/><Relationship Id="rId3" Type="http://schemas.openxmlformats.org/officeDocument/2006/relationships/image" Target="../media/image6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4.xml"/><Relationship Id="rId2" Type="http://schemas.openxmlformats.org/officeDocument/2006/relationships/image" Target="../media/image79.png"/><Relationship Id="rId3" Type="http://schemas.openxmlformats.org/officeDocument/2006/relationships/image" Target="../media/image8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2.xml"/><Relationship Id="rId2" Type="http://schemas.openxmlformats.org/officeDocument/2006/relationships/image" Target="../media/image8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0.xml"/><Relationship Id="rId2" Type="http://schemas.openxmlformats.org/officeDocument/2006/relationships/image" Target="../media/image82.png"/><Relationship Id="rId3" Type="http://schemas.openxmlformats.org/officeDocument/2006/relationships/image" Target="../media/image83.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package" Target="../embeddings/Microsoft_Word_Document1.docx"/><Relationship Id="rId5" Type="http://schemas.openxmlformats.org/officeDocument/2006/relationships/image" Target="../media/image84.png"/><Relationship Id="rId1" Type="http://schemas.openxmlformats.org/officeDocument/2006/relationships/vmlDrawing" Target="../drawings/vmlDrawing1.vml"/><Relationship Id="rId2" Type="http://schemas.openxmlformats.org/officeDocument/2006/relationships/slideLayout" Target="../slideLayouts/slideLayout7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1.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1" Type="http://schemas.openxmlformats.org/officeDocument/2006/relationships/slideLayout" Target="../slideLayouts/slideLayout63.xml"/><Relationship Id="rId2" Type="http://schemas.openxmlformats.org/officeDocument/2006/relationships/image" Target="../media/image2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71.xml"/><Relationship Id="rId2" Type="http://schemas.openxmlformats.org/officeDocument/2006/relationships/notesSlide" Target="../notesSlides/notesSlide46.xml"/><Relationship Id="rId3" Type="http://schemas.openxmlformats.org/officeDocument/2006/relationships/image" Target="../media/image8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7.xml"/><Relationship Id="rId3" Type="http://schemas.openxmlformats.org/officeDocument/2006/relationships/image" Target="../media/image8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87.jpeg"/></Relationships>
</file>

<file path=ppt/slides/_rels/slide68.xml.rels><?xml version="1.0" encoding="UTF-8" standalone="yes"?>
<Relationships xmlns="http://schemas.openxmlformats.org/package/2006/relationships"><Relationship Id="rId3" Type="http://schemas.openxmlformats.org/officeDocument/2006/relationships/image" Target="../media/image88.emf"/><Relationship Id="rId4" Type="http://schemas.openxmlformats.org/officeDocument/2006/relationships/image" Target="../media/image89.emf"/><Relationship Id="rId1" Type="http://schemas.openxmlformats.org/officeDocument/2006/relationships/slideLayout" Target="../slideLayouts/slideLayout45.xml"/><Relationship Id="rId2" Type="http://schemas.openxmlformats.org/officeDocument/2006/relationships/notesSlide" Target="../notesSlides/notesSlide4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78.xml"/><Relationship Id="rId2" Type="http://schemas.openxmlformats.org/officeDocument/2006/relationships/notesSlide" Target="../notesSlides/notesSlide50.xml"/><Relationship Id="rId3" Type="http://schemas.openxmlformats.org/officeDocument/2006/relationships/image" Target="../media/image9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3.xml"/><Relationship Id="rId2" Type="http://schemas.openxmlformats.org/officeDocument/2006/relationships/notesSlide" Target="../notesSlides/notesSlide4.xml"/><Relationship Id="rId3" Type="http://schemas.openxmlformats.org/officeDocument/2006/relationships/image" Target="../media/image25.jpeg"/></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170.xml"/><Relationship Id="rId2" Type="http://schemas.openxmlformats.org/officeDocument/2006/relationships/notesSlide" Target="../notesSlides/notesSlide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image" Target="../media/image26.jpeg"/><Relationship Id="rId3" Type="http://schemas.openxmlformats.org/officeDocument/2006/relationships/image" Target="../media/image2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7"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102965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Rectangle 2"/>
          <p:cNvSpPr>
            <a:spLocks noGrp="1" noChangeArrowheads="1"/>
          </p:cNvSpPr>
          <p:nvPr>
            <p:ph type="title"/>
          </p:nvPr>
        </p:nvSpPr>
        <p:spPr>
          <a:xfrm>
            <a:off x="304800" y="-100013"/>
            <a:ext cx="8305800" cy="5334001"/>
          </a:xfrm>
          <a:effectLst>
            <a:outerShdw blurRad="63500" dist="107763" dir="8100000" algn="ctr" rotWithShape="0">
              <a:srgbClr val="000000">
                <a:alpha val="74997"/>
              </a:srgbClr>
            </a:outerShdw>
          </a:effectLst>
        </p:spPr>
        <p:txBody>
          <a:bodyPr/>
          <a:lstStyle/>
          <a:p>
            <a:pPr eaLnBrk="1" hangingPunct="1">
              <a:defRPr/>
            </a:pPr>
            <a:r>
              <a:rPr lang="en-US" sz="11700" dirty="0" err="1" smtClean="0">
                <a:ea typeface="ＭＳ Ｐゴシック" charset="0"/>
                <a:cs typeface="ＭＳ Ｐゴシック" charset="0"/>
              </a:rPr>
              <a:t>Homiletik</a:t>
            </a:r>
            <a:r>
              <a:rPr lang="en-US" sz="11700" dirty="0" smtClean="0">
                <a:ea typeface="ＭＳ Ｐゴシック" charset="0"/>
                <a:cs typeface="ＭＳ Ｐゴシック" charset="0"/>
              </a:rPr>
              <a:t>:</a:t>
            </a:r>
            <a:r>
              <a:rPr lang="en-US" sz="11700" dirty="0">
                <a:ea typeface="ＭＳ Ｐゴシック" charset="0"/>
                <a:cs typeface="ＭＳ Ｐゴシック" charset="0"/>
              </a:rPr>
              <a:t/>
            </a:r>
            <a:br>
              <a:rPr lang="en-US" sz="11700" dirty="0">
                <a:ea typeface="ＭＳ Ｐゴシック" charset="0"/>
                <a:cs typeface="ＭＳ Ｐゴシック" charset="0"/>
              </a:rPr>
            </a:br>
            <a:r>
              <a:rPr lang="en-US" sz="6600" i="1" dirty="0" err="1" smtClean="0">
                <a:ea typeface="ＭＳ Ｐゴシック" charset="0"/>
                <a:cs typeface="ＭＳ Ｐゴシック" charset="0"/>
              </a:rPr>
              <a:t>Kemahiran</a:t>
            </a:r>
            <a:r>
              <a:rPr lang="en-US" sz="6600" i="1" dirty="0">
                <a:ea typeface="ＭＳ Ｐゴシック" charset="0"/>
                <a:cs typeface="ＭＳ Ｐゴシック" charset="0"/>
              </a:rPr>
              <a:t/>
            </a:r>
            <a:br>
              <a:rPr lang="en-US" sz="6600" i="1" dirty="0">
                <a:ea typeface="ＭＳ Ｐゴシック" charset="0"/>
                <a:cs typeface="ＭＳ Ｐゴシック" charset="0"/>
              </a:rPr>
            </a:br>
            <a:r>
              <a:rPr lang="en-US" sz="6600" i="1" dirty="0" err="1" smtClean="0">
                <a:ea typeface="ＭＳ Ｐゴシック" charset="0"/>
                <a:cs typeface="ＭＳ Ｐゴシック" charset="0"/>
              </a:rPr>
              <a:t>Penjelasan</a:t>
            </a:r>
            <a:r>
              <a:rPr lang="en-US" sz="6600" i="1" dirty="0" smtClean="0">
                <a:ea typeface="ＭＳ Ｐゴシック" charset="0"/>
                <a:cs typeface="ＭＳ Ｐゴシック" charset="0"/>
              </a:rPr>
              <a:t> </a:t>
            </a:r>
            <a:r>
              <a:rPr lang="en-US" sz="6600" i="1" dirty="0" err="1" smtClean="0">
                <a:ea typeface="ＭＳ Ｐゴシック" charset="0"/>
                <a:cs typeface="ＭＳ Ｐゴシック" charset="0"/>
              </a:rPr>
              <a:t>Alkitab</a:t>
            </a:r>
            <a:r>
              <a:rPr lang="en-US" sz="6600" i="1" dirty="0" smtClean="0">
                <a:ea typeface="ＭＳ Ｐゴシック" charset="0"/>
                <a:cs typeface="ＭＳ Ｐゴシック" charset="0"/>
              </a:rPr>
              <a:t> </a:t>
            </a:r>
            <a:endParaRPr lang="en-US" dirty="0">
              <a:ea typeface="ＭＳ Ｐゴシック" charset="0"/>
              <a:cs typeface="ＭＳ Ｐゴシック" charset="0"/>
            </a:endParaRPr>
          </a:p>
        </p:txBody>
      </p:sp>
      <p:sp>
        <p:nvSpPr>
          <p:cNvPr id="7" name="Rectangle 6"/>
          <p:cNvSpPr>
            <a:spLocks noChangeArrowheads="1"/>
          </p:cNvSpPr>
          <p:nvPr/>
        </p:nvSpPr>
        <p:spPr bwMode="auto">
          <a:xfrm>
            <a:off x="0" y="6438271"/>
            <a:ext cx="9144000" cy="430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a:t>
            </a:r>
            <a:r>
              <a:rPr lang="en-US" sz="2000" b="1" kern="0" dirty="0" smtClean="0">
                <a:solidFill>
                  <a:srgbClr val="FFFFFF"/>
                </a:solidFill>
                <a:effectLst>
                  <a:outerShdw blurRad="38100" dist="38100" dir="2700000" algn="tl">
                    <a:srgbClr val="000000"/>
                  </a:outerShdw>
                </a:effectLst>
                <a:latin typeface="Arial"/>
                <a:cs typeface="Arial"/>
              </a:rPr>
              <a:t>Griffith • </a:t>
            </a:r>
            <a:r>
              <a:rPr lang="en-US" sz="2000" b="1" kern="0" dirty="0">
                <a:solidFill>
                  <a:srgbClr val="FFFFFF"/>
                </a:solidFill>
                <a:effectLst>
                  <a:outerShdw blurRad="38100" dist="38100" dir="2700000" algn="tl">
                    <a:srgbClr val="000000"/>
                  </a:outerShdw>
                </a:effectLst>
                <a:latin typeface="Arial"/>
                <a:cs typeface="Arial"/>
              </a:rPr>
              <a:t>Singapore Bible </a:t>
            </a:r>
            <a:r>
              <a:rPr lang="en-US" sz="2000" b="1" kern="0" dirty="0" smtClean="0">
                <a:solidFill>
                  <a:srgbClr val="FFFFFF"/>
                </a:solidFill>
                <a:effectLst>
                  <a:outerShdw blurRad="38100" dist="38100" dir="2700000" algn="tl">
                    <a:srgbClr val="000000"/>
                  </a:outerShdw>
                </a:effectLst>
                <a:latin typeface="Arial"/>
                <a:cs typeface="Arial"/>
              </a:rPr>
              <a:t>College • 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100877"/>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99"/>
                </a:solidFill>
                <a:effectLst>
                  <a:glow rad="266700">
                    <a:srgbClr val="000000">
                      <a:alpha val="75000"/>
                    </a:srgbClr>
                  </a:glow>
                </a:effectLst>
                <a:latin typeface="Arial" charset="0"/>
                <a:ea typeface="ＭＳ Ｐゴシック"/>
              </a:rPr>
              <a:t>8</a:t>
            </a:r>
            <a:endParaRPr lang="en-US" sz="2400" b="1" dirty="0" smtClean="0">
              <a:solidFill>
                <a:srgbClr val="FFFF99"/>
              </a:solidFill>
              <a:effectLst>
                <a:glow rad="266700">
                  <a:srgbClr val="000000">
                    <a:alpha val="75000"/>
                  </a:srgbClr>
                </a:glow>
              </a:effectLst>
              <a:latin typeface="Arial" charset="0"/>
              <a:ea typeface="ＭＳ Ｐゴシック"/>
            </a:endParaRPr>
          </a:p>
        </p:txBody>
      </p:sp>
      <p:sp>
        <p:nvSpPr>
          <p:cNvPr id="2" name="Title 1"/>
          <p:cNvSpPr>
            <a:spLocks noGrp="1"/>
          </p:cNvSpPr>
          <p:nvPr>
            <p:ph type="title"/>
          </p:nvPr>
        </p:nvSpPr>
        <p:spPr>
          <a:xfrm>
            <a:off x="0" y="6100876"/>
            <a:ext cx="9144000" cy="757124"/>
          </a:xfrm>
        </p:spPr>
        <p:txBody>
          <a:bodyPr/>
          <a:lstStyle/>
          <a:p>
            <a:pPr>
              <a:defRPr/>
            </a:pPr>
            <a:r>
              <a:rPr lang="en-US" sz="4000" b="1" dirty="0">
                <a:solidFill>
                  <a:schemeClr val="tx1"/>
                </a:solidFill>
                <a:effectLst>
                  <a:glow rad="266700">
                    <a:schemeClr val="bg1">
                      <a:alpha val="75000"/>
                    </a:schemeClr>
                  </a:glow>
                </a:effectLst>
              </a:rPr>
              <a:t>Stephen </a:t>
            </a:r>
            <a:r>
              <a:rPr lang="en-US" sz="4000" b="1" dirty="0" err="1">
                <a:solidFill>
                  <a:schemeClr val="tx1"/>
                </a:solidFill>
                <a:effectLst>
                  <a:glow rad="266700">
                    <a:schemeClr val="bg1">
                      <a:alpha val="75000"/>
                    </a:schemeClr>
                  </a:glow>
                </a:effectLst>
              </a:rPr>
              <a:t>menerbang</a:t>
            </a:r>
            <a:r>
              <a:rPr lang="en-US" sz="4000" b="1" dirty="0">
                <a:solidFill>
                  <a:schemeClr val="tx1"/>
                </a:solidFill>
                <a:effectLst>
                  <a:glow rad="266700">
                    <a:schemeClr val="bg1">
                      <a:alpha val="75000"/>
                    </a:schemeClr>
                  </a:glow>
                </a:effectLst>
              </a:rPr>
              <a:t> 70+ passengers</a:t>
            </a:r>
          </a:p>
        </p:txBody>
      </p:sp>
    </p:spTree>
    <p:extLst>
      <p:ext uri="{BB962C8B-B14F-4D97-AF65-F5344CB8AC3E}">
        <p14:creationId xmlns:p14="http://schemas.microsoft.com/office/powerpoint/2010/main" val="746224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2014 Susan &amp; Joh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416" y="5445224"/>
            <a:ext cx="9144000" cy="1143000"/>
          </a:xfrm>
        </p:spPr>
        <p:txBody>
          <a:bodyPr/>
          <a:lstStyle/>
          <a:p>
            <a:pPr>
              <a:defRPr/>
            </a:pPr>
            <a:r>
              <a:rPr lang="en-US" sz="4800" b="1" dirty="0" smtClean="0">
                <a:solidFill>
                  <a:schemeClr val="tx1"/>
                </a:solidFill>
                <a:effectLst>
                  <a:glow rad="266700">
                    <a:schemeClr val="bg1">
                      <a:alpha val="75000"/>
                    </a:schemeClr>
                  </a:glow>
                </a:effectLst>
              </a:rPr>
              <a:t>Our youngest, John (23), is a graphic artist in California</a:t>
            </a:r>
            <a:endParaRPr lang="en-US" sz="4800" b="1" dirty="0">
              <a:solidFill>
                <a:schemeClr val="tx1"/>
              </a:solidFill>
              <a:effectLst>
                <a:glow rad="266700">
                  <a:schemeClr val="bg1">
                    <a:alpha val="75000"/>
                  </a:schemeClr>
                </a:glow>
              </a:effectLst>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0269" y="1"/>
            <a:ext cx="2827208" cy="3573016"/>
          </a:xfrm>
          <a:prstGeom prst="rect">
            <a:avLst/>
          </a:prstGeom>
        </p:spPr>
      </p:pic>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a:solidFill>
                  <a:srgbClr val="FFFFFF"/>
                </a:solidFill>
                <a:effectLst>
                  <a:glow rad="266700">
                    <a:srgbClr val="000000">
                      <a:alpha val="75000"/>
                    </a:srgbClr>
                  </a:glow>
                </a:effectLst>
                <a:latin typeface="Arial" charset="0"/>
                <a:ea typeface="ＭＳ Ｐゴシック"/>
              </a:rPr>
              <a:t>8</a:t>
            </a:r>
            <a:endParaRPr lang="en-US" sz="2400" b="1" dirty="0" smtClean="0">
              <a:solidFill>
                <a:srgbClr val="FFFFFF"/>
              </a:solidFill>
              <a:effectLst>
                <a:glow rad="266700">
                  <a:srgbClr val="000000">
                    <a:alpha val="75000"/>
                  </a:srgbClr>
                </a:glow>
              </a:effectLst>
              <a:latin typeface="Arial" charset="0"/>
              <a:ea typeface="ＭＳ Ｐゴシック"/>
            </a:endParaRPr>
          </a:p>
        </p:txBody>
      </p:sp>
    </p:spTree>
    <p:extLst>
      <p:ext uri="{BB962C8B-B14F-4D97-AF65-F5344CB8AC3E}">
        <p14:creationId xmlns:p14="http://schemas.microsoft.com/office/powerpoint/2010/main" val="1399135824"/>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49"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6"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050"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eaLnBrk="1" hangingPunct="1"/>
            <a:endParaRPr lang="en-US" sz="2400">
              <a:solidFill>
                <a:srgbClr val="000000"/>
              </a:solidFill>
              <a:latin typeface="Times New Roman" charset="0"/>
            </a:endParaRPr>
          </a:p>
        </p:txBody>
      </p:sp>
      <p:sp>
        <p:nvSpPr>
          <p:cNvPr id="514051" name="Rectangle 2"/>
          <p:cNvSpPr>
            <a:spLocks noGrp="1" noChangeArrowheads="1"/>
          </p:cNvSpPr>
          <p:nvPr>
            <p:ph type="ctrTitle"/>
          </p:nvPr>
        </p:nvSpPr>
        <p:spPr>
          <a:xfrm>
            <a:off x="0" y="-20638"/>
            <a:ext cx="9144000" cy="928688"/>
          </a:xfrm>
        </p:spPr>
        <p:txBody>
          <a:bodyPr/>
          <a:lstStyle/>
          <a:p>
            <a:pPr eaLnBrk="1" hangingPunct="1"/>
            <a:r>
              <a:rPr lang="en-US" dirty="0" err="1" smtClean="0">
                <a:solidFill>
                  <a:schemeClr val="bg1"/>
                </a:solidFill>
                <a:latin typeface="Arial" charset="0"/>
                <a:ea typeface="ＭＳ Ｐゴシック" charset="0"/>
              </a:rPr>
              <a:t>Organisasi</a:t>
            </a:r>
            <a:r>
              <a:rPr lang="en-US" dirty="0" smtClean="0">
                <a:solidFill>
                  <a:schemeClr val="bg1"/>
                </a:solidFill>
                <a:latin typeface="Arial" charset="0"/>
                <a:ea typeface="ＭＳ Ｐゴシック" charset="0"/>
              </a:rPr>
              <a:t> </a:t>
            </a:r>
            <a:r>
              <a:rPr lang="en-US" dirty="0" err="1" smtClean="0">
                <a:solidFill>
                  <a:schemeClr val="bg1"/>
                </a:solidFill>
                <a:latin typeface="Arial" charset="0"/>
                <a:ea typeface="ＭＳ Ｐゴシック" charset="0"/>
              </a:rPr>
              <a:t>Mubaligh</a:t>
            </a:r>
            <a:r>
              <a:rPr lang="en-US" dirty="0" smtClean="0">
                <a:solidFill>
                  <a:schemeClr val="bg1"/>
                </a:solidFill>
                <a:latin typeface="Arial" charset="0"/>
                <a:ea typeface="ＭＳ Ｐゴシック" charset="0"/>
              </a:rPr>
              <a:t> Kita…</a:t>
            </a:r>
            <a:endParaRPr lang="en-US" dirty="0">
              <a:solidFill>
                <a:schemeClr val="bg1"/>
              </a:solidFill>
              <a:latin typeface="Arial" charset="0"/>
              <a:ea typeface="ＭＳ Ｐゴシック" charset="0"/>
            </a:endParaRP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3" y="4406900"/>
            <a:ext cx="8891587" cy="1254125"/>
          </a:xfrm>
          <a:prstGeom prst="rect">
            <a:avLst/>
          </a:prstGeom>
          <a:solidFill>
            <a:schemeClr val="bg2">
              <a:lumMod val="40000"/>
              <a:lumOff val="60000"/>
            </a:schemeClr>
          </a:solidFill>
          <a:ln>
            <a:noFill/>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1169" name="Picture 1" descr="IMG_086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57200"/>
            <a:ext cx="9144000"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435600"/>
            <a:ext cx="9251951" cy="1498600"/>
          </a:xfrm>
          <a:solidFill>
            <a:srgbClr val="000000"/>
          </a:solidFill>
        </p:spPr>
        <p:txBody>
          <a:bodyPr/>
          <a:lstStyle/>
          <a:p>
            <a:pPr eaLnBrk="1" hangingPunct="1">
              <a:defRPr/>
            </a:pPr>
            <a:r>
              <a:rPr lang="en-US" b="1" dirty="0" smtClean="0">
                <a:cs typeface="+mj-cs"/>
              </a:rPr>
              <a:t>I direct the SBC Doctor of Ministry studies (DMin)</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21431436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3809"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9144000" cy="627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10" name="Rectangle 3"/>
          <p:cNvSpPr>
            <a:spLocks noGrp="1" noChangeArrowheads="1"/>
          </p:cNvSpPr>
          <p:nvPr>
            <p:ph type="title"/>
          </p:nvPr>
        </p:nvSpPr>
        <p:spPr>
          <a:xfrm>
            <a:off x="0" y="0"/>
            <a:ext cx="9144000" cy="708025"/>
          </a:xfrm>
          <a:solidFill>
            <a:srgbClr val="000066"/>
          </a:solidFill>
        </p:spPr>
        <p:txBody>
          <a:bodyPr anchor="t">
            <a:spAutoFit/>
          </a:bodyPr>
          <a:lstStyle/>
          <a:p>
            <a:r>
              <a:rPr lang="en-US" sz="4000" b="1">
                <a:solidFill>
                  <a:schemeClr val="bg1"/>
                </a:solidFill>
                <a:latin typeface="Arial" charset="0"/>
                <a:ea typeface="ＭＳ Ｐゴシック" charset="0"/>
              </a:rPr>
              <a:t>SINGAPORE BIBLE COLLEGE</a:t>
            </a: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12874823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smtClean="0">
                <a:cs typeface="+mj-cs"/>
              </a:rPr>
              <a:t>Singapore Bible College Students</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21717792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ctrTitle"/>
          </p:nvPr>
        </p:nvSpPr>
        <p:spPr>
          <a:xfrm>
            <a:off x="0" y="0"/>
            <a:ext cx="9144000" cy="685800"/>
          </a:xfrm>
          <a:effectLst>
            <a:outerShdw blurRad="63500" dist="35921" dir="2700000" algn="ctr" rotWithShape="0">
              <a:srgbClr val="FFFF99">
                <a:alpha val="74997"/>
              </a:srgbClr>
            </a:outerShdw>
          </a:effectLst>
        </p:spPr>
        <p:txBody>
          <a:bodyPr/>
          <a:lstStyle/>
          <a:p>
            <a:pPr eaLnBrk="1" hangingPunct="1">
              <a:defRPr/>
            </a:pPr>
            <a:r>
              <a:rPr lang="en-US" sz="3600" dirty="0" smtClean="0">
                <a:latin typeface="Arial Black" charset="0"/>
              </a:rPr>
              <a:t>Mata </a:t>
            </a:r>
            <a:r>
              <a:rPr lang="en-US" sz="3600" dirty="0" err="1" smtClean="0">
                <a:latin typeface="Arial Black" charset="0"/>
              </a:rPr>
              <a:t>pelajaran</a:t>
            </a:r>
            <a:r>
              <a:rPr lang="en-US" sz="3600" dirty="0" smtClean="0">
                <a:latin typeface="Arial Black" charset="0"/>
              </a:rPr>
              <a:t> </a:t>
            </a:r>
            <a:r>
              <a:rPr lang="en-US" sz="3600" dirty="0" err="1" smtClean="0">
                <a:latin typeface="Arial Black" charset="0"/>
              </a:rPr>
              <a:t>yg</a:t>
            </a:r>
            <a:r>
              <a:rPr lang="en-US" sz="3600" dirty="0" smtClean="0">
                <a:latin typeface="Arial Black" charset="0"/>
              </a:rPr>
              <a:t> </a:t>
            </a:r>
            <a:r>
              <a:rPr lang="en-US" sz="3600" dirty="0" err="1" smtClean="0">
                <a:latin typeface="Arial Black" charset="0"/>
              </a:rPr>
              <a:t>saya</a:t>
            </a:r>
            <a:r>
              <a:rPr lang="en-US" sz="3600" dirty="0" smtClean="0">
                <a:latin typeface="Arial Black" charset="0"/>
              </a:rPr>
              <a:t> ajar di SBC</a:t>
            </a:r>
            <a:endParaRPr lang="en-US" sz="3600" b="1" dirty="0"/>
          </a:p>
        </p:txBody>
      </p:sp>
      <p:sp>
        <p:nvSpPr>
          <p:cNvPr id="112643" name="Text Box 3"/>
          <p:cNvSpPr txBox="1">
            <a:spLocks noChangeArrowheads="1"/>
          </p:cNvSpPr>
          <p:nvPr/>
        </p:nvSpPr>
        <p:spPr bwMode="auto">
          <a:xfrm>
            <a:off x="0" y="838200"/>
            <a:ext cx="9144000" cy="1311275"/>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eaLnBrk="1" hangingPunct="1"/>
            <a:r>
              <a:rPr lang="en-US" sz="4000" i="1" dirty="0" err="1">
                <a:solidFill>
                  <a:srgbClr val="FFFF99"/>
                </a:solidFill>
                <a:latin typeface="Arial Black" charset="0"/>
              </a:rPr>
              <a:t>Pengantar</a:t>
            </a:r>
            <a:endParaRPr lang="en-US" sz="4000" i="1" dirty="0">
              <a:solidFill>
                <a:srgbClr val="FFFF99"/>
              </a:solidFill>
              <a:latin typeface="Arial Black" charset="0"/>
            </a:endParaRPr>
          </a:p>
          <a:p>
            <a:pPr eaLnBrk="1" hangingPunct="1"/>
            <a:r>
              <a:rPr lang="en-US" sz="4000" dirty="0">
                <a:solidFill>
                  <a:srgbClr val="FFFF99"/>
                </a:solidFill>
                <a:latin typeface="Arial Black" charset="0"/>
              </a:rPr>
              <a:t>	PL	PB</a:t>
            </a:r>
          </a:p>
        </p:txBody>
      </p:sp>
      <p:sp>
        <p:nvSpPr>
          <p:cNvPr id="112644" name="Text Box 4"/>
          <p:cNvSpPr txBox="1">
            <a:spLocks noChangeArrowheads="1"/>
          </p:cNvSpPr>
          <p:nvPr/>
        </p:nvSpPr>
        <p:spPr bwMode="auto">
          <a:xfrm>
            <a:off x="0" y="2362200"/>
            <a:ext cx="9144000" cy="1323975"/>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eaLnBrk="1" hangingPunct="1"/>
            <a:r>
              <a:rPr lang="en-US" sz="4000" i="1">
                <a:solidFill>
                  <a:srgbClr val="FFFF99"/>
                </a:solidFill>
                <a:latin typeface="Arial Black" charset="0"/>
              </a:rPr>
              <a:t>Latar belakang</a:t>
            </a:r>
          </a:p>
          <a:p>
            <a:pPr eaLnBrk="1" hangingPunct="1"/>
            <a:r>
              <a:rPr lang="en-US" sz="4000">
                <a:solidFill>
                  <a:srgbClr val="FFFF99"/>
                </a:solidFill>
                <a:latin typeface="Arial Black" charset="0"/>
              </a:rPr>
              <a:t>	</a:t>
            </a:r>
            <a:r>
              <a:rPr lang="en-US" sz="3600">
                <a:solidFill>
                  <a:srgbClr val="FFFF99"/>
                </a:solidFill>
                <a:latin typeface="Arial Black" charset="0"/>
              </a:rPr>
              <a:t>Dunia PL	Dunia PB	   Geografi</a:t>
            </a:r>
            <a:endParaRPr lang="en-US" sz="4000">
              <a:solidFill>
                <a:srgbClr val="FFFF99"/>
              </a:solidFill>
              <a:latin typeface="Arial Black" charset="0"/>
            </a:endParaRPr>
          </a:p>
        </p:txBody>
      </p:sp>
      <p:sp>
        <p:nvSpPr>
          <p:cNvPr id="112645" name="Text Box 5"/>
          <p:cNvSpPr txBox="1">
            <a:spLocks noChangeArrowheads="1"/>
          </p:cNvSpPr>
          <p:nvPr/>
        </p:nvSpPr>
        <p:spPr bwMode="auto">
          <a:xfrm>
            <a:off x="0" y="3886200"/>
            <a:ext cx="9144000" cy="1323975"/>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eaLnBrk="1" hangingPunct="1"/>
            <a:r>
              <a:rPr lang="en-US" sz="4000" i="1" u="sng">
                <a:solidFill>
                  <a:srgbClr val="FFFF99"/>
                </a:solidFill>
                <a:latin typeface="Arial Black" charset="0"/>
              </a:rPr>
              <a:t>Teologi</a:t>
            </a:r>
            <a:endParaRPr lang="en-US" sz="4000">
              <a:solidFill>
                <a:srgbClr val="FFFF99"/>
              </a:solidFill>
              <a:latin typeface="Arial Black" charset="0"/>
            </a:endParaRPr>
          </a:p>
          <a:p>
            <a:pPr eaLnBrk="1" hangingPunct="1"/>
            <a:r>
              <a:rPr lang="en-US" sz="4000">
                <a:solidFill>
                  <a:srgbClr val="FFFF99"/>
                </a:solidFill>
                <a:latin typeface="Arial Black" charset="0"/>
              </a:rPr>
              <a:t>  </a:t>
            </a:r>
            <a:r>
              <a:rPr lang="en-US" sz="2800">
                <a:solidFill>
                  <a:srgbClr val="FFFF99"/>
                </a:solidFill>
                <a:latin typeface="Arial Black" charset="0"/>
              </a:rPr>
              <a:t>Gereja          Roh Kudus       Masa Datang</a:t>
            </a:r>
          </a:p>
        </p:txBody>
      </p:sp>
      <p:sp>
        <p:nvSpPr>
          <p:cNvPr id="112646" name="Text Box 6"/>
          <p:cNvSpPr txBox="1">
            <a:spLocks noChangeArrowheads="1"/>
          </p:cNvSpPr>
          <p:nvPr/>
        </p:nvSpPr>
        <p:spPr bwMode="auto">
          <a:xfrm>
            <a:off x="0" y="5334000"/>
            <a:ext cx="9213850" cy="1311275"/>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eaLnBrk="1" hangingPunct="1"/>
            <a:r>
              <a:rPr lang="en-US" sz="4000" i="1">
                <a:solidFill>
                  <a:srgbClr val="FFFF99"/>
                </a:solidFill>
                <a:latin typeface="Arial Black" charset="0"/>
              </a:rPr>
              <a:t>Kotbah</a:t>
            </a:r>
          </a:p>
          <a:p>
            <a:pPr eaLnBrk="1" hangingPunct="1"/>
            <a:r>
              <a:rPr lang="en-US" sz="4000">
                <a:solidFill>
                  <a:srgbClr val="FFFF99"/>
                </a:solidFill>
                <a:latin typeface="Arial Black" charset="0"/>
              </a:rPr>
              <a:t>Homiletik 1	Homiletik 2</a:t>
            </a:r>
          </a:p>
        </p:txBody>
      </p:sp>
    </p:spTree>
    <p:extLst>
      <p:ext uri="{BB962C8B-B14F-4D97-AF65-F5344CB8AC3E}">
        <p14:creationId xmlns:p14="http://schemas.microsoft.com/office/powerpoint/2010/main" val="565404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112643"/>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112644"/>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112645"/>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1126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animBg="1"/>
      <p:bldP spid="112644" grpId="0" animBg="1"/>
      <p:bldP spid="112645" grpId="0" animBg="1"/>
      <p:bldP spid="11264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6353" name="Picture 2" descr="Upper Room Service 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rPr>
              <a:t>Our People</a:t>
            </a:r>
            <a:endParaRPr lang="en-US" sz="6600">
              <a:latin typeface="Arial" charset="0"/>
              <a:ea typeface="ＭＳ Ｐゴシック" charset="0"/>
            </a:endParaRPr>
          </a:p>
        </p:txBody>
      </p:sp>
      <p:pic>
        <p:nvPicPr>
          <p:cNvPr id="356355" name="Picture 7" descr="Crossroads-Log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9600" y="17463"/>
            <a:ext cx="7772400"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1113" y="1412776"/>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smtClean="0">
                <a:solidFill>
                  <a:srgbClr val="FFFFFF"/>
                </a:solidFill>
                <a:effectLst>
                  <a:glow rad="139700">
                    <a:srgbClr val="000000"/>
                  </a:glow>
                </a:effectLst>
                <a:latin typeface="Arial" charset="0"/>
              </a:rPr>
              <a:t>65 people </a:t>
            </a:r>
            <a:r>
              <a:rPr lang="en-US" sz="4400" b="1" dirty="0">
                <a:solidFill>
                  <a:srgbClr val="FFFFFF"/>
                </a:solidFill>
                <a:effectLst>
                  <a:glow rad="139700">
                    <a:srgbClr val="000000"/>
                  </a:glow>
                </a:effectLst>
                <a:latin typeface="Arial" charset="0"/>
              </a:rPr>
              <a:t>from </a:t>
            </a:r>
            <a:r>
              <a:rPr lang="en-US" sz="4400" b="1" dirty="0" smtClean="0">
                <a:solidFill>
                  <a:srgbClr val="FFFFFF"/>
                </a:solidFill>
                <a:effectLst>
                  <a:glow rad="139700">
                    <a:srgbClr val="000000"/>
                  </a:glow>
                </a:effectLst>
                <a:latin typeface="Arial" charset="0"/>
              </a:rPr>
              <a:t>17 </a:t>
            </a:r>
            <a:r>
              <a:rPr lang="en-US" sz="4400" b="1" dirty="0">
                <a:solidFill>
                  <a:srgbClr val="FFFFFF"/>
                </a:solidFill>
                <a:effectLst>
                  <a:glow rad="139700">
                    <a:srgbClr val="000000"/>
                  </a:glow>
                </a:effectLst>
                <a:latin typeface="Arial" charset="0"/>
              </a:rPr>
              <a:t>nations</a:t>
            </a:r>
            <a:endParaRPr lang="en-US" sz="4400" b="1" dirty="0">
              <a:solidFill>
                <a:srgbClr val="000000"/>
              </a:solidFill>
              <a:effectLst>
                <a:glow rad="139700">
                  <a:srgbClr val="000000"/>
                </a:glow>
              </a:effectLst>
              <a:latin typeface="Arial" charset="0"/>
            </a:endParaRPr>
          </a:p>
        </p:txBody>
      </p:sp>
      <p:sp>
        <p:nvSpPr>
          <p:cNvPr id="7" name="Rectangle 2"/>
          <p:cNvSpPr txBox="1">
            <a:spLocks noChangeArrowheads="1"/>
          </p:cNvSpPr>
          <p:nvPr/>
        </p:nvSpPr>
        <p:spPr bwMode="auto">
          <a:xfrm>
            <a:off x="0" y="551723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smtClean="0">
                <a:solidFill>
                  <a:srgbClr val="FFFFFF"/>
                </a:solidFill>
                <a:effectLst>
                  <a:glow rad="139700">
                    <a:srgbClr val="000000"/>
                  </a:glow>
                </a:effectLst>
                <a:latin typeface="Arial" charset="0"/>
              </a:rPr>
              <a:t>March 2016</a:t>
            </a:r>
            <a:endParaRPr lang="en-US" sz="4400" b="1" dirty="0">
              <a:solidFill>
                <a:srgbClr val="000000"/>
              </a:solidFill>
              <a:effectLst>
                <a:glow rad="139700">
                  <a:srgbClr val="000000"/>
                </a:glow>
              </a:effectLst>
              <a:latin typeface="Arial"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198448879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USA</a:t>
            </a: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en-US" b="1" dirty="0" smtClean="0">
                <a:cs typeface="+mj-cs"/>
              </a:rPr>
              <a:t>Crossroads People March 2016</a:t>
            </a: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457200" fontAlgn="auto">
                <a:spcBef>
                  <a:spcPts val="0"/>
                </a:spcBef>
                <a:spcAft>
                  <a:spcPts val="0"/>
                </a:spcAft>
                <a:defRPr/>
              </a:pPr>
              <a:endParaRPr lang="en-US" sz="1800">
                <a:solidFill>
                  <a:srgbClr val="FFFFFF"/>
                </a:solidFill>
                <a:ea typeface="ＭＳ Ｐゴシック"/>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457200" fontAlgn="auto">
                <a:spcBef>
                  <a:spcPts val="0"/>
                </a:spcBef>
                <a:spcAft>
                  <a:spcPts val="0"/>
                </a:spcAft>
                <a:defRPr/>
              </a:pPr>
              <a:endParaRPr lang="en-US" sz="1800">
                <a:solidFill>
                  <a:srgbClr val="FFFFFF"/>
                </a:solidFill>
                <a:ea typeface="ＭＳ Ｐゴシック"/>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457200" fontAlgn="auto">
                <a:spcBef>
                  <a:spcPts val="0"/>
                </a:spcBef>
                <a:spcAft>
                  <a:spcPts val="0"/>
                </a:spcAft>
                <a:defRPr/>
              </a:pPr>
              <a:endParaRPr lang="en-US" sz="1800">
                <a:solidFill>
                  <a:srgbClr val="FFFFFF"/>
                </a:solidFill>
                <a:ea typeface="ＭＳ Ｐゴシック"/>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defTabSz="457200" fontAlgn="auto">
                <a:spcBef>
                  <a:spcPts val="0"/>
                </a:spcBef>
                <a:spcAft>
                  <a:spcPts val="0"/>
                </a:spcAft>
                <a:defRPr/>
              </a:pPr>
              <a:endParaRPr lang="en-US" sz="1800">
                <a:solidFill>
                  <a:srgbClr val="FFFFFF"/>
                </a:solidFill>
                <a:ea typeface="ＭＳ Ｐゴシック"/>
              </a:endParaRPr>
            </a:p>
          </p:txBody>
        </p:sp>
      </p:grpSp>
      <p:sp>
        <p:nvSpPr>
          <p:cNvPr id="361485" name="Text Box 13"/>
          <p:cNvSpPr txBox="1">
            <a:spLocks noChangeArrowheads="1"/>
          </p:cNvSpPr>
          <p:nvPr/>
        </p:nvSpPr>
        <p:spPr bwMode="auto">
          <a:xfrm>
            <a:off x="-7876" y="446435"/>
            <a:ext cx="2087563"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FRANCE</a:t>
            </a: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en-US" sz="1800">
              <a:solidFill>
                <a:srgbClr val="FFFFFF"/>
              </a:solidFill>
              <a:ea typeface="ＭＳ Ｐゴシック"/>
            </a:endParaRPr>
          </a:p>
        </p:txBody>
      </p:sp>
      <p:sp>
        <p:nvSpPr>
          <p:cNvPr id="357385"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SINGAPORE</a:t>
            </a:r>
          </a:p>
        </p:txBody>
      </p:sp>
      <p:sp>
        <p:nvSpPr>
          <p:cNvPr id="357387" name="Rounded Rectangle 1"/>
          <p:cNvSpPr>
            <a:spLocks noChangeArrowheads="1"/>
          </p:cNvSpPr>
          <p:nvPr/>
        </p:nvSpPr>
        <p:spPr bwMode="auto">
          <a:xfrm>
            <a:off x="2627313" y="-1588"/>
            <a:ext cx="2160587" cy="2305051"/>
          </a:xfrm>
          <a:prstGeom prst="roundRect">
            <a:avLst>
              <a:gd name="adj" fmla="val 16667"/>
            </a:avLst>
          </a:prstGeom>
          <a:solidFill>
            <a:schemeClr val="tx1"/>
          </a:solidFill>
          <a:ln w="9525">
            <a:solidFill>
              <a:schemeClr val="tx1"/>
            </a:solidFill>
            <a:round/>
            <a:headEnd/>
            <a:tailEnd/>
          </a:ln>
        </p:spPr>
        <p:txBody>
          <a:bodyPr/>
          <a:lstStyle/>
          <a:p>
            <a:pPr defTabSz="457200"/>
            <a:endParaRPr lang="en-US" sz="1800">
              <a:solidFill>
                <a:srgbClr val="000000"/>
              </a:solidFill>
            </a:endParaRPr>
          </a:p>
        </p:txBody>
      </p:sp>
      <p:pic>
        <p:nvPicPr>
          <p:cNvPr id="357388" name="Picture 5" descr="Crossroads-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43213" y="142875"/>
            <a:ext cx="16573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3"/>
          <p:cNvSpPr txBox="1">
            <a:spLocks noChangeArrowheads="1"/>
          </p:cNvSpPr>
          <p:nvPr/>
        </p:nvSpPr>
        <p:spPr bwMode="auto">
          <a:xfrm>
            <a:off x="6875463" y="4221163"/>
            <a:ext cx="1906587"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PHILIPPINES</a:t>
            </a:r>
          </a:p>
        </p:txBody>
      </p:sp>
      <p:sp>
        <p:nvSpPr>
          <p:cNvPr id="22" name="Text Box 13"/>
          <p:cNvSpPr txBox="1">
            <a:spLocks noChangeArrowheads="1"/>
          </p:cNvSpPr>
          <p:nvPr/>
        </p:nvSpPr>
        <p:spPr bwMode="auto">
          <a:xfrm>
            <a:off x="-33338" y="900733"/>
            <a:ext cx="2089151"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smtClean="0">
                <a:solidFill>
                  <a:srgbClr val="FFFFFF"/>
                </a:solidFill>
                <a:ea typeface="ＭＳ Ｐゴシック"/>
              </a:rPr>
              <a:t>GERMANY</a:t>
            </a:r>
            <a:endParaRPr lang="en-US" sz="1800" b="1" dirty="0">
              <a:solidFill>
                <a:srgbClr val="FFFFFF"/>
              </a:solidFill>
              <a:ea typeface="ＭＳ Ｐゴシック"/>
            </a:endParaRPr>
          </a:p>
        </p:txBody>
      </p:sp>
      <p:sp>
        <p:nvSpPr>
          <p:cNvPr id="25" name="Text Box 13"/>
          <p:cNvSpPr txBox="1">
            <a:spLocks noChangeArrowheads="1"/>
          </p:cNvSpPr>
          <p:nvPr/>
        </p:nvSpPr>
        <p:spPr bwMode="auto">
          <a:xfrm>
            <a:off x="-36513" y="1382539"/>
            <a:ext cx="2087563" cy="369887"/>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NETHERLANDS</a:t>
            </a:r>
          </a:p>
        </p:txBody>
      </p:sp>
      <p:sp>
        <p:nvSpPr>
          <p:cNvPr id="26" name="Text Box 17"/>
          <p:cNvSpPr txBox="1">
            <a:spLocks noChangeArrowheads="1"/>
          </p:cNvSpPr>
          <p:nvPr/>
        </p:nvSpPr>
        <p:spPr bwMode="auto">
          <a:xfrm>
            <a:off x="5724525" y="1700213"/>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KOREA</a:t>
            </a:r>
          </a:p>
        </p:txBody>
      </p:sp>
      <p:sp>
        <p:nvSpPr>
          <p:cNvPr id="24" name="Text Box 17"/>
          <p:cNvSpPr txBox="1">
            <a:spLocks noChangeArrowheads="1"/>
          </p:cNvSpPr>
          <p:nvPr/>
        </p:nvSpPr>
        <p:spPr bwMode="auto">
          <a:xfrm>
            <a:off x="6228184" y="2276872"/>
            <a:ext cx="1905000" cy="36933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HONG </a:t>
            </a:r>
            <a:r>
              <a:rPr lang="en-US" sz="1800" b="1" dirty="0" smtClean="0">
                <a:solidFill>
                  <a:srgbClr val="FFFFFF"/>
                </a:solidFill>
                <a:ea typeface="ＭＳ Ｐゴシック"/>
              </a:rPr>
              <a:t>KONG</a:t>
            </a:r>
            <a:endParaRPr lang="en-US" sz="1800" b="1" dirty="0">
              <a:solidFill>
                <a:srgbClr val="FFFFFF"/>
              </a:solidFill>
              <a:ea typeface="ＭＳ Ｐゴシック"/>
            </a:endParaRPr>
          </a:p>
        </p:txBody>
      </p:sp>
      <p:sp>
        <p:nvSpPr>
          <p:cNvPr id="27" name="Text Box 17"/>
          <p:cNvSpPr txBox="1">
            <a:spLocks noChangeArrowheads="1"/>
          </p:cNvSpPr>
          <p:nvPr/>
        </p:nvSpPr>
        <p:spPr bwMode="auto">
          <a:xfrm>
            <a:off x="9390063" y="2400300"/>
            <a:ext cx="1905000"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TAIWAN</a:t>
            </a:r>
          </a:p>
        </p:txBody>
      </p:sp>
      <p:sp>
        <p:nvSpPr>
          <p:cNvPr id="28" name="Text Box 21"/>
          <p:cNvSpPr txBox="1">
            <a:spLocks noChangeArrowheads="1"/>
          </p:cNvSpPr>
          <p:nvPr/>
        </p:nvSpPr>
        <p:spPr bwMode="auto">
          <a:xfrm>
            <a:off x="9390063" y="3086100"/>
            <a:ext cx="1905000"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CHINA</a:t>
            </a:r>
          </a:p>
        </p:txBody>
      </p:sp>
      <p:sp>
        <p:nvSpPr>
          <p:cNvPr id="29" name="Text Box 21"/>
          <p:cNvSpPr txBox="1">
            <a:spLocks noChangeArrowheads="1"/>
          </p:cNvSpPr>
          <p:nvPr/>
        </p:nvSpPr>
        <p:spPr bwMode="auto">
          <a:xfrm>
            <a:off x="9390063" y="5578475"/>
            <a:ext cx="1905000"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INDONESIA</a:t>
            </a:r>
          </a:p>
        </p:txBody>
      </p:sp>
      <p:sp>
        <p:nvSpPr>
          <p:cNvPr id="30" name="Text Box 21"/>
          <p:cNvSpPr txBox="1">
            <a:spLocks noChangeArrowheads="1"/>
          </p:cNvSpPr>
          <p:nvPr/>
        </p:nvSpPr>
        <p:spPr bwMode="auto">
          <a:xfrm>
            <a:off x="4788024" y="4221088"/>
            <a:ext cx="1655762"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MALAYSIA</a:t>
            </a:r>
          </a:p>
        </p:txBody>
      </p:sp>
      <p:sp>
        <p:nvSpPr>
          <p:cNvPr id="31" name="Text Box 21"/>
          <p:cNvSpPr txBox="1">
            <a:spLocks noChangeArrowheads="1"/>
          </p:cNvSpPr>
          <p:nvPr/>
        </p:nvSpPr>
        <p:spPr bwMode="auto">
          <a:xfrm>
            <a:off x="7219950" y="558958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NEW ZEALAND</a:t>
            </a:r>
          </a:p>
        </p:txBody>
      </p:sp>
      <p:sp>
        <p:nvSpPr>
          <p:cNvPr id="32" name="Text Box 13"/>
          <p:cNvSpPr txBox="1">
            <a:spLocks noChangeArrowheads="1"/>
          </p:cNvSpPr>
          <p:nvPr/>
        </p:nvSpPr>
        <p:spPr bwMode="auto">
          <a:xfrm>
            <a:off x="-22225" y="1834976"/>
            <a:ext cx="2087563" cy="369888"/>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LEBANON</a:t>
            </a:r>
          </a:p>
        </p:txBody>
      </p:sp>
      <p:sp>
        <p:nvSpPr>
          <p:cNvPr id="33" name="Text Box 13"/>
          <p:cNvSpPr txBox="1">
            <a:spLocks noChangeArrowheads="1"/>
          </p:cNvSpPr>
          <p:nvPr/>
        </p:nvSpPr>
        <p:spPr bwMode="auto">
          <a:xfrm>
            <a:off x="-2484784" y="4797152"/>
            <a:ext cx="2089150" cy="36830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ZIMBABWE</a:t>
            </a:r>
          </a:p>
        </p:txBody>
      </p:sp>
      <p:sp>
        <p:nvSpPr>
          <p:cNvPr id="34" name="Text Box 17"/>
          <p:cNvSpPr txBox="1">
            <a:spLocks noChangeArrowheads="1"/>
          </p:cNvSpPr>
          <p:nvPr/>
        </p:nvSpPr>
        <p:spPr bwMode="auto">
          <a:xfrm>
            <a:off x="7019925" y="1196975"/>
            <a:ext cx="1905000"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JAPAN</a:t>
            </a:r>
          </a:p>
        </p:txBody>
      </p:sp>
      <p:sp>
        <p:nvSpPr>
          <p:cNvPr id="35" name="Text Box 13"/>
          <p:cNvSpPr txBox="1">
            <a:spLocks noChangeArrowheads="1"/>
          </p:cNvSpPr>
          <p:nvPr/>
        </p:nvSpPr>
        <p:spPr bwMode="auto">
          <a:xfrm>
            <a:off x="-2412776" y="1196752"/>
            <a:ext cx="2089151"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a:solidFill>
                  <a:srgbClr val="FFFFFF"/>
                </a:solidFill>
                <a:ea typeface="ＭＳ Ｐゴシック"/>
              </a:rPr>
              <a:t>ITALY</a:t>
            </a:r>
          </a:p>
        </p:txBody>
      </p:sp>
      <p:sp>
        <p:nvSpPr>
          <p:cNvPr id="36" name="Text Box 17"/>
          <p:cNvSpPr txBox="1">
            <a:spLocks noChangeArrowheads="1"/>
          </p:cNvSpPr>
          <p:nvPr/>
        </p:nvSpPr>
        <p:spPr bwMode="auto">
          <a:xfrm>
            <a:off x="4932040" y="116632"/>
            <a:ext cx="1905000"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smtClean="0">
                <a:solidFill>
                  <a:srgbClr val="FFFFFF"/>
                </a:solidFill>
                <a:ea typeface="ＭＳ Ｐゴシック"/>
              </a:rPr>
              <a:t>RUSSIA</a:t>
            </a:r>
            <a:endParaRPr lang="en-US" sz="1800" b="1" dirty="0">
              <a:solidFill>
                <a:srgbClr val="FFFFFF"/>
              </a:solidFill>
              <a:ea typeface="ＭＳ Ｐゴシック"/>
            </a:endParaRPr>
          </a:p>
        </p:txBody>
      </p:sp>
      <p:sp>
        <p:nvSpPr>
          <p:cNvPr id="37" name="Text Box 21"/>
          <p:cNvSpPr txBox="1">
            <a:spLocks noChangeArrowheads="1"/>
          </p:cNvSpPr>
          <p:nvPr/>
        </p:nvSpPr>
        <p:spPr bwMode="auto">
          <a:xfrm>
            <a:off x="7239000" y="2996952"/>
            <a:ext cx="1905000"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smtClean="0">
                <a:solidFill>
                  <a:srgbClr val="FFFFFF"/>
                </a:solidFill>
                <a:ea typeface="ＭＳ Ｐゴシック"/>
              </a:rPr>
              <a:t>CANADA</a:t>
            </a:r>
            <a:endParaRPr lang="en-US" sz="1800" b="1" dirty="0">
              <a:solidFill>
                <a:srgbClr val="FFFFFF"/>
              </a:solidFill>
              <a:ea typeface="ＭＳ Ｐゴシック"/>
            </a:endParaRPr>
          </a:p>
        </p:txBody>
      </p:sp>
      <p:sp>
        <p:nvSpPr>
          <p:cNvPr id="38" name="Text Box 13"/>
          <p:cNvSpPr txBox="1">
            <a:spLocks noChangeArrowheads="1"/>
          </p:cNvSpPr>
          <p:nvPr/>
        </p:nvSpPr>
        <p:spPr bwMode="auto">
          <a:xfrm>
            <a:off x="-33399" y="-15393"/>
            <a:ext cx="2089151"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smtClean="0">
                <a:solidFill>
                  <a:srgbClr val="FFFFFF"/>
                </a:solidFill>
                <a:ea typeface="ＭＳ Ｐゴシック"/>
              </a:rPr>
              <a:t>UK</a:t>
            </a:r>
            <a:endParaRPr lang="en-US" sz="1800" b="1" dirty="0">
              <a:solidFill>
                <a:srgbClr val="FFFFFF"/>
              </a:solidFill>
              <a:ea typeface="ＭＳ Ｐゴシック"/>
            </a:endParaRPr>
          </a:p>
        </p:txBody>
      </p:sp>
      <p:sp>
        <p:nvSpPr>
          <p:cNvPr id="39" name="Text Box 13"/>
          <p:cNvSpPr txBox="1">
            <a:spLocks noChangeArrowheads="1"/>
          </p:cNvSpPr>
          <p:nvPr/>
        </p:nvSpPr>
        <p:spPr bwMode="auto">
          <a:xfrm>
            <a:off x="-2484784" y="3573016"/>
            <a:ext cx="2089150" cy="36830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smtClean="0">
                <a:solidFill>
                  <a:srgbClr val="FFFFFF"/>
                </a:solidFill>
                <a:ea typeface="ＭＳ Ｐゴシック"/>
              </a:rPr>
              <a:t>EGYPT</a:t>
            </a:r>
            <a:endParaRPr lang="en-US" sz="1800" b="1" dirty="0">
              <a:solidFill>
                <a:srgbClr val="FFFFFF"/>
              </a:solidFill>
              <a:ea typeface="ＭＳ Ｐゴシック"/>
            </a:endParaRP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457200" fontAlgn="auto">
              <a:spcBef>
                <a:spcPct val="50000"/>
              </a:spcBef>
              <a:spcAft>
                <a:spcPts val="0"/>
              </a:spcAft>
              <a:defRPr/>
            </a:pPr>
            <a:r>
              <a:rPr lang="en-US" sz="1800" b="1" dirty="0" smtClean="0">
                <a:solidFill>
                  <a:srgbClr val="FFFFFF"/>
                </a:solidFill>
                <a:ea typeface="ＭＳ Ｐゴシック"/>
              </a:rPr>
              <a:t>MONGOLIA</a:t>
            </a:r>
            <a:endParaRPr lang="en-US" sz="1800" b="1" dirty="0">
              <a:solidFill>
                <a:srgbClr val="FFFFFF"/>
              </a:solidFill>
              <a:ea typeface="ＭＳ Ｐゴシック"/>
            </a:endParaRPr>
          </a:p>
        </p:txBody>
      </p:sp>
      <p:sp>
        <p:nvSpPr>
          <p:cNvPr id="41"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32700478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childTnLst>
                          </p:cTn>
                        </p:par>
                        <p:par>
                          <p:cTn id="40" fill="hold" nodeType="afterGroup">
                            <p:stCondLst>
                              <p:cond delay="1100"/>
                            </p:stCondLst>
                            <p:childTnLst>
                              <p:par>
                                <p:cTn id="41" presetID="1" presetClass="entr" presetSubtype="0" fill="hold" grpId="0" nodeType="afterEffect">
                                  <p:stCondLst>
                                    <p:cond delay="0"/>
                                  </p:stCondLst>
                                  <p:childTnLst>
                                    <p:set>
                                      <p:cBhvr>
                                        <p:cTn id="42" dur="1" fill="hold">
                                          <p:stCondLst>
                                            <p:cond delay="299"/>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9425" name="Picture 1" descr="Goodbye to David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7238"/>
            <a:ext cx="9144000" cy="610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pic>
        <p:nvPicPr>
          <p:cNvPr id="359427"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775406"/>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smtClean="0">
                <a:solidFill>
                  <a:srgbClr val="FFFFFF"/>
                </a:solidFill>
                <a:effectLst>
                  <a:glow rad="101600">
                    <a:srgbClr val="000000"/>
                  </a:glow>
                </a:effectLst>
                <a:latin typeface="Arial" charset="0"/>
              </a:rPr>
              <a:t>2016: 65 people </a:t>
            </a:r>
            <a:r>
              <a:rPr lang="en-US" sz="4400" b="1" dirty="0">
                <a:solidFill>
                  <a:srgbClr val="FFFFFF"/>
                </a:solidFill>
                <a:effectLst>
                  <a:glow rad="101600">
                    <a:srgbClr val="000000"/>
                  </a:glow>
                </a:effectLst>
                <a:latin typeface="Arial" charset="0"/>
              </a:rPr>
              <a:t>from </a:t>
            </a:r>
            <a:r>
              <a:rPr lang="en-US" sz="4400" b="1" dirty="0" smtClean="0">
                <a:solidFill>
                  <a:srgbClr val="FFFFFF"/>
                </a:solidFill>
                <a:effectLst>
                  <a:glow rad="101600">
                    <a:srgbClr val="000000"/>
                  </a:glow>
                </a:effectLst>
                <a:latin typeface="Arial" charset="0"/>
              </a:rPr>
              <a:t>20 </a:t>
            </a:r>
            <a:r>
              <a:rPr lang="en-US" sz="4400" b="1" dirty="0">
                <a:solidFill>
                  <a:srgbClr val="FFFFFF"/>
                </a:solidFill>
                <a:effectLst>
                  <a:glow rad="101600">
                    <a:srgbClr val="000000"/>
                  </a:glow>
                </a:effectLst>
                <a:latin typeface="Arial" charset="0"/>
              </a:rPr>
              <a:t>nations</a:t>
            </a:r>
            <a:endParaRPr lang="en-US" sz="4400" b="1" dirty="0">
              <a:solidFill>
                <a:srgbClr val="000000"/>
              </a:solidFill>
              <a:effectLst>
                <a:glow rad="101600">
                  <a:srgbClr val="000000"/>
                </a:glow>
              </a:effectLst>
              <a:latin typeface="Arial"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28389337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4800" dirty="0">
                <a:solidFill>
                  <a:schemeClr val="bg1"/>
                </a:solidFill>
                <a:latin typeface="Arial" charset="0"/>
                <a:ea typeface="ＭＳ Ｐゴシック" charset="0"/>
                <a:cs typeface="ＭＳ Ｐゴシック" charset="0"/>
              </a:rPr>
              <a:t>Our People</a:t>
            </a:r>
            <a:endParaRPr lang="en-US" sz="4800" dirty="0">
              <a:latin typeface="Arial" charset="0"/>
              <a:ea typeface="ＭＳ Ｐゴシック" charset="0"/>
              <a:cs typeface="ＭＳ Ｐゴシック" charset="0"/>
            </a:endParaRPr>
          </a:p>
        </p:txBody>
      </p:sp>
      <p:pic>
        <p:nvPicPr>
          <p:cNvPr id="367618" name="Picture 1" descr="CIC Ladies 2014.jpe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2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376271"/>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smtClean="0">
                <a:solidFill>
                  <a:srgbClr val="FFFFFF"/>
                </a:solidFill>
                <a:effectLst>
                  <a:glow rad="190500">
                    <a:srgbClr val="000000"/>
                  </a:glow>
                </a:effectLst>
                <a:latin typeface="Arial" charset="0"/>
              </a:rPr>
              <a:t>Susan teaches church women</a:t>
            </a:r>
            <a:endParaRPr lang="en-US" sz="4400" b="1" dirty="0">
              <a:solidFill>
                <a:srgbClr val="000000"/>
              </a:solidFill>
              <a:effectLst>
                <a:glow rad="190500">
                  <a:srgbClr val="000000"/>
                </a:glow>
              </a:effectLst>
              <a:latin typeface="Arial" charset="0"/>
            </a:endParaRPr>
          </a:p>
        </p:txBody>
      </p:sp>
      <p:pic>
        <p:nvPicPr>
          <p:cNvPr id="367620"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27819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1473"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610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a:solidFill>
                  <a:schemeClr val="bg1"/>
                </a:solidFill>
                <a:latin typeface="Arial" charset="0"/>
                <a:ea typeface="ＭＳ Ｐゴシック" charset="0"/>
                <a:cs typeface="ＭＳ Ｐゴシック" charset="0"/>
              </a:rPr>
              <a:t>Our People</a:t>
            </a:r>
            <a:endParaRPr lang="en-US" sz="6600">
              <a:latin typeface="Arial" charset="0"/>
              <a:ea typeface="ＭＳ Ｐゴシック" charset="0"/>
              <a:cs typeface="ＭＳ Ｐゴシック" charset="0"/>
            </a:endParaRPr>
          </a:p>
        </p:txBody>
      </p:sp>
      <p:pic>
        <p:nvPicPr>
          <p:cNvPr id="36147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657850"/>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smtClean="0">
                <a:solidFill>
                  <a:srgbClr val="FFFFFF"/>
                </a:solidFill>
                <a:latin typeface="Arial" charset="0"/>
              </a:rPr>
              <a:t>Preaching through Scripture</a:t>
            </a:r>
            <a:endParaRPr lang="en-US" sz="4400" b="1" dirty="0">
              <a:solidFill>
                <a:srgbClr val="000000"/>
              </a:solidFill>
              <a:latin typeface="Arial"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41995562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Our People</a:t>
            </a:r>
            <a:endParaRPr lang="en-US" sz="6600" dirty="0">
              <a:latin typeface="Arial" charset="0"/>
              <a:ea typeface="ＭＳ Ｐゴシック" charset="0"/>
              <a:cs typeface="ＭＳ Ｐゴシック" charset="0"/>
            </a:endParaRPr>
          </a:p>
        </p:txBody>
      </p:sp>
      <p:pic>
        <p:nvPicPr>
          <p:cNvPr id="363522"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853569"/>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en-US" sz="4400" b="1" dirty="0" smtClean="0">
                <a:solidFill>
                  <a:srgbClr val="FFFFFF"/>
                </a:solidFill>
                <a:effectLst>
                  <a:glow rad="190500">
                    <a:srgbClr val="000000"/>
                  </a:glow>
                </a:effectLst>
                <a:latin typeface="Arial" charset="0"/>
              </a:rPr>
              <a:t>SBC students serve at church</a:t>
            </a:r>
            <a:endParaRPr lang="en-US" sz="4400" b="1" dirty="0">
              <a:solidFill>
                <a:srgbClr val="000000"/>
              </a:solidFill>
              <a:effectLst>
                <a:glow rad="190500">
                  <a:srgbClr val="000000"/>
                </a:glow>
              </a:effectLst>
              <a:latin typeface="Arial"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smtClean="0">
                <a:solidFill>
                  <a:srgbClr val="FFFFFF"/>
                </a:solidFill>
                <a:effectLst>
                  <a:glow rad="266700">
                    <a:srgbClr val="000000">
                      <a:alpha val="75000"/>
                    </a:srgbClr>
                  </a:glow>
                </a:effectLst>
                <a:latin typeface="Arial" charset="0"/>
                <a:ea typeface="ＭＳ Ｐゴシック"/>
              </a:rPr>
              <a:t>9</a:t>
            </a:r>
          </a:p>
        </p:txBody>
      </p:sp>
    </p:spTree>
    <p:extLst>
      <p:ext uri="{BB962C8B-B14F-4D97-AF65-F5344CB8AC3E}">
        <p14:creationId xmlns:p14="http://schemas.microsoft.com/office/powerpoint/2010/main" val="25725585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ctrTitle"/>
          </p:nvPr>
        </p:nvSpPr>
        <p:spPr>
          <a:xfrm>
            <a:off x="2971800" y="152400"/>
            <a:ext cx="5943600" cy="1143000"/>
          </a:xfrm>
          <a:effectLst>
            <a:outerShdw blurRad="63500" dist="35921" dir="2700000" algn="ctr" rotWithShape="0">
              <a:srgbClr val="000000">
                <a:alpha val="74998"/>
              </a:srgbClr>
            </a:outerShdw>
          </a:effectLst>
        </p:spPr>
        <p:txBody>
          <a:bodyPr/>
          <a:lstStyle/>
          <a:p>
            <a:pPr eaLnBrk="1" hangingPunct="1">
              <a:defRPr/>
            </a:pPr>
            <a:r>
              <a:rPr lang="en-US" sz="4800" i="1" dirty="0" err="1">
                <a:solidFill>
                  <a:schemeClr val="bg1"/>
                </a:solidFill>
                <a:latin typeface="Arial" charset="0"/>
                <a:ea typeface="ＭＳ Ｐゴシック" charset="0"/>
                <a:cs typeface="ＭＳ Ｐゴシック" charset="0"/>
              </a:rPr>
              <a:t>www.cicfamily.com</a:t>
            </a:r>
            <a:endParaRPr lang="en-US" sz="4800" dirty="0">
              <a:latin typeface="Arial" charset="0"/>
              <a:ea typeface="ＭＳ Ｐゴシック" charset="0"/>
              <a:cs typeface="ＭＳ Ｐゴシック" charset="0"/>
            </a:endParaRPr>
          </a:p>
        </p:txBody>
      </p:sp>
      <p:pic>
        <p:nvPicPr>
          <p:cNvPr id="411650" name="Picture 4" descr="CIC Homepag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51" name="Picture 2" descr="CIC Sermon Page.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70163"/>
            <a:ext cx="9144000" cy="426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bwMode="auto">
          <a:xfrm>
            <a:off x="251520" y="0"/>
            <a:ext cx="8663880" cy="14478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13208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eaLnBrk="1" hangingPunct="1">
              <a:defRPr/>
            </a:pPr>
            <a:r>
              <a:rPr lang="en-US" sz="4800" smtClean="0">
                <a:solidFill>
                  <a:srgbClr val="FFFFFF"/>
                </a:solidFill>
                <a:latin typeface="Arial Italic" charset="0"/>
                <a:ea typeface="ＭＳ Ｐゴシック"/>
                <a:cs typeface="Arial Italic" charset="0"/>
                <a:sym typeface="Arial Italic" charset="0"/>
              </a:rPr>
              <a:t>www.cicfamily.com</a:t>
            </a:r>
            <a:endParaRPr lang="en-US" sz="4800" dirty="0" smtClean="0">
              <a:solidFill>
                <a:srgbClr val="FFFFFF"/>
              </a:solidFill>
              <a:latin typeface="Arial Italic" charset="0"/>
              <a:ea typeface="ＭＳ Ｐゴシック"/>
              <a:cs typeface="ＭＳ Ｐゴシック"/>
              <a:sym typeface="Arial Italic" charset="0"/>
            </a:endParaRPr>
          </a:p>
        </p:txBody>
      </p:sp>
    </p:spTree>
    <p:extLst>
      <p:ext uri="{BB962C8B-B14F-4D97-AF65-F5344CB8AC3E}">
        <p14:creationId xmlns:p14="http://schemas.microsoft.com/office/powerpoint/2010/main" val="4256495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24290"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48763"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4291" name="Title 1"/>
          <p:cNvSpPr>
            <a:spLocks noGrp="1"/>
          </p:cNvSpPr>
          <p:nvPr>
            <p:ph type="title" idx="4294967295"/>
          </p:nvPr>
        </p:nvSpPr>
        <p:spPr>
          <a:xfrm>
            <a:off x="0" y="0"/>
            <a:ext cx="9144000" cy="765175"/>
          </a:xfrm>
        </p:spPr>
        <p:txBody>
          <a:bodyPr/>
          <a:lstStyle/>
          <a:p>
            <a:r>
              <a:rPr lang="en-US" sz="3200" b="1">
                <a:solidFill>
                  <a:schemeClr val="bg1"/>
                </a:solidFill>
                <a:latin typeface="Arial" charset="0"/>
                <a:ea typeface="Osaka" charset="0"/>
                <a:cs typeface="Osaka" charset="0"/>
              </a:rPr>
              <a:t>The Power of God's Word (Isa. 55:8-9 </a:t>
            </a:r>
            <a:r>
              <a:rPr lang="en-US" sz="2400" b="1">
                <a:solidFill>
                  <a:schemeClr val="bg1"/>
                </a:solidFill>
                <a:latin typeface="Arial" charset="0"/>
                <a:ea typeface="Osaka" charset="0"/>
                <a:cs typeface="Osaka" charset="0"/>
              </a:rPr>
              <a:t>NLT</a:t>
            </a:r>
            <a:r>
              <a:rPr lang="en-US" sz="3200" b="1">
                <a:solidFill>
                  <a:schemeClr val="bg1"/>
                </a:solidFill>
                <a:latin typeface="Arial" charset="0"/>
                <a:ea typeface="Osaka" charset="0"/>
                <a:cs typeface="Osaka" charset="0"/>
              </a:rPr>
              <a:t>)</a:t>
            </a:r>
          </a:p>
        </p:txBody>
      </p:sp>
      <p:sp>
        <p:nvSpPr>
          <p:cNvPr id="11" name="Title 1"/>
          <p:cNvSpPr txBox="1">
            <a:spLocks/>
          </p:cNvSpPr>
          <p:nvPr/>
        </p:nvSpPr>
        <p:spPr bwMode="auto">
          <a:xfrm>
            <a:off x="0" y="2348880"/>
            <a:ext cx="9144000" cy="151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2400" b="1" baseline="30000" dirty="0" smtClean="0">
                <a:solidFill>
                  <a:srgbClr val="FFFFFF"/>
                </a:solidFill>
                <a:effectLst>
                  <a:glow rad="139700">
                    <a:srgbClr val="000000">
                      <a:alpha val="96000"/>
                    </a:srgbClr>
                  </a:glow>
                </a:effectLst>
                <a:latin typeface="Arial"/>
                <a:ea typeface="Osaka"/>
                <a:cs typeface="Osaka"/>
              </a:rPr>
              <a:t>"9</a:t>
            </a:r>
            <a:r>
              <a:rPr lang="en-US" sz="2400" b="1" dirty="0" smtClean="0">
                <a:solidFill>
                  <a:srgbClr val="FFFFFF"/>
                </a:solidFill>
                <a:effectLst>
                  <a:glow rad="139700">
                    <a:srgbClr val="000000">
                      <a:alpha val="96000"/>
                    </a:srgbClr>
                  </a:glow>
                </a:effectLst>
                <a:latin typeface="Arial"/>
                <a:ea typeface="Osaka"/>
                <a:cs typeface="Osaka"/>
              </a:rPr>
              <a:t>For </a:t>
            </a:r>
            <a:r>
              <a:rPr lang="en-US" sz="2400" b="1" dirty="0">
                <a:solidFill>
                  <a:srgbClr val="FFFFFF"/>
                </a:solidFill>
                <a:effectLst>
                  <a:glow rad="139700">
                    <a:srgbClr val="000000">
                      <a:alpha val="96000"/>
                    </a:srgbClr>
                  </a:glow>
                </a:effectLst>
                <a:latin typeface="Arial"/>
                <a:ea typeface="Osaka"/>
                <a:cs typeface="Osaka"/>
              </a:rPr>
              <a:t>just as the heavens are higher than the earth</a:t>
            </a:r>
            <a:r>
              <a:rPr lang="en-US" sz="2400" b="1" dirty="0" smtClean="0">
                <a:solidFill>
                  <a:srgbClr val="FFFFFF"/>
                </a:solidFill>
                <a:effectLst>
                  <a:glow rad="139700">
                    <a:srgbClr val="000000">
                      <a:alpha val="96000"/>
                    </a:srgbClr>
                  </a:glow>
                </a:effectLst>
                <a:latin typeface="Arial"/>
                <a:ea typeface="Osaka"/>
                <a:cs typeface="Osaka"/>
              </a:rPr>
              <a:t>,</a:t>
            </a:r>
            <a:br>
              <a:rPr lang="en-US" sz="2400" b="1" dirty="0" smtClean="0">
                <a:solidFill>
                  <a:srgbClr val="FFFFFF"/>
                </a:solidFill>
                <a:effectLst>
                  <a:glow rad="139700">
                    <a:srgbClr val="000000">
                      <a:alpha val="96000"/>
                    </a:srgbClr>
                  </a:glow>
                </a:effectLst>
                <a:latin typeface="Arial"/>
                <a:ea typeface="Osaka"/>
                <a:cs typeface="Osaka"/>
              </a:rPr>
            </a:br>
            <a:r>
              <a:rPr lang="en-US" sz="2400" b="1" dirty="0" smtClean="0">
                <a:solidFill>
                  <a:srgbClr val="FFFFFF"/>
                </a:solidFill>
                <a:effectLst>
                  <a:glow rad="139700">
                    <a:srgbClr val="000000">
                      <a:alpha val="96000"/>
                    </a:srgbClr>
                  </a:glow>
                </a:effectLst>
                <a:latin typeface="Arial"/>
                <a:ea typeface="Osaka"/>
                <a:cs typeface="Osaka"/>
              </a:rPr>
              <a:t>so </a:t>
            </a:r>
            <a:r>
              <a:rPr lang="en-US" sz="2400" b="1" dirty="0">
                <a:solidFill>
                  <a:srgbClr val="FFFFFF"/>
                </a:solidFill>
                <a:effectLst>
                  <a:glow rad="139700">
                    <a:srgbClr val="000000">
                      <a:alpha val="96000"/>
                    </a:srgbClr>
                  </a:glow>
                </a:effectLst>
                <a:latin typeface="Arial"/>
                <a:ea typeface="Osaka"/>
                <a:cs typeface="Osaka"/>
              </a:rPr>
              <a:t>my ways are higher than your ways </a:t>
            </a:r>
            <a:r>
              <a:rPr lang="en-US" sz="2400" b="1" dirty="0" smtClean="0">
                <a:solidFill>
                  <a:srgbClr val="FFFFFF"/>
                </a:solidFill>
                <a:effectLst>
                  <a:glow rad="139700">
                    <a:srgbClr val="000000">
                      <a:alpha val="96000"/>
                    </a:srgbClr>
                  </a:glow>
                </a:effectLst>
                <a:latin typeface="Arial"/>
                <a:ea typeface="Osaka"/>
                <a:cs typeface="Osaka"/>
              </a:rPr>
              <a:t/>
            </a:r>
            <a:br>
              <a:rPr lang="en-US" sz="2400" b="1" dirty="0" smtClean="0">
                <a:solidFill>
                  <a:srgbClr val="FFFFFF"/>
                </a:solidFill>
                <a:effectLst>
                  <a:glow rad="139700">
                    <a:srgbClr val="000000">
                      <a:alpha val="96000"/>
                    </a:srgbClr>
                  </a:glow>
                </a:effectLst>
                <a:latin typeface="Arial"/>
                <a:ea typeface="Osaka"/>
                <a:cs typeface="Osaka"/>
              </a:rPr>
            </a:br>
            <a:r>
              <a:rPr lang="en-US" sz="2400" b="1" dirty="0" smtClean="0">
                <a:solidFill>
                  <a:srgbClr val="FFFFFF"/>
                </a:solidFill>
                <a:effectLst>
                  <a:glow rad="139700">
                    <a:srgbClr val="000000">
                      <a:alpha val="96000"/>
                    </a:srgbClr>
                  </a:glow>
                </a:effectLst>
                <a:latin typeface="Arial"/>
                <a:ea typeface="Osaka"/>
                <a:cs typeface="Osaka"/>
              </a:rPr>
              <a:t>and </a:t>
            </a:r>
            <a:r>
              <a:rPr lang="en-US" sz="2400" b="1" dirty="0">
                <a:solidFill>
                  <a:srgbClr val="FFFFFF"/>
                </a:solidFill>
                <a:effectLst>
                  <a:glow rad="139700">
                    <a:srgbClr val="000000">
                      <a:alpha val="96000"/>
                    </a:srgbClr>
                  </a:glow>
                </a:effectLst>
                <a:latin typeface="Arial"/>
                <a:ea typeface="Osaka"/>
                <a:cs typeface="Osaka"/>
              </a:rPr>
              <a:t>my thoughts higher than your thoughts</a:t>
            </a:r>
            <a:r>
              <a:rPr lang="en-US" sz="2400" b="1" dirty="0" smtClean="0">
                <a:solidFill>
                  <a:srgbClr val="FFFFFF"/>
                </a:solidFill>
                <a:effectLst>
                  <a:glow rad="139700">
                    <a:srgbClr val="000000">
                      <a:alpha val="96000"/>
                    </a:srgbClr>
                  </a:glow>
                </a:effectLst>
                <a:latin typeface="Arial"/>
                <a:ea typeface="Osaka"/>
                <a:cs typeface="Osaka"/>
              </a:rPr>
              <a:t>."</a:t>
            </a:r>
            <a:endParaRPr lang="en-US" sz="2400" b="1" dirty="0">
              <a:solidFill>
                <a:srgbClr val="FFFFFF"/>
              </a:solidFill>
              <a:effectLst>
                <a:glow rad="139700">
                  <a:srgbClr val="000000">
                    <a:alpha val="96000"/>
                  </a:srgbClr>
                </a:glow>
              </a:effectLst>
              <a:latin typeface="Arial"/>
              <a:ea typeface="Osaka"/>
              <a:cs typeface="Osaka"/>
            </a:endParaRPr>
          </a:p>
        </p:txBody>
      </p:sp>
      <p:sp>
        <p:nvSpPr>
          <p:cNvPr id="12" name="Title 1"/>
          <p:cNvSpPr txBox="1">
            <a:spLocks/>
          </p:cNvSpPr>
          <p:nvPr/>
        </p:nvSpPr>
        <p:spPr bwMode="auto">
          <a:xfrm>
            <a:off x="0" y="764704"/>
            <a:ext cx="9144000"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indent="-182563" algn="l">
              <a:defRPr/>
            </a:pPr>
            <a:r>
              <a:rPr lang="en-US" sz="2400" b="1" dirty="0" smtClean="0">
                <a:solidFill>
                  <a:srgbClr val="FFFFFF"/>
                </a:solidFill>
                <a:effectLst>
                  <a:glow rad="152400">
                    <a:srgbClr val="000000">
                      <a:alpha val="97000"/>
                    </a:srgbClr>
                  </a:glow>
                </a:effectLst>
                <a:latin typeface="Arial"/>
                <a:ea typeface="Osaka"/>
                <a:cs typeface="Osaka"/>
              </a:rPr>
              <a:t>"My </a:t>
            </a:r>
            <a:r>
              <a:rPr lang="en-US" sz="2400" b="1" dirty="0">
                <a:solidFill>
                  <a:srgbClr val="FFFFFF"/>
                </a:solidFill>
                <a:effectLst>
                  <a:glow rad="152400">
                    <a:srgbClr val="000000">
                      <a:alpha val="97000"/>
                    </a:srgbClr>
                  </a:glow>
                </a:effectLst>
                <a:latin typeface="Arial"/>
                <a:ea typeface="Osaka"/>
                <a:cs typeface="Osaka"/>
              </a:rPr>
              <a:t>thoughts are nothing like your thoughts</a:t>
            </a:r>
            <a:r>
              <a:rPr lang="en-US" sz="2400" b="1" dirty="0" smtClean="0">
                <a:solidFill>
                  <a:srgbClr val="FFFFFF"/>
                </a:solidFill>
                <a:effectLst>
                  <a:glow rad="152400">
                    <a:srgbClr val="000000">
                      <a:alpha val="97000"/>
                    </a:srgbClr>
                  </a:glow>
                </a:effectLst>
                <a:latin typeface="Arial"/>
                <a:ea typeface="Osaka"/>
                <a:cs typeface="Osaka"/>
              </a:rPr>
              <a:t>," </a:t>
            </a:r>
            <a:r>
              <a:rPr lang="en-US" sz="2400" b="1" dirty="0">
                <a:solidFill>
                  <a:srgbClr val="FFFFFF"/>
                </a:solidFill>
                <a:effectLst>
                  <a:glow rad="152400">
                    <a:srgbClr val="000000">
                      <a:alpha val="97000"/>
                    </a:srgbClr>
                  </a:glow>
                </a:effectLst>
                <a:latin typeface="Arial"/>
                <a:ea typeface="Osaka"/>
                <a:cs typeface="Osaka"/>
              </a:rPr>
              <a:t>says the L</a:t>
            </a:r>
            <a:r>
              <a:rPr lang="en-US" sz="2000" b="1" dirty="0">
                <a:solidFill>
                  <a:srgbClr val="FFFFFF"/>
                </a:solidFill>
                <a:effectLst>
                  <a:glow rad="152400">
                    <a:srgbClr val="000000">
                      <a:alpha val="97000"/>
                    </a:srgbClr>
                  </a:glow>
                </a:effectLst>
                <a:latin typeface="Arial"/>
                <a:ea typeface="Osaka"/>
                <a:cs typeface="Osaka"/>
              </a:rPr>
              <a:t>ORD</a:t>
            </a:r>
            <a:r>
              <a:rPr lang="en-US" sz="2400" b="1" dirty="0">
                <a:solidFill>
                  <a:srgbClr val="FFFFFF"/>
                </a:solidFill>
                <a:effectLst>
                  <a:glow rad="152400">
                    <a:srgbClr val="000000">
                      <a:alpha val="97000"/>
                    </a:srgbClr>
                  </a:glow>
                </a:effectLst>
                <a:latin typeface="Arial"/>
                <a:ea typeface="Osaka"/>
                <a:cs typeface="Osaka"/>
              </a:rPr>
              <a:t>. </a:t>
            </a:r>
          </a:p>
          <a:p>
            <a:pPr marL="182563" indent="-182563" algn="l">
              <a:defRPr/>
            </a:pPr>
            <a:r>
              <a:rPr lang="en-US" sz="2400" b="1" dirty="0">
                <a:solidFill>
                  <a:srgbClr val="FFFFFF"/>
                </a:solidFill>
                <a:effectLst>
                  <a:glow rad="152400">
                    <a:srgbClr val="000000">
                      <a:alpha val="97000"/>
                    </a:srgbClr>
                  </a:glow>
                </a:effectLst>
                <a:latin typeface="Arial"/>
                <a:ea typeface="Osaka"/>
                <a:cs typeface="Osaka"/>
              </a:rPr>
              <a:t>"</a:t>
            </a:r>
            <a:r>
              <a:rPr lang="en-US" sz="2400" b="1" dirty="0" smtClean="0">
                <a:solidFill>
                  <a:srgbClr val="FFFFFF"/>
                </a:solidFill>
                <a:effectLst>
                  <a:glow rad="152400">
                    <a:srgbClr val="000000">
                      <a:alpha val="97000"/>
                    </a:srgbClr>
                  </a:glow>
                </a:effectLst>
                <a:latin typeface="Arial"/>
                <a:ea typeface="Osaka"/>
                <a:cs typeface="Osaka"/>
              </a:rPr>
              <a:t>And </a:t>
            </a:r>
            <a:r>
              <a:rPr lang="en-US" sz="2400" b="1" dirty="0">
                <a:solidFill>
                  <a:srgbClr val="FFFFFF"/>
                </a:solidFill>
                <a:effectLst>
                  <a:glow rad="152400">
                    <a:srgbClr val="000000">
                      <a:alpha val="97000"/>
                    </a:srgbClr>
                  </a:glow>
                </a:effectLst>
                <a:latin typeface="Arial"/>
                <a:ea typeface="Osaka"/>
                <a:cs typeface="Osaka"/>
              </a:rPr>
              <a:t>my ways are far beyond anything </a:t>
            </a:r>
            <a:r>
              <a:rPr lang="en-US" sz="2400" b="1" dirty="0" smtClean="0">
                <a:solidFill>
                  <a:srgbClr val="FFFFFF"/>
                </a:solidFill>
                <a:effectLst>
                  <a:glow rad="152400">
                    <a:srgbClr val="000000">
                      <a:alpha val="97000"/>
                    </a:srgbClr>
                  </a:glow>
                </a:effectLst>
                <a:latin typeface="Arial"/>
                <a:ea typeface="Osaka"/>
                <a:cs typeface="Osaka"/>
              </a:rPr>
              <a:t/>
            </a:r>
            <a:br>
              <a:rPr lang="en-US" sz="2400" b="1" dirty="0" smtClean="0">
                <a:solidFill>
                  <a:srgbClr val="FFFFFF"/>
                </a:solidFill>
                <a:effectLst>
                  <a:glow rad="152400">
                    <a:srgbClr val="000000">
                      <a:alpha val="97000"/>
                    </a:srgbClr>
                  </a:glow>
                </a:effectLst>
                <a:latin typeface="Arial"/>
                <a:ea typeface="Osaka"/>
                <a:cs typeface="Osaka"/>
              </a:rPr>
            </a:br>
            <a:r>
              <a:rPr lang="en-US" sz="2400" b="1" dirty="0" smtClean="0">
                <a:solidFill>
                  <a:srgbClr val="FFFFFF"/>
                </a:solidFill>
                <a:effectLst>
                  <a:glow rad="152400">
                    <a:srgbClr val="000000">
                      <a:alpha val="97000"/>
                    </a:srgbClr>
                  </a:glow>
                </a:effectLst>
                <a:latin typeface="Arial"/>
                <a:ea typeface="Osaka"/>
                <a:cs typeface="Osaka"/>
              </a:rPr>
              <a:t>you </a:t>
            </a:r>
            <a:r>
              <a:rPr lang="en-US" sz="2400" b="1" dirty="0">
                <a:solidFill>
                  <a:srgbClr val="FFFFFF"/>
                </a:solidFill>
                <a:effectLst>
                  <a:glow rad="152400">
                    <a:srgbClr val="000000">
                      <a:alpha val="97000"/>
                    </a:srgbClr>
                  </a:glow>
                </a:effectLst>
                <a:latin typeface="Arial"/>
                <a:ea typeface="Osaka"/>
                <a:cs typeface="Osaka"/>
              </a:rPr>
              <a:t>could </a:t>
            </a:r>
            <a:r>
              <a:rPr lang="en-US" sz="2400" b="1" dirty="0" smtClean="0">
                <a:solidFill>
                  <a:srgbClr val="FFFFFF"/>
                </a:solidFill>
                <a:effectLst>
                  <a:glow rad="152400">
                    <a:srgbClr val="000000">
                      <a:alpha val="97000"/>
                    </a:srgbClr>
                  </a:glow>
                </a:effectLst>
                <a:latin typeface="Arial"/>
                <a:ea typeface="Osaka"/>
                <a:cs typeface="Osaka"/>
              </a:rPr>
              <a:t>imagine."</a:t>
            </a:r>
            <a:endParaRPr lang="en-US" sz="2400" b="1" dirty="0">
              <a:solidFill>
                <a:srgbClr val="FFFFFF"/>
              </a:solidFill>
              <a:effectLst>
                <a:glow rad="152400">
                  <a:srgbClr val="000000">
                    <a:alpha val="97000"/>
                  </a:srgbClr>
                </a:glow>
              </a:effectLst>
              <a:latin typeface="Arial"/>
              <a:ea typeface="Osaka"/>
              <a:cs typeface="Osaka"/>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2633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33450"/>
            <a:ext cx="9144000" cy="602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6339" name="Title 1"/>
          <p:cNvSpPr>
            <a:spLocks noGrp="1"/>
          </p:cNvSpPr>
          <p:nvPr>
            <p:ph type="title" idx="4294967295"/>
          </p:nvPr>
        </p:nvSpPr>
        <p:spPr>
          <a:xfrm>
            <a:off x="0" y="0"/>
            <a:ext cx="9144000" cy="765175"/>
          </a:xfrm>
        </p:spPr>
        <p:txBody>
          <a:bodyPr/>
          <a:lstStyle/>
          <a:p>
            <a:r>
              <a:rPr lang="en-US" sz="3200" b="1">
                <a:solidFill>
                  <a:schemeClr val="bg1"/>
                </a:solidFill>
                <a:latin typeface="Arial" charset="0"/>
                <a:ea typeface="Osaka" charset="0"/>
                <a:cs typeface="Osaka" charset="0"/>
              </a:rPr>
              <a:t>The Power of God's Word (Isa. 55:10a </a:t>
            </a:r>
            <a:r>
              <a:rPr lang="en-US" sz="2400" b="1">
                <a:solidFill>
                  <a:schemeClr val="bg1"/>
                </a:solidFill>
                <a:latin typeface="Arial" charset="0"/>
                <a:ea typeface="Osaka" charset="0"/>
                <a:cs typeface="Osaka" charset="0"/>
              </a:rPr>
              <a:t>NLT</a:t>
            </a:r>
            <a:r>
              <a:rPr lang="en-US" sz="3200" b="1">
                <a:solidFill>
                  <a:schemeClr val="bg1"/>
                </a:solidFill>
                <a:latin typeface="Arial" charset="0"/>
                <a:ea typeface="Osaka" charset="0"/>
                <a:cs typeface="Osaka" charset="0"/>
              </a:rPr>
              <a:t>)</a:t>
            </a:r>
          </a:p>
        </p:txBody>
      </p:sp>
      <p:sp>
        <p:nvSpPr>
          <p:cNvPr id="12" name="Title 1"/>
          <p:cNvSpPr txBox="1">
            <a:spLocks/>
          </p:cNvSpPr>
          <p:nvPr/>
        </p:nvSpPr>
        <p:spPr bwMode="auto">
          <a:xfrm>
            <a:off x="0" y="764704"/>
            <a:ext cx="9144000"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indent="-182563" algn="l">
              <a:defRPr/>
            </a:pPr>
            <a:r>
              <a:rPr lang="en-US" sz="2400" b="1" dirty="0" smtClean="0">
                <a:solidFill>
                  <a:srgbClr val="FFFFFF"/>
                </a:solidFill>
                <a:effectLst>
                  <a:glow rad="152400">
                    <a:srgbClr val="000000">
                      <a:alpha val="97000"/>
                    </a:srgbClr>
                  </a:glow>
                </a:effectLst>
                <a:latin typeface="Arial"/>
                <a:ea typeface="Osaka"/>
                <a:cs typeface="Osaka"/>
              </a:rPr>
              <a:t>"The </a:t>
            </a:r>
            <a:r>
              <a:rPr lang="en-US" sz="2400" b="1" dirty="0">
                <a:solidFill>
                  <a:srgbClr val="FFFFFF"/>
                </a:solidFill>
                <a:effectLst>
                  <a:glow rad="152400">
                    <a:srgbClr val="000000">
                      <a:alpha val="97000"/>
                    </a:srgbClr>
                  </a:glow>
                </a:effectLst>
                <a:latin typeface="Arial"/>
                <a:ea typeface="Osaka"/>
                <a:cs typeface="Osaka"/>
              </a:rPr>
              <a:t>rain and snow come down from the heavens </a:t>
            </a:r>
          </a:p>
          <a:p>
            <a:pPr marL="182563" indent="-182563" algn="l">
              <a:defRPr/>
            </a:pPr>
            <a:r>
              <a:rPr lang="en-US" sz="2400" b="1" dirty="0">
                <a:solidFill>
                  <a:srgbClr val="FFFFFF"/>
                </a:solidFill>
                <a:effectLst>
                  <a:glow rad="152400">
                    <a:srgbClr val="000000">
                      <a:alpha val="97000"/>
                    </a:srgbClr>
                  </a:glow>
                </a:effectLst>
                <a:latin typeface="Arial"/>
                <a:ea typeface="Osaka"/>
                <a:cs typeface="Osaka"/>
              </a:rPr>
              <a:t>		 and stay on the ground to water the earth</a:t>
            </a:r>
            <a:r>
              <a:rPr lang="en-US" sz="2400" b="1" dirty="0" smtClean="0">
                <a:solidFill>
                  <a:srgbClr val="FFFFFF"/>
                </a:solidFill>
                <a:effectLst>
                  <a:glow rad="152400">
                    <a:srgbClr val="000000">
                      <a:alpha val="97000"/>
                    </a:srgbClr>
                  </a:glow>
                </a:effectLst>
                <a:latin typeface="Arial"/>
                <a:ea typeface="Osaka"/>
                <a:cs typeface="Osaka"/>
              </a:rPr>
              <a:t>." </a:t>
            </a:r>
            <a:endParaRPr lang="en-US" sz="2400" b="1" dirty="0">
              <a:solidFill>
                <a:srgbClr val="FFFFFF"/>
              </a:solidFill>
              <a:effectLst>
                <a:glow rad="152400">
                  <a:srgbClr val="000000">
                    <a:alpha val="97000"/>
                  </a:srgbClr>
                </a:glow>
              </a:effectLst>
              <a:latin typeface="Arial"/>
              <a:ea typeface="Osaka"/>
              <a:cs typeface="Osaka"/>
            </a:endParaRPr>
          </a:p>
          <a:p>
            <a:pPr marL="182563" indent="-182563" algn="l">
              <a:defRPr/>
            </a:pPr>
            <a:endParaRPr lang="en-US" sz="2400" b="1" dirty="0">
              <a:solidFill>
                <a:srgbClr val="FFFFFF"/>
              </a:solidFill>
              <a:effectLst>
                <a:glow rad="152400">
                  <a:srgbClr val="000000">
                    <a:alpha val="97000"/>
                  </a:srgbClr>
                </a:glow>
              </a:effectLst>
              <a:latin typeface="Arial"/>
              <a:ea typeface="Osaka"/>
              <a:cs typeface="Osaka"/>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28386"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2150"/>
            <a:ext cx="9144000" cy="61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8387" name="Title 1"/>
          <p:cNvSpPr>
            <a:spLocks noGrp="1"/>
          </p:cNvSpPr>
          <p:nvPr>
            <p:ph type="title" idx="4294967295"/>
          </p:nvPr>
        </p:nvSpPr>
        <p:spPr>
          <a:xfrm>
            <a:off x="0" y="0"/>
            <a:ext cx="9144000" cy="765175"/>
          </a:xfrm>
        </p:spPr>
        <p:txBody>
          <a:bodyPr/>
          <a:lstStyle/>
          <a:p>
            <a:r>
              <a:rPr lang="en-US" sz="3200" b="1">
                <a:solidFill>
                  <a:schemeClr val="bg1"/>
                </a:solidFill>
                <a:latin typeface="Arial" charset="0"/>
                <a:ea typeface="Osaka" charset="0"/>
                <a:cs typeface="Osaka" charset="0"/>
              </a:rPr>
              <a:t>The Power of God's Word (Isa. 55:10b </a:t>
            </a:r>
            <a:r>
              <a:rPr lang="en-US" sz="2400" b="1">
                <a:solidFill>
                  <a:schemeClr val="bg1"/>
                </a:solidFill>
                <a:latin typeface="Arial" charset="0"/>
                <a:ea typeface="Osaka" charset="0"/>
                <a:cs typeface="Osaka" charset="0"/>
              </a:rPr>
              <a:t>NLT</a:t>
            </a:r>
            <a:r>
              <a:rPr lang="en-US" sz="3200" b="1">
                <a:solidFill>
                  <a:schemeClr val="bg1"/>
                </a:solidFill>
                <a:latin typeface="Arial" charset="0"/>
                <a:ea typeface="Osaka" charset="0"/>
                <a:cs typeface="Osaka" charset="0"/>
              </a:rPr>
              <a:t>)</a:t>
            </a:r>
          </a:p>
        </p:txBody>
      </p:sp>
      <p:sp>
        <p:nvSpPr>
          <p:cNvPr id="12" name="Title 1"/>
          <p:cNvSpPr txBox="1">
            <a:spLocks/>
          </p:cNvSpPr>
          <p:nvPr/>
        </p:nvSpPr>
        <p:spPr bwMode="auto">
          <a:xfrm>
            <a:off x="0" y="764704"/>
            <a:ext cx="9144000"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indent="-182563" algn="l">
              <a:defRPr/>
            </a:pPr>
            <a:r>
              <a:rPr lang="en-US" sz="2400" b="1" dirty="0">
                <a:solidFill>
                  <a:srgbClr val="FFFFFF"/>
                </a:solidFill>
                <a:effectLst>
                  <a:glow rad="152400">
                    <a:srgbClr val="000000">
                      <a:alpha val="97000"/>
                    </a:srgbClr>
                  </a:glow>
                </a:effectLst>
                <a:latin typeface="Arial"/>
                <a:ea typeface="Osaka"/>
                <a:cs typeface="Osaka"/>
              </a:rPr>
              <a:t>"</a:t>
            </a:r>
            <a:r>
              <a:rPr lang="en-US" sz="2400" b="1" dirty="0" smtClean="0">
                <a:solidFill>
                  <a:srgbClr val="FFFFFF"/>
                </a:solidFill>
                <a:effectLst>
                  <a:glow rad="152400">
                    <a:srgbClr val="000000">
                      <a:alpha val="97000"/>
                    </a:srgbClr>
                  </a:glow>
                </a:effectLst>
                <a:latin typeface="Arial"/>
                <a:ea typeface="Osaka"/>
                <a:cs typeface="Osaka"/>
              </a:rPr>
              <a:t>They </a:t>
            </a:r>
            <a:r>
              <a:rPr lang="en-US" sz="2400" b="1" dirty="0">
                <a:solidFill>
                  <a:srgbClr val="FFFFFF"/>
                </a:solidFill>
                <a:effectLst>
                  <a:glow rad="152400">
                    <a:srgbClr val="000000">
                      <a:alpha val="97000"/>
                    </a:srgbClr>
                  </a:glow>
                </a:effectLst>
                <a:latin typeface="Arial"/>
                <a:ea typeface="Osaka"/>
                <a:cs typeface="Osaka"/>
              </a:rPr>
              <a:t>cause the grain to grow, </a:t>
            </a:r>
          </a:p>
          <a:p>
            <a:pPr marL="182563" indent="-182563" algn="l">
              <a:defRPr/>
            </a:pPr>
            <a:r>
              <a:rPr lang="en-US" sz="2400" b="1" dirty="0">
                <a:solidFill>
                  <a:srgbClr val="FFFFFF"/>
                </a:solidFill>
                <a:effectLst>
                  <a:glow rad="152400">
                    <a:srgbClr val="000000">
                      <a:alpha val="97000"/>
                    </a:srgbClr>
                  </a:glow>
                </a:effectLst>
                <a:latin typeface="Arial"/>
                <a:ea typeface="Osaka"/>
                <a:cs typeface="Osaka"/>
              </a:rPr>
              <a:t>		 producing seed for the farmer </a:t>
            </a:r>
          </a:p>
          <a:p>
            <a:pPr marL="182563" indent="-182563" algn="l">
              <a:defRPr/>
            </a:pPr>
            <a:r>
              <a:rPr lang="en-US" sz="2400" b="1" dirty="0">
                <a:solidFill>
                  <a:srgbClr val="FFFFFF"/>
                </a:solidFill>
                <a:effectLst>
                  <a:glow rad="152400">
                    <a:srgbClr val="000000">
                      <a:alpha val="97000"/>
                    </a:srgbClr>
                  </a:glow>
                </a:effectLst>
                <a:latin typeface="Arial"/>
                <a:ea typeface="Osaka"/>
                <a:cs typeface="Osaka"/>
              </a:rPr>
              <a:t>		 and bread for the hungry</a:t>
            </a:r>
            <a:r>
              <a:rPr lang="en-US" sz="2400" b="1" dirty="0" smtClean="0">
                <a:solidFill>
                  <a:srgbClr val="FFFFFF"/>
                </a:solidFill>
                <a:effectLst>
                  <a:glow rad="152400">
                    <a:srgbClr val="000000">
                      <a:alpha val="97000"/>
                    </a:srgbClr>
                  </a:glow>
                </a:effectLst>
                <a:latin typeface="Arial"/>
                <a:ea typeface="Osaka"/>
                <a:cs typeface="Osaka"/>
              </a:rPr>
              <a:t>."</a:t>
            </a:r>
            <a:endParaRPr lang="en-US" sz="2400" b="1" dirty="0">
              <a:solidFill>
                <a:srgbClr val="FFFFFF"/>
              </a:solidFill>
              <a:effectLst>
                <a:glow rad="152400">
                  <a:srgbClr val="000000">
                    <a:alpha val="97000"/>
                  </a:srgbClr>
                </a:glow>
              </a:effectLst>
              <a:latin typeface="Arial"/>
              <a:ea typeface="Osaka"/>
              <a:cs typeface="Osaka"/>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30434"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12800"/>
            <a:ext cx="9144000"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0435" name="Title 1"/>
          <p:cNvSpPr>
            <a:spLocks noGrp="1"/>
          </p:cNvSpPr>
          <p:nvPr>
            <p:ph type="title" idx="4294967295"/>
          </p:nvPr>
        </p:nvSpPr>
        <p:spPr>
          <a:xfrm>
            <a:off x="0" y="0"/>
            <a:ext cx="9144000" cy="765175"/>
          </a:xfrm>
        </p:spPr>
        <p:txBody>
          <a:bodyPr/>
          <a:lstStyle/>
          <a:p>
            <a:r>
              <a:rPr lang="en-US" sz="3200" b="1">
                <a:solidFill>
                  <a:schemeClr val="bg1"/>
                </a:solidFill>
                <a:latin typeface="Arial" charset="0"/>
                <a:ea typeface="Osaka" charset="0"/>
                <a:cs typeface="Osaka" charset="0"/>
              </a:rPr>
              <a:t>The Power of God's Word (Isa. 55:11 </a:t>
            </a:r>
            <a:r>
              <a:rPr lang="en-US" sz="2400" b="1">
                <a:solidFill>
                  <a:schemeClr val="bg1"/>
                </a:solidFill>
                <a:latin typeface="Arial" charset="0"/>
                <a:ea typeface="Osaka" charset="0"/>
                <a:cs typeface="Osaka" charset="0"/>
              </a:rPr>
              <a:t>NLT</a:t>
            </a:r>
            <a:r>
              <a:rPr lang="en-US" sz="3200" b="1">
                <a:solidFill>
                  <a:schemeClr val="bg1"/>
                </a:solidFill>
                <a:latin typeface="Arial" charset="0"/>
                <a:ea typeface="Osaka" charset="0"/>
                <a:cs typeface="Osaka" charset="0"/>
              </a:rPr>
              <a:t>)</a:t>
            </a:r>
          </a:p>
        </p:txBody>
      </p:sp>
      <p:sp>
        <p:nvSpPr>
          <p:cNvPr id="12" name="Title 1"/>
          <p:cNvSpPr txBox="1">
            <a:spLocks/>
          </p:cNvSpPr>
          <p:nvPr/>
        </p:nvSpPr>
        <p:spPr bwMode="auto">
          <a:xfrm>
            <a:off x="0" y="764704"/>
            <a:ext cx="9144000"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182563" indent="-182563" algn="l">
              <a:defRPr/>
            </a:pPr>
            <a:r>
              <a:rPr lang="en-US" sz="2400" b="1" dirty="0" smtClean="0">
                <a:solidFill>
                  <a:srgbClr val="FFFFFF"/>
                </a:solidFill>
                <a:effectLst>
                  <a:glow rad="152400">
                    <a:srgbClr val="000000">
                      <a:alpha val="97000"/>
                    </a:srgbClr>
                  </a:glow>
                </a:effectLst>
                <a:latin typeface="Arial"/>
                <a:ea typeface="Osaka"/>
                <a:cs typeface="Osaka"/>
              </a:rPr>
              <a:t>"It </a:t>
            </a:r>
            <a:r>
              <a:rPr lang="en-US" sz="2400" b="1" dirty="0">
                <a:solidFill>
                  <a:srgbClr val="FFFFFF"/>
                </a:solidFill>
                <a:effectLst>
                  <a:glow rad="152400">
                    <a:srgbClr val="000000">
                      <a:alpha val="97000"/>
                    </a:srgbClr>
                  </a:glow>
                </a:effectLst>
                <a:latin typeface="Arial"/>
                <a:ea typeface="Osaka"/>
                <a:cs typeface="Osaka"/>
              </a:rPr>
              <a:t>is the same with my word. </a:t>
            </a:r>
          </a:p>
          <a:p>
            <a:pPr marL="182563" indent="-182563" algn="l">
              <a:defRPr/>
            </a:pPr>
            <a:r>
              <a:rPr lang="en-US" sz="2400" b="1" dirty="0">
                <a:solidFill>
                  <a:srgbClr val="FFFFFF"/>
                </a:solidFill>
                <a:effectLst>
                  <a:glow rad="152400">
                    <a:srgbClr val="000000">
                      <a:alpha val="97000"/>
                    </a:srgbClr>
                  </a:glow>
                </a:effectLst>
                <a:latin typeface="Arial"/>
                <a:ea typeface="Osaka"/>
                <a:cs typeface="Osaka"/>
              </a:rPr>
              <a:t>		 I send it out, and it always produces fruit. </a:t>
            </a:r>
          </a:p>
          <a:p>
            <a:pPr marL="182563" indent="-182563" algn="l">
              <a:defRPr/>
            </a:pPr>
            <a:r>
              <a:rPr lang="en-US" sz="2400" b="1" dirty="0">
                <a:solidFill>
                  <a:srgbClr val="FFFFFF"/>
                </a:solidFill>
                <a:effectLst>
                  <a:glow rad="152400">
                    <a:srgbClr val="000000">
                      <a:alpha val="97000"/>
                    </a:srgbClr>
                  </a:glow>
                </a:effectLst>
                <a:latin typeface="Arial"/>
                <a:ea typeface="Osaka"/>
                <a:cs typeface="Osaka"/>
              </a:rPr>
              <a:t>	 It will accomplish all I want it to, </a:t>
            </a:r>
          </a:p>
          <a:p>
            <a:pPr marL="182563" indent="-182563" algn="l">
              <a:defRPr/>
            </a:pPr>
            <a:r>
              <a:rPr lang="en-US" sz="2400" b="1" dirty="0">
                <a:solidFill>
                  <a:srgbClr val="FFFFFF"/>
                </a:solidFill>
                <a:effectLst>
                  <a:glow rad="152400">
                    <a:srgbClr val="000000">
                      <a:alpha val="97000"/>
                    </a:srgbClr>
                  </a:glow>
                </a:effectLst>
                <a:latin typeface="Arial"/>
                <a:ea typeface="Osaka"/>
                <a:cs typeface="Osaka"/>
              </a:rPr>
              <a:t>		 and it will prosper everywhere I send it</a:t>
            </a:r>
            <a:r>
              <a:rPr lang="en-US" sz="2400" b="1" dirty="0" smtClean="0">
                <a:solidFill>
                  <a:srgbClr val="FFFFFF"/>
                </a:solidFill>
                <a:effectLst>
                  <a:glow rad="152400">
                    <a:srgbClr val="000000">
                      <a:alpha val="97000"/>
                    </a:srgbClr>
                  </a:glow>
                </a:effectLst>
                <a:latin typeface="Arial"/>
                <a:ea typeface="Osaka"/>
                <a:cs typeface="Osaka"/>
              </a:rPr>
              <a:t>."</a:t>
            </a:r>
            <a:endParaRPr lang="en-US" sz="2400" b="1" dirty="0">
              <a:solidFill>
                <a:srgbClr val="FFFFFF"/>
              </a:solidFill>
              <a:effectLst>
                <a:glow rad="152400">
                  <a:srgbClr val="000000">
                    <a:alpha val="97000"/>
                  </a:srgbClr>
                </a:glow>
              </a:effectLst>
              <a:latin typeface="Arial"/>
              <a:ea typeface="Osaka"/>
              <a:cs typeface="Osaka"/>
            </a:endParaRPr>
          </a:p>
        </p:txBody>
      </p:sp>
      <p:pic>
        <p:nvPicPr>
          <p:cNvPr id="530437"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850" y="4868863"/>
            <a:ext cx="2390775"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482" name="Rectangle 7"/>
          <p:cNvSpPr>
            <a:spLocks noGrp="1" noChangeArrowheads="1"/>
          </p:cNvSpPr>
          <p:nvPr>
            <p:ph type="title" idx="4294967295"/>
          </p:nvPr>
        </p:nvSpPr>
        <p:spPr>
          <a:xfrm>
            <a:off x="6172200" y="2362200"/>
            <a:ext cx="2438400" cy="3429000"/>
          </a:xfrm>
        </p:spPr>
        <p:txBody>
          <a:bodyPr/>
          <a:lstStyle/>
          <a:p>
            <a:pPr eaLnBrk="1" hangingPunct="1"/>
            <a:r>
              <a:rPr lang="en-US">
                <a:latin typeface="Arial" charset="0"/>
                <a:ea typeface="Osaka" charset="0"/>
                <a:cs typeface="Osaka" charset="0"/>
              </a:rPr>
              <a:t>Our Goal: To Bridge the Gap!</a:t>
            </a:r>
          </a:p>
        </p:txBody>
      </p:sp>
      <p:sp>
        <p:nvSpPr>
          <p:cNvPr id="532483" name="Rectangle 3"/>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a typeface="Osaka" charset="0"/>
              <a:cs typeface="Osaka" charset="0"/>
            </a:endParaRPr>
          </a:p>
        </p:txBody>
      </p:sp>
      <p:grpSp>
        <p:nvGrpSpPr>
          <p:cNvPr id="532484" name="Group 5"/>
          <p:cNvGrpSpPr>
            <a:grpSpLocks/>
          </p:cNvGrpSpPr>
          <p:nvPr/>
        </p:nvGrpSpPr>
        <p:grpSpPr bwMode="auto">
          <a:xfrm>
            <a:off x="76200" y="1524000"/>
            <a:ext cx="3429000" cy="5126038"/>
            <a:chOff x="1109" y="144"/>
            <a:chExt cx="3355" cy="3901"/>
          </a:xfrm>
        </p:grpSpPr>
        <p:pic>
          <p:nvPicPr>
            <p:cNvPr id="532487" name="Picture 2"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9" y="144"/>
              <a:ext cx="3355" cy="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488" name="Picture 4" descr="MIDGI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09" y="2880"/>
              <a:ext cx="3355" cy="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990"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65775" y="1524000"/>
            <a:ext cx="348138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WordArt 8"/>
          <p:cNvSpPr>
            <a:spLocks noChangeArrowheads="1" noChangeShapeType="1" noTextEdit="1"/>
          </p:cNvSpPr>
          <p:nvPr/>
        </p:nvSpPr>
        <p:spPr bwMode="auto">
          <a:xfrm>
            <a:off x="1219200" y="533400"/>
            <a:ext cx="6477000" cy="1752600"/>
          </a:xfrm>
          <a:prstGeom prst="rect">
            <a:avLst/>
          </a:prstGeom>
        </p:spPr>
        <p:txBody>
          <a:bodyPr spcFirstLastPara="1" wrap="none" fromWordArt="1">
            <a:prstTxWarp prst="textArchUp">
              <a:avLst>
                <a:gd name="adj" fmla="val 10800000"/>
              </a:avLst>
            </a:prstTxWarp>
          </a:bodyPr>
          <a:lstStyle/>
          <a:p>
            <a:pPr algn="ctr"/>
            <a:r>
              <a:rPr lang="en-US" sz="3600" kern="10">
                <a:ln w="9525">
                  <a:solidFill>
                    <a:srgbClr val="000000"/>
                  </a:solidFill>
                  <a:round/>
                  <a:headEnd/>
                  <a:tailEnd/>
                </a:ln>
                <a:solidFill>
                  <a:srgbClr val="00FFFF"/>
                </a:solidFill>
                <a:latin typeface="Arial Black"/>
                <a:ea typeface="Arial Black"/>
                <a:cs typeface="Arial Black"/>
              </a:rPr>
              <a:t>Tujuan Kami: Menyembatani  Jurang ini !</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1990"/>
                                        </p:tgtEl>
                                        <p:attrNameLst>
                                          <p:attrName>style.visibility</p:attrName>
                                        </p:attrNameLst>
                                      </p:cBhvr>
                                      <p:to>
                                        <p:strVal val="visible"/>
                                      </p:to>
                                    </p:set>
                                    <p:animEffect transition="in" filter="wipe(down)">
                                      <p:cBhvr>
                                        <p:cTn id="7" dur="500"/>
                                        <p:tgtEl>
                                          <p:spTgt spid="419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992"/>
                                        </p:tgtEl>
                                        <p:attrNameLst>
                                          <p:attrName>style.visibility</p:attrName>
                                        </p:attrNameLst>
                                      </p:cBhvr>
                                      <p:to>
                                        <p:strVal val="visible"/>
                                      </p:to>
                                    </p:set>
                                    <p:animEffect transition="in" filter="wipe(left)">
                                      <p:cBhvr>
                                        <p:cTn id="12" dur="3000"/>
                                        <p:tgtEl>
                                          <p:spTgt spid="41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29" name="Picture 4" descr="ISCBG032"/>
          <p:cNvPicPr>
            <a:picLocks noChangeAspect="1" noChangeArrowheads="1"/>
          </p:cNvPicPr>
          <p:nvPr/>
        </p:nvPicPr>
        <p:blipFill>
          <a:blip r:embed="rId3">
            <a:lum bright="-6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0" name="Rectangle 2"/>
          <p:cNvSpPr>
            <a:spLocks noGrp="1" noChangeArrowheads="1"/>
          </p:cNvSpPr>
          <p:nvPr>
            <p:ph type="title"/>
          </p:nvPr>
        </p:nvSpPr>
        <p:spPr>
          <a:xfrm>
            <a:off x="457200" y="76200"/>
            <a:ext cx="8229600" cy="1066800"/>
          </a:xfrm>
        </p:spPr>
        <p:txBody>
          <a:bodyPr/>
          <a:lstStyle/>
          <a:p>
            <a:pPr eaLnBrk="1" hangingPunct="1">
              <a:defRPr/>
            </a:pPr>
            <a:r>
              <a:rPr lang="en-US" dirty="0" err="1" smtClean="0">
                <a:solidFill>
                  <a:srgbClr val="FFFFFF"/>
                </a:solidFill>
                <a:effectLst>
                  <a:outerShdw blurRad="38100" dist="38100" dir="2700000" algn="tl">
                    <a:srgbClr val="000000"/>
                  </a:outerShdw>
                </a:effectLst>
                <a:latin typeface="Trebuchet MS" charset="0"/>
                <a:ea typeface="Osaka" charset="0"/>
                <a:cs typeface="Osaka" charset="0"/>
              </a:rPr>
              <a:t>Deskripsi</a:t>
            </a:r>
            <a:r>
              <a:rPr lang="en-US" dirty="0" smtClean="0">
                <a:solidFill>
                  <a:srgbClr val="FFFFFF"/>
                </a:solidFill>
                <a:effectLst>
                  <a:outerShdw blurRad="38100" dist="38100" dir="2700000" algn="tl">
                    <a:srgbClr val="000000"/>
                  </a:outerShdw>
                </a:effectLst>
                <a:latin typeface="Trebuchet MS" charset="0"/>
                <a:ea typeface="Osaka" charset="0"/>
                <a:cs typeface="Osaka" charset="0"/>
              </a:rPr>
              <a:t> Mata </a:t>
            </a:r>
            <a:r>
              <a:rPr lang="en-US" dirty="0" err="1" smtClean="0">
                <a:solidFill>
                  <a:srgbClr val="FFFFFF"/>
                </a:solidFill>
                <a:effectLst>
                  <a:outerShdw blurRad="38100" dist="38100" dir="2700000" algn="tl">
                    <a:srgbClr val="000000"/>
                  </a:outerShdw>
                </a:effectLst>
                <a:latin typeface="Trebuchet MS" charset="0"/>
                <a:ea typeface="Osaka" charset="0"/>
                <a:cs typeface="Osaka" charset="0"/>
              </a:rPr>
              <a:t>Pelajaran</a:t>
            </a:r>
            <a:r>
              <a:rPr lang="en-US" dirty="0" smtClean="0">
                <a:solidFill>
                  <a:srgbClr val="FFFFFF"/>
                </a:solidFill>
                <a:effectLst>
                  <a:outerShdw blurRad="38100" dist="38100" dir="2700000" algn="tl">
                    <a:srgbClr val="000000"/>
                  </a:outerShdw>
                </a:effectLst>
                <a:latin typeface="Trebuchet MS" charset="0"/>
                <a:ea typeface="Osaka" charset="0"/>
                <a:cs typeface="Osaka" charset="0"/>
              </a:rPr>
              <a:t> </a:t>
            </a:r>
            <a:endParaRPr lang="en-US" dirty="0">
              <a:solidFill>
                <a:srgbClr val="FFFFFF"/>
              </a:solidFill>
              <a:effectLst>
                <a:outerShdw blurRad="38100" dist="38100" dir="2700000" algn="tl">
                  <a:srgbClr val="000000"/>
                </a:outerShdw>
              </a:effectLst>
              <a:latin typeface="Trebuchet MS" charset="0"/>
              <a:ea typeface="Osaka" charset="0"/>
              <a:cs typeface="Osaka" charset="0"/>
            </a:endParaRPr>
          </a:p>
        </p:txBody>
      </p:sp>
      <p:sp>
        <p:nvSpPr>
          <p:cNvPr id="534531" name="Text Box 6"/>
          <p:cNvSpPr txBox="1">
            <a:spLocks noChangeArrowheads="1"/>
          </p:cNvSpPr>
          <p:nvPr/>
        </p:nvSpPr>
        <p:spPr bwMode="auto">
          <a:xfrm>
            <a:off x="517525" y="1431925"/>
            <a:ext cx="74072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endParaRPr lang="en-US" b="1">
              <a:solidFill>
                <a:srgbClr val="FFFFFF"/>
              </a:solidFill>
              <a:ea typeface="Osaka" charset="0"/>
              <a:cs typeface="Osaka" charset="0"/>
            </a:endParaRPr>
          </a:p>
        </p:txBody>
      </p:sp>
      <p:sp>
        <p:nvSpPr>
          <p:cNvPr id="119815" name="Text Box 7"/>
          <p:cNvSpPr txBox="1">
            <a:spLocks noChangeArrowheads="1"/>
          </p:cNvSpPr>
          <p:nvPr/>
        </p:nvSpPr>
        <p:spPr bwMode="auto">
          <a:xfrm>
            <a:off x="0" y="1219200"/>
            <a:ext cx="9144000" cy="5453801"/>
          </a:xfrm>
          <a:prstGeom prst="rect">
            <a:avLst/>
          </a:prstGeom>
          <a:noFill/>
          <a:ln w="12700">
            <a:noFill/>
            <a:miter lim="800000"/>
            <a:headEnd/>
            <a:tailEnd/>
          </a:ln>
          <a:effectLst/>
        </p:spPr>
        <p:txBody>
          <a:bodyPr>
            <a:spAutoFit/>
          </a:bodyPr>
          <a:lstStyle>
            <a:lvl1pPr>
              <a:defRPr sz="1000">
                <a:solidFill>
                  <a:schemeClr val="tx1"/>
                </a:solidFill>
                <a:latin typeface="Arial" charset="0"/>
                <a:ea typeface="ＭＳ Ｐゴシック" charset="0"/>
                <a:cs typeface="ＭＳ Ｐゴシック" charset="0"/>
              </a:defRPr>
            </a:lvl1pPr>
            <a:lvl2pPr marL="863600" indent="-40640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lnSpc>
                <a:spcPct val="90000"/>
              </a:lnSpc>
              <a:spcBef>
                <a:spcPct val="20000"/>
              </a:spcBef>
              <a:buClr>
                <a:srgbClr val="DC6E00"/>
              </a:buClr>
              <a:buSzPct val="80000"/>
              <a:buFont typeface="Wingdings" charset="0"/>
              <a:buNone/>
              <a:defRPr/>
            </a:pPr>
            <a:r>
              <a:rPr lang="en-US" sz="2600" b="1" dirty="0" err="1" smtClean="0">
                <a:solidFill>
                  <a:srgbClr val="FFFFFF"/>
                </a:solidFill>
                <a:effectLst>
                  <a:outerShdw blurRad="38100" dist="38100" dir="2700000" algn="tl">
                    <a:srgbClr val="000000"/>
                  </a:outerShdw>
                </a:effectLst>
                <a:ea typeface="Osaka" charset="0"/>
                <a:cs typeface="Osaka" charset="0"/>
              </a:rPr>
              <a:t>Langkah-langkah</a:t>
            </a:r>
            <a:r>
              <a:rPr lang="en-US" sz="2600" b="1" dirty="0" smtClean="0">
                <a:solidFill>
                  <a:srgbClr val="FFFFFF"/>
                </a:solidFill>
                <a:effectLst>
                  <a:outerShdw blurRad="38100" dist="38100" dir="2700000" algn="tl">
                    <a:srgbClr val="000000"/>
                  </a:outerShdw>
                </a:effectLst>
                <a:ea typeface="Osaka" charset="0"/>
                <a:cs typeface="Osaka" charset="0"/>
              </a:rPr>
              <a:t> </a:t>
            </a:r>
            <a:r>
              <a:rPr lang="en-US" sz="2600" b="1" dirty="0" err="1" smtClean="0">
                <a:solidFill>
                  <a:srgbClr val="FFFFFF"/>
                </a:solidFill>
                <a:effectLst>
                  <a:outerShdw blurRad="38100" dist="38100" dir="2700000" algn="tl">
                    <a:srgbClr val="000000"/>
                  </a:outerShdw>
                </a:effectLst>
                <a:ea typeface="Osaka" charset="0"/>
                <a:cs typeface="Osaka" charset="0"/>
              </a:rPr>
              <a:t>dasar</a:t>
            </a:r>
            <a:r>
              <a:rPr lang="en-US" sz="2600" b="1" dirty="0" smtClean="0">
                <a:solidFill>
                  <a:srgbClr val="FFFFFF"/>
                </a:solidFill>
                <a:effectLst>
                  <a:outerShdw blurRad="38100" dist="38100" dir="2700000" algn="tl">
                    <a:srgbClr val="000000"/>
                  </a:outerShdw>
                </a:effectLst>
                <a:ea typeface="Osaka" charset="0"/>
                <a:cs typeface="Osaka" charset="0"/>
              </a:rPr>
              <a:t> </a:t>
            </a:r>
            <a:r>
              <a:rPr lang="en-US" sz="2600" b="1" dirty="0" err="1" smtClean="0">
                <a:solidFill>
                  <a:srgbClr val="FFFFFF"/>
                </a:solidFill>
                <a:effectLst>
                  <a:outerShdw blurRad="38100" dist="38100" dir="2700000" algn="tl">
                    <a:srgbClr val="000000"/>
                  </a:outerShdw>
                </a:effectLst>
                <a:ea typeface="Osaka" charset="0"/>
                <a:cs typeface="Osaka" charset="0"/>
              </a:rPr>
              <a:t>untuk</a:t>
            </a:r>
            <a:r>
              <a:rPr lang="en-US" sz="2600" b="1" dirty="0" smtClean="0">
                <a:solidFill>
                  <a:srgbClr val="FFFFFF"/>
                </a:solidFill>
                <a:effectLst>
                  <a:outerShdw blurRad="38100" dist="38100" dir="2700000" algn="tl">
                    <a:srgbClr val="000000"/>
                  </a:outerShdw>
                </a:effectLst>
                <a:ea typeface="Osaka" charset="0"/>
                <a:cs typeface="Osaka" charset="0"/>
              </a:rPr>
              <a:t> </a:t>
            </a:r>
            <a:r>
              <a:rPr lang="en-US" sz="2600" b="1" dirty="0" err="1" smtClean="0">
                <a:solidFill>
                  <a:srgbClr val="FFFFFF"/>
                </a:solidFill>
                <a:effectLst>
                  <a:outerShdw blurRad="38100" dist="38100" dir="2700000" algn="tl">
                    <a:srgbClr val="000000"/>
                  </a:outerShdw>
                </a:effectLst>
                <a:ea typeface="Osaka" charset="0"/>
                <a:cs typeface="Osaka" charset="0"/>
              </a:rPr>
              <a:t>mengembangkan</a:t>
            </a:r>
            <a:r>
              <a:rPr lang="en-US" sz="2600" b="1" dirty="0" smtClean="0">
                <a:solidFill>
                  <a:srgbClr val="FFFFFF"/>
                </a:solidFill>
                <a:effectLst>
                  <a:outerShdw blurRad="38100" dist="38100" dir="2700000" algn="tl">
                    <a:srgbClr val="000000"/>
                  </a:outerShdw>
                </a:effectLst>
                <a:ea typeface="Osaka" charset="0"/>
                <a:cs typeface="Osaka" charset="0"/>
              </a:rPr>
              <a:t> </a:t>
            </a:r>
            <a:r>
              <a:rPr lang="en-US" sz="2600" b="1" dirty="0" err="1" smtClean="0">
                <a:solidFill>
                  <a:srgbClr val="FFFFFF"/>
                </a:solidFill>
                <a:effectLst>
                  <a:outerShdw blurRad="38100" dist="38100" dir="2700000" algn="tl">
                    <a:srgbClr val="000000"/>
                  </a:outerShdw>
                </a:effectLst>
                <a:ea typeface="Osaka" charset="0"/>
                <a:cs typeface="Osaka" charset="0"/>
              </a:rPr>
              <a:t>khotbah</a:t>
            </a:r>
            <a:r>
              <a:rPr lang="en-US" sz="2600" b="1" dirty="0" smtClean="0">
                <a:solidFill>
                  <a:srgbClr val="FFFFFF"/>
                </a:solidFill>
                <a:effectLst>
                  <a:outerShdw blurRad="38100" dist="38100" dir="2700000" algn="tl">
                    <a:srgbClr val="000000"/>
                  </a:outerShdw>
                </a:effectLst>
                <a:ea typeface="Osaka" charset="0"/>
                <a:cs typeface="Osaka" charset="0"/>
              </a:rPr>
              <a:t> </a:t>
            </a:r>
            <a:r>
              <a:rPr lang="en-US" sz="2600" b="1" dirty="0" err="1" smtClean="0">
                <a:solidFill>
                  <a:srgbClr val="FFFFFF"/>
                </a:solidFill>
                <a:effectLst>
                  <a:outerShdw blurRad="38100" dist="38100" dir="2700000" algn="tl">
                    <a:srgbClr val="000000"/>
                  </a:outerShdw>
                </a:effectLst>
                <a:ea typeface="Osaka" charset="0"/>
                <a:cs typeface="Osaka" charset="0"/>
              </a:rPr>
              <a:t>eksposisi</a:t>
            </a:r>
            <a:r>
              <a:rPr lang="en-US" sz="2600" b="1" dirty="0" smtClean="0">
                <a:solidFill>
                  <a:srgbClr val="FFFFFF"/>
                </a:solidFill>
                <a:effectLst>
                  <a:outerShdw blurRad="38100" dist="38100" dir="2700000" algn="tl">
                    <a:srgbClr val="000000"/>
                  </a:outerShdw>
                </a:effectLst>
                <a:ea typeface="Osaka" charset="0"/>
                <a:cs typeface="Osaka" charset="0"/>
              </a:rPr>
              <a:t>, yang </a:t>
            </a:r>
            <a:r>
              <a:rPr lang="en-US" sz="2600" b="1" dirty="0" err="1" smtClean="0">
                <a:solidFill>
                  <a:srgbClr val="FFFFFF"/>
                </a:solidFill>
                <a:effectLst>
                  <a:outerShdw blurRad="38100" dist="38100" dir="2700000" algn="tl">
                    <a:srgbClr val="000000"/>
                  </a:outerShdw>
                </a:effectLst>
                <a:ea typeface="Osaka" charset="0"/>
                <a:cs typeface="Osaka" charset="0"/>
              </a:rPr>
              <a:t>mula</a:t>
            </a:r>
            <a:r>
              <a:rPr lang="en-US" sz="2600" b="1" dirty="0" smtClean="0">
                <a:solidFill>
                  <a:srgbClr val="FFFFFF"/>
                </a:solidFill>
                <a:effectLst>
                  <a:outerShdw blurRad="38100" dist="38100" dir="2700000" algn="tl">
                    <a:srgbClr val="000000"/>
                  </a:outerShdw>
                </a:effectLst>
                <a:ea typeface="Osaka" charset="0"/>
                <a:cs typeface="Osaka" charset="0"/>
              </a:rPr>
              <a:t> </a:t>
            </a:r>
            <a:r>
              <a:rPr lang="en-US" sz="2600" b="1" dirty="0" err="1" smtClean="0">
                <a:solidFill>
                  <a:srgbClr val="FFFFFF"/>
                </a:solidFill>
                <a:effectLst>
                  <a:outerShdw blurRad="38100" dist="38100" dir="2700000" algn="tl">
                    <a:srgbClr val="000000"/>
                  </a:outerShdw>
                </a:effectLst>
                <a:ea typeface="Osaka" charset="0"/>
                <a:cs typeface="Osaka" charset="0"/>
              </a:rPr>
              <a:t>dengan</a:t>
            </a:r>
            <a:r>
              <a:rPr lang="en-US" sz="2600" b="1" dirty="0" smtClean="0">
                <a:solidFill>
                  <a:srgbClr val="FFFFFF"/>
                </a:solidFill>
                <a:effectLst>
                  <a:outerShdw blurRad="38100" dist="38100" dir="2700000" algn="tl">
                    <a:srgbClr val="000000"/>
                  </a:outerShdw>
                </a:effectLst>
                <a:ea typeface="Osaka" charset="0"/>
                <a:cs typeface="Osaka" charset="0"/>
              </a:rPr>
              <a:t> </a:t>
            </a:r>
          </a:p>
          <a:p>
            <a:pPr lvl="1" eaLnBrk="1" hangingPunct="1">
              <a:lnSpc>
                <a:spcPct val="90000"/>
              </a:lnSpc>
              <a:spcBef>
                <a:spcPct val="20000"/>
              </a:spcBef>
              <a:buClr>
                <a:srgbClr val="800080"/>
              </a:buClr>
              <a:buSzPct val="80000"/>
              <a:buFont typeface="Wingdings" charset="0"/>
              <a:buChar char="l"/>
              <a:defRPr/>
            </a:pPr>
            <a:r>
              <a:rPr lang="en-US" sz="2200" b="1" dirty="0" err="1" smtClean="0">
                <a:solidFill>
                  <a:srgbClr val="FFFFFF"/>
                </a:solidFill>
                <a:effectLst>
                  <a:outerShdw blurRad="38100" dist="38100" dir="2700000" algn="tl">
                    <a:srgbClr val="000000"/>
                  </a:outerShdw>
                </a:effectLst>
                <a:ea typeface="Osaka" charset="0"/>
                <a:cs typeface="Osaka" charset="0"/>
              </a:rPr>
              <a:t>penjelasan</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teks</a:t>
            </a:r>
            <a:r>
              <a:rPr lang="en-US" sz="2200" b="1" dirty="0" smtClean="0">
                <a:solidFill>
                  <a:srgbClr val="FFFFFF"/>
                </a:solidFill>
                <a:effectLst>
                  <a:outerShdw blurRad="38100" dist="38100" dir="2700000" algn="tl">
                    <a:srgbClr val="000000"/>
                  </a:outerShdw>
                </a:effectLst>
                <a:ea typeface="Osaka" charset="0"/>
                <a:cs typeface="Osaka" charset="0"/>
              </a:rPr>
              <a:t> yang </a:t>
            </a:r>
            <a:r>
              <a:rPr lang="en-US" sz="2200" b="1" dirty="0" err="1" smtClean="0">
                <a:solidFill>
                  <a:srgbClr val="FFFFFF"/>
                </a:solidFill>
                <a:effectLst>
                  <a:outerShdw blurRad="38100" dist="38100" dir="2700000" algn="tl">
                    <a:srgbClr val="000000"/>
                  </a:outerShdw>
                </a:effectLst>
                <a:ea typeface="Osaka" charset="0"/>
                <a:cs typeface="Osaka" charset="0"/>
              </a:rPr>
              <a:t>akurat</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untuk</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menemukan</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pikiran</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utama</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teks</a:t>
            </a:r>
            <a:r>
              <a:rPr lang="en-US" sz="2200" b="1" dirty="0" smtClean="0">
                <a:solidFill>
                  <a:srgbClr val="FFFFFF"/>
                </a:solidFill>
                <a:effectLst>
                  <a:outerShdw blurRad="38100" dist="38100" dir="2700000" algn="tl">
                    <a:srgbClr val="000000"/>
                  </a:outerShdw>
                </a:effectLst>
                <a:ea typeface="Osaka" charset="0"/>
                <a:cs typeface="Osaka" charset="0"/>
              </a:rPr>
              <a:t>, </a:t>
            </a:r>
          </a:p>
          <a:p>
            <a:pPr lvl="1" eaLnBrk="1" hangingPunct="1">
              <a:lnSpc>
                <a:spcPct val="90000"/>
              </a:lnSpc>
              <a:spcBef>
                <a:spcPct val="20000"/>
              </a:spcBef>
              <a:buClr>
                <a:srgbClr val="800080"/>
              </a:buClr>
              <a:buSzPct val="80000"/>
              <a:buFont typeface="Wingdings" charset="0"/>
              <a:buChar char="l"/>
              <a:defRPr/>
            </a:pPr>
            <a:r>
              <a:rPr lang="en-US" sz="2200" b="1" dirty="0" err="1" smtClean="0">
                <a:solidFill>
                  <a:srgbClr val="FFFFFF"/>
                </a:solidFill>
                <a:effectLst>
                  <a:outerShdw blurRad="38100" dist="38100" dir="2700000" algn="tl">
                    <a:srgbClr val="000000"/>
                  </a:outerShdw>
                </a:effectLst>
                <a:ea typeface="Osaka" charset="0"/>
                <a:cs typeface="Osaka" charset="0"/>
              </a:rPr>
              <a:t>dari</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pikiran</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utama</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teks</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diperoleh</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pikiran</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utama</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khotbah</a:t>
            </a:r>
            <a:r>
              <a:rPr lang="en-US" sz="2200" b="1" dirty="0" smtClean="0">
                <a:solidFill>
                  <a:srgbClr val="FFFFFF"/>
                </a:solidFill>
                <a:effectLst>
                  <a:outerShdw blurRad="38100" dist="38100" dir="2700000" algn="tl">
                    <a:srgbClr val="000000"/>
                  </a:outerShdw>
                </a:effectLst>
                <a:ea typeface="Osaka" charset="0"/>
                <a:cs typeface="Osaka" charset="0"/>
              </a:rPr>
              <a:t>, </a:t>
            </a:r>
          </a:p>
          <a:p>
            <a:pPr lvl="1" eaLnBrk="1" hangingPunct="1">
              <a:lnSpc>
                <a:spcPct val="90000"/>
              </a:lnSpc>
              <a:spcBef>
                <a:spcPct val="20000"/>
              </a:spcBef>
              <a:buClr>
                <a:srgbClr val="800080"/>
              </a:buClr>
              <a:buSzPct val="80000"/>
              <a:buFont typeface="Wingdings" charset="0"/>
              <a:buChar char="l"/>
              <a:defRPr/>
            </a:pPr>
            <a:r>
              <a:rPr lang="en-US" sz="2200" b="1" dirty="0" err="1" smtClean="0">
                <a:solidFill>
                  <a:srgbClr val="FFFFFF"/>
                </a:solidFill>
                <a:effectLst>
                  <a:outerShdw blurRad="38100" dist="38100" dir="2700000" algn="tl">
                    <a:srgbClr val="000000"/>
                  </a:outerShdw>
                </a:effectLst>
                <a:ea typeface="Osaka" charset="0"/>
                <a:cs typeface="Osaka" charset="0"/>
              </a:rPr>
              <a:t>membuat</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kerangka</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khotbah</a:t>
            </a:r>
            <a:r>
              <a:rPr lang="en-US" sz="2200" b="1" dirty="0" smtClean="0">
                <a:solidFill>
                  <a:srgbClr val="FFFFFF"/>
                </a:solidFill>
                <a:effectLst>
                  <a:outerShdw blurRad="38100" dist="38100" dir="2700000" algn="tl">
                    <a:srgbClr val="000000"/>
                  </a:outerShdw>
                </a:effectLst>
                <a:ea typeface="Osaka" charset="0"/>
                <a:cs typeface="Osaka" charset="0"/>
              </a:rPr>
              <a:t>, </a:t>
            </a:r>
          </a:p>
          <a:p>
            <a:pPr lvl="1" eaLnBrk="1" hangingPunct="1">
              <a:lnSpc>
                <a:spcPct val="90000"/>
              </a:lnSpc>
              <a:spcBef>
                <a:spcPct val="20000"/>
              </a:spcBef>
              <a:buClr>
                <a:srgbClr val="800080"/>
              </a:buClr>
              <a:buSzPct val="80000"/>
              <a:buFont typeface="Wingdings" charset="0"/>
              <a:buChar char="l"/>
              <a:defRPr/>
            </a:pPr>
            <a:r>
              <a:rPr lang="en-US" sz="2200" b="1" dirty="0" err="1" smtClean="0">
                <a:solidFill>
                  <a:srgbClr val="FFFFFF"/>
                </a:solidFill>
                <a:effectLst>
                  <a:outerShdw blurRad="38100" dist="38100" dir="2700000" algn="tl">
                    <a:srgbClr val="000000"/>
                  </a:outerShdw>
                </a:effectLst>
                <a:ea typeface="Osaka" charset="0"/>
                <a:cs typeface="Osaka" charset="0"/>
              </a:rPr>
              <a:t>menambahkan</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bahan-bahan</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penunjang</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aplikasi</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ilustrasi</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kalimat</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transisi</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pendahuluan</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kesimpulan</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dll</a:t>
            </a:r>
            <a:r>
              <a:rPr lang="en-US" sz="2200" b="1" dirty="0" smtClean="0">
                <a:solidFill>
                  <a:srgbClr val="FFFFFF"/>
                </a:solidFill>
                <a:effectLst>
                  <a:outerShdw blurRad="38100" dist="38100" dir="2700000" algn="tl">
                    <a:srgbClr val="000000"/>
                  </a:outerShdw>
                </a:effectLst>
                <a:ea typeface="Osaka" charset="0"/>
                <a:cs typeface="Osaka" charset="0"/>
              </a:rPr>
              <a:t>), </a:t>
            </a:r>
          </a:p>
          <a:p>
            <a:pPr lvl="1" eaLnBrk="1" hangingPunct="1">
              <a:lnSpc>
                <a:spcPct val="90000"/>
              </a:lnSpc>
              <a:spcBef>
                <a:spcPct val="20000"/>
              </a:spcBef>
              <a:buClr>
                <a:srgbClr val="800080"/>
              </a:buClr>
              <a:buSzPct val="80000"/>
              <a:buFont typeface="Wingdings" charset="0"/>
              <a:buChar char="l"/>
              <a:defRPr/>
            </a:pPr>
            <a:r>
              <a:rPr lang="en-US" sz="2200" b="1" dirty="0" err="1" smtClean="0">
                <a:solidFill>
                  <a:srgbClr val="FFFFFF"/>
                </a:solidFill>
                <a:effectLst>
                  <a:outerShdw blurRad="38100" dist="38100" dir="2700000" algn="tl">
                    <a:srgbClr val="000000"/>
                  </a:outerShdw>
                </a:effectLst>
                <a:ea typeface="Osaka" charset="0"/>
                <a:cs typeface="Osaka" charset="0"/>
              </a:rPr>
              <a:t>naskah</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khotbah</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dan</a:t>
            </a:r>
            <a:r>
              <a:rPr lang="en-US" sz="2200" b="1" dirty="0" smtClean="0">
                <a:solidFill>
                  <a:srgbClr val="FFFFFF"/>
                </a:solidFill>
                <a:effectLst>
                  <a:outerShdw blurRad="38100" dist="38100" dir="2700000" algn="tl">
                    <a:srgbClr val="000000"/>
                  </a:outerShdw>
                </a:effectLst>
                <a:ea typeface="Osaka" charset="0"/>
                <a:cs typeface="Osaka" charset="0"/>
              </a:rPr>
              <a:t>  </a:t>
            </a:r>
          </a:p>
          <a:p>
            <a:pPr lvl="1" eaLnBrk="1" hangingPunct="1">
              <a:lnSpc>
                <a:spcPct val="90000"/>
              </a:lnSpc>
              <a:spcBef>
                <a:spcPct val="20000"/>
              </a:spcBef>
              <a:buClr>
                <a:srgbClr val="800080"/>
              </a:buClr>
              <a:buSzPct val="80000"/>
              <a:buFont typeface="Wingdings" charset="0"/>
              <a:buChar char="l"/>
              <a:defRPr/>
            </a:pPr>
            <a:r>
              <a:rPr lang="en-US" sz="2200" b="1" dirty="0" err="1" smtClean="0">
                <a:solidFill>
                  <a:srgbClr val="FFFFFF"/>
                </a:solidFill>
                <a:effectLst>
                  <a:outerShdw blurRad="38100" dist="38100" dir="2700000" algn="tl">
                    <a:srgbClr val="000000"/>
                  </a:outerShdw>
                </a:effectLst>
                <a:ea typeface="Osaka" charset="0"/>
                <a:cs typeface="Osaka" charset="0"/>
              </a:rPr>
              <a:t>menutup</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dengan</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tugas</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berkhotbah</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dua</a:t>
            </a:r>
            <a:r>
              <a:rPr lang="en-US" sz="2200" b="1" dirty="0" smtClean="0">
                <a:solidFill>
                  <a:srgbClr val="FFFFFF"/>
                </a:solidFill>
                <a:effectLst>
                  <a:outerShdw blurRad="38100" dist="38100" dir="2700000" algn="tl">
                    <a:srgbClr val="000000"/>
                  </a:outerShdw>
                </a:effectLst>
                <a:ea typeface="Osaka" charset="0"/>
                <a:cs typeface="Osaka" charset="0"/>
              </a:rPr>
              <a:t> kali di </a:t>
            </a:r>
            <a:r>
              <a:rPr lang="en-US" sz="2200" b="1" dirty="0" err="1" smtClean="0">
                <a:solidFill>
                  <a:srgbClr val="FFFFFF"/>
                </a:solidFill>
                <a:effectLst>
                  <a:outerShdw blurRad="38100" dist="38100" dir="2700000" algn="tl">
                    <a:srgbClr val="000000"/>
                  </a:outerShdw>
                </a:effectLst>
                <a:ea typeface="Osaka" charset="0"/>
                <a:cs typeface="Osaka" charset="0"/>
              </a:rPr>
              <a:t>kelas</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dan</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dua</a:t>
            </a:r>
            <a:r>
              <a:rPr lang="en-US" sz="2200" b="1" dirty="0" smtClean="0">
                <a:solidFill>
                  <a:srgbClr val="FFFFFF"/>
                </a:solidFill>
                <a:effectLst>
                  <a:outerShdw blurRad="38100" dist="38100" dir="2700000" algn="tl">
                    <a:srgbClr val="000000"/>
                  </a:outerShdw>
                </a:effectLst>
                <a:ea typeface="Osaka" charset="0"/>
                <a:cs typeface="Osaka" charset="0"/>
              </a:rPr>
              <a:t> kali </a:t>
            </a:r>
            <a:r>
              <a:rPr lang="en-US" sz="2200" b="1" dirty="0" err="1" smtClean="0">
                <a:solidFill>
                  <a:srgbClr val="FFFFFF"/>
                </a:solidFill>
                <a:effectLst>
                  <a:outerShdw blurRad="38100" dist="38100" dir="2700000" algn="tl">
                    <a:srgbClr val="000000"/>
                  </a:outerShdw>
                </a:effectLst>
                <a:ea typeface="Osaka" charset="0"/>
                <a:cs typeface="Osaka" charset="0"/>
              </a:rPr>
              <a:t>berbicara</a:t>
            </a:r>
            <a:r>
              <a:rPr lang="en-US" sz="2200" b="1" dirty="0" smtClean="0">
                <a:solidFill>
                  <a:srgbClr val="FFFFFF"/>
                </a:solidFill>
                <a:effectLst>
                  <a:outerShdw blurRad="38100" dist="38100" dir="2700000" algn="tl">
                    <a:srgbClr val="000000"/>
                  </a:outerShdw>
                </a:effectLst>
                <a:ea typeface="Osaka" charset="0"/>
                <a:cs typeface="Osaka" charset="0"/>
              </a:rPr>
              <a:t> di </a:t>
            </a:r>
            <a:r>
              <a:rPr lang="en-US" sz="2200" b="1" dirty="0" err="1" smtClean="0">
                <a:solidFill>
                  <a:srgbClr val="FFFFFF"/>
                </a:solidFill>
                <a:effectLst>
                  <a:outerShdw blurRad="38100" dist="38100" dir="2700000" algn="tl">
                    <a:srgbClr val="000000"/>
                  </a:outerShdw>
                </a:effectLst>
                <a:ea typeface="Osaka" charset="0"/>
                <a:cs typeface="Osaka" charset="0"/>
              </a:rPr>
              <a:t>depan</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untuk</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topik</a:t>
            </a:r>
            <a:r>
              <a:rPr lang="en-US" sz="2200" b="1" dirty="0" smtClean="0">
                <a:solidFill>
                  <a:srgbClr val="FFFFFF"/>
                </a:solidFill>
                <a:effectLst>
                  <a:outerShdw blurRad="38100" dist="38100" dir="2700000" algn="tl">
                    <a:srgbClr val="000000"/>
                  </a:outerShdw>
                </a:effectLst>
                <a:ea typeface="Osaka" charset="0"/>
                <a:cs typeface="Osaka" charset="0"/>
              </a:rPr>
              <a:t> yang </a:t>
            </a:r>
            <a:r>
              <a:rPr lang="en-US" sz="2200" b="1" dirty="0" err="1" smtClean="0">
                <a:solidFill>
                  <a:srgbClr val="FFFFFF"/>
                </a:solidFill>
                <a:effectLst>
                  <a:outerShdw blurRad="38100" dist="38100" dir="2700000" algn="tl">
                    <a:srgbClr val="000000"/>
                  </a:outerShdw>
                </a:effectLst>
                <a:ea typeface="Osaka" charset="0"/>
                <a:cs typeface="Osaka" charset="0"/>
              </a:rPr>
              <a:t>lebih</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sederhana</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dan</a:t>
            </a:r>
            <a:r>
              <a:rPr lang="en-US" sz="2200" b="1" dirty="0" smtClean="0">
                <a:solidFill>
                  <a:srgbClr val="FFFFFF"/>
                </a:solidFill>
                <a:effectLst>
                  <a:outerShdw blurRad="38100" dist="38100" dir="2700000" algn="tl">
                    <a:srgbClr val="000000"/>
                  </a:outerShdw>
                </a:effectLst>
                <a:ea typeface="Osaka" charset="0"/>
                <a:cs typeface="Osaka" charset="0"/>
              </a:rPr>
              <a:t> </a:t>
            </a:r>
            <a:r>
              <a:rPr lang="en-US" sz="2200" b="1" dirty="0" err="1" smtClean="0">
                <a:solidFill>
                  <a:srgbClr val="FFFFFF"/>
                </a:solidFill>
                <a:effectLst>
                  <a:outerShdw blurRad="38100" dist="38100" dir="2700000" algn="tl">
                    <a:srgbClr val="000000"/>
                  </a:outerShdw>
                </a:effectLst>
                <a:ea typeface="Osaka" charset="0"/>
                <a:cs typeface="Osaka" charset="0"/>
              </a:rPr>
              <a:t>singkat</a:t>
            </a:r>
            <a:r>
              <a:rPr lang="en-US" sz="2200" b="1" dirty="0" smtClean="0">
                <a:solidFill>
                  <a:srgbClr val="FFFFFF"/>
                </a:solidFill>
                <a:effectLst>
                  <a:outerShdw blurRad="38100" dist="38100" dir="2700000" algn="tl">
                    <a:srgbClr val="000000"/>
                  </a:outerShdw>
                </a:effectLst>
                <a:ea typeface="Osaka" charset="0"/>
                <a:cs typeface="Osaka" charset="0"/>
              </a:rPr>
              <a:t>.</a:t>
            </a:r>
            <a:r>
              <a:rPr lang="en-US" sz="2400" b="1" dirty="0" smtClean="0">
                <a:solidFill>
                  <a:srgbClr val="FFFFFF"/>
                </a:solidFill>
                <a:effectLst>
                  <a:outerShdw blurRad="38100" dist="38100" dir="2700000" algn="tl">
                    <a:srgbClr val="000000"/>
                  </a:outerShdw>
                </a:effectLst>
                <a:ea typeface="Osaka" charset="0"/>
                <a:cs typeface="Osaka" charset="0"/>
              </a:rPr>
              <a:t>  </a:t>
            </a:r>
          </a:p>
          <a:p>
            <a:pPr eaLnBrk="1" hangingPunct="1">
              <a:lnSpc>
                <a:spcPct val="90000"/>
              </a:lnSpc>
              <a:spcBef>
                <a:spcPct val="20000"/>
              </a:spcBef>
              <a:buClr>
                <a:srgbClr val="DC6E00"/>
              </a:buClr>
              <a:buSzPct val="80000"/>
              <a:buFont typeface="Wingdings" charset="0"/>
              <a:buNone/>
              <a:defRPr/>
            </a:pPr>
            <a:r>
              <a:rPr lang="en-US" sz="2600" b="1" dirty="0" err="1" smtClean="0">
                <a:solidFill>
                  <a:srgbClr val="FFFFFF"/>
                </a:solidFill>
                <a:effectLst>
                  <a:outerShdw blurRad="38100" dist="38100" dir="2700000" algn="tl">
                    <a:srgbClr val="000000"/>
                  </a:outerShdw>
                </a:effectLst>
                <a:ea typeface="Osaka" charset="0"/>
                <a:cs typeface="Osaka" charset="0"/>
              </a:rPr>
              <a:t>Kalendar</a:t>
            </a:r>
            <a:r>
              <a:rPr lang="en-US" sz="2600" b="1" dirty="0" smtClean="0">
                <a:solidFill>
                  <a:srgbClr val="FFFFFF"/>
                </a:solidFill>
                <a:effectLst>
                  <a:outerShdw blurRad="38100" dist="38100" dir="2700000" algn="tl">
                    <a:srgbClr val="000000"/>
                  </a:outerShdw>
                </a:effectLst>
                <a:ea typeface="Osaka" charset="0"/>
                <a:cs typeface="Osaka" charset="0"/>
              </a:rPr>
              <a:t> </a:t>
            </a:r>
            <a:r>
              <a:rPr lang="en-US" sz="2600" b="1" dirty="0" err="1" smtClean="0">
                <a:solidFill>
                  <a:srgbClr val="FFFFFF"/>
                </a:solidFill>
                <a:effectLst>
                  <a:outerShdw blurRad="38100" dist="38100" dir="2700000" algn="tl">
                    <a:srgbClr val="000000"/>
                  </a:outerShdw>
                </a:effectLst>
                <a:ea typeface="Osaka" charset="0"/>
                <a:cs typeface="Osaka" charset="0"/>
              </a:rPr>
              <a:t>Khotbah</a:t>
            </a:r>
            <a:r>
              <a:rPr lang="en-US" sz="2600" b="1" dirty="0" smtClean="0">
                <a:solidFill>
                  <a:srgbClr val="FFFFFF"/>
                </a:solidFill>
                <a:effectLst>
                  <a:outerShdw blurRad="38100" dist="38100" dir="2700000" algn="tl">
                    <a:srgbClr val="000000"/>
                  </a:outerShdw>
                </a:effectLst>
                <a:ea typeface="Osaka" charset="0"/>
                <a:cs typeface="Osaka" charset="0"/>
              </a:rPr>
              <a:t> </a:t>
            </a:r>
            <a:r>
              <a:rPr lang="en-US" sz="2600" b="1" dirty="0" err="1" smtClean="0">
                <a:solidFill>
                  <a:srgbClr val="FFFFFF"/>
                </a:solidFill>
                <a:effectLst>
                  <a:outerShdw blurRad="38100" dist="38100" dir="2700000" algn="tl">
                    <a:srgbClr val="000000"/>
                  </a:outerShdw>
                </a:effectLst>
                <a:ea typeface="Osaka" charset="0"/>
                <a:cs typeface="Osaka" charset="0"/>
              </a:rPr>
              <a:t>dan</a:t>
            </a:r>
            <a:r>
              <a:rPr lang="en-US" sz="2600" b="1" dirty="0" smtClean="0">
                <a:solidFill>
                  <a:srgbClr val="FFFFFF"/>
                </a:solidFill>
                <a:effectLst>
                  <a:outerShdw blurRad="38100" dist="38100" dir="2700000" algn="tl">
                    <a:srgbClr val="000000"/>
                  </a:outerShdw>
                </a:effectLst>
                <a:ea typeface="Osaka" charset="0"/>
                <a:cs typeface="Osaka" charset="0"/>
              </a:rPr>
              <a:t> </a:t>
            </a:r>
            <a:r>
              <a:rPr lang="en-US" sz="2600" b="1" dirty="0" err="1" smtClean="0">
                <a:solidFill>
                  <a:srgbClr val="FFFFFF"/>
                </a:solidFill>
                <a:effectLst>
                  <a:outerShdw blurRad="38100" dist="38100" dir="2700000" algn="tl">
                    <a:srgbClr val="000000"/>
                  </a:outerShdw>
                </a:effectLst>
                <a:ea typeface="Osaka" charset="0"/>
                <a:cs typeface="Osaka" charset="0"/>
              </a:rPr>
              <a:t>khotbah-khotbah</a:t>
            </a:r>
            <a:r>
              <a:rPr lang="en-US" sz="2600" b="1" dirty="0" smtClean="0">
                <a:solidFill>
                  <a:srgbClr val="FFFFFF"/>
                </a:solidFill>
                <a:effectLst>
                  <a:outerShdw blurRad="38100" dist="38100" dir="2700000" algn="tl">
                    <a:srgbClr val="000000"/>
                  </a:outerShdw>
                </a:effectLst>
                <a:ea typeface="Osaka" charset="0"/>
                <a:cs typeface="Osaka" charset="0"/>
              </a:rPr>
              <a:t> </a:t>
            </a:r>
            <a:r>
              <a:rPr lang="en-US" sz="2600" b="1" dirty="0" err="1" smtClean="0">
                <a:solidFill>
                  <a:srgbClr val="FFFFFF"/>
                </a:solidFill>
                <a:effectLst>
                  <a:outerShdw blurRad="38100" dist="38100" dir="2700000" algn="tl">
                    <a:srgbClr val="000000"/>
                  </a:outerShdw>
                </a:effectLst>
                <a:ea typeface="Osaka" charset="0"/>
                <a:cs typeface="Osaka" charset="0"/>
              </a:rPr>
              <a:t>khusus</a:t>
            </a:r>
            <a:r>
              <a:rPr lang="en-US" sz="2600" b="1" dirty="0" smtClean="0">
                <a:solidFill>
                  <a:srgbClr val="FFFFFF"/>
                </a:solidFill>
                <a:effectLst>
                  <a:outerShdw blurRad="38100" dist="38100" dir="2700000" algn="tl">
                    <a:srgbClr val="000000"/>
                  </a:outerShdw>
                </a:effectLst>
                <a:ea typeface="Osaka" charset="0"/>
                <a:cs typeface="Osaka" charset="0"/>
              </a:rPr>
              <a:t> (</a:t>
            </a:r>
            <a:r>
              <a:rPr lang="en-US" sz="2600" b="1" dirty="0" err="1" smtClean="0">
                <a:solidFill>
                  <a:srgbClr val="FFFFFF"/>
                </a:solidFill>
                <a:effectLst>
                  <a:outerShdw blurRad="38100" dist="38100" dir="2700000" algn="tl">
                    <a:srgbClr val="000000"/>
                  </a:outerShdw>
                </a:effectLst>
                <a:ea typeface="Osaka" charset="0"/>
                <a:cs typeface="Osaka" charset="0"/>
              </a:rPr>
              <a:t>narasi</a:t>
            </a:r>
            <a:r>
              <a:rPr lang="en-US" sz="2600" b="1" dirty="0" smtClean="0">
                <a:solidFill>
                  <a:srgbClr val="FFFFFF"/>
                </a:solidFill>
                <a:effectLst>
                  <a:outerShdw blurRad="38100" dist="38100" dir="2700000" algn="tl">
                    <a:srgbClr val="000000"/>
                  </a:outerShdw>
                </a:effectLst>
                <a:ea typeface="Osaka" charset="0"/>
                <a:cs typeface="Osaka" charset="0"/>
              </a:rPr>
              <a:t>, </a:t>
            </a:r>
            <a:r>
              <a:rPr lang="en-US" sz="2600" b="1" dirty="0" err="1" smtClean="0">
                <a:solidFill>
                  <a:srgbClr val="FFFFFF"/>
                </a:solidFill>
                <a:effectLst>
                  <a:outerShdw blurRad="38100" dist="38100" dir="2700000" algn="tl">
                    <a:srgbClr val="000000"/>
                  </a:outerShdw>
                </a:effectLst>
                <a:ea typeface="Osaka" charset="0"/>
                <a:cs typeface="Osaka" charset="0"/>
              </a:rPr>
              <a:t>topikal</a:t>
            </a:r>
            <a:r>
              <a:rPr lang="en-US" sz="2600" b="1" dirty="0" smtClean="0">
                <a:solidFill>
                  <a:srgbClr val="FFFFFF"/>
                </a:solidFill>
                <a:effectLst>
                  <a:outerShdw blurRad="38100" dist="38100" dir="2700000" algn="tl">
                    <a:srgbClr val="000000"/>
                  </a:outerShdw>
                </a:effectLst>
                <a:ea typeface="Osaka" charset="0"/>
                <a:cs typeface="Osaka" charset="0"/>
              </a:rPr>
              <a:t>, monolog, </a:t>
            </a:r>
            <a:r>
              <a:rPr lang="en-US" sz="2600" b="1" dirty="0" err="1" smtClean="0">
                <a:solidFill>
                  <a:srgbClr val="FFFFFF"/>
                </a:solidFill>
                <a:effectLst>
                  <a:outerShdw blurRad="38100" dist="38100" dir="2700000" algn="tl">
                    <a:srgbClr val="000000"/>
                  </a:outerShdw>
                </a:effectLst>
                <a:ea typeface="Osaka" charset="0"/>
                <a:cs typeface="Osaka" charset="0"/>
              </a:rPr>
              <a:t>penginjilan</a:t>
            </a:r>
            <a:r>
              <a:rPr lang="en-US" sz="2600" b="1" dirty="0" smtClean="0">
                <a:solidFill>
                  <a:srgbClr val="FFFFFF"/>
                </a:solidFill>
                <a:effectLst>
                  <a:outerShdw blurRad="38100" dist="38100" dir="2700000" algn="tl">
                    <a:srgbClr val="000000"/>
                  </a:outerShdw>
                </a:effectLst>
                <a:ea typeface="Osaka" charset="0"/>
                <a:cs typeface="Osaka" charset="0"/>
              </a:rPr>
              <a:t>, </a:t>
            </a:r>
            <a:r>
              <a:rPr lang="en-US" sz="2600" b="1" dirty="0" err="1" smtClean="0">
                <a:solidFill>
                  <a:srgbClr val="FFFFFF"/>
                </a:solidFill>
                <a:effectLst>
                  <a:outerShdw blurRad="38100" dist="38100" dir="2700000" algn="tl">
                    <a:srgbClr val="000000"/>
                  </a:outerShdw>
                </a:effectLst>
                <a:ea typeface="Osaka" charset="0"/>
                <a:cs typeface="Osaka" charset="0"/>
              </a:rPr>
              <a:t>pernikahan</a:t>
            </a:r>
            <a:r>
              <a:rPr lang="en-US" sz="2600" b="1" dirty="0" smtClean="0">
                <a:solidFill>
                  <a:srgbClr val="FFFFFF"/>
                </a:solidFill>
                <a:effectLst>
                  <a:outerShdw blurRad="38100" dist="38100" dir="2700000" algn="tl">
                    <a:srgbClr val="000000"/>
                  </a:outerShdw>
                </a:effectLst>
                <a:ea typeface="Osaka" charset="0"/>
                <a:cs typeface="Osaka" charset="0"/>
              </a:rPr>
              <a:t>, &amp; </a:t>
            </a:r>
            <a:r>
              <a:rPr lang="en-US" sz="2600" b="1" dirty="0" err="1" smtClean="0">
                <a:solidFill>
                  <a:srgbClr val="FFFFFF"/>
                </a:solidFill>
                <a:effectLst>
                  <a:outerShdw blurRad="38100" dist="38100" dir="2700000" algn="tl">
                    <a:srgbClr val="000000"/>
                  </a:outerShdw>
                </a:effectLst>
                <a:ea typeface="Osaka" charset="0"/>
                <a:cs typeface="Osaka" charset="0"/>
              </a:rPr>
              <a:t>pemakaman</a:t>
            </a:r>
            <a:r>
              <a:rPr lang="en-US" sz="2600" b="1" dirty="0" smtClean="0">
                <a:solidFill>
                  <a:srgbClr val="FFFFFF"/>
                </a:solidFill>
                <a:effectLst>
                  <a:outerShdw blurRad="38100" dist="38100" dir="2700000" algn="tl">
                    <a:srgbClr val="000000"/>
                  </a:outerShdw>
                </a:effectLst>
                <a:ea typeface="Osaka" charset="0"/>
                <a:cs typeface="Osaka" charset="0"/>
              </a:rPr>
              <a:t>) </a:t>
            </a:r>
            <a:r>
              <a:rPr lang="en-US" sz="2600" b="1" dirty="0" err="1" smtClean="0">
                <a:solidFill>
                  <a:srgbClr val="FFFFFF"/>
                </a:solidFill>
                <a:effectLst>
                  <a:outerShdw blurRad="38100" dist="38100" dir="2700000" algn="tl">
                    <a:srgbClr val="000000"/>
                  </a:outerShdw>
                </a:effectLst>
                <a:ea typeface="Osaka" charset="0"/>
                <a:cs typeface="Osaka" charset="0"/>
              </a:rPr>
              <a:t>biasanya</a:t>
            </a:r>
            <a:r>
              <a:rPr lang="en-US" sz="2600" b="1" dirty="0" smtClean="0">
                <a:solidFill>
                  <a:srgbClr val="FFFFFF"/>
                </a:solidFill>
                <a:effectLst>
                  <a:outerShdw blurRad="38100" dist="38100" dir="2700000" algn="tl">
                    <a:srgbClr val="000000"/>
                  </a:outerShdw>
                </a:effectLst>
                <a:ea typeface="Osaka" charset="0"/>
                <a:cs typeface="Osaka" charset="0"/>
              </a:rPr>
              <a:t> </a:t>
            </a:r>
            <a:r>
              <a:rPr lang="en-US" sz="2600" b="1" dirty="0" err="1" smtClean="0">
                <a:solidFill>
                  <a:srgbClr val="FFFFFF"/>
                </a:solidFill>
                <a:effectLst>
                  <a:outerShdw blurRad="38100" dist="38100" dir="2700000" algn="tl">
                    <a:srgbClr val="000000"/>
                  </a:outerShdw>
                </a:effectLst>
                <a:ea typeface="Osaka" charset="0"/>
                <a:cs typeface="Osaka" charset="0"/>
              </a:rPr>
              <a:t>diajarkan</a:t>
            </a:r>
            <a:r>
              <a:rPr lang="en-US" sz="2600" b="1" dirty="0" smtClean="0">
                <a:solidFill>
                  <a:srgbClr val="FFFFFF"/>
                </a:solidFill>
                <a:effectLst>
                  <a:outerShdw blurRad="38100" dist="38100" dir="2700000" algn="tl">
                    <a:srgbClr val="000000"/>
                  </a:outerShdw>
                </a:effectLst>
                <a:ea typeface="Osaka" charset="0"/>
                <a:cs typeface="Osaka" charset="0"/>
              </a:rPr>
              <a:t> </a:t>
            </a:r>
          </a:p>
        </p:txBody>
      </p:sp>
      <p:sp>
        <p:nvSpPr>
          <p:cNvPr id="70662" name="Text Box 8"/>
          <p:cNvSpPr txBox="1">
            <a:spLocks noChangeArrowheads="1"/>
          </p:cNvSpPr>
          <p:nvPr/>
        </p:nvSpPr>
        <p:spPr bwMode="auto">
          <a:xfrm>
            <a:off x="8382000" y="76200"/>
            <a:ext cx="354013"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smtClean="0">
                <a:solidFill>
                  <a:srgbClr val="FFFFFF"/>
                </a:solidFill>
                <a:ea typeface="Osaka" charset="0"/>
                <a:cs typeface="Osaka" charset="0"/>
              </a:rPr>
              <a:t>v</a:t>
            </a:r>
            <a:endParaRPr lang="en-US" b="1" smtClean="0">
              <a:solidFill>
                <a:srgbClr val="FFFFFF"/>
              </a:solidFill>
              <a:ea typeface="Osaka" charset="0"/>
              <a:cs typeface="Osaka"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solidFill>
                <a:srgbClr val="000000"/>
              </a:solidFill>
              <a:cs typeface="Arial" charset="0"/>
            </a:endParaRPr>
          </a:p>
        </p:txBody>
      </p:sp>
      <p:pic>
        <p:nvPicPr>
          <p:cNvPr id="536578" name="Picture 3" descr="DSS"/>
          <p:cNvPicPr>
            <a:picLocks noChangeAspect="1" noChangeArrowheads="1"/>
          </p:cNvPicPr>
          <p:nvPr/>
        </p:nvPicPr>
        <p:blipFill>
          <a:blip r:embed="rId4">
            <a:lum bright="-66000"/>
            <a:extLst>
              <a:ext uri="{28A0092B-C50C-407E-A947-70E740481C1C}">
                <a14:useLocalDpi xmlns:a14="http://schemas.microsoft.com/office/drawing/2010/main"/>
              </a:ext>
            </a:extLst>
          </a:blip>
          <a:srcRect/>
          <a:stretch>
            <a:fillRect/>
          </a:stretch>
        </p:blipFill>
        <p:spPr bwMode="auto">
          <a:xfrm>
            <a:off x="304800" y="0"/>
            <a:ext cx="85344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Rectangle 5"/>
          <p:cNvSpPr>
            <a:spLocks noGrp="1" noChangeArrowheads="1"/>
          </p:cNvSpPr>
          <p:nvPr>
            <p:ph type="title" idx="4294967295"/>
          </p:nvPr>
        </p:nvSpPr>
        <p:spPr>
          <a:xfrm>
            <a:off x="304800" y="-100013"/>
            <a:ext cx="7939088" cy="685801"/>
          </a:xfrm>
          <a:effectLst>
            <a:outerShdw blurRad="63500" dist="38099" dir="2700000" algn="ctr" rotWithShape="0">
              <a:srgbClr val="000000">
                <a:alpha val="74997"/>
              </a:srgbClr>
            </a:outerShdw>
          </a:effectLst>
        </p:spPr>
        <p:txBody>
          <a:bodyPr/>
          <a:lstStyle/>
          <a:p>
            <a:pPr eaLnBrk="1" hangingPunct="1">
              <a:defRPr/>
            </a:pPr>
            <a:r>
              <a:rPr lang="en-US" sz="3200" dirty="0" err="1" smtClean="0">
                <a:solidFill>
                  <a:schemeClr val="bg1"/>
                </a:solidFill>
                <a:ea typeface="ＭＳ Ｐゴシック" charset="-128"/>
                <a:cs typeface="Arial"/>
              </a:rPr>
              <a:t>Tujuan</a:t>
            </a:r>
            <a:r>
              <a:rPr lang="en-US" sz="3200" dirty="0" smtClean="0">
                <a:solidFill>
                  <a:schemeClr val="bg1"/>
                </a:solidFill>
                <a:ea typeface="ＭＳ Ｐゴシック" charset="-128"/>
                <a:cs typeface="Arial"/>
              </a:rPr>
              <a:t> </a:t>
            </a:r>
            <a:r>
              <a:rPr lang="en-US" sz="3200" dirty="0" err="1" smtClean="0">
                <a:solidFill>
                  <a:schemeClr val="bg1"/>
                </a:solidFill>
                <a:ea typeface="ＭＳ Ｐゴシック" charset="-128"/>
                <a:cs typeface="Arial"/>
              </a:rPr>
              <a:t>Mengajar</a:t>
            </a:r>
            <a:r>
              <a:rPr lang="en-US" sz="3200" dirty="0" smtClean="0">
                <a:solidFill>
                  <a:schemeClr val="bg1"/>
                </a:solidFill>
                <a:ea typeface="ＭＳ Ｐゴシック" charset="-128"/>
                <a:cs typeface="Arial"/>
              </a:rPr>
              <a:t> Mata </a:t>
            </a:r>
            <a:r>
              <a:rPr lang="en-US" sz="3200" dirty="0" err="1" smtClean="0">
                <a:solidFill>
                  <a:schemeClr val="bg1"/>
                </a:solidFill>
                <a:ea typeface="ＭＳ Ｐゴシック" charset="-128"/>
                <a:cs typeface="Arial"/>
              </a:rPr>
              <a:t>Pelajaran</a:t>
            </a:r>
            <a:r>
              <a:rPr lang="en-US" sz="3200" dirty="0" smtClean="0">
                <a:solidFill>
                  <a:schemeClr val="bg1"/>
                </a:solidFill>
                <a:ea typeface="ＭＳ Ｐゴシック" charset="-128"/>
                <a:cs typeface="Arial"/>
              </a:rPr>
              <a:t> </a:t>
            </a:r>
            <a:endParaRPr lang="en-US" sz="3200" dirty="0">
              <a:solidFill>
                <a:schemeClr val="bg1"/>
              </a:solidFill>
              <a:ea typeface="ＭＳ Ｐゴシック" charset="-128"/>
              <a:cs typeface="Arial"/>
            </a:endParaRPr>
          </a:p>
        </p:txBody>
      </p:sp>
      <p:sp>
        <p:nvSpPr>
          <p:cNvPr id="80903" name="Text Box 7"/>
          <p:cNvSpPr txBox="1">
            <a:spLocks noChangeArrowheads="1"/>
          </p:cNvSpPr>
          <p:nvPr/>
        </p:nvSpPr>
        <p:spPr bwMode="auto">
          <a:xfrm>
            <a:off x="477838" y="814388"/>
            <a:ext cx="8742362"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342900" indent="-34290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800" dirty="0" err="1">
                <a:solidFill>
                  <a:schemeClr val="bg1"/>
                </a:solidFill>
                <a:cs typeface="Arial" charset="0"/>
              </a:rPr>
              <a:t>Diakhir</a:t>
            </a:r>
            <a:r>
              <a:rPr lang="en-US" sz="2800" dirty="0">
                <a:solidFill>
                  <a:schemeClr val="bg1"/>
                </a:solidFill>
                <a:cs typeface="Arial" charset="0"/>
              </a:rPr>
              <a:t> </a:t>
            </a:r>
            <a:r>
              <a:rPr lang="en-US" sz="2800" dirty="0" err="1">
                <a:solidFill>
                  <a:schemeClr val="bg1"/>
                </a:solidFill>
                <a:cs typeface="Arial" charset="0"/>
              </a:rPr>
              <a:t>mata</a:t>
            </a:r>
            <a:r>
              <a:rPr lang="en-US" sz="2800" dirty="0">
                <a:solidFill>
                  <a:schemeClr val="bg1"/>
                </a:solidFill>
                <a:cs typeface="Arial" charset="0"/>
              </a:rPr>
              <a:t> </a:t>
            </a:r>
            <a:r>
              <a:rPr lang="en-US" sz="2800" dirty="0" err="1">
                <a:solidFill>
                  <a:schemeClr val="bg1"/>
                </a:solidFill>
                <a:cs typeface="Arial" charset="0"/>
              </a:rPr>
              <a:t>kuliah</a:t>
            </a:r>
            <a:r>
              <a:rPr lang="en-US" sz="2800" dirty="0">
                <a:solidFill>
                  <a:schemeClr val="bg1"/>
                </a:solidFill>
                <a:cs typeface="Arial" charset="0"/>
              </a:rPr>
              <a:t> murid </a:t>
            </a:r>
            <a:r>
              <a:rPr lang="en-US" sz="2800" dirty="0" err="1">
                <a:solidFill>
                  <a:schemeClr val="bg1"/>
                </a:solidFill>
                <a:cs typeface="Arial" charset="0"/>
              </a:rPr>
              <a:t>diharapkan</a:t>
            </a:r>
            <a:r>
              <a:rPr lang="en-US" sz="2800" dirty="0">
                <a:solidFill>
                  <a:schemeClr val="bg1"/>
                </a:solidFill>
                <a:cs typeface="Arial" charset="0"/>
              </a:rPr>
              <a:t> </a:t>
            </a:r>
            <a:r>
              <a:rPr lang="en-US" sz="2800" dirty="0" err="1">
                <a:solidFill>
                  <a:schemeClr val="bg1"/>
                </a:solidFill>
                <a:cs typeface="Arial" charset="0"/>
              </a:rPr>
              <a:t>mampu</a:t>
            </a:r>
            <a:r>
              <a:rPr lang="en-US" sz="2800" dirty="0">
                <a:solidFill>
                  <a:schemeClr val="bg1"/>
                </a:solidFill>
                <a:cs typeface="Arial" charset="0"/>
              </a:rPr>
              <a:t> </a:t>
            </a:r>
            <a:r>
              <a:rPr lang="en-US" altLang="ja-JP" sz="2800" dirty="0">
                <a:solidFill>
                  <a:schemeClr val="bg1"/>
                </a:solidFill>
                <a:cs typeface="Arial" charset="0"/>
              </a:rPr>
              <a:t>…</a:t>
            </a:r>
            <a:br>
              <a:rPr lang="en-US" altLang="ja-JP" sz="2800" dirty="0">
                <a:solidFill>
                  <a:schemeClr val="bg1"/>
                </a:solidFill>
                <a:cs typeface="Arial" charset="0"/>
              </a:rPr>
            </a:br>
            <a:endParaRPr lang="en-US" altLang="ja-JP" sz="2800" dirty="0">
              <a:solidFill>
                <a:schemeClr val="bg1"/>
              </a:solidFill>
              <a:cs typeface="Arial" charset="0"/>
            </a:endParaRPr>
          </a:p>
          <a:p>
            <a:r>
              <a:rPr lang="en-US" sz="2400" dirty="0">
                <a:solidFill>
                  <a:schemeClr val="bg1"/>
                </a:solidFill>
                <a:cs typeface="Arial" charset="0"/>
              </a:rPr>
              <a:t>A. </a:t>
            </a:r>
            <a:r>
              <a:rPr lang="en-US" sz="2400" dirty="0" err="1">
                <a:solidFill>
                  <a:schemeClr val="bg1"/>
                </a:solidFill>
                <a:cs typeface="Arial" charset="0"/>
              </a:rPr>
              <a:t>Menjelaskan</a:t>
            </a:r>
            <a:r>
              <a:rPr lang="en-US" sz="2400" dirty="0">
                <a:solidFill>
                  <a:schemeClr val="bg1"/>
                </a:solidFill>
                <a:cs typeface="Arial" charset="0"/>
              </a:rPr>
              <a:t> </a:t>
            </a:r>
            <a:r>
              <a:rPr lang="en-US" sz="2400" i="1" dirty="0" err="1">
                <a:solidFill>
                  <a:schemeClr val="bg1"/>
                </a:solidFill>
                <a:cs typeface="Arial" charset="0"/>
              </a:rPr>
              <a:t>apa</a:t>
            </a:r>
            <a:r>
              <a:rPr lang="en-US" sz="2400" dirty="0">
                <a:solidFill>
                  <a:schemeClr val="bg1"/>
                </a:solidFill>
                <a:cs typeface="Arial" charset="0"/>
              </a:rPr>
              <a:t> </a:t>
            </a:r>
            <a:r>
              <a:rPr lang="en-US" sz="2400" dirty="0" err="1">
                <a:solidFill>
                  <a:schemeClr val="bg1"/>
                </a:solidFill>
                <a:cs typeface="Arial" charset="0"/>
              </a:rPr>
              <a:t>itu</a:t>
            </a:r>
            <a:r>
              <a:rPr lang="en-US" sz="2400" dirty="0">
                <a:solidFill>
                  <a:schemeClr val="bg1"/>
                </a:solidFill>
                <a:cs typeface="Arial" charset="0"/>
              </a:rPr>
              <a:t> </a:t>
            </a:r>
            <a:r>
              <a:rPr lang="en-US" sz="2400" dirty="0" err="1">
                <a:solidFill>
                  <a:schemeClr val="bg1"/>
                </a:solidFill>
                <a:cs typeface="Arial" charset="0"/>
              </a:rPr>
              <a:t>khotbah</a:t>
            </a:r>
            <a:r>
              <a:rPr lang="en-US" sz="2400" dirty="0">
                <a:solidFill>
                  <a:schemeClr val="bg1"/>
                </a:solidFill>
                <a:cs typeface="Arial" charset="0"/>
              </a:rPr>
              <a:t> </a:t>
            </a:r>
            <a:r>
              <a:rPr lang="en-US" sz="2400" dirty="0" err="1">
                <a:solidFill>
                  <a:schemeClr val="bg1"/>
                </a:solidFill>
                <a:cs typeface="Arial" charset="0"/>
              </a:rPr>
              <a:t>eksposisisi</a:t>
            </a:r>
            <a:r>
              <a:rPr lang="en-US" sz="2400" dirty="0">
                <a:solidFill>
                  <a:schemeClr val="bg1"/>
                </a:solidFill>
                <a:cs typeface="Arial" charset="0"/>
              </a:rPr>
              <a:t> </a:t>
            </a:r>
            <a:r>
              <a:rPr lang="en-US" sz="2400" dirty="0" err="1">
                <a:solidFill>
                  <a:schemeClr val="bg1"/>
                </a:solidFill>
                <a:cs typeface="Arial" charset="0"/>
              </a:rPr>
              <a:t>dan</a:t>
            </a:r>
            <a:r>
              <a:rPr lang="en-US" sz="2400" dirty="0">
                <a:solidFill>
                  <a:schemeClr val="bg1"/>
                </a:solidFill>
                <a:cs typeface="Arial" charset="0"/>
              </a:rPr>
              <a:t> </a:t>
            </a:r>
            <a:r>
              <a:rPr lang="en-US" sz="2400" i="1" dirty="0" err="1">
                <a:solidFill>
                  <a:schemeClr val="bg1"/>
                </a:solidFill>
                <a:cs typeface="Arial" charset="0"/>
              </a:rPr>
              <a:t>mengapa</a:t>
            </a:r>
            <a:r>
              <a:rPr lang="en-US" sz="2400" dirty="0">
                <a:solidFill>
                  <a:schemeClr val="bg1"/>
                </a:solidFill>
                <a:cs typeface="Arial" charset="0"/>
              </a:rPr>
              <a:t> </a:t>
            </a:r>
            <a:r>
              <a:rPr lang="en-US" sz="2400" dirty="0" err="1">
                <a:solidFill>
                  <a:schemeClr val="bg1"/>
                </a:solidFill>
                <a:cs typeface="Arial" charset="0"/>
              </a:rPr>
              <a:t>melakukannya</a:t>
            </a:r>
            <a:endParaRPr lang="en-US" sz="2400" dirty="0">
              <a:solidFill>
                <a:schemeClr val="bg1"/>
              </a:solidFill>
              <a:cs typeface="Arial" charset="0"/>
            </a:endParaRPr>
          </a:p>
          <a:p>
            <a:pPr>
              <a:buFont typeface="Arial" charset="0"/>
              <a:buAutoNum type="alphaUcPeriod" startAt="2"/>
            </a:pPr>
            <a:r>
              <a:rPr lang="en-US" sz="2400" dirty="0" err="1">
                <a:solidFill>
                  <a:schemeClr val="bg1"/>
                </a:solidFill>
                <a:cs typeface="Arial" charset="0"/>
              </a:rPr>
              <a:t>Membuat</a:t>
            </a:r>
            <a:r>
              <a:rPr lang="en-US" sz="2400" dirty="0">
                <a:solidFill>
                  <a:schemeClr val="bg1"/>
                </a:solidFill>
                <a:cs typeface="Arial" charset="0"/>
              </a:rPr>
              <a:t> </a:t>
            </a:r>
            <a:r>
              <a:rPr lang="en-US" sz="2400" dirty="0" err="1" smtClean="0">
                <a:solidFill>
                  <a:schemeClr val="bg1"/>
                </a:solidFill>
                <a:cs typeface="Arial" charset="0"/>
              </a:rPr>
              <a:t>rangka</a:t>
            </a:r>
            <a:r>
              <a:rPr lang="en-US" sz="2400" dirty="0" smtClean="0">
                <a:solidFill>
                  <a:schemeClr val="bg1"/>
                </a:solidFill>
                <a:cs typeface="Arial" charset="0"/>
              </a:rPr>
              <a:t> </a:t>
            </a:r>
            <a:r>
              <a:rPr lang="en-US" sz="2400" dirty="0" err="1">
                <a:solidFill>
                  <a:schemeClr val="bg1"/>
                </a:solidFill>
                <a:cs typeface="Arial" charset="0"/>
              </a:rPr>
              <a:t>eksegesis</a:t>
            </a:r>
            <a:r>
              <a:rPr lang="en-US" sz="2400" dirty="0">
                <a:solidFill>
                  <a:schemeClr val="bg1"/>
                </a:solidFill>
                <a:cs typeface="Arial" charset="0"/>
              </a:rPr>
              <a:t> </a:t>
            </a:r>
            <a:r>
              <a:rPr lang="en-US" sz="2400" dirty="0" err="1">
                <a:solidFill>
                  <a:schemeClr val="bg1"/>
                </a:solidFill>
                <a:cs typeface="Arial" charset="0"/>
              </a:rPr>
              <a:t>dan</a:t>
            </a:r>
            <a:r>
              <a:rPr lang="en-US" sz="2400" dirty="0">
                <a:solidFill>
                  <a:schemeClr val="bg1"/>
                </a:solidFill>
                <a:cs typeface="Arial" charset="0"/>
              </a:rPr>
              <a:t> </a:t>
            </a:r>
            <a:r>
              <a:rPr lang="en-US" sz="2400" dirty="0" err="1">
                <a:solidFill>
                  <a:schemeClr val="bg1"/>
                </a:solidFill>
                <a:cs typeface="Arial" charset="0"/>
              </a:rPr>
              <a:t>homiletik</a:t>
            </a:r>
            <a:r>
              <a:rPr lang="en-US" sz="2400" dirty="0">
                <a:solidFill>
                  <a:schemeClr val="bg1"/>
                </a:solidFill>
                <a:cs typeface="Arial" charset="0"/>
              </a:rPr>
              <a:t> </a:t>
            </a:r>
          </a:p>
          <a:p>
            <a:pPr>
              <a:buFont typeface="Arial" charset="0"/>
              <a:buAutoNum type="alphaUcPeriod" startAt="2"/>
            </a:pPr>
            <a:r>
              <a:rPr lang="en-US" sz="2400" dirty="0" err="1">
                <a:solidFill>
                  <a:schemeClr val="bg1"/>
                </a:solidFill>
                <a:cs typeface="Arial" charset="0"/>
              </a:rPr>
              <a:t>Menjelaskan</a:t>
            </a:r>
            <a:r>
              <a:rPr lang="en-US" sz="2400" dirty="0">
                <a:solidFill>
                  <a:schemeClr val="bg1"/>
                </a:solidFill>
                <a:cs typeface="Arial" charset="0"/>
              </a:rPr>
              <a:t> </a:t>
            </a:r>
            <a:r>
              <a:rPr lang="en-US" sz="2400" dirty="0" err="1" smtClean="0">
                <a:solidFill>
                  <a:schemeClr val="bg1"/>
                </a:solidFill>
                <a:cs typeface="Arial" charset="0"/>
              </a:rPr>
              <a:t>bahagian</a:t>
            </a:r>
            <a:r>
              <a:rPr lang="en-US" sz="2400" dirty="0" smtClean="0">
                <a:solidFill>
                  <a:schemeClr val="bg1"/>
                </a:solidFill>
                <a:cs typeface="Arial" charset="0"/>
              </a:rPr>
              <a:t> </a:t>
            </a:r>
            <a:r>
              <a:rPr lang="en-US" sz="2400" i="1" dirty="0" err="1">
                <a:solidFill>
                  <a:schemeClr val="bg1"/>
                </a:solidFill>
                <a:cs typeface="Arial" charset="0"/>
              </a:rPr>
              <a:t>pendahuluan</a:t>
            </a:r>
            <a:r>
              <a:rPr lang="en-US" sz="2400" dirty="0">
                <a:solidFill>
                  <a:schemeClr val="bg1"/>
                </a:solidFill>
                <a:cs typeface="Arial" charset="0"/>
              </a:rPr>
              <a:t>, </a:t>
            </a:r>
            <a:r>
              <a:rPr lang="en-US" sz="2400" i="1" dirty="0" err="1">
                <a:solidFill>
                  <a:schemeClr val="bg1"/>
                </a:solidFill>
                <a:cs typeface="Arial" charset="0"/>
              </a:rPr>
              <a:t>isi</a:t>
            </a:r>
            <a:r>
              <a:rPr lang="en-US" sz="2400" dirty="0">
                <a:solidFill>
                  <a:schemeClr val="bg1"/>
                </a:solidFill>
                <a:cs typeface="Arial" charset="0"/>
              </a:rPr>
              <a:t>, </a:t>
            </a:r>
            <a:r>
              <a:rPr lang="en-US" sz="2400" dirty="0" err="1">
                <a:solidFill>
                  <a:schemeClr val="bg1"/>
                </a:solidFill>
                <a:cs typeface="Arial" charset="0"/>
              </a:rPr>
              <a:t>dan</a:t>
            </a:r>
            <a:r>
              <a:rPr lang="en-US" sz="2400" dirty="0">
                <a:solidFill>
                  <a:schemeClr val="bg1"/>
                </a:solidFill>
                <a:cs typeface="Arial" charset="0"/>
              </a:rPr>
              <a:t> </a:t>
            </a:r>
            <a:r>
              <a:rPr lang="en-US" sz="2400" i="1" dirty="0" err="1">
                <a:solidFill>
                  <a:schemeClr val="bg1"/>
                </a:solidFill>
                <a:cs typeface="Arial" charset="0"/>
              </a:rPr>
              <a:t>kesimpulan</a:t>
            </a:r>
            <a:r>
              <a:rPr lang="en-US" sz="2400" dirty="0">
                <a:solidFill>
                  <a:schemeClr val="bg1"/>
                </a:solidFill>
                <a:cs typeface="Arial" charset="0"/>
              </a:rPr>
              <a:t> </a:t>
            </a:r>
          </a:p>
          <a:p>
            <a:pPr>
              <a:buFont typeface="Arial" charset="0"/>
              <a:buAutoNum type="alphaUcPeriod" startAt="2"/>
            </a:pPr>
            <a:r>
              <a:rPr lang="en-US" sz="2400" dirty="0" smtClean="0">
                <a:solidFill>
                  <a:schemeClr val="bg1"/>
                </a:solidFill>
                <a:cs typeface="Arial" charset="0"/>
              </a:rPr>
              <a:t> </a:t>
            </a:r>
            <a:r>
              <a:rPr lang="en-US" sz="2400" dirty="0" err="1" smtClean="0">
                <a:solidFill>
                  <a:schemeClr val="bg1"/>
                </a:solidFill>
                <a:cs typeface="Arial" charset="0"/>
              </a:rPr>
              <a:t>Meningkatkan</a:t>
            </a:r>
            <a:r>
              <a:rPr lang="en-US" sz="2400" dirty="0" smtClean="0">
                <a:solidFill>
                  <a:schemeClr val="bg1"/>
                </a:solidFill>
                <a:cs typeface="Arial" charset="0"/>
              </a:rPr>
              <a:t> </a:t>
            </a:r>
            <a:r>
              <a:rPr lang="en-US" sz="2400" dirty="0" err="1" smtClean="0">
                <a:solidFill>
                  <a:schemeClr val="bg1"/>
                </a:solidFill>
                <a:cs typeface="Arial" charset="0"/>
              </a:rPr>
              <a:t>keyakinan</a:t>
            </a:r>
            <a:r>
              <a:rPr lang="en-US" sz="2400" dirty="0" smtClean="0">
                <a:solidFill>
                  <a:schemeClr val="bg1"/>
                </a:solidFill>
                <a:cs typeface="Arial" charset="0"/>
              </a:rPr>
              <a:t> </a:t>
            </a:r>
            <a:r>
              <a:rPr lang="en-US" sz="2400" dirty="0" err="1" smtClean="0">
                <a:solidFill>
                  <a:schemeClr val="bg1"/>
                </a:solidFill>
                <a:cs typeface="Arial" charset="0"/>
              </a:rPr>
              <a:t>berkhotbah</a:t>
            </a:r>
            <a:r>
              <a:rPr lang="en-US" sz="2400" dirty="0" smtClean="0">
                <a:solidFill>
                  <a:schemeClr val="bg1"/>
                </a:solidFill>
                <a:cs typeface="Arial" charset="0"/>
              </a:rPr>
              <a:t> </a:t>
            </a:r>
            <a:endParaRPr lang="en-US" sz="2400" dirty="0">
              <a:solidFill>
                <a:schemeClr val="bg1"/>
              </a:solidFill>
              <a:cs typeface="Arial" charset="0"/>
            </a:endParaRPr>
          </a:p>
          <a:p>
            <a:pPr>
              <a:buFont typeface="Arial" charset="0"/>
              <a:buAutoNum type="alphaUcPeriod" startAt="2"/>
            </a:pPr>
            <a:r>
              <a:rPr lang="en-US" sz="2400" dirty="0" err="1">
                <a:solidFill>
                  <a:schemeClr val="bg1"/>
                </a:solidFill>
                <a:cs typeface="Arial" charset="0"/>
              </a:rPr>
              <a:t>Memilih</a:t>
            </a:r>
            <a:r>
              <a:rPr lang="en-US" sz="2400" dirty="0">
                <a:solidFill>
                  <a:schemeClr val="bg1"/>
                </a:solidFill>
                <a:cs typeface="Arial" charset="0"/>
              </a:rPr>
              <a:t> </a:t>
            </a:r>
            <a:r>
              <a:rPr lang="en-US" sz="2400" dirty="0" err="1">
                <a:solidFill>
                  <a:schemeClr val="bg1"/>
                </a:solidFill>
                <a:cs typeface="Arial" charset="0"/>
              </a:rPr>
              <a:t>dan</a:t>
            </a:r>
            <a:r>
              <a:rPr lang="en-US" sz="2400" dirty="0">
                <a:solidFill>
                  <a:schemeClr val="bg1"/>
                </a:solidFill>
                <a:cs typeface="Arial" charset="0"/>
              </a:rPr>
              <a:t> </a:t>
            </a:r>
            <a:r>
              <a:rPr lang="en-US" sz="2400" dirty="0" err="1" smtClean="0">
                <a:solidFill>
                  <a:schemeClr val="bg1"/>
                </a:solidFill>
                <a:cs typeface="Arial" charset="0"/>
              </a:rPr>
              <a:t>menggunakan</a:t>
            </a:r>
            <a:r>
              <a:rPr lang="en-US" sz="2400" dirty="0" smtClean="0">
                <a:solidFill>
                  <a:schemeClr val="bg1"/>
                </a:solidFill>
                <a:cs typeface="Arial" charset="0"/>
              </a:rPr>
              <a:t> </a:t>
            </a:r>
            <a:r>
              <a:rPr lang="en-US" sz="2400" dirty="0" err="1">
                <a:solidFill>
                  <a:schemeClr val="bg1"/>
                </a:solidFill>
                <a:cs typeface="Arial" charset="0"/>
              </a:rPr>
              <a:t>ilustrasi</a:t>
            </a:r>
            <a:r>
              <a:rPr lang="en-US" sz="2400" dirty="0">
                <a:solidFill>
                  <a:schemeClr val="bg1"/>
                </a:solidFill>
                <a:cs typeface="Arial" charset="0"/>
              </a:rPr>
              <a:t> </a:t>
            </a:r>
            <a:r>
              <a:rPr lang="en-US" sz="2400" dirty="0" err="1">
                <a:solidFill>
                  <a:schemeClr val="bg1"/>
                </a:solidFill>
                <a:cs typeface="Arial" charset="0"/>
              </a:rPr>
              <a:t>dengan</a:t>
            </a:r>
            <a:r>
              <a:rPr lang="en-US" sz="2400" dirty="0">
                <a:solidFill>
                  <a:schemeClr val="bg1"/>
                </a:solidFill>
                <a:cs typeface="Arial" charset="0"/>
              </a:rPr>
              <a:t> </a:t>
            </a:r>
            <a:r>
              <a:rPr lang="en-US" sz="2400" dirty="0" err="1">
                <a:solidFill>
                  <a:schemeClr val="bg1"/>
                </a:solidFill>
                <a:cs typeface="Arial" charset="0"/>
              </a:rPr>
              <a:t>efektif</a:t>
            </a:r>
            <a:endParaRPr lang="en-US" sz="2400" dirty="0">
              <a:solidFill>
                <a:schemeClr val="bg1"/>
              </a:solidFill>
              <a:cs typeface="Arial" charset="0"/>
            </a:endParaRPr>
          </a:p>
          <a:p>
            <a:pPr>
              <a:buFont typeface="Arial" charset="0"/>
              <a:buNone/>
            </a:pPr>
            <a:r>
              <a:rPr lang="en-US" sz="2400" dirty="0">
                <a:solidFill>
                  <a:schemeClr val="bg1"/>
                </a:solidFill>
                <a:cs typeface="Arial" charset="0"/>
              </a:rPr>
              <a:t>F. </a:t>
            </a:r>
            <a:r>
              <a:rPr lang="en-US" sz="2400" dirty="0" err="1">
                <a:solidFill>
                  <a:schemeClr val="bg1"/>
                </a:solidFill>
                <a:cs typeface="Arial" charset="0"/>
              </a:rPr>
              <a:t>Membuat</a:t>
            </a:r>
            <a:r>
              <a:rPr lang="en-US" sz="2400" dirty="0">
                <a:solidFill>
                  <a:schemeClr val="bg1"/>
                </a:solidFill>
                <a:cs typeface="Arial" charset="0"/>
              </a:rPr>
              <a:t> </a:t>
            </a:r>
            <a:r>
              <a:rPr lang="en-US" sz="2400" dirty="0" err="1">
                <a:solidFill>
                  <a:schemeClr val="bg1"/>
                </a:solidFill>
                <a:cs typeface="Arial" charset="0"/>
              </a:rPr>
              <a:t>aplikasi</a:t>
            </a:r>
            <a:r>
              <a:rPr lang="en-US" sz="2400" dirty="0">
                <a:solidFill>
                  <a:schemeClr val="bg1"/>
                </a:solidFill>
                <a:cs typeface="Arial" charset="0"/>
              </a:rPr>
              <a:t> yang </a:t>
            </a:r>
            <a:r>
              <a:rPr lang="en-US" sz="2400" dirty="0" err="1">
                <a:solidFill>
                  <a:schemeClr val="bg1"/>
                </a:solidFill>
                <a:cs typeface="Arial" charset="0"/>
              </a:rPr>
              <a:t>relevan</a:t>
            </a:r>
            <a:r>
              <a:rPr lang="en-US" sz="2400" dirty="0">
                <a:solidFill>
                  <a:schemeClr val="bg1"/>
                </a:solidFill>
                <a:cs typeface="Arial" charset="0"/>
              </a:rPr>
              <a:t> </a:t>
            </a:r>
            <a:r>
              <a:rPr lang="en-US" sz="2400" dirty="0" err="1">
                <a:solidFill>
                  <a:schemeClr val="bg1"/>
                </a:solidFill>
                <a:cs typeface="Arial" charset="0"/>
              </a:rPr>
              <a:t>dari</a:t>
            </a:r>
            <a:r>
              <a:rPr lang="en-US" sz="2400" dirty="0">
                <a:solidFill>
                  <a:schemeClr val="bg1"/>
                </a:solidFill>
                <a:cs typeface="Arial" charset="0"/>
              </a:rPr>
              <a:t> </a:t>
            </a:r>
            <a:r>
              <a:rPr lang="en-US" sz="2400" dirty="0" err="1">
                <a:solidFill>
                  <a:schemeClr val="bg1"/>
                </a:solidFill>
                <a:cs typeface="Arial" charset="0"/>
              </a:rPr>
              <a:t>teks</a:t>
            </a:r>
            <a:r>
              <a:rPr lang="en-US" sz="2400" dirty="0">
                <a:solidFill>
                  <a:schemeClr val="bg1"/>
                </a:solidFill>
                <a:cs typeface="Arial" charset="0"/>
              </a:rPr>
              <a:t> </a:t>
            </a:r>
            <a:r>
              <a:rPr lang="en-US" sz="2400" dirty="0" err="1">
                <a:solidFill>
                  <a:schemeClr val="bg1"/>
                </a:solidFill>
                <a:cs typeface="Arial" charset="0"/>
              </a:rPr>
              <a:t>Alkitab</a:t>
            </a:r>
            <a:r>
              <a:rPr lang="en-US" sz="2400" dirty="0">
                <a:solidFill>
                  <a:schemeClr val="bg1"/>
                </a:solidFill>
                <a:cs typeface="Arial" charset="0"/>
              </a:rPr>
              <a:t> yang </a:t>
            </a:r>
            <a:r>
              <a:rPr lang="en-US" sz="2400" dirty="0" err="1">
                <a:solidFill>
                  <a:schemeClr val="bg1"/>
                </a:solidFill>
                <a:cs typeface="Arial" charset="0"/>
              </a:rPr>
              <a:t>digunakan</a:t>
            </a:r>
            <a:endParaRPr lang="en-US" sz="2400" dirty="0">
              <a:solidFill>
                <a:schemeClr val="bg1"/>
              </a:solidFill>
              <a:cs typeface="Arial" charset="0"/>
            </a:endParaRPr>
          </a:p>
          <a:p>
            <a:pPr>
              <a:buFont typeface="Arial" charset="0"/>
              <a:buNone/>
            </a:pPr>
            <a:r>
              <a:rPr lang="en-US" sz="2400" dirty="0" err="1" smtClean="0">
                <a:solidFill>
                  <a:schemeClr val="bg1"/>
                </a:solidFill>
                <a:cs typeface="Arial" charset="0"/>
              </a:rPr>
              <a:t>G.Menaksir</a:t>
            </a:r>
            <a:r>
              <a:rPr lang="en-US" sz="2400" dirty="0" smtClean="0">
                <a:solidFill>
                  <a:schemeClr val="bg1"/>
                </a:solidFill>
                <a:cs typeface="Arial" charset="0"/>
              </a:rPr>
              <a:t> </a:t>
            </a:r>
            <a:r>
              <a:rPr lang="en-US" sz="2400" dirty="0" err="1">
                <a:solidFill>
                  <a:schemeClr val="bg1"/>
                </a:solidFill>
                <a:cs typeface="Arial" charset="0"/>
              </a:rPr>
              <a:t>khotbah</a:t>
            </a:r>
            <a:r>
              <a:rPr lang="en-US" sz="2400" dirty="0">
                <a:solidFill>
                  <a:schemeClr val="bg1"/>
                </a:solidFill>
                <a:cs typeface="Arial" charset="0"/>
              </a:rPr>
              <a:t> </a:t>
            </a:r>
            <a:r>
              <a:rPr lang="en-US" sz="2400" dirty="0" err="1">
                <a:solidFill>
                  <a:schemeClr val="bg1"/>
                </a:solidFill>
                <a:cs typeface="Arial" charset="0"/>
              </a:rPr>
              <a:t>dan</a:t>
            </a:r>
            <a:r>
              <a:rPr lang="en-US" sz="2400" dirty="0">
                <a:solidFill>
                  <a:schemeClr val="bg1"/>
                </a:solidFill>
                <a:cs typeface="Arial" charset="0"/>
              </a:rPr>
              <a:t> </a:t>
            </a:r>
            <a:r>
              <a:rPr lang="en-US" sz="2400" dirty="0" err="1">
                <a:solidFill>
                  <a:schemeClr val="bg1"/>
                </a:solidFill>
                <a:cs typeface="Arial" charset="0"/>
              </a:rPr>
              <a:t>memperbaikinya</a:t>
            </a:r>
            <a:endParaRPr lang="en-US" sz="2400" dirty="0">
              <a:solidFill>
                <a:schemeClr val="bg1"/>
              </a:solidFill>
              <a:cs typeface="Arial" charset="0"/>
            </a:endParaRPr>
          </a:p>
          <a:p>
            <a:pPr>
              <a:buFont typeface="Arial" charset="0"/>
              <a:buNone/>
            </a:pPr>
            <a:r>
              <a:rPr lang="en-US" sz="2400" dirty="0" err="1">
                <a:solidFill>
                  <a:schemeClr val="bg1"/>
                </a:solidFill>
                <a:cs typeface="Arial" charset="0"/>
              </a:rPr>
              <a:t>H.Membawakan</a:t>
            </a:r>
            <a:r>
              <a:rPr lang="en-US" sz="2400" dirty="0">
                <a:solidFill>
                  <a:schemeClr val="bg1"/>
                </a:solidFill>
                <a:cs typeface="Arial" charset="0"/>
              </a:rPr>
              <a:t> </a:t>
            </a:r>
            <a:r>
              <a:rPr lang="en-US" sz="2400" dirty="0" err="1">
                <a:solidFill>
                  <a:schemeClr val="bg1"/>
                </a:solidFill>
                <a:cs typeface="Arial" charset="0"/>
              </a:rPr>
              <a:t>khotbah</a:t>
            </a:r>
            <a:r>
              <a:rPr lang="en-US" sz="2400" dirty="0">
                <a:solidFill>
                  <a:schemeClr val="bg1"/>
                </a:solidFill>
                <a:cs typeface="Arial" charset="0"/>
              </a:rPr>
              <a:t> (</a:t>
            </a:r>
            <a:r>
              <a:rPr lang="ja-JP" altLang="en-US" sz="2400" dirty="0">
                <a:solidFill>
                  <a:schemeClr val="bg1"/>
                </a:solidFill>
                <a:cs typeface="Arial" charset="0"/>
              </a:rPr>
              <a:t>“</a:t>
            </a:r>
            <a:r>
              <a:rPr lang="en-US" altLang="ja-JP" sz="2400" dirty="0" err="1">
                <a:solidFill>
                  <a:schemeClr val="bg1"/>
                </a:solidFill>
                <a:cs typeface="Arial" charset="0"/>
              </a:rPr>
              <a:t>apa</a:t>
            </a:r>
            <a:r>
              <a:rPr lang="ja-JP" altLang="en-US" sz="2400" dirty="0">
                <a:solidFill>
                  <a:schemeClr val="bg1"/>
                </a:solidFill>
                <a:cs typeface="Arial" charset="0"/>
              </a:rPr>
              <a:t>”</a:t>
            </a:r>
            <a:r>
              <a:rPr lang="en-US" altLang="ja-JP" sz="2400" dirty="0">
                <a:solidFill>
                  <a:schemeClr val="bg1"/>
                </a:solidFill>
                <a:cs typeface="Arial" charset="0"/>
              </a:rPr>
              <a:t> </a:t>
            </a:r>
            <a:r>
              <a:rPr lang="en-US" altLang="ja-JP" sz="2400" dirty="0" err="1">
                <a:solidFill>
                  <a:schemeClr val="bg1"/>
                </a:solidFill>
                <a:cs typeface="Arial" charset="0"/>
              </a:rPr>
              <a:t>itu</a:t>
            </a:r>
            <a:r>
              <a:rPr lang="en-US" altLang="ja-JP" sz="2400" dirty="0">
                <a:solidFill>
                  <a:schemeClr val="bg1"/>
                </a:solidFill>
                <a:cs typeface="Arial" charset="0"/>
              </a:rPr>
              <a:t>) </a:t>
            </a:r>
            <a:r>
              <a:rPr lang="en-US" altLang="ja-JP" sz="2400" dirty="0" err="1">
                <a:solidFill>
                  <a:schemeClr val="bg1"/>
                </a:solidFill>
                <a:cs typeface="Arial" charset="0"/>
              </a:rPr>
              <a:t>narasi</a:t>
            </a:r>
            <a:r>
              <a:rPr lang="en-US" altLang="ja-JP" sz="2400" dirty="0">
                <a:solidFill>
                  <a:schemeClr val="bg1"/>
                </a:solidFill>
                <a:cs typeface="Arial" charset="0"/>
              </a:rPr>
              <a:t>, </a:t>
            </a:r>
            <a:r>
              <a:rPr lang="en-US" altLang="ja-JP" sz="2400" dirty="0" err="1">
                <a:solidFill>
                  <a:schemeClr val="bg1"/>
                </a:solidFill>
                <a:cs typeface="Arial" charset="0"/>
              </a:rPr>
              <a:t>topikal</a:t>
            </a:r>
            <a:r>
              <a:rPr lang="en-US" altLang="ja-JP" sz="2400" dirty="0">
                <a:solidFill>
                  <a:schemeClr val="bg1"/>
                </a:solidFill>
                <a:cs typeface="Arial" charset="0"/>
              </a:rPr>
              <a:t>, monolog, </a:t>
            </a:r>
            <a:r>
              <a:rPr lang="en-US" altLang="ja-JP" sz="2400" dirty="0" err="1">
                <a:solidFill>
                  <a:schemeClr val="bg1"/>
                </a:solidFill>
                <a:cs typeface="Arial" charset="0"/>
              </a:rPr>
              <a:t>penginjilan</a:t>
            </a:r>
            <a:r>
              <a:rPr lang="en-US" altLang="ja-JP" sz="2400" dirty="0">
                <a:solidFill>
                  <a:schemeClr val="bg1"/>
                </a:solidFill>
                <a:cs typeface="Arial" charset="0"/>
              </a:rPr>
              <a:t>, </a:t>
            </a:r>
            <a:r>
              <a:rPr lang="en-US" altLang="ja-JP" sz="2400" dirty="0" err="1">
                <a:solidFill>
                  <a:schemeClr val="bg1"/>
                </a:solidFill>
                <a:cs typeface="Arial" charset="0"/>
              </a:rPr>
              <a:t>pernikahan</a:t>
            </a:r>
            <a:r>
              <a:rPr lang="en-US" altLang="ja-JP" sz="2400" dirty="0">
                <a:solidFill>
                  <a:schemeClr val="bg1"/>
                </a:solidFill>
                <a:cs typeface="Arial" charset="0"/>
              </a:rPr>
              <a:t>, </a:t>
            </a:r>
            <a:r>
              <a:rPr lang="en-US" altLang="ja-JP" sz="2400" dirty="0" err="1">
                <a:solidFill>
                  <a:schemeClr val="bg1"/>
                </a:solidFill>
                <a:cs typeface="Arial" charset="0"/>
              </a:rPr>
              <a:t>dan</a:t>
            </a:r>
            <a:r>
              <a:rPr lang="en-US" altLang="ja-JP" sz="2400" dirty="0">
                <a:solidFill>
                  <a:schemeClr val="bg1"/>
                </a:solidFill>
                <a:cs typeface="Arial" charset="0"/>
              </a:rPr>
              <a:t> </a:t>
            </a:r>
            <a:r>
              <a:rPr lang="en-US" altLang="ja-JP" sz="2400" dirty="0" err="1">
                <a:solidFill>
                  <a:schemeClr val="bg1"/>
                </a:solidFill>
                <a:cs typeface="Arial" charset="0"/>
              </a:rPr>
              <a:t>pemakaman</a:t>
            </a:r>
            <a:endParaRPr lang="en-US" altLang="ja-JP" sz="2400" dirty="0">
              <a:solidFill>
                <a:schemeClr val="bg1"/>
              </a:solidFill>
              <a:cs typeface="Arial" charset="0"/>
            </a:endParaRPr>
          </a:p>
          <a:p>
            <a:pPr>
              <a:buFont typeface="Arial" charset="0"/>
              <a:buNone/>
            </a:pPr>
            <a:r>
              <a:rPr lang="en-US" sz="2400" dirty="0">
                <a:solidFill>
                  <a:schemeClr val="bg1"/>
                </a:solidFill>
                <a:cs typeface="Arial" charset="0"/>
              </a:rPr>
              <a:t>I.	</a:t>
            </a:r>
            <a:r>
              <a:rPr lang="en-US" sz="2400" dirty="0" err="1">
                <a:solidFill>
                  <a:schemeClr val="bg1"/>
                </a:solidFill>
                <a:cs typeface="Arial" charset="0"/>
              </a:rPr>
              <a:t>Membawakan</a:t>
            </a:r>
            <a:r>
              <a:rPr lang="en-US" sz="2400" dirty="0">
                <a:solidFill>
                  <a:schemeClr val="bg1"/>
                </a:solidFill>
                <a:cs typeface="Arial" charset="0"/>
              </a:rPr>
              <a:t> </a:t>
            </a:r>
            <a:r>
              <a:rPr lang="en-US" sz="2400" dirty="0" err="1">
                <a:solidFill>
                  <a:schemeClr val="bg1"/>
                </a:solidFill>
                <a:cs typeface="Arial" charset="0"/>
              </a:rPr>
              <a:t>khotbah</a:t>
            </a:r>
            <a:r>
              <a:rPr lang="en-US" sz="2400" dirty="0">
                <a:solidFill>
                  <a:schemeClr val="bg1"/>
                </a:solidFill>
                <a:cs typeface="Arial" charset="0"/>
              </a:rPr>
              <a:t> (</a:t>
            </a:r>
            <a:r>
              <a:rPr lang="ja-JP" altLang="en-US" sz="2400" dirty="0">
                <a:solidFill>
                  <a:schemeClr val="bg1"/>
                </a:solidFill>
                <a:cs typeface="Arial" charset="0"/>
              </a:rPr>
              <a:t>“</a:t>
            </a:r>
            <a:r>
              <a:rPr lang="en-US" altLang="ja-JP" sz="2400" dirty="0" err="1">
                <a:solidFill>
                  <a:schemeClr val="bg1"/>
                </a:solidFill>
                <a:cs typeface="Arial" charset="0"/>
              </a:rPr>
              <a:t>bagaimana</a:t>
            </a:r>
            <a:r>
              <a:rPr lang="ja-JP" altLang="en-US" sz="2400" dirty="0">
                <a:solidFill>
                  <a:schemeClr val="bg1"/>
                </a:solidFill>
                <a:cs typeface="Arial" charset="0"/>
              </a:rPr>
              <a:t>”</a:t>
            </a:r>
            <a:r>
              <a:rPr lang="en-US" altLang="ja-JP" sz="2400" dirty="0">
                <a:solidFill>
                  <a:schemeClr val="bg1"/>
                </a:solidFill>
                <a:cs typeface="Arial" charset="0"/>
              </a:rPr>
              <a:t>) yang </a:t>
            </a:r>
            <a:r>
              <a:rPr lang="en-US" altLang="ja-JP" sz="2400" dirty="0" err="1">
                <a:solidFill>
                  <a:schemeClr val="bg1"/>
                </a:solidFill>
                <a:cs typeface="Arial" charset="0"/>
              </a:rPr>
              <a:t>benar</a:t>
            </a:r>
            <a:r>
              <a:rPr lang="en-US" altLang="ja-JP" sz="2400" dirty="0">
                <a:solidFill>
                  <a:schemeClr val="bg1"/>
                </a:solidFill>
                <a:cs typeface="Arial" charset="0"/>
              </a:rPr>
              <a:t>, </a:t>
            </a:r>
            <a:r>
              <a:rPr lang="en-US" altLang="ja-JP" sz="2400" dirty="0" err="1">
                <a:solidFill>
                  <a:schemeClr val="bg1"/>
                </a:solidFill>
                <a:cs typeface="Arial" charset="0"/>
              </a:rPr>
              <a:t>menarik</a:t>
            </a:r>
            <a:r>
              <a:rPr lang="en-US" altLang="ja-JP" sz="2400" dirty="0">
                <a:solidFill>
                  <a:schemeClr val="bg1"/>
                </a:solidFill>
                <a:cs typeface="Arial" charset="0"/>
              </a:rPr>
              <a:t>, </a:t>
            </a:r>
            <a:r>
              <a:rPr lang="en-US" altLang="ja-JP" sz="2400" dirty="0" err="1">
                <a:solidFill>
                  <a:schemeClr val="bg1"/>
                </a:solidFill>
                <a:cs typeface="Arial" charset="0"/>
              </a:rPr>
              <a:t>jelas</a:t>
            </a:r>
            <a:r>
              <a:rPr lang="en-US" altLang="ja-JP" sz="2400" dirty="0">
                <a:solidFill>
                  <a:schemeClr val="bg1"/>
                </a:solidFill>
                <a:cs typeface="Arial" charset="0"/>
              </a:rPr>
              <a:t>, </a:t>
            </a:r>
            <a:r>
              <a:rPr lang="en-US" altLang="ja-JP" sz="2400" dirty="0" err="1">
                <a:solidFill>
                  <a:schemeClr val="bg1"/>
                </a:solidFill>
                <a:cs typeface="Arial" charset="0"/>
              </a:rPr>
              <a:t>relevan</a:t>
            </a:r>
            <a:r>
              <a:rPr lang="en-US" altLang="ja-JP" sz="2400" dirty="0">
                <a:solidFill>
                  <a:schemeClr val="bg1"/>
                </a:solidFill>
                <a:cs typeface="Arial" charset="0"/>
              </a:rPr>
              <a:t> (</a:t>
            </a:r>
            <a:r>
              <a:rPr lang="en-US" altLang="ja-JP" sz="2400" dirty="0" err="1">
                <a:solidFill>
                  <a:schemeClr val="bg1"/>
                </a:solidFill>
                <a:cs typeface="Arial" charset="0"/>
              </a:rPr>
              <a:t>rangkuman</a:t>
            </a:r>
            <a:r>
              <a:rPr lang="en-US" altLang="ja-JP" sz="2400" dirty="0">
                <a:solidFill>
                  <a:schemeClr val="bg1"/>
                </a:solidFill>
                <a:cs typeface="Arial" charset="0"/>
              </a:rPr>
              <a:t> </a:t>
            </a:r>
            <a:r>
              <a:rPr lang="en-US" altLang="ja-JP" sz="2400" dirty="0" err="1">
                <a:solidFill>
                  <a:schemeClr val="bg1"/>
                </a:solidFill>
                <a:cs typeface="Arial" charset="0"/>
              </a:rPr>
              <a:t>tujuan</a:t>
            </a:r>
            <a:r>
              <a:rPr lang="en-US" altLang="ja-JP" sz="2400" dirty="0">
                <a:solidFill>
                  <a:schemeClr val="bg1"/>
                </a:solidFill>
                <a:cs typeface="Arial" charset="0"/>
              </a:rPr>
              <a:t> </a:t>
            </a:r>
            <a:r>
              <a:rPr lang="en-US" altLang="ja-JP" sz="2400" dirty="0" err="1">
                <a:solidFill>
                  <a:schemeClr val="bg1"/>
                </a:solidFill>
                <a:cs typeface="Arial" charset="0"/>
              </a:rPr>
              <a:t>dasar</a:t>
            </a:r>
            <a:r>
              <a:rPr lang="en-US" altLang="ja-JP" sz="2400" dirty="0">
                <a:solidFill>
                  <a:schemeClr val="bg1"/>
                </a:solidFill>
                <a:cs typeface="Arial" charset="0"/>
              </a:rPr>
              <a:t>, hlm.25).</a:t>
            </a:r>
            <a:endParaRPr lang="en-US" sz="2400" dirty="0">
              <a:solidFill>
                <a:schemeClr val="bg1"/>
              </a:solidFill>
              <a:cs typeface="Arial" charset="0"/>
            </a:endParaRPr>
          </a:p>
        </p:txBody>
      </p:sp>
      <p:sp>
        <p:nvSpPr>
          <p:cNvPr id="71686" name="Text Box 8"/>
          <p:cNvSpPr txBox="1">
            <a:spLocks noChangeArrowheads="1"/>
          </p:cNvSpPr>
          <p:nvPr/>
        </p:nvSpPr>
        <p:spPr bwMode="auto">
          <a:xfrm>
            <a:off x="8382000" y="76200"/>
            <a:ext cx="354013"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smtClean="0">
                <a:solidFill>
                  <a:srgbClr val="FFFFFF"/>
                </a:solidFill>
                <a:cs typeface="Arial" charset="0"/>
              </a:rPr>
              <a:t>v</a:t>
            </a:r>
            <a:endParaRPr lang="en-US" smtClean="0">
              <a:solidFill>
                <a:srgbClr val="FFFFFF"/>
              </a:solidFill>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0903">
                                            <p:txEl>
                                              <p:pRg st="0" end="0"/>
                                            </p:txEl>
                                          </p:spTgt>
                                        </p:tgtEl>
                                        <p:attrNameLst>
                                          <p:attrName>style.visibility</p:attrName>
                                        </p:attrNameLst>
                                      </p:cBhvr>
                                      <p:to>
                                        <p:strVal val="visible"/>
                                      </p:to>
                                    </p:set>
                                    <p:animEffect transition="in" filter="checkerboard(across)">
                                      <p:cBhvr>
                                        <p:cTn id="7" dur="500"/>
                                        <p:tgtEl>
                                          <p:spTgt spid="809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0903">
                                            <p:txEl>
                                              <p:pRg st="1" end="1"/>
                                            </p:txEl>
                                          </p:spTgt>
                                        </p:tgtEl>
                                        <p:attrNameLst>
                                          <p:attrName>style.visibility</p:attrName>
                                        </p:attrNameLst>
                                      </p:cBhvr>
                                      <p:to>
                                        <p:strVal val="visible"/>
                                      </p:to>
                                    </p:set>
                                    <p:animEffect transition="in" filter="checkerboard(across)">
                                      <p:cBhvr>
                                        <p:cTn id="12" dur="500"/>
                                        <p:tgtEl>
                                          <p:spTgt spid="809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0903">
                                            <p:txEl>
                                              <p:pRg st="2" end="2"/>
                                            </p:txEl>
                                          </p:spTgt>
                                        </p:tgtEl>
                                        <p:attrNameLst>
                                          <p:attrName>style.visibility</p:attrName>
                                        </p:attrNameLst>
                                      </p:cBhvr>
                                      <p:to>
                                        <p:strVal val="visible"/>
                                      </p:to>
                                    </p:set>
                                    <p:animEffect transition="in" filter="checkerboard(across)">
                                      <p:cBhvr>
                                        <p:cTn id="17" dur="500"/>
                                        <p:tgtEl>
                                          <p:spTgt spid="809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0903">
                                            <p:txEl>
                                              <p:pRg st="3" end="3"/>
                                            </p:txEl>
                                          </p:spTgt>
                                        </p:tgtEl>
                                        <p:attrNameLst>
                                          <p:attrName>style.visibility</p:attrName>
                                        </p:attrNameLst>
                                      </p:cBhvr>
                                      <p:to>
                                        <p:strVal val="visible"/>
                                      </p:to>
                                    </p:set>
                                    <p:animEffect transition="in" filter="checkerboard(across)">
                                      <p:cBhvr>
                                        <p:cTn id="22" dur="500"/>
                                        <p:tgtEl>
                                          <p:spTgt spid="8090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0903">
                                            <p:txEl>
                                              <p:pRg st="4" end="4"/>
                                            </p:txEl>
                                          </p:spTgt>
                                        </p:tgtEl>
                                        <p:attrNameLst>
                                          <p:attrName>style.visibility</p:attrName>
                                        </p:attrNameLst>
                                      </p:cBhvr>
                                      <p:to>
                                        <p:strVal val="visible"/>
                                      </p:to>
                                    </p:set>
                                    <p:animEffect transition="in" filter="checkerboard(across)">
                                      <p:cBhvr>
                                        <p:cTn id="27" dur="500"/>
                                        <p:tgtEl>
                                          <p:spTgt spid="8090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0903">
                                            <p:txEl>
                                              <p:pRg st="5" end="5"/>
                                            </p:txEl>
                                          </p:spTgt>
                                        </p:tgtEl>
                                        <p:attrNameLst>
                                          <p:attrName>style.visibility</p:attrName>
                                        </p:attrNameLst>
                                      </p:cBhvr>
                                      <p:to>
                                        <p:strVal val="visible"/>
                                      </p:to>
                                    </p:set>
                                    <p:animEffect transition="in" filter="checkerboard(across)">
                                      <p:cBhvr>
                                        <p:cTn id="32" dur="500"/>
                                        <p:tgtEl>
                                          <p:spTgt spid="8090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80903">
                                            <p:txEl>
                                              <p:pRg st="6" end="6"/>
                                            </p:txEl>
                                          </p:spTgt>
                                        </p:tgtEl>
                                        <p:attrNameLst>
                                          <p:attrName>style.visibility</p:attrName>
                                        </p:attrNameLst>
                                      </p:cBhvr>
                                      <p:to>
                                        <p:strVal val="visible"/>
                                      </p:to>
                                    </p:set>
                                    <p:animEffect transition="in" filter="checkerboard(across)">
                                      <p:cBhvr>
                                        <p:cTn id="37" dur="500"/>
                                        <p:tgtEl>
                                          <p:spTgt spid="8090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80903">
                                            <p:txEl>
                                              <p:pRg st="7" end="7"/>
                                            </p:txEl>
                                          </p:spTgt>
                                        </p:tgtEl>
                                        <p:attrNameLst>
                                          <p:attrName>style.visibility</p:attrName>
                                        </p:attrNameLst>
                                      </p:cBhvr>
                                      <p:to>
                                        <p:strVal val="visible"/>
                                      </p:to>
                                    </p:set>
                                    <p:animEffect transition="in" filter="checkerboard(across)">
                                      <p:cBhvr>
                                        <p:cTn id="42" dur="500"/>
                                        <p:tgtEl>
                                          <p:spTgt spid="8090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80903">
                                            <p:txEl>
                                              <p:pRg st="8" end="8"/>
                                            </p:txEl>
                                          </p:spTgt>
                                        </p:tgtEl>
                                        <p:attrNameLst>
                                          <p:attrName>style.visibility</p:attrName>
                                        </p:attrNameLst>
                                      </p:cBhvr>
                                      <p:to>
                                        <p:strVal val="visible"/>
                                      </p:to>
                                    </p:set>
                                    <p:animEffect transition="in" filter="checkerboard(across)">
                                      <p:cBhvr>
                                        <p:cTn id="47" dur="500"/>
                                        <p:tgtEl>
                                          <p:spTgt spid="80903">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80903">
                                            <p:txEl>
                                              <p:pRg st="9" end="9"/>
                                            </p:txEl>
                                          </p:spTgt>
                                        </p:tgtEl>
                                        <p:attrNameLst>
                                          <p:attrName>style.visibility</p:attrName>
                                        </p:attrNameLst>
                                      </p:cBhvr>
                                      <p:to>
                                        <p:strVal val="visible"/>
                                      </p:to>
                                    </p:set>
                                    <p:animEffect transition="in" filter="checkerboard(across)">
                                      <p:cBhvr>
                                        <p:cTn id="52" dur="500"/>
                                        <p:tgtEl>
                                          <p:spTgt spid="8090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3" descr="IMG_632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666" name="Subtitle 2"/>
          <p:cNvSpPr txBox="1">
            <a:spLocks/>
          </p:cNvSpPr>
          <p:nvPr/>
        </p:nvSpPr>
        <p:spPr bwMode="auto">
          <a:xfrm>
            <a:off x="3540125" y="-52388"/>
            <a:ext cx="3336925" cy="180340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20" tIns="45711" rIns="91420" bIns="45711" anchor="ct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pPr>
            <a:r>
              <a:rPr lang="en-US" sz="2800" b="1" i="1" dirty="0">
                <a:solidFill>
                  <a:srgbClr val="FFFFFF"/>
                </a:solidFill>
                <a:latin typeface="Arial" charset="0"/>
                <a:cs typeface="Arial" charset="0"/>
                <a:sym typeface="Trebuchet MS" charset="0"/>
              </a:rPr>
              <a:t>LADIES BIBLE STUDY ON </a:t>
            </a:r>
            <a:br>
              <a:rPr lang="en-US" sz="2800" b="1" i="1" dirty="0">
                <a:solidFill>
                  <a:srgbClr val="FFFFFF"/>
                </a:solidFill>
                <a:latin typeface="Arial" charset="0"/>
                <a:cs typeface="Arial" charset="0"/>
                <a:sym typeface="Trebuchet MS" charset="0"/>
              </a:rPr>
            </a:br>
            <a:r>
              <a:rPr lang="en-US" sz="2800" b="1" i="1" dirty="0">
                <a:solidFill>
                  <a:srgbClr val="FFFFFF"/>
                </a:solidFill>
                <a:latin typeface="Arial" charset="0"/>
                <a:cs typeface="Arial" charset="0"/>
                <a:sym typeface="Trebuchet MS" charset="0"/>
              </a:rPr>
              <a:t>1-</a:t>
            </a:r>
            <a:r>
              <a:rPr lang="en-US" sz="2800" b="1" i="1" dirty="0" smtClean="0">
                <a:solidFill>
                  <a:srgbClr val="FFFFFF"/>
                </a:solidFill>
                <a:latin typeface="Arial" charset="0"/>
                <a:cs typeface="Arial" charset="0"/>
                <a:sym typeface="Trebuchet MS" charset="0"/>
              </a:rPr>
              <a:t>2 THESS</a:t>
            </a:r>
            <a:endParaRPr lang="en-US" sz="2800" b="1" i="1" dirty="0">
              <a:solidFill>
                <a:srgbClr val="FFFFFF"/>
              </a:solidFill>
              <a:latin typeface="Arial" charset="0"/>
              <a:cs typeface="Arial" charset="0"/>
              <a:sym typeface="Trebuchet MS" charset="0"/>
            </a:endParaRPr>
          </a:p>
        </p:txBody>
      </p:sp>
      <p:sp>
        <p:nvSpPr>
          <p:cNvPr id="369667" name="Subtitle 2"/>
          <p:cNvSpPr>
            <a:spLocks noGrp="1"/>
          </p:cNvSpPr>
          <p:nvPr>
            <p:ph type="subTitle" idx="1"/>
          </p:nvPr>
        </p:nvSpPr>
        <p:spPr>
          <a:xfrm>
            <a:off x="0" y="5516563"/>
            <a:ext cx="9144000" cy="1352550"/>
          </a:xfrm>
          <a:solidFill>
            <a:schemeClr val="tx1"/>
          </a:solidFill>
        </p:spPr>
        <p:txBody>
          <a:bodyPr anchor="ctr"/>
          <a:lstStyle/>
          <a:p>
            <a:pPr eaLnBrk="1" hangingPunct="1"/>
            <a:r>
              <a:rPr lang="en-US" sz="3600" b="1" dirty="0">
                <a:solidFill>
                  <a:srgbClr val="FFFFFF"/>
                </a:solidFill>
                <a:latin typeface="Arial" charset="0"/>
                <a:cs typeface="Arial" charset="0"/>
              </a:rPr>
              <a:t>USA • </a:t>
            </a:r>
            <a:r>
              <a:rPr lang="en-US" sz="3600" b="1" dirty="0" smtClean="0">
                <a:solidFill>
                  <a:srgbClr val="FFFFFF"/>
                </a:solidFill>
                <a:latin typeface="Arial" charset="0"/>
                <a:cs typeface="Arial" charset="0"/>
              </a:rPr>
              <a:t>Singapore </a:t>
            </a:r>
            <a:r>
              <a:rPr lang="en-US" sz="3600" b="1" dirty="0">
                <a:solidFill>
                  <a:srgbClr val="FFFFFF"/>
                </a:solidFill>
                <a:latin typeface="Arial" charset="0"/>
                <a:cs typeface="Arial" charset="0"/>
              </a:rPr>
              <a:t>• New Zealand </a:t>
            </a:r>
            <a:r>
              <a:rPr lang="en-US" sz="3600" b="1" dirty="0" smtClean="0">
                <a:solidFill>
                  <a:srgbClr val="FFFFFF"/>
                </a:solidFill>
                <a:latin typeface="Arial" charset="0"/>
                <a:cs typeface="Arial" charset="0"/>
              </a:rPr>
              <a:t>• </a:t>
            </a:r>
            <a:r>
              <a:rPr lang="en-US" sz="3600" b="1" dirty="0">
                <a:solidFill>
                  <a:srgbClr val="FFFFFF"/>
                </a:solidFill>
                <a:latin typeface="Arial" charset="0"/>
                <a:cs typeface="Arial" charset="0"/>
              </a:rPr>
              <a:t>Holland</a:t>
            </a:r>
          </a:p>
        </p:txBody>
      </p:sp>
    </p:spTree>
    <p:extLst>
      <p:ext uri="{BB962C8B-B14F-4D97-AF65-F5344CB8AC3E}">
        <p14:creationId xmlns:p14="http://schemas.microsoft.com/office/powerpoint/2010/main" val="69796002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solidFill>
                <a:srgbClr val="000000"/>
              </a:solidFill>
              <a:cs typeface="Arial" charset="0"/>
            </a:endParaRPr>
          </a:p>
        </p:txBody>
      </p:sp>
      <p:sp>
        <p:nvSpPr>
          <p:cNvPr id="65550" name="Rectangle 14"/>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a:defRPr/>
            </a:pPr>
            <a:endParaRPr lang="en-US">
              <a:solidFill>
                <a:srgbClr val="000000"/>
              </a:solidFill>
              <a:latin typeface="Arial"/>
              <a:cs typeface="Arial"/>
            </a:endParaRPr>
          </a:p>
        </p:txBody>
      </p:sp>
      <p:sp>
        <p:nvSpPr>
          <p:cNvPr id="65539" name="Text Box 3"/>
          <p:cNvSpPr txBox="1">
            <a:spLocks noChangeArrowheads="1"/>
          </p:cNvSpPr>
          <p:nvPr/>
        </p:nvSpPr>
        <p:spPr bwMode="auto">
          <a:xfrm>
            <a:off x="1030288" y="1203325"/>
            <a:ext cx="2139950" cy="708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4000" b="1" dirty="0" err="1">
                <a:solidFill>
                  <a:srgbClr val="FFFFFF"/>
                </a:solidFill>
                <a:latin typeface="Arial"/>
                <a:cs typeface="Arial"/>
              </a:rPr>
              <a:t>Benar</a:t>
            </a:r>
            <a:endParaRPr lang="en-US" sz="4000" b="1" dirty="0">
              <a:solidFill>
                <a:srgbClr val="FFFFFF"/>
              </a:solidFill>
              <a:latin typeface="Arial"/>
              <a:cs typeface="Arial"/>
            </a:endParaRPr>
          </a:p>
        </p:txBody>
      </p:sp>
      <p:sp>
        <p:nvSpPr>
          <p:cNvPr id="65551" name="Rectangle 15"/>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algn="ctr"/>
            <a:endParaRPr lang="en-US">
              <a:solidFill>
                <a:srgbClr val="B50069"/>
              </a:solidFill>
              <a:cs typeface="Arial" charset="0"/>
            </a:endParaRPr>
          </a:p>
        </p:txBody>
      </p:sp>
      <p:sp>
        <p:nvSpPr>
          <p:cNvPr id="65552" name="Rectangle 16"/>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algn="ctr"/>
            <a:endParaRPr lang="en-US">
              <a:solidFill>
                <a:srgbClr val="B50069"/>
              </a:solidFill>
              <a:cs typeface="Arial" charset="0"/>
            </a:endParaRPr>
          </a:p>
        </p:txBody>
      </p:sp>
      <p:sp>
        <p:nvSpPr>
          <p:cNvPr id="65553" name="Rectangle 17"/>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algn="ctr"/>
            <a:endParaRPr lang="en-US">
              <a:solidFill>
                <a:srgbClr val="FF0000"/>
              </a:solidFill>
              <a:cs typeface="Arial" charset="0"/>
            </a:endParaRPr>
          </a:p>
        </p:txBody>
      </p:sp>
      <p:sp>
        <p:nvSpPr>
          <p:cNvPr id="65541" name="Text Box 5"/>
          <p:cNvSpPr txBox="1">
            <a:spLocks noChangeArrowheads="1"/>
          </p:cNvSpPr>
          <p:nvPr/>
        </p:nvSpPr>
        <p:spPr bwMode="auto">
          <a:xfrm>
            <a:off x="611188" y="4876800"/>
            <a:ext cx="307975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4000" b="1" dirty="0" err="1">
                <a:solidFill>
                  <a:srgbClr val="FFFFFF"/>
                </a:solidFill>
                <a:latin typeface="Arial"/>
                <a:cs typeface="Arial"/>
              </a:rPr>
              <a:t>Jelas</a:t>
            </a:r>
            <a:endParaRPr lang="en-US" sz="4000" b="1" dirty="0">
              <a:solidFill>
                <a:srgbClr val="FFFFFF"/>
              </a:solidFill>
              <a:latin typeface="Arial"/>
              <a:cs typeface="Arial"/>
            </a:endParaRPr>
          </a:p>
        </p:txBody>
      </p:sp>
      <p:sp>
        <p:nvSpPr>
          <p:cNvPr id="65543" name="Text Box 7"/>
          <p:cNvSpPr txBox="1">
            <a:spLocks noChangeArrowheads="1"/>
          </p:cNvSpPr>
          <p:nvPr/>
        </p:nvSpPr>
        <p:spPr bwMode="auto">
          <a:xfrm>
            <a:off x="5373688" y="1203325"/>
            <a:ext cx="3079750" cy="70802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4000" b="1" dirty="0" err="1">
                <a:solidFill>
                  <a:srgbClr val="FFFFFF"/>
                </a:solidFill>
                <a:latin typeface="Arial"/>
                <a:cs typeface="Arial"/>
              </a:rPr>
              <a:t>Menarik</a:t>
            </a:r>
            <a:endParaRPr lang="en-US" sz="4000" b="1" dirty="0">
              <a:solidFill>
                <a:srgbClr val="FFFFFF"/>
              </a:solidFill>
              <a:latin typeface="Arial"/>
              <a:cs typeface="Arial"/>
            </a:endParaRPr>
          </a:p>
        </p:txBody>
      </p:sp>
      <p:sp>
        <p:nvSpPr>
          <p:cNvPr id="65545" name="Text Box 9"/>
          <p:cNvSpPr txBox="1">
            <a:spLocks noChangeArrowheads="1"/>
          </p:cNvSpPr>
          <p:nvPr/>
        </p:nvSpPr>
        <p:spPr bwMode="auto">
          <a:xfrm>
            <a:off x="5373688" y="4876800"/>
            <a:ext cx="3079750" cy="7016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spcBef>
                <a:spcPct val="50000"/>
              </a:spcBef>
              <a:defRPr/>
            </a:pPr>
            <a:r>
              <a:rPr lang="en-US" sz="4000" b="1" dirty="0" err="1">
                <a:solidFill>
                  <a:srgbClr val="FFFFFF"/>
                </a:solidFill>
                <a:latin typeface="Arial"/>
                <a:cs typeface="Arial"/>
              </a:rPr>
              <a:t>Relevan</a:t>
            </a:r>
            <a:endParaRPr lang="en-US" sz="4000" b="1" dirty="0">
              <a:solidFill>
                <a:srgbClr val="FFFFFF"/>
              </a:solidFill>
              <a:latin typeface="Arial"/>
              <a:cs typeface="Arial"/>
            </a:endParaRPr>
          </a:p>
        </p:txBody>
      </p:sp>
      <p:sp>
        <p:nvSpPr>
          <p:cNvPr id="65549" name="Rectangle 13"/>
          <p:cNvSpPr>
            <a:spLocks noGrp="1" noChangeArrowheads="1"/>
          </p:cNvSpPr>
          <p:nvPr>
            <p:ph type="title" idx="4294967295"/>
          </p:nvPr>
        </p:nvSpPr>
        <p:spPr>
          <a:xfrm>
            <a:off x="1476375" y="2636838"/>
            <a:ext cx="6191250" cy="1570037"/>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sz="4800" b="1">
                <a:solidFill>
                  <a:schemeClr val="bg1"/>
                </a:solidFill>
                <a:latin typeface="Arial" charset="0"/>
                <a:ea typeface="ＭＳ Ｐゴシック" charset="0"/>
                <a:cs typeface="Arial" charset="0"/>
              </a:rPr>
              <a:t>Empat Tujuan:</a:t>
            </a:r>
            <a:br>
              <a:rPr lang="en-US" sz="4800" b="1">
                <a:solidFill>
                  <a:schemeClr val="bg1"/>
                </a:solidFill>
                <a:latin typeface="Arial" charset="0"/>
                <a:ea typeface="ＭＳ Ｐゴシック" charset="0"/>
                <a:cs typeface="Arial" charset="0"/>
              </a:rPr>
            </a:br>
            <a:r>
              <a:rPr lang="en-US" sz="4800" b="1">
                <a:solidFill>
                  <a:schemeClr val="bg1"/>
                </a:solidFill>
                <a:latin typeface="Arial" charset="0"/>
                <a:ea typeface="ＭＳ Ｐゴシック" charset="0"/>
                <a:cs typeface="Arial" charset="0"/>
              </a:rPr>
              <a:t>Khotbah yang …</a:t>
            </a:r>
          </a:p>
        </p:txBody>
      </p:sp>
      <p:sp>
        <p:nvSpPr>
          <p:cNvPr id="72716" name="Text Box 20"/>
          <p:cNvSpPr txBox="1">
            <a:spLocks noChangeArrowheads="1"/>
          </p:cNvSpPr>
          <p:nvPr/>
        </p:nvSpPr>
        <p:spPr bwMode="auto">
          <a:xfrm>
            <a:off x="8534400" y="76200"/>
            <a:ext cx="523875"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smtClean="0">
                <a:solidFill>
                  <a:srgbClr val="FFFFFF"/>
                </a:solidFill>
                <a:cs typeface="Arial" charset="0"/>
              </a:rPr>
              <a:t>25</a:t>
            </a:r>
            <a:endParaRPr lang="en-US" smtClean="0">
              <a:solidFill>
                <a:srgbClr val="FFFFFF"/>
              </a:solidFill>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550"/>
                                        </p:tgtEl>
                                        <p:attrNameLst>
                                          <p:attrName>style.visibility</p:attrName>
                                        </p:attrNameLst>
                                      </p:cBhvr>
                                      <p:to>
                                        <p:strVal val="visible"/>
                                      </p:to>
                                    </p:set>
                                    <p:animEffect transition="in" filter="dissolve">
                                      <p:cBhvr>
                                        <p:cTn id="7" dur="500"/>
                                        <p:tgtEl>
                                          <p:spTgt spid="65550"/>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65539"/>
                                        </p:tgtEl>
                                        <p:attrNameLst>
                                          <p:attrName>style.visibility</p:attrName>
                                        </p:attrNameLst>
                                      </p:cBhvr>
                                      <p:to>
                                        <p:strVal val="visible"/>
                                      </p:to>
                                    </p:set>
                                    <p:animEffect transition="in" filter="fade">
                                      <p:cBhvr>
                                        <p:cTn id="11" dur="2000"/>
                                        <p:tgtEl>
                                          <p:spTgt spid="65539"/>
                                        </p:tgtEl>
                                      </p:cBhvr>
                                    </p:animEffect>
                                    <p:anim calcmode="lin" valueType="num">
                                      <p:cBhvr>
                                        <p:cTn id="12" dur="2000" fill="hold"/>
                                        <p:tgtEl>
                                          <p:spTgt spid="65539"/>
                                        </p:tgtEl>
                                        <p:attrNameLst>
                                          <p:attrName>style.rotation</p:attrName>
                                        </p:attrNameLst>
                                      </p:cBhvr>
                                      <p:tavLst>
                                        <p:tav tm="0">
                                          <p:val>
                                            <p:fltVal val="720"/>
                                          </p:val>
                                        </p:tav>
                                        <p:tav tm="100000">
                                          <p:val>
                                            <p:fltVal val="0"/>
                                          </p:val>
                                        </p:tav>
                                      </p:tavLst>
                                    </p:anim>
                                    <p:anim calcmode="lin" valueType="num">
                                      <p:cBhvr>
                                        <p:cTn id="13" dur="2000" fill="hold"/>
                                        <p:tgtEl>
                                          <p:spTgt spid="65539"/>
                                        </p:tgtEl>
                                        <p:attrNameLst>
                                          <p:attrName>ppt_h</p:attrName>
                                        </p:attrNameLst>
                                      </p:cBhvr>
                                      <p:tavLst>
                                        <p:tav tm="0">
                                          <p:val>
                                            <p:fltVal val="0"/>
                                          </p:val>
                                        </p:tav>
                                        <p:tav tm="100000">
                                          <p:val>
                                            <p:strVal val="#ppt_h"/>
                                          </p:val>
                                        </p:tav>
                                      </p:tavLst>
                                    </p:anim>
                                    <p:anim calcmode="lin" valueType="num">
                                      <p:cBhvr>
                                        <p:cTn id="14" dur="2000" fill="hold"/>
                                        <p:tgtEl>
                                          <p:spTgt spid="65539"/>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5551"/>
                                        </p:tgtEl>
                                        <p:attrNameLst>
                                          <p:attrName>style.visibility</p:attrName>
                                        </p:attrNameLst>
                                      </p:cBhvr>
                                      <p:to>
                                        <p:strVal val="visible"/>
                                      </p:to>
                                    </p:set>
                                    <p:animEffect transition="in" filter="dissolve">
                                      <p:cBhvr>
                                        <p:cTn id="19" dur="500"/>
                                        <p:tgtEl>
                                          <p:spTgt spid="65551"/>
                                        </p:tgtEl>
                                      </p:cBhvr>
                                    </p:animEffect>
                                  </p:childTnLst>
                                </p:cTn>
                              </p:par>
                            </p:childTnLst>
                          </p:cTn>
                        </p:par>
                        <p:par>
                          <p:cTn id="20" fill="hold" nodeType="afterGroup">
                            <p:stCondLst>
                              <p:cond delay="500"/>
                            </p:stCondLst>
                            <p:childTnLst>
                              <p:par>
                                <p:cTn id="21" presetID="35" presetClass="entr" presetSubtype="0" fill="hold" grpId="0" nodeType="afterEffect">
                                  <p:stCondLst>
                                    <p:cond delay="0"/>
                                  </p:stCondLst>
                                  <p:childTnLst>
                                    <p:set>
                                      <p:cBhvr>
                                        <p:cTn id="22" dur="1" fill="hold">
                                          <p:stCondLst>
                                            <p:cond delay="0"/>
                                          </p:stCondLst>
                                        </p:cTn>
                                        <p:tgtEl>
                                          <p:spTgt spid="65543"/>
                                        </p:tgtEl>
                                        <p:attrNameLst>
                                          <p:attrName>style.visibility</p:attrName>
                                        </p:attrNameLst>
                                      </p:cBhvr>
                                      <p:to>
                                        <p:strVal val="visible"/>
                                      </p:to>
                                    </p:set>
                                    <p:animEffect transition="in" filter="fade">
                                      <p:cBhvr>
                                        <p:cTn id="23" dur="2000"/>
                                        <p:tgtEl>
                                          <p:spTgt spid="65543"/>
                                        </p:tgtEl>
                                      </p:cBhvr>
                                    </p:animEffect>
                                    <p:anim calcmode="lin" valueType="num">
                                      <p:cBhvr>
                                        <p:cTn id="24" dur="2000" fill="hold"/>
                                        <p:tgtEl>
                                          <p:spTgt spid="65543"/>
                                        </p:tgtEl>
                                        <p:attrNameLst>
                                          <p:attrName>style.rotation</p:attrName>
                                        </p:attrNameLst>
                                      </p:cBhvr>
                                      <p:tavLst>
                                        <p:tav tm="0">
                                          <p:val>
                                            <p:fltVal val="720"/>
                                          </p:val>
                                        </p:tav>
                                        <p:tav tm="100000">
                                          <p:val>
                                            <p:fltVal val="0"/>
                                          </p:val>
                                        </p:tav>
                                      </p:tavLst>
                                    </p:anim>
                                    <p:anim calcmode="lin" valueType="num">
                                      <p:cBhvr>
                                        <p:cTn id="25" dur="2000" fill="hold"/>
                                        <p:tgtEl>
                                          <p:spTgt spid="65543"/>
                                        </p:tgtEl>
                                        <p:attrNameLst>
                                          <p:attrName>ppt_h</p:attrName>
                                        </p:attrNameLst>
                                      </p:cBhvr>
                                      <p:tavLst>
                                        <p:tav tm="0">
                                          <p:val>
                                            <p:fltVal val="0"/>
                                          </p:val>
                                        </p:tav>
                                        <p:tav tm="100000">
                                          <p:val>
                                            <p:strVal val="#ppt_h"/>
                                          </p:val>
                                        </p:tav>
                                      </p:tavLst>
                                    </p:anim>
                                    <p:anim calcmode="lin" valueType="num">
                                      <p:cBhvr>
                                        <p:cTn id="26" dur="2000" fill="hold"/>
                                        <p:tgtEl>
                                          <p:spTgt spid="65543"/>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5553"/>
                                        </p:tgtEl>
                                        <p:attrNameLst>
                                          <p:attrName>style.visibility</p:attrName>
                                        </p:attrNameLst>
                                      </p:cBhvr>
                                      <p:to>
                                        <p:strVal val="visible"/>
                                      </p:to>
                                    </p:set>
                                    <p:animEffect transition="in" filter="dissolve">
                                      <p:cBhvr>
                                        <p:cTn id="31" dur="500"/>
                                        <p:tgtEl>
                                          <p:spTgt spid="65553"/>
                                        </p:tgtEl>
                                      </p:cBhvr>
                                    </p:animEffect>
                                  </p:childTnLst>
                                </p:cTn>
                              </p:par>
                            </p:childTnLst>
                          </p:cTn>
                        </p:par>
                        <p:par>
                          <p:cTn id="32" fill="hold" nodeType="afterGroup">
                            <p:stCondLst>
                              <p:cond delay="500"/>
                            </p:stCondLst>
                            <p:childTnLst>
                              <p:par>
                                <p:cTn id="33" presetID="35" presetClass="entr" presetSubtype="0" fill="hold" grpId="0" nodeType="afterEffect">
                                  <p:stCondLst>
                                    <p:cond delay="0"/>
                                  </p:stCondLst>
                                  <p:childTnLst>
                                    <p:set>
                                      <p:cBhvr>
                                        <p:cTn id="34" dur="1" fill="hold">
                                          <p:stCondLst>
                                            <p:cond delay="0"/>
                                          </p:stCondLst>
                                        </p:cTn>
                                        <p:tgtEl>
                                          <p:spTgt spid="65541"/>
                                        </p:tgtEl>
                                        <p:attrNameLst>
                                          <p:attrName>style.visibility</p:attrName>
                                        </p:attrNameLst>
                                      </p:cBhvr>
                                      <p:to>
                                        <p:strVal val="visible"/>
                                      </p:to>
                                    </p:set>
                                    <p:animEffect transition="in" filter="fade">
                                      <p:cBhvr>
                                        <p:cTn id="35" dur="2000"/>
                                        <p:tgtEl>
                                          <p:spTgt spid="65541"/>
                                        </p:tgtEl>
                                      </p:cBhvr>
                                    </p:animEffect>
                                    <p:anim calcmode="lin" valueType="num">
                                      <p:cBhvr>
                                        <p:cTn id="36" dur="2000" fill="hold"/>
                                        <p:tgtEl>
                                          <p:spTgt spid="65541"/>
                                        </p:tgtEl>
                                        <p:attrNameLst>
                                          <p:attrName>style.rotation</p:attrName>
                                        </p:attrNameLst>
                                      </p:cBhvr>
                                      <p:tavLst>
                                        <p:tav tm="0">
                                          <p:val>
                                            <p:fltVal val="720"/>
                                          </p:val>
                                        </p:tav>
                                        <p:tav tm="100000">
                                          <p:val>
                                            <p:fltVal val="0"/>
                                          </p:val>
                                        </p:tav>
                                      </p:tavLst>
                                    </p:anim>
                                    <p:anim calcmode="lin" valueType="num">
                                      <p:cBhvr>
                                        <p:cTn id="37" dur="2000" fill="hold"/>
                                        <p:tgtEl>
                                          <p:spTgt spid="65541"/>
                                        </p:tgtEl>
                                        <p:attrNameLst>
                                          <p:attrName>ppt_h</p:attrName>
                                        </p:attrNameLst>
                                      </p:cBhvr>
                                      <p:tavLst>
                                        <p:tav tm="0">
                                          <p:val>
                                            <p:fltVal val="0"/>
                                          </p:val>
                                        </p:tav>
                                        <p:tav tm="100000">
                                          <p:val>
                                            <p:strVal val="#ppt_h"/>
                                          </p:val>
                                        </p:tav>
                                      </p:tavLst>
                                    </p:anim>
                                    <p:anim calcmode="lin" valueType="num">
                                      <p:cBhvr>
                                        <p:cTn id="38" dur="2000" fill="hold"/>
                                        <p:tgtEl>
                                          <p:spTgt spid="65541"/>
                                        </p:tgtEl>
                                        <p:attrNameLst>
                                          <p:attrName>ppt_w</p:attrName>
                                        </p:attrNameLst>
                                      </p:cBhvr>
                                      <p:tavLst>
                                        <p:tav tm="0">
                                          <p:val>
                                            <p:fltVal val="0"/>
                                          </p:val>
                                        </p:tav>
                                        <p:tav tm="100000">
                                          <p:val>
                                            <p:strVal val="#ppt_w"/>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65552"/>
                                        </p:tgtEl>
                                        <p:attrNameLst>
                                          <p:attrName>style.visibility</p:attrName>
                                        </p:attrNameLst>
                                      </p:cBhvr>
                                      <p:to>
                                        <p:strVal val="visible"/>
                                      </p:to>
                                    </p:set>
                                    <p:animEffect transition="in" filter="dissolve">
                                      <p:cBhvr>
                                        <p:cTn id="43" dur="500"/>
                                        <p:tgtEl>
                                          <p:spTgt spid="65552"/>
                                        </p:tgtEl>
                                      </p:cBhvr>
                                    </p:animEffect>
                                  </p:childTnLst>
                                </p:cTn>
                              </p:par>
                            </p:childTnLst>
                          </p:cTn>
                        </p:par>
                        <p:par>
                          <p:cTn id="44" fill="hold" nodeType="afterGroup">
                            <p:stCondLst>
                              <p:cond delay="500"/>
                            </p:stCondLst>
                            <p:childTnLst>
                              <p:par>
                                <p:cTn id="45" presetID="35" presetClass="entr" presetSubtype="0" fill="hold" grpId="0" nodeType="afterEffect">
                                  <p:stCondLst>
                                    <p:cond delay="0"/>
                                  </p:stCondLst>
                                  <p:childTnLst>
                                    <p:set>
                                      <p:cBhvr>
                                        <p:cTn id="46" dur="1" fill="hold">
                                          <p:stCondLst>
                                            <p:cond delay="0"/>
                                          </p:stCondLst>
                                        </p:cTn>
                                        <p:tgtEl>
                                          <p:spTgt spid="65545"/>
                                        </p:tgtEl>
                                        <p:attrNameLst>
                                          <p:attrName>style.visibility</p:attrName>
                                        </p:attrNameLst>
                                      </p:cBhvr>
                                      <p:to>
                                        <p:strVal val="visible"/>
                                      </p:to>
                                    </p:set>
                                    <p:animEffect transition="in" filter="fade">
                                      <p:cBhvr>
                                        <p:cTn id="47" dur="2000"/>
                                        <p:tgtEl>
                                          <p:spTgt spid="65545"/>
                                        </p:tgtEl>
                                      </p:cBhvr>
                                    </p:animEffect>
                                    <p:anim calcmode="lin" valueType="num">
                                      <p:cBhvr>
                                        <p:cTn id="48" dur="2000" fill="hold"/>
                                        <p:tgtEl>
                                          <p:spTgt spid="65545"/>
                                        </p:tgtEl>
                                        <p:attrNameLst>
                                          <p:attrName>style.rotation</p:attrName>
                                        </p:attrNameLst>
                                      </p:cBhvr>
                                      <p:tavLst>
                                        <p:tav tm="0">
                                          <p:val>
                                            <p:fltVal val="720"/>
                                          </p:val>
                                        </p:tav>
                                        <p:tav tm="100000">
                                          <p:val>
                                            <p:fltVal val="0"/>
                                          </p:val>
                                        </p:tav>
                                      </p:tavLst>
                                    </p:anim>
                                    <p:anim calcmode="lin" valueType="num">
                                      <p:cBhvr>
                                        <p:cTn id="49" dur="2000" fill="hold"/>
                                        <p:tgtEl>
                                          <p:spTgt spid="65545"/>
                                        </p:tgtEl>
                                        <p:attrNameLst>
                                          <p:attrName>ppt_h</p:attrName>
                                        </p:attrNameLst>
                                      </p:cBhvr>
                                      <p:tavLst>
                                        <p:tav tm="0">
                                          <p:val>
                                            <p:fltVal val="0"/>
                                          </p:val>
                                        </p:tav>
                                        <p:tav tm="100000">
                                          <p:val>
                                            <p:strVal val="#ppt_h"/>
                                          </p:val>
                                        </p:tav>
                                      </p:tavLst>
                                    </p:anim>
                                    <p:anim calcmode="lin" valueType="num">
                                      <p:cBhvr>
                                        <p:cTn id="50" dur="2000" fill="hold"/>
                                        <p:tgtEl>
                                          <p:spTgt spid="6554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0" grpId="0" animBg="1"/>
      <p:bldP spid="65539" grpId="0"/>
      <p:bldP spid="65551" grpId="0" animBg="1"/>
      <p:bldP spid="65552" grpId="0" animBg="1"/>
      <p:bldP spid="65553" grpId="0" animBg="1"/>
      <p:bldP spid="65541" grpId="0"/>
      <p:bldP spid="65543" grpId="0"/>
      <p:bldP spid="6554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868" y="0"/>
            <a:ext cx="9144000" cy="6858000"/>
          </a:xfrm>
          <a:prstGeom prst="rect">
            <a:avLst/>
          </a:prstGeom>
        </p:spPr>
      </p:pic>
      <p:sp>
        <p:nvSpPr>
          <p:cNvPr id="3" name="Title 2"/>
          <p:cNvSpPr>
            <a:spLocks noGrp="1"/>
          </p:cNvSpPr>
          <p:nvPr>
            <p:ph type="title" idx="4294967295"/>
          </p:nvPr>
        </p:nvSpPr>
        <p:spPr>
          <a:xfrm>
            <a:off x="0" y="0"/>
            <a:ext cx="9070975" cy="1143000"/>
          </a:xfrm>
        </p:spPr>
        <p:txBody>
          <a:bodyPr/>
          <a:lstStyle/>
          <a:p>
            <a:r>
              <a:rPr lang="en-US" b="1" dirty="0" smtClean="0">
                <a:effectLst>
                  <a:glow rad="228600">
                    <a:schemeClr val="tx1"/>
                  </a:glow>
                </a:effectLst>
              </a:rPr>
              <a:t>Dr. Rick &amp; Dr. Ramesh Richard</a:t>
            </a:r>
            <a:endParaRPr lang="en-US" b="1" dirty="0">
              <a:effectLst>
                <a:glow rad="228600">
                  <a:schemeClr val="tx1"/>
                </a:glow>
              </a:effectLst>
            </a:endParaRPr>
          </a:p>
        </p:txBody>
      </p:sp>
    </p:spTree>
    <p:extLst>
      <p:ext uri="{BB962C8B-B14F-4D97-AF65-F5344CB8AC3E}">
        <p14:creationId xmlns:p14="http://schemas.microsoft.com/office/powerpoint/2010/main" val="3603911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5"/>
          <p:cNvSpPr>
            <a:spLocks noGrp="1"/>
          </p:cNvSpPr>
          <p:nvPr>
            <p:ph type="ftr" sz="quarter" idx="11"/>
          </p:nvPr>
        </p:nvSpPr>
        <p:spPr/>
        <p:txBody>
          <a:bodyPr/>
          <a:lstStyle/>
          <a:p>
            <a:pPr>
              <a:defRPr/>
            </a:pPr>
            <a:endParaRPr lang="en-US">
              <a:latin typeface="Arial"/>
              <a:cs typeface="Arial"/>
            </a:endParaRPr>
          </a:p>
        </p:txBody>
      </p:sp>
      <p:pic>
        <p:nvPicPr>
          <p:cNvPr id="367624" name="Picture 8" descr="RameshPESBoo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472623">
            <a:off x="2806700" y="2057400"/>
            <a:ext cx="31369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7623" name="Picture 7" descr="Ramesh"/>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54100" y="3792538"/>
            <a:ext cx="18049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7618" name="Rectangle 2"/>
          <p:cNvSpPr>
            <a:spLocks noGrp="1" noChangeArrowheads="1"/>
          </p:cNvSpPr>
          <p:nvPr>
            <p:ph type="title"/>
          </p:nvPr>
        </p:nvSpPr>
        <p:spPr>
          <a:xfrm>
            <a:off x="685800" y="823913"/>
            <a:ext cx="7772400" cy="785812"/>
          </a:xfrm>
          <a:solidFill>
            <a:schemeClr val="tx1"/>
          </a:solidFill>
        </p:spPr>
        <p:txBody>
          <a:bodyPr/>
          <a:lstStyle/>
          <a:p>
            <a:pPr eaLnBrk="1" hangingPunct="1">
              <a:defRPr/>
            </a:pPr>
            <a:r>
              <a:rPr lang="en-US" altLang="zh-CN" b="1" dirty="0" err="1" smtClean="0">
                <a:solidFill>
                  <a:schemeClr val="bg1"/>
                </a:solidFill>
                <a:latin typeface="Arial" charset="0"/>
                <a:cs typeface="Arial" charset="0"/>
              </a:rPr>
              <a:t>Persyaratan</a:t>
            </a:r>
            <a:r>
              <a:rPr lang="en-US" altLang="zh-CN" b="1" dirty="0" smtClean="0">
                <a:solidFill>
                  <a:schemeClr val="bg1"/>
                </a:solidFill>
                <a:latin typeface="Arial" charset="0"/>
                <a:cs typeface="Arial" charset="0"/>
              </a:rPr>
              <a:t> Mata </a:t>
            </a:r>
            <a:r>
              <a:rPr lang="en-US" altLang="zh-CN" b="1" dirty="0" err="1" smtClean="0">
                <a:solidFill>
                  <a:schemeClr val="bg1"/>
                </a:solidFill>
                <a:latin typeface="Arial" charset="0"/>
                <a:cs typeface="Arial" charset="0"/>
              </a:rPr>
              <a:t>Kuliah</a:t>
            </a:r>
            <a:endParaRPr lang="en-US" b="1" dirty="0">
              <a:solidFill>
                <a:schemeClr val="bg1"/>
              </a:solidFill>
              <a:latin typeface="Arial" charset="0"/>
              <a:cs typeface="Arial" charset="0"/>
            </a:endParaRPr>
          </a:p>
        </p:txBody>
      </p:sp>
      <p:sp>
        <p:nvSpPr>
          <p:cNvPr id="367619" name="Rectangle 3"/>
          <p:cNvSpPr>
            <a:spLocks noGrp="1" noChangeArrowheads="1"/>
          </p:cNvSpPr>
          <p:nvPr>
            <p:ph type="body" sz="half" idx="1"/>
          </p:nvPr>
        </p:nvSpPr>
        <p:spPr>
          <a:xfrm>
            <a:off x="304800" y="1946275"/>
            <a:ext cx="3330575" cy="415925"/>
          </a:xfrm>
          <a:solidFill>
            <a:srgbClr val="000000"/>
          </a:solidFill>
          <a:effectLst>
            <a:outerShdw blurRad="38100" dist="35921" dir="2700000" algn="ctr" rotWithShape="0">
              <a:srgbClr val="000000">
                <a:alpha val="99962"/>
              </a:srgbClr>
            </a:outerShdw>
          </a:effectLst>
        </p:spPr>
        <p:txBody>
          <a:bodyPr/>
          <a:lstStyle/>
          <a:p>
            <a:pPr marL="609600" indent="-609600" eaLnBrk="1" hangingPunct="1">
              <a:lnSpc>
                <a:spcPct val="90000"/>
              </a:lnSpc>
              <a:buFontTx/>
              <a:buAutoNum type="alphaUcPeriod"/>
              <a:defRPr/>
            </a:pPr>
            <a:r>
              <a:rPr lang="en-US" altLang="zh-CN" sz="2400" dirty="0" err="1" smtClean="0">
                <a:solidFill>
                  <a:srgbClr val="FFF9FC"/>
                </a:solidFill>
                <a:latin typeface="Arial" charset="0"/>
                <a:cs typeface="Arial" charset="0"/>
              </a:rPr>
              <a:t>Tugas</a:t>
            </a:r>
            <a:r>
              <a:rPr lang="en-US" altLang="zh-CN" sz="2400" dirty="0" smtClean="0">
                <a:solidFill>
                  <a:srgbClr val="FFF9FC"/>
                </a:solidFill>
                <a:latin typeface="Arial" charset="0"/>
                <a:cs typeface="Arial" charset="0"/>
              </a:rPr>
              <a:t> Baca </a:t>
            </a:r>
            <a:r>
              <a:rPr lang="en-US" altLang="zh-CN" sz="2400" dirty="0">
                <a:solidFill>
                  <a:srgbClr val="FFF9FC"/>
                </a:solidFill>
                <a:latin typeface="Arial" charset="0"/>
                <a:cs typeface="Arial" charset="0"/>
              </a:rPr>
              <a:t>(10%)</a:t>
            </a:r>
          </a:p>
          <a:p>
            <a:pPr marL="609600" indent="-609600" eaLnBrk="1" hangingPunct="1">
              <a:lnSpc>
                <a:spcPct val="90000"/>
              </a:lnSpc>
              <a:buFontTx/>
              <a:buNone/>
              <a:defRPr/>
            </a:pPr>
            <a:endParaRPr lang="en-US" altLang="zh-CN" sz="1800" dirty="0">
              <a:solidFill>
                <a:srgbClr val="FFF9FC"/>
              </a:solidFill>
              <a:latin typeface="Arial" charset="0"/>
              <a:cs typeface="Arial" charset="0"/>
            </a:endParaRPr>
          </a:p>
          <a:p>
            <a:pPr marL="609600" indent="-609600" eaLnBrk="1" hangingPunct="1">
              <a:lnSpc>
                <a:spcPct val="90000"/>
              </a:lnSpc>
              <a:buFontTx/>
              <a:buAutoNum type="alphaUcPeriod" startAt="2"/>
              <a:defRPr/>
            </a:pPr>
            <a:endParaRPr lang="en-US" sz="2400" dirty="0">
              <a:solidFill>
                <a:srgbClr val="FFF9FC"/>
              </a:solidFill>
              <a:latin typeface="Arial" charset="0"/>
              <a:cs typeface="Arial" charset="0"/>
            </a:endParaRPr>
          </a:p>
        </p:txBody>
      </p:sp>
      <p:sp>
        <p:nvSpPr>
          <p:cNvPr id="540678" name="Text Box 4"/>
          <p:cNvSpPr txBox="1">
            <a:spLocks noChangeArrowheads="1"/>
          </p:cNvSpPr>
          <p:nvPr/>
        </p:nvSpPr>
        <p:spPr bwMode="auto">
          <a:xfrm>
            <a:off x="8578850" y="1524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v</a:t>
            </a:r>
          </a:p>
        </p:txBody>
      </p:sp>
      <p:pic>
        <p:nvPicPr>
          <p:cNvPr id="367625" name="Picture 9" descr="Mawhinne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69000" y="1981200"/>
            <a:ext cx="3175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rot="480000">
            <a:off x="-3212942" y="2467877"/>
            <a:ext cx="2921132" cy="1938992"/>
          </a:xfrm>
          <a:prstGeom prst="rect">
            <a:avLst/>
          </a:prstGeom>
          <a:solidFill>
            <a:srgbClr val="591523"/>
          </a:solidFill>
        </p:spPr>
        <p:txBody>
          <a:bodyPr wrap="square" rtlCol="0">
            <a:spAutoFit/>
          </a:bodyPr>
          <a:lstStyle/>
          <a:p>
            <a:pPr algn="ctr"/>
            <a:r>
              <a:rPr lang="en-US" sz="4000" dirty="0" smtClean="0">
                <a:solidFill>
                  <a:srgbClr val="FFFFE0"/>
                </a:solidFill>
              </a:rPr>
              <a:t>Preparing Expository Sermons</a:t>
            </a:r>
            <a:endParaRPr lang="en-US" sz="4000" dirty="0">
              <a:solidFill>
                <a:srgbClr val="FFFFE0"/>
              </a:solidFill>
            </a:endParaRPr>
          </a:p>
        </p:txBody>
      </p:sp>
      <p:sp>
        <p:nvSpPr>
          <p:cNvPr id="11" name="TextBox 10"/>
          <p:cNvSpPr txBox="1"/>
          <p:nvPr/>
        </p:nvSpPr>
        <p:spPr>
          <a:xfrm rot="480000">
            <a:off x="-3512060" y="4616770"/>
            <a:ext cx="2959611" cy="584776"/>
          </a:xfrm>
          <a:prstGeom prst="rect">
            <a:avLst/>
          </a:prstGeom>
          <a:solidFill>
            <a:schemeClr val="accent4">
              <a:lumMod val="75000"/>
            </a:schemeClr>
          </a:solidFill>
        </p:spPr>
        <p:txBody>
          <a:bodyPr rtlCol="0">
            <a:spAutoFit/>
          </a:bodyPr>
          <a:lstStyle/>
          <a:p>
            <a:pPr algn="ctr"/>
            <a:r>
              <a:rPr lang="en-US" sz="1600" b="1" dirty="0" smtClean="0">
                <a:solidFill>
                  <a:srgbClr val="001933"/>
                </a:solidFill>
              </a:rPr>
              <a:t>A SEVEN-STEP METHOD FOR BIBLICAL PREACHING</a:t>
            </a:r>
            <a:endParaRPr lang="en-US" sz="1600" b="1" dirty="0">
              <a:solidFill>
                <a:srgbClr val="001933"/>
              </a:solidFill>
            </a:endParaRPr>
          </a:p>
        </p:txBody>
      </p:sp>
      <p:sp>
        <p:nvSpPr>
          <p:cNvPr id="12" name="TextBox 11"/>
          <p:cNvSpPr txBox="1"/>
          <p:nvPr/>
        </p:nvSpPr>
        <p:spPr>
          <a:xfrm>
            <a:off x="9252520" y="2276872"/>
            <a:ext cx="3059831" cy="2123658"/>
          </a:xfrm>
          <a:prstGeom prst="rect">
            <a:avLst/>
          </a:prstGeom>
          <a:solidFill>
            <a:srgbClr val="FFFFFF"/>
          </a:solidFill>
        </p:spPr>
        <p:txBody>
          <a:bodyPr wrap="square" rtlCol="0">
            <a:spAutoFit/>
          </a:bodyPr>
          <a:lstStyle/>
          <a:p>
            <a:r>
              <a:rPr lang="en-US" sz="4400" dirty="0" smtClean="0">
                <a:solidFill>
                  <a:srgbClr val="000000"/>
                </a:solidFill>
                <a:latin typeface="Arial Narrow"/>
                <a:cs typeface="Arial Narrow"/>
              </a:rPr>
              <a:t>PREACHING WITH FRESHNESS</a:t>
            </a:r>
            <a:endParaRPr lang="en-US" sz="4400" dirty="0">
              <a:solidFill>
                <a:srgbClr val="000000"/>
              </a:solidFill>
              <a:latin typeface="Arial Narrow"/>
              <a:cs typeface="Arial Narrow"/>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67624"/>
                                        </p:tgtEl>
                                        <p:attrNameLst>
                                          <p:attrName>style.visibility</p:attrName>
                                        </p:attrNameLst>
                                      </p:cBhvr>
                                      <p:to>
                                        <p:strVal val="visible"/>
                                      </p:to>
                                    </p:set>
                                    <p:anim calcmode="lin" valueType="num">
                                      <p:cBhvr additive="base">
                                        <p:cTn id="7" dur="500" fill="hold"/>
                                        <p:tgtEl>
                                          <p:spTgt spid="367624"/>
                                        </p:tgtEl>
                                        <p:attrNameLst>
                                          <p:attrName>ppt_x</p:attrName>
                                        </p:attrNameLst>
                                      </p:cBhvr>
                                      <p:tavLst>
                                        <p:tav tm="0">
                                          <p:val>
                                            <p:strVal val="#ppt_x"/>
                                          </p:val>
                                        </p:tav>
                                        <p:tav tm="100000">
                                          <p:val>
                                            <p:strVal val="#ppt_x"/>
                                          </p:val>
                                        </p:tav>
                                      </p:tavLst>
                                    </p:anim>
                                    <p:anim calcmode="lin" valueType="num">
                                      <p:cBhvr additive="base">
                                        <p:cTn id="8" dur="500" fill="hold"/>
                                        <p:tgtEl>
                                          <p:spTgt spid="36762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67623"/>
                                        </p:tgtEl>
                                        <p:attrNameLst>
                                          <p:attrName>style.visibility</p:attrName>
                                        </p:attrNameLst>
                                      </p:cBhvr>
                                      <p:to>
                                        <p:strVal val="visible"/>
                                      </p:to>
                                    </p:set>
                                    <p:anim calcmode="lin" valueType="num">
                                      <p:cBhvr additive="base">
                                        <p:cTn id="12" dur="500" fill="hold"/>
                                        <p:tgtEl>
                                          <p:spTgt spid="367623"/>
                                        </p:tgtEl>
                                        <p:attrNameLst>
                                          <p:attrName>ppt_x</p:attrName>
                                        </p:attrNameLst>
                                      </p:cBhvr>
                                      <p:tavLst>
                                        <p:tav tm="0">
                                          <p:val>
                                            <p:strVal val="#ppt_x"/>
                                          </p:val>
                                        </p:tav>
                                        <p:tav tm="100000">
                                          <p:val>
                                            <p:strVal val="#ppt_x"/>
                                          </p:val>
                                        </p:tav>
                                      </p:tavLst>
                                    </p:anim>
                                    <p:anim calcmode="lin" valueType="num">
                                      <p:cBhvr additive="base">
                                        <p:cTn id="13" dur="500" fill="hold"/>
                                        <p:tgtEl>
                                          <p:spTgt spid="36762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367625"/>
                                        </p:tgtEl>
                                        <p:attrNameLst>
                                          <p:attrName>style.visibility</p:attrName>
                                        </p:attrNameLst>
                                      </p:cBhvr>
                                      <p:to>
                                        <p:strVal val="visible"/>
                                      </p:to>
                                    </p:set>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21" name="Title 1"/>
          <p:cNvSpPr>
            <a:spLocks noGrp="1"/>
          </p:cNvSpPr>
          <p:nvPr>
            <p:ph type="title"/>
          </p:nvPr>
        </p:nvSpPr>
        <p:spPr>
          <a:xfrm>
            <a:off x="5148263" y="115888"/>
            <a:ext cx="3744912" cy="3036887"/>
          </a:xfrm>
        </p:spPr>
        <p:txBody>
          <a:bodyPr/>
          <a:lstStyle/>
          <a:p>
            <a:r>
              <a:rPr lang="en-US" sz="4800" b="1">
                <a:latin typeface="Arial" charset="0"/>
                <a:ea typeface="ＭＳ Ｐゴシック" charset="0"/>
              </a:rPr>
              <a:t>Your First Reading Assignment</a:t>
            </a:r>
          </a:p>
        </p:txBody>
      </p:sp>
      <p:pic>
        <p:nvPicPr>
          <p:cNvPr id="542722" name="Picture 2" descr="20130720120719290.pd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rot="4435986">
            <a:off x="-483394" y="885031"/>
            <a:ext cx="6486526" cy="470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23" name="Title 1"/>
          <p:cNvSpPr txBox="1">
            <a:spLocks/>
          </p:cNvSpPr>
          <p:nvPr/>
        </p:nvSpPr>
        <p:spPr bwMode="auto">
          <a:xfrm>
            <a:off x="5795963" y="3429000"/>
            <a:ext cx="3325812"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3600" i="1">
                <a:solidFill>
                  <a:srgbClr val="FFFFFF"/>
                </a:solidFill>
                <a:cs typeface="Arial" charset="0"/>
              </a:rPr>
              <a:t>Read this 20-page booklet by next period</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BordenSteps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0"/>
            <a:ext cx="541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Grp="1" noChangeArrowheads="1"/>
          </p:cNvSpPr>
          <p:nvPr>
            <p:ph type="title" idx="4294967295"/>
          </p:nvPr>
        </p:nvSpPr>
        <p:spPr>
          <a:xfrm>
            <a:off x="179388" y="0"/>
            <a:ext cx="3352800" cy="2032000"/>
          </a:xfrm>
        </p:spPr>
        <p:txBody>
          <a:bodyPr/>
          <a:lstStyle/>
          <a:p>
            <a:pPr eaLnBrk="1" hangingPunct="1">
              <a:defRPr/>
            </a:pPr>
            <a:r>
              <a:rPr lang="en-US" sz="4200" b="1" dirty="0" err="1" smtClean="0">
                <a:latin typeface="Arial" charset="0"/>
                <a:ea typeface="MS Pゴシック" charset="0"/>
                <a:cs typeface="Arial" charset="0"/>
              </a:rPr>
              <a:t>Prinsip-Prinsip</a:t>
            </a:r>
            <a:r>
              <a:rPr lang="en-US" sz="4200" b="1" dirty="0" smtClean="0">
                <a:latin typeface="Arial" charset="0"/>
                <a:ea typeface="MS Pゴシック" charset="0"/>
                <a:cs typeface="Arial" charset="0"/>
              </a:rPr>
              <a:t> Borden</a:t>
            </a:r>
            <a:endParaRPr lang="en-US" sz="4200" b="1" dirty="0">
              <a:latin typeface="Arial" charset="0"/>
              <a:ea typeface="MS Pゴシック" charset="0"/>
              <a:cs typeface="Arial" charset="0"/>
            </a:endParaRPr>
          </a:p>
        </p:txBody>
      </p:sp>
      <p:sp>
        <p:nvSpPr>
          <p:cNvPr id="69635" name="Text Box 4"/>
          <p:cNvSpPr txBox="1">
            <a:spLocks noChangeArrowheads="1"/>
          </p:cNvSpPr>
          <p:nvPr/>
        </p:nvSpPr>
        <p:spPr bwMode="auto">
          <a:xfrm>
            <a:off x="8001000" y="39688"/>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ea typeface="MS Pゴシック" charset="0"/>
                <a:cs typeface="MS Pゴシック" charset="0"/>
              </a:rPr>
              <a:t>10-11</a:t>
            </a:r>
            <a:endParaRPr lang="en-US">
              <a:solidFill>
                <a:srgbClr val="000000"/>
              </a:solidFill>
              <a:ea typeface="MS Pゴシック" charset="0"/>
              <a:cs typeface="MS Pゴシック" charset="0"/>
            </a:endParaRPr>
          </a:p>
        </p:txBody>
      </p:sp>
      <p:sp>
        <p:nvSpPr>
          <p:cNvPr id="69636" name="Text Box 5"/>
          <p:cNvSpPr txBox="1">
            <a:spLocks noChangeArrowheads="1"/>
          </p:cNvSpPr>
          <p:nvPr/>
        </p:nvSpPr>
        <p:spPr bwMode="auto">
          <a:xfrm>
            <a:off x="2589213" y="6400800"/>
            <a:ext cx="655478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000000"/>
                </a:solidFill>
                <a:ea typeface="MS Pゴシック" charset="0"/>
                <a:cs typeface="MS Pゴシック" charset="0"/>
              </a:rPr>
              <a:t>Richard Borden, </a:t>
            </a:r>
            <a:r>
              <a:rPr lang="en-US" i="1">
                <a:solidFill>
                  <a:srgbClr val="000000"/>
                </a:solidFill>
                <a:ea typeface="MS Pゴシック" charset="0"/>
                <a:cs typeface="MS Pゴシック" charset="0"/>
              </a:rPr>
              <a:t>How to Communicate Ideas</a:t>
            </a:r>
            <a:r>
              <a:rPr lang="en-US">
                <a:solidFill>
                  <a:srgbClr val="000000"/>
                </a:solidFill>
                <a:ea typeface="MS Pゴシック" charset="0"/>
                <a:cs typeface="MS Pゴシック" charset="0"/>
              </a:rPr>
              <a:t>, 1</a:t>
            </a:r>
          </a:p>
        </p:txBody>
      </p:sp>
      <p:sp>
        <p:nvSpPr>
          <p:cNvPr id="69637" name="Rounded Rectangular Callout 1"/>
          <p:cNvSpPr>
            <a:spLocks noChangeArrowheads="1"/>
          </p:cNvSpPr>
          <p:nvPr/>
        </p:nvSpPr>
        <p:spPr bwMode="auto">
          <a:xfrm>
            <a:off x="34925" y="2060575"/>
            <a:ext cx="3384550" cy="4392613"/>
          </a:xfrm>
          <a:prstGeom prst="wedgeRoundRectCallout">
            <a:avLst>
              <a:gd name="adj1" fmla="val 60681"/>
              <a:gd name="adj2" fmla="val -18301"/>
              <a:gd name="adj3" fmla="val 16667"/>
            </a:avLst>
          </a:prstGeom>
          <a:solidFill>
            <a:srgbClr val="800000"/>
          </a:solidFill>
          <a:ln w="9525">
            <a:solidFill>
              <a:schemeClr val="tx1"/>
            </a:solidFill>
            <a:round/>
            <a:headEnd/>
            <a:tailEnd/>
          </a:ln>
        </p:spPr>
        <p:txBody>
          <a:bodyPr/>
          <a:lstStyle/>
          <a:p>
            <a:r>
              <a:rPr lang="en-US" sz="2600" b="1" dirty="0" err="1" smtClean="0">
                <a:solidFill>
                  <a:srgbClr val="E8EAE9"/>
                </a:solidFill>
                <a:ea typeface="MS Pゴシック" charset="0"/>
                <a:cs typeface="MS Pゴシック" charset="0"/>
              </a:rPr>
              <a:t>Pengaturan</a:t>
            </a:r>
            <a:r>
              <a:rPr lang="en-US" sz="2600" b="1" dirty="0" smtClean="0">
                <a:solidFill>
                  <a:srgbClr val="E8EAE9"/>
                </a:solidFill>
                <a:ea typeface="MS Pゴシック" charset="0"/>
                <a:cs typeface="MS Pゴシック" charset="0"/>
              </a:rPr>
              <a:t> </a:t>
            </a:r>
            <a:r>
              <a:rPr lang="en-US" sz="2600" b="1" dirty="0" err="1" smtClean="0">
                <a:solidFill>
                  <a:srgbClr val="E8EAE9"/>
                </a:solidFill>
                <a:ea typeface="MS Pゴシック" charset="0"/>
                <a:cs typeface="MS Pゴシック" charset="0"/>
              </a:rPr>
              <a:t>asas</a:t>
            </a:r>
            <a:r>
              <a:rPr lang="en-US" sz="2600" b="1" dirty="0" smtClean="0">
                <a:solidFill>
                  <a:srgbClr val="E8EAE9"/>
                </a:solidFill>
                <a:ea typeface="MS Pゴシック" charset="0"/>
                <a:cs typeface="MS Pゴシック" charset="0"/>
              </a:rPr>
              <a:t> </a:t>
            </a:r>
            <a:r>
              <a:rPr lang="en-US" sz="2600" b="1" dirty="0" err="1">
                <a:solidFill>
                  <a:srgbClr val="E8EAE9"/>
                </a:solidFill>
                <a:ea typeface="MS Pゴシック" charset="0"/>
                <a:cs typeface="MS Pゴシック" charset="0"/>
              </a:rPr>
              <a:t>dari</a:t>
            </a:r>
            <a:r>
              <a:rPr lang="en-US" sz="2600" b="1" dirty="0">
                <a:solidFill>
                  <a:srgbClr val="E8EAE9"/>
                </a:solidFill>
                <a:ea typeface="MS Pゴシック" charset="0"/>
                <a:cs typeface="MS Pゴシック" charset="0"/>
              </a:rPr>
              <a:t> </a:t>
            </a:r>
            <a:r>
              <a:rPr lang="en-US" sz="2600" b="1" dirty="0" err="1">
                <a:solidFill>
                  <a:srgbClr val="E8EAE9"/>
                </a:solidFill>
                <a:ea typeface="MS Pゴシック" charset="0"/>
                <a:cs typeface="MS Pゴシック" charset="0"/>
              </a:rPr>
              <a:t>pengaturan</a:t>
            </a:r>
            <a:r>
              <a:rPr lang="en-US" sz="2600" b="1" dirty="0">
                <a:solidFill>
                  <a:srgbClr val="E8EAE9"/>
                </a:solidFill>
                <a:ea typeface="MS Pゴシック" charset="0"/>
                <a:cs typeface="MS Pゴシック" charset="0"/>
              </a:rPr>
              <a:t> </a:t>
            </a:r>
            <a:r>
              <a:rPr lang="en-US" sz="2600" b="1" dirty="0" err="1">
                <a:solidFill>
                  <a:srgbClr val="E8EAE9"/>
                </a:solidFill>
                <a:ea typeface="MS Pゴシック" charset="0"/>
                <a:cs typeface="MS Pゴシック" charset="0"/>
              </a:rPr>
              <a:t>pidato</a:t>
            </a:r>
            <a:r>
              <a:rPr lang="en-US" sz="2600" b="1" dirty="0">
                <a:solidFill>
                  <a:srgbClr val="E8EAE9"/>
                </a:solidFill>
                <a:ea typeface="MS Pゴシック" charset="0"/>
                <a:cs typeface="MS Pゴシック" charset="0"/>
              </a:rPr>
              <a:t> </a:t>
            </a:r>
            <a:r>
              <a:rPr lang="en-US" sz="2600" b="1" dirty="0" err="1">
                <a:solidFill>
                  <a:srgbClr val="E8EAE9"/>
                </a:solidFill>
                <a:ea typeface="MS Pゴシック" charset="0"/>
                <a:cs typeface="MS Pゴシック" charset="0"/>
              </a:rPr>
              <a:t>dapat</a:t>
            </a:r>
            <a:r>
              <a:rPr lang="en-US" sz="2600" b="1" dirty="0">
                <a:solidFill>
                  <a:srgbClr val="E8EAE9"/>
                </a:solidFill>
                <a:ea typeface="MS Pゴシック" charset="0"/>
                <a:cs typeface="MS Pゴシック" charset="0"/>
              </a:rPr>
              <a:t> </a:t>
            </a:r>
            <a:r>
              <a:rPr lang="en-US" sz="2600" b="1" dirty="0" err="1" smtClean="0">
                <a:solidFill>
                  <a:srgbClr val="E8EAE9"/>
                </a:solidFill>
                <a:ea typeface="MS Pゴシック" charset="0"/>
                <a:cs typeface="MS Pゴシック" charset="0"/>
              </a:rPr>
              <a:t>dinyatakan</a:t>
            </a:r>
            <a:r>
              <a:rPr lang="en-US" sz="2600" b="1" dirty="0" smtClean="0">
                <a:solidFill>
                  <a:srgbClr val="E8EAE9"/>
                </a:solidFill>
                <a:ea typeface="MS Pゴシック" charset="0"/>
                <a:cs typeface="MS Pゴシック" charset="0"/>
              </a:rPr>
              <a:t> </a:t>
            </a:r>
            <a:r>
              <a:rPr lang="en-US" sz="2600" b="1" dirty="0" err="1">
                <a:solidFill>
                  <a:srgbClr val="E8EAE9"/>
                </a:solidFill>
                <a:ea typeface="MS Pゴシック" charset="0"/>
                <a:cs typeface="MS Pゴシック" charset="0"/>
              </a:rPr>
              <a:t>dalam</a:t>
            </a:r>
            <a:r>
              <a:rPr lang="en-US" sz="2600" b="1" dirty="0">
                <a:solidFill>
                  <a:srgbClr val="E8EAE9"/>
                </a:solidFill>
                <a:ea typeface="MS Pゴシック" charset="0"/>
                <a:cs typeface="MS Pゴシック" charset="0"/>
              </a:rPr>
              <a:t> </a:t>
            </a:r>
            <a:r>
              <a:rPr lang="en-US" sz="2600" b="1" dirty="0" err="1">
                <a:solidFill>
                  <a:srgbClr val="E8EAE9"/>
                </a:solidFill>
                <a:ea typeface="MS Pゴシック" charset="0"/>
                <a:cs typeface="MS Pゴシック" charset="0"/>
              </a:rPr>
              <a:t>tujuh</a:t>
            </a:r>
            <a:r>
              <a:rPr lang="en-US" sz="2600" b="1" dirty="0">
                <a:solidFill>
                  <a:srgbClr val="E8EAE9"/>
                </a:solidFill>
                <a:ea typeface="MS Pゴシック" charset="0"/>
                <a:cs typeface="MS Pゴシック" charset="0"/>
              </a:rPr>
              <a:t> kata:</a:t>
            </a:r>
          </a:p>
          <a:p>
            <a:r>
              <a:rPr lang="en-US" sz="2600" b="1" dirty="0" err="1">
                <a:solidFill>
                  <a:srgbClr val="FFFF00"/>
                </a:solidFill>
                <a:ea typeface="MS Pゴシック" charset="0"/>
                <a:cs typeface="MS Pゴシック" charset="0"/>
              </a:rPr>
              <a:t>Untuk</a:t>
            </a:r>
            <a:r>
              <a:rPr lang="en-US" sz="2600" b="1" dirty="0">
                <a:solidFill>
                  <a:srgbClr val="FFFF00"/>
                </a:solidFill>
                <a:ea typeface="MS Pゴシック" charset="0"/>
                <a:cs typeface="MS Pゴシック" charset="0"/>
              </a:rPr>
              <a:t> </a:t>
            </a:r>
            <a:r>
              <a:rPr lang="en-US" sz="2600" b="1" dirty="0" err="1">
                <a:solidFill>
                  <a:srgbClr val="FFFF00"/>
                </a:solidFill>
                <a:ea typeface="MS Pゴシック" charset="0"/>
                <a:cs typeface="MS Pゴシック" charset="0"/>
              </a:rPr>
              <a:t>setiap</a:t>
            </a:r>
            <a:r>
              <a:rPr lang="en-US" sz="2600" b="1" dirty="0">
                <a:solidFill>
                  <a:srgbClr val="FFFF00"/>
                </a:solidFill>
                <a:ea typeface="MS Pゴシック" charset="0"/>
                <a:cs typeface="MS Pゴシック" charset="0"/>
              </a:rPr>
              <a:t> </a:t>
            </a:r>
            <a:r>
              <a:rPr lang="en-US" sz="2600" b="1" dirty="0" err="1">
                <a:solidFill>
                  <a:srgbClr val="FFFF00"/>
                </a:solidFill>
                <a:ea typeface="MS Pゴシック" charset="0"/>
                <a:cs typeface="MS Pゴシック" charset="0"/>
              </a:rPr>
              <a:t>pidatomu</a:t>
            </a:r>
            <a:r>
              <a:rPr lang="en-US" sz="2600" b="1" dirty="0">
                <a:solidFill>
                  <a:srgbClr val="FFFF00"/>
                </a:solidFill>
                <a:ea typeface="MS Pゴシック" charset="0"/>
                <a:cs typeface="MS Pゴシック" charset="0"/>
              </a:rPr>
              <a:t> </a:t>
            </a:r>
            <a:r>
              <a:rPr lang="en-US" sz="2600" b="1" dirty="0" err="1">
                <a:solidFill>
                  <a:srgbClr val="FFFF00"/>
                </a:solidFill>
                <a:ea typeface="MS Pゴシック" charset="0"/>
                <a:cs typeface="MS Pゴシック" charset="0"/>
              </a:rPr>
              <a:t>berikanlah</a:t>
            </a:r>
            <a:r>
              <a:rPr lang="en-US" sz="2600" b="1" dirty="0">
                <a:solidFill>
                  <a:srgbClr val="FFFF00"/>
                </a:solidFill>
                <a:ea typeface="MS Pゴシック" charset="0"/>
                <a:cs typeface="MS Pゴシック" charset="0"/>
              </a:rPr>
              <a:t> </a:t>
            </a:r>
            <a:r>
              <a:rPr lang="en-US" sz="2600" b="1" dirty="0" err="1">
                <a:solidFill>
                  <a:srgbClr val="FFFF00"/>
                </a:solidFill>
                <a:ea typeface="MS Pゴシック" charset="0"/>
                <a:cs typeface="MS Pゴシック" charset="0"/>
              </a:rPr>
              <a:t>tujuan</a:t>
            </a:r>
            <a:r>
              <a:rPr lang="en-US" sz="2600" b="1" dirty="0">
                <a:solidFill>
                  <a:srgbClr val="FFFF00"/>
                </a:solidFill>
                <a:ea typeface="MS Pゴシック" charset="0"/>
                <a:cs typeface="MS Pゴシック" charset="0"/>
              </a:rPr>
              <a:t>––</a:t>
            </a:r>
            <a:r>
              <a:rPr lang="en-US" sz="2600" b="1" dirty="0" err="1">
                <a:solidFill>
                  <a:srgbClr val="FFFF00"/>
                </a:solidFill>
                <a:ea typeface="MS Pゴシック" charset="0"/>
                <a:cs typeface="MS Pゴシック" charset="0"/>
              </a:rPr>
              <a:t>dan</a:t>
            </a:r>
            <a:r>
              <a:rPr lang="en-US" sz="2600" b="1" dirty="0">
                <a:solidFill>
                  <a:srgbClr val="FFFF00"/>
                </a:solidFill>
                <a:ea typeface="MS Pゴシック" charset="0"/>
                <a:cs typeface="MS Pゴシック" charset="0"/>
              </a:rPr>
              <a:t> </a:t>
            </a:r>
            <a:r>
              <a:rPr lang="en-US" sz="2600" b="1" dirty="0" err="1" smtClean="0">
                <a:solidFill>
                  <a:srgbClr val="FFFF00"/>
                </a:solidFill>
                <a:ea typeface="MS Pゴシック" charset="0"/>
                <a:cs typeface="MS Pゴシック" charset="0"/>
              </a:rPr>
              <a:t>rangka</a:t>
            </a:r>
            <a:r>
              <a:rPr lang="en-US" sz="2600" b="1" dirty="0" smtClean="0">
                <a:solidFill>
                  <a:srgbClr val="FFFF00"/>
                </a:solidFill>
                <a:ea typeface="MS Pゴシック" charset="0"/>
                <a:cs typeface="MS Pゴシック" charset="0"/>
              </a:rPr>
              <a:t>!</a:t>
            </a:r>
            <a:endParaRPr lang="en-US" sz="2600" b="1" dirty="0">
              <a:solidFill>
                <a:srgbClr val="FFFF00"/>
              </a:solidFill>
              <a:ea typeface="MS Pゴシック" charset="0"/>
              <a:cs typeface="MS Pゴシック" charset="0"/>
            </a:endParaRPr>
          </a:p>
        </p:txBody>
      </p:sp>
    </p:spTree>
    <p:extLst>
      <p:ext uri="{BB962C8B-B14F-4D97-AF65-F5344CB8AC3E}">
        <p14:creationId xmlns:p14="http://schemas.microsoft.com/office/powerpoint/2010/main" val="28455535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179388" y="823913"/>
            <a:ext cx="8755062" cy="785812"/>
          </a:xfrm>
          <a:solidFill>
            <a:schemeClr val="tx1"/>
          </a:solidFill>
        </p:spPr>
        <p:txBody>
          <a:bodyPr/>
          <a:lstStyle/>
          <a:p>
            <a:pPr eaLnBrk="1" hangingPunct="1">
              <a:defRPr/>
            </a:pPr>
            <a:r>
              <a:rPr lang="en-US" altLang="zh-CN" b="1" dirty="0" err="1" smtClean="0">
                <a:solidFill>
                  <a:schemeClr val="bg1"/>
                </a:solidFill>
                <a:latin typeface="Arial" charset="0"/>
                <a:ea typeface="Arial" charset="0"/>
                <a:cs typeface="Arial" charset="0"/>
              </a:rPr>
              <a:t>Persyaratan</a:t>
            </a:r>
            <a:r>
              <a:rPr lang="en-US" altLang="zh-CN" b="1" dirty="0" smtClean="0">
                <a:solidFill>
                  <a:schemeClr val="bg1"/>
                </a:solidFill>
                <a:latin typeface="Arial" charset="0"/>
                <a:ea typeface="Arial" charset="0"/>
                <a:cs typeface="Arial" charset="0"/>
              </a:rPr>
              <a:t> Mata </a:t>
            </a:r>
            <a:r>
              <a:rPr lang="en-US" altLang="zh-CN" b="1" dirty="0" err="1" smtClean="0">
                <a:solidFill>
                  <a:schemeClr val="bg1"/>
                </a:solidFill>
                <a:latin typeface="Arial" charset="0"/>
                <a:ea typeface="Arial" charset="0"/>
                <a:cs typeface="Arial" charset="0"/>
              </a:rPr>
              <a:t>Kuliah</a:t>
            </a:r>
            <a:r>
              <a:rPr lang="en-US" altLang="zh-CN" b="1" dirty="0" smtClean="0">
                <a:solidFill>
                  <a:schemeClr val="bg1"/>
                </a:solidFill>
                <a:latin typeface="Arial" charset="0"/>
                <a:ea typeface="Arial" charset="0"/>
                <a:cs typeface="Arial" charset="0"/>
              </a:rPr>
              <a:t> di SBC </a:t>
            </a:r>
            <a:endParaRPr lang="en-US" b="1" dirty="0">
              <a:solidFill>
                <a:schemeClr val="bg1"/>
              </a:solidFill>
              <a:latin typeface="Arial" charset="0"/>
              <a:ea typeface="Arial" charset="0"/>
              <a:cs typeface="Arial" charset="0"/>
            </a:endParaRPr>
          </a:p>
        </p:txBody>
      </p:sp>
      <p:sp>
        <p:nvSpPr>
          <p:cNvPr id="545794" name="Text Box 4"/>
          <p:cNvSpPr txBox="1">
            <a:spLocks noChangeArrowheads="1"/>
          </p:cNvSpPr>
          <p:nvPr/>
        </p:nvSpPr>
        <p:spPr bwMode="auto">
          <a:xfrm>
            <a:off x="8578850" y="1524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v</a:t>
            </a:r>
          </a:p>
        </p:txBody>
      </p:sp>
      <p:pic>
        <p:nvPicPr>
          <p:cNvPr id="391173" name="Picture 5" descr="OverloadDonkey"/>
          <p:cNvPicPr>
            <a:picLocks noGrp="1" noChangeAspect="1" noChangeArrowheads="1"/>
          </p:cNvPicPr>
          <p:nvPr>
            <p:ph sz="half" idx="2"/>
          </p:nvPr>
        </p:nvPicPr>
        <p:blipFill>
          <a:blip r:embed="rId3"/>
          <a:srcRect/>
          <a:stretch>
            <a:fillRect/>
          </a:stretch>
        </p:blipFill>
        <p:spPr>
          <a:xfrm>
            <a:off x="4284663" y="1927225"/>
            <a:ext cx="4783137" cy="3543300"/>
          </a:xfrm>
        </p:spPr>
      </p:pic>
      <p:sp>
        <p:nvSpPr>
          <p:cNvPr id="391171" name="Rectangle 3"/>
          <p:cNvSpPr>
            <a:spLocks noGrp="1" noChangeArrowheads="1"/>
          </p:cNvSpPr>
          <p:nvPr>
            <p:ph type="body" sz="half" idx="1"/>
          </p:nvPr>
        </p:nvSpPr>
        <p:spPr>
          <a:xfrm>
            <a:off x="34925" y="1905000"/>
            <a:ext cx="4711700" cy="4764088"/>
          </a:xfrm>
          <a:effectLst/>
        </p:spPr>
        <p:txBody>
          <a:bodyPr/>
          <a:lstStyle/>
          <a:p>
            <a:pPr marL="609600" indent="-609600" eaLnBrk="1" hangingPunct="1">
              <a:lnSpc>
                <a:spcPct val="90000"/>
              </a:lnSpc>
              <a:buFontTx/>
              <a:buAutoNum type="alphaUcPeriod"/>
              <a:defRPr/>
            </a:pPr>
            <a:r>
              <a:rPr lang="en-US" altLang="zh-CN" b="1" dirty="0" err="1"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Bacaan</a:t>
            </a:r>
            <a:r>
              <a:rPr lang="en-US" altLang="zh-CN" b="1" dirty="0"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 </a:t>
            </a:r>
            <a:r>
              <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(10%)</a:t>
            </a:r>
          </a:p>
          <a:p>
            <a:pPr marL="609600" indent="-609600" eaLnBrk="1" hangingPunct="1">
              <a:lnSpc>
                <a:spcPct val="90000"/>
              </a:lnSpc>
              <a:buFontTx/>
              <a:buNone/>
              <a:defRPr/>
            </a:pPr>
            <a:endParaRPr lang="en-US" altLang="zh-CN" sz="2400"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a:p>
            <a:pPr marL="609600" indent="-609600" eaLnBrk="1" hangingPunct="1">
              <a:lnSpc>
                <a:spcPct val="90000"/>
              </a:lnSpc>
              <a:buFontTx/>
              <a:buAutoNum type="alphaUcPeriod" startAt="2"/>
              <a:defRPr/>
            </a:pPr>
            <a:r>
              <a:rPr lang="en-US" altLang="zh-CN" b="1" dirty="0" err="1"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Projek</a:t>
            </a:r>
            <a:r>
              <a:rPr lang="en-US" altLang="zh-CN" b="1" dirty="0"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 (15</a:t>
            </a:r>
            <a:r>
              <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a:t>
            </a:r>
          </a:p>
          <a:p>
            <a:pPr marL="609600" indent="-609600" eaLnBrk="1" hangingPunct="1">
              <a:lnSpc>
                <a:spcPct val="90000"/>
              </a:lnSpc>
              <a:buFontTx/>
              <a:buNone/>
              <a:defRPr/>
            </a:pPr>
            <a:endParaRPr lang="en-US" altLang="zh-CN" sz="2400"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1171">
                                            <p:txEl>
                                              <p:pRg st="2" end="2"/>
                                            </p:txEl>
                                          </p:spTgt>
                                        </p:tgtEl>
                                        <p:attrNameLst>
                                          <p:attrName>style.visibility</p:attrName>
                                        </p:attrNameLst>
                                      </p:cBhvr>
                                      <p:to>
                                        <p:strVal val="visible"/>
                                      </p:to>
                                    </p:set>
                                    <p:anim calcmode="lin" valueType="num">
                                      <p:cBhvr additive="base">
                                        <p:cTn id="7" dur="500" fill="hold"/>
                                        <p:tgtEl>
                                          <p:spTgt spid="391171">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117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1"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907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038" y="-26988"/>
            <a:ext cx="9297988" cy="585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5" name="Title 1"/>
          <p:cNvSpPr>
            <a:spLocks noGrp="1"/>
          </p:cNvSpPr>
          <p:nvPr>
            <p:ph type="ctrTitle"/>
          </p:nvPr>
        </p:nvSpPr>
        <p:spPr>
          <a:xfrm rot="19926456">
            <a:off x="-269875" y="3494088"/>
            <a:ext cx="9144000" cy="981075"/>
          </a:xfrm>
          <a:solidFill>
            <a:srgbClr val="FFFF00"/>
          </a:solidFill>
        </p:spPr>
        <p:txBody>
          <a:bodyPr/>
          <a:lstStyle/>
          <a:p>
            <a:r>
              <a:rPr lang="en-US" sz="8000" b="1">
                <a:solidFill>
                  <a:schemeClr val="tx1"/>
                </a:solidFill>
                <a:latin typeface="Arial" charset="0"/>
                <a:ea typeface="ＭＳ Ｐゴシック" charset="0"/>
                <a:cs typeface="ＭＳ Ｐゴシック" charset="0"/>
              </a:rPr>
              <a:t>Hindrances</a:t>
            </a:r>
          </a:p>
        </p:txBody>
      </p:sp>
      <p:sp>
        <p:nvSpPr>
          <p:cNvPr id="4" name="Title 1"/>
          <p:cNvSpPr txBox="1">
            <a:spLocks/>
          </p:cNvSpPr>
          <p:nvPr/>
        </p:nvSpPr>
        <p:spPr bwMode="auto">
          <a:xfrm rot="1727232">
            <a:off x="-211138" y="3330575"/>
            <a:ext cx="9144001" cy="9810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ctr"/>
            <a:r>
              <a:rPr lang="en-US" sz="8000" b="1">
                <a:solidFill>
                  <a:srgbClr val="000000"/>
                </a:solidFill>
                <a:latin typeface="Arial" charset="0"/>
              </a:rPr>
              <a:t>Hindrances</a:t>
            </a:r>
          </a:p>
        </p:txBody>
      </p:sp>
    </p:spTree>
    <p:extLst>
      <p:ext uri="{BB962C8B-B14F-4D97-AF65-F5344CB8AC3E}">
        <p14:creationId xmlns:p14="http://schemas.microsoft.com/office/powerpoint/2010/main" val="3070846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75105"/>
                                        </p:tgtEl>
                                        <p:attrNameLst>
                                          <p:attrName>style.visibility</p:attrName>
                                        </p:attrNameLst>
                                      </p:cBhvr>
                                      <p:to>
                                        <p:strVal val="visible"/>
                                      </p:to>
                                    </p:set>
                                    <p:anim calcmode="lin" valueType="num">
                                      <p:cBhvr>
                                        <p:cTn id="12" dur="1000" fill="hold"/>
                                        <p:tgtEl>
                                          <p:spTgt spid="175105"/>
                                        </p:tgtEl>
                                        <p:attrNameLst>
                                          <p:attrName>ppt_w</p:attrName>
                                        </p:attrNameLst>
                                      </p:cBhvr>
                                      <p:tavLst>
                                        <p:tav tm="0">
                                          <p:val>
                                            <p:strVal val="#ppt_w*0.70"/>
                                          </p:val>
                                        </p:tav>
                                        <p:tav tm="100000">
                                          <p:val>
                                            <p:strVal val="#ppt_w"/>
                                          </p:val>
                                        </p:tav>
                                      </p:tavLst>
                                    </p:anim>
                                    <p:anim calcmode="lin" valueType="num">
                                      <p:cBhvr>
                                        <p:cTn id="13" dur="1000" fill="hold"/>
                                        <p:tgtEl>
                                          <p:spTgt spid="175105"/>
                                        </p:tgtEl>
                                        <p:attrNameLst>
                                          <p:attrName>ppt_h</p:attrName>
                                        </p:attrNameLst>
                                      </p:cBhvr>
                                      <p:tavLst>
                                        <p:tav tm="0">
                                          <p:val>
                                            <p:strVal val="#ppt_h"/>
                                          </p:val>
                                        </p:tav>
                                        <p:tav tm="100000">
                                          <p:val>
                                            <p:strVal val="#ppt_h"/>
                                          </p:val>
                                        </p:tav>
                                      </p:tavLst>
                                    </p:anim>
                                    <p:animEffect transition="in" filter="fade">
                                      <p:cBhvr>
                                        <p:cTn id="14" dur="1000"/>
                                        <p:tgtEl>
                                          <p:spTgt spid="175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5"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7841" name="Title 1"/>
          <p:cNvSpPr>
            <a:spLocks noGrp="1"/>
          </p:cNvSpPr>
          <p:nvPr>
            <p:ph type="ctrTitle"/>
          </p:nvPr>
        </p:nvSpPr>
        <p:spPr>
          <a:xfrm>
            <a:off x="0" y="0"/>
            <a:ext cx="9144000" cy="765175"/>
          </a:xfrm>
          <a:solidFill>
            <a:srgbClr val="800000"/>
          </a:solidFill>
        </p:spPr>
        <p:txBody>
          <a:bodyPr/>
          <a:lstStyle/>
          <a:p>
            <a:r>
              <a:rPr lang="en-US" sz="3600" b="1">
                <a:solidFill>
                  <a:schemeClr val="bg1"/>
                </a:solidFill>
                <a:latin typeface="Arial" charset="0"/>
                <a:ea typeface="ＭＳ Ｐゴシック" charset="0"/>
                <a:cs typeface="ＭＳ Ｐゴシック" charset="0"/>
              </a:rPr>
              <a:t>Let's Teach Others How to Preach Too!</a:t>
            </a:r>
          </a:p>
        </p:txBody>
      </p:sp>
      <p:pic>
        <p:nvPicPr>
          <p:cNvPr id="547842" name="Pictur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120775"/>
            <a:ext cx="2916238"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7843" name="Picture 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92763" y="3789363"/>
            <a:ext cx="3551237"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7844"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3789363"/>
            <a:ext cx="5592763"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7845" name="Subtitle 2"/>
          <p:cNvSpPr txBox="1">
            <a:spLocks/>
          </p:cNvSpPr>
          <p:nvPr/>
        </p:nvSpPr>
        <p:spPr bwMode="auto">
          <a:xfrm>
            <a:off x="2916238" y="836613"/>
            <a:ext cx="622776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2800" b="1">
                <a:solidFill>
                  <a:srgbClr val="FFFFFF"/>
                </a:solidFill>
              </a:rPr>
              <a:t>"You have heard me teach things that have been confirmed by many reliable witnesses. Now teach these truths to other trustworthy people who will be able to pass them on to others" (2 Tim. 2:2 NLT).</a:t>
            </a:r>
          </a:p>
        </p:txBody>
      </p:sp>
      <p:sp>
        <p:nvSpPr>
          <p:cNvPr id="547846" name="Subtitle 2"/>
          <p:cNvSpPr txBox="1">
            <a:spLocks/>
          </p:cNvSpPr>
          <p:nvPr/>
        </p:nvSpPr>
        <p:spPr bwMode="auto">
          <a:xfrm>
            <a:off x="0" y="5661025"/>
            <a:ext cx="1152525"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2400" b="1">
                <a:solidFill>
                  <a:srgbClr val="000000"/>
                </a:solidFill>
              </a:rPr>
              <a:t>Paul</a:t>
            </a:r>
          </a:p>
        </p:txBody>
      </p:sp>
      <p:sp>
        <p:nvSpPr>
          <p:cNvPr id="547847" name="Subtitle 2"/>
          <p:cNvSpPr txBox="1">
            <a:spLocks/>
          </p:cNvSpPr>
          <p:nvPr/>
        </p:nvSpPr>
        <p:spPr bwMode="auto">
          <a:xfrm>
            <a:off x="1042988" y="5661025"/>
            <a:ext cx="1441450"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2400" b="1">
                <a:solidFill>
                  <a:srgbClr val="000000"/>
                </a:solidFill>
              </a:rPr>
              <a:t>Timothy</a:t>
            </a:r>
          </a:p>
        </p:txBody>
      </p:sp>
      <p:sp>
        <p:nvSpPr>
          <p:cNvPr id="547848" name="Subtitle 2"/>
          <p:cNvSpPr txBox="1">
            <a:spLocks/>
          </p:cNvSpPr>
          <p:nvPr/>
        </p:nvSpPr>
        <p:spPr bwMode="auto">
          <a:xfrm>
            <a:off x="2555875" y="5661025"/>
            <a:ext cx="1476375"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2400" b="1">
                <a:solidFill>
                  <a:srgbClr val="000000"/>
                </a:solidFill>
              </a:rPr>
              <a:t>Reliable Men</a:t>
            </a:r>
          </a:p>
        </p:txBody>
      </p:sp>
      <p:sp>
        <p:nvSpPr>
          <p:cNvPr id="547849" name="Subtitle 2"/>
          <p:cNvSpPr txBox="1">
            <a:spLocks/>
          </p:cNvSpPr>
          <p:nvPr/>
        </p:nvSpPr>
        <p:spPr bwMode="auto">
          <a:xfrm>
            <a:off x="3995738" y="5661025"/>
            <a:ext cx="1439862" cy="647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2400" b="1">
                <a:solidFill>
                  <a:srgbClr val="000000"/>
                </a:solidFill>
              </a:rPr>
              <a:t>Others</a:t>
            </a:r>
          </a:p>
        </p:txBody>
      </p:sp>
      <p:sp>
        <p:nvSpPr>
          <p:cNvPr id="547850" name="Subtitle 2"/>
          <p:cNvSpPr txBox="1">
            <a:spLocks/>
          </p:cNvSpPr>
          <p:nvPr/>
        </p:nvSpPr>
        <p:spPr bwMode="auto">
          <a:xfrm>
            <a:off x="0" y="1049338"/>
            <a:ext cx="2916238"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20000"/>
              </a:spcBef>
            </a:pPr>
            <a:r>
              <a:rPr lang="en-US" sz="3600" b="1">
                <a:solidFill>
                  <a:srgbClr val="000000"/>
                </a:solidFill>
              </a:rPr>
              <a:t>Discipleship</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8865"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b="1" dirty="0" smtClean="0">
                <a:cs typeface="+mj-cs"/>
              </a:rPr>
              <a:t>Teaching Ministry 1997-2013</a:t>
            </a:r>
          </a:p>
        </p:txBody>
      </p:sp>
      <p:grpSp>
        <p:nvGrpSpPr>
          <p:cNvPr id="2" name="Group 1"/>
          <p:cNvGrpSpPr>
            <a:grpSpLocks/>
          </p:cNvGrpSpPr>
          <p:nvPr/>
        </p:nvGrpSpPr>
        <p:grpSpPr bwMode="auto">
          <a:xfrm>
            <a:off x="3209925" y="1620838"/>
            <a:ext cx="3716338" cy="4424362"/>
            <a:chOff x="3209900" y="1620838"/>
            <a:chExt cx="3715576" cy="4424362"/>
          </a:xfrm>
        </p:grpSpPr>
        <p:sp>
          <p:nvSpPr>
            <p:cNvPr id="361476" name="AutoShape 4"/>
            <p:cNvSpPr>
              <a:spLocks noChangeArrowheads="1"/>
            </p:cNvSpPr>
            <p:nvPr/>
          </p:nvSpPr>
          <p:spPr bwMode="auto">
            <a:xfrm rot="18984757">
              <a:off x="3771760" y="2466975"/>
              <a:ext cx="380922"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61479" name="AutoShape 7"/>
            <p:cNvSpPr>
              <a:spLocks noChangeArrowheads="1"/>
            </p:cNvSpPr>
            <p:nvPr/>
          </p:nvSpPr>
          <p:spPr bwMode="auto">
            <a:xfrm rot="-2225631">
              <a:off x="4346317" y="2987675"/>
              <a:ext cx="380922"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61480" name="AutoShape 8"/>
            <p:cNvSpPr>
              <a:spLocks noChangeArrowheads="1"/>
            </p:cNvSpPr>
            <p:nvPr/>
          </p:nvSpPr>
          <p:spPr bwMode="auto">
            <a:xfrm rot="2496691">
              <a:off x="6544554" y="3249613"/>
              <a:ext cx="380922"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61481" name="AutoShape 9"/>
            <p:cNvSpPr>
              <a:spLocks noChangeArrowheads="1"/>
            </p:cNvSpPr>
            <p:nvPr/>
          </p:nvSpPr>
          <p:spPr bwMode="auto">
            <a:xfrm>
              <a:off x="5181171" y="1620838"/>
              <a:ext cx="380922"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sp>
          <p:nvSpPr>
            <p:cNvPr id="36" name="AutoShape 4"/>
            <p:cNvSpPr>
              <a:spLocks noChangeArrowheads="1"/>
            </p:cNvSpPr>
            <p:nvPr/>
          </p:nvSpPr>
          <p:spPr bwMode="auto">
            <a:xfrm rot="16563811">
              <a:off x="4124867" y="4177733"/>
              <a:ext cx="381000" cy="221093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defRPr/>
              </a:pPr>
              <a:endParaRPr lang="en-US" sz="2400">
                <a:solidFill>
                  <a:srgbClr val="FFFFFF"/>
                </a:solidFill>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MONGOLIA</a:t>
            </a:r>
          </a:p>
        </p:txBody>
      </p:sp>
      <p:sp>
        <p:nvSpPr>
          <p:cNvPr id="361491" name="Text Box 19"/>
          <p:cNvSpPr txBox="1">
            <a:spLocks noChangeArrowheads="1"/>
          </p:cNvSpPr>
          <p:nvPr/>
        </p:nvSpPr>
        <p:spPr bwMode="auto">
          <a:xfrm>
            <a:off x="2019300" y="3716338"/>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INDIA</a:t>
            </a: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MYANMAR</a:t>
            </a: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a:solidFill>
                <a:srgbClr val="FFFFFF"/>
              </a:solidFill>
            </a:endParaRPr>
          </a:p>
        </p:txBody>
      </p:sp>
      <p:sp>
        <p:nvSpPr>
          <p:cNvPr id="548872" name="Text Box 28"/>
          <p:cNvSpPr txBox="1">
            <a:spLocks noChangeArrowheads="1"/>
          </p:cNvSpPr>
          <p:nvPr/>
        </p:nvSpPr>
        <p:spPr bwMode="auto">
          <a:xfrm>
            <a:off x="1476375" y="188913"/>
            <a:ext cx="7127875" cy="368300"/>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RED = COUNTRIES WHERE I HAVE TAUGHT THIS COURSE</a:t>
            </a:r>
          </a:p>
        </p:txBody>
      </p:sp>
      <p:sp>
        <p:nvSpPr>
          <p:cNvPr id="361496" name="Text Box 24"/>
          <p:cNvSpPr txBox="1">
            <a:spLocks noChangeArrowheads="1"/>
          </p:cNvSpPr>
          <p:nvPr/>
        </p:nvSpPr>
        <p:spPr bwMode="auto">
          <a:xfrm>
            <a:off x="4572000" y="5291138"/>
            <a:ext cx="1655763" cy="369887"/>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SINGAPORE</a:t>
            </a: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CHINA</a:t>
            </a:r>
          </a:p>
        </p:txBody>
      </p:sp>
      <p:sp>
        <p:nvSpPr>
          <p:cNvPr id="25" name="Text Box 17"/>
          <p:cNvSpPr txBox="1">
            <a:spLocks noChangeArrowheads="1"/>
          </p:cNvSpPr>
          <p:nvPr/>
        </p:nvSpPr>
        <p:spPr bwMode="auto">
          <a:xfrm>
            <a:off x="5076825" y="4179888"/>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VIETNAM</a:t>
            </a: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MALAYSIA</a:t>
            </a: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THAILAND</a:t>
            </a:r>
          </a:p>
        </p:txBody>
      </p:sp>
      <p:sp>
        <p:nvSpPr>
          <p:cNvPr id="30" name="Text Box 17"/>
          <p:cNvSpPr txBox="1">
            <a:spLocks noChangeArrowheads="1"/>
          </p:cNvSpPr>
          <p:nvPr/>
        </p:nvSpPr>
        <p:spPr bwMode="auto">
          <a:xfrm>
            <a:off x="6372225" y="5373688"/>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INDONESIA</a:t>
            </a: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800" b="1" dirty="0">
                <a:solidFill>
                  <a:srgbClr val="FFFFFF"/>
                </a:solidFill>
              </a:rPr>
              <a:t>KOREA</a:t>
            </a:r>
          </a:p>
        </p:txBody>
      </p:sp>
      <p:sp>
        <p:nvSpPr>
          <p:cNvPr id="33" name="Text Box 19"/>
          <p:cNvSpPr txBox="1">
            <a:spLocks noChangeArrowheads="1"/>
          </p:cNvSpPr>
          <p:nvPr/>
        </p:nvSpPr>
        <p:spPr bwMode="auto">
          <a:xfrm>
            <a:off x="114300" y="1524000"/>
            <a:ext cx="19050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JORDAN</a:t>
            </a:r>
          </a:p>
        </p:txBody>
      </p:sp>
      <p:sp>
        <p:nvSpPr>
          <p:cNvPr id="34" name="Text Box 21"/>
          <p:cNvSpPr txBox="1">
            <a:spLocks noChangeArrowheads="1"/>
          </p:cNvSpPr>
          <p:nvPr/>
        </p:nvSpPr>
        <p:spPr bwMode="auto">
          <a:xfrm>
            <a:off x="2300288" y="2716213"/>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NEPAL</a:t>
            </a:r>
          </a:p>
        </p:txBody>
      </p:sp>
      <p:sp>
        <p:nvSpPr>
          <p:cNvPr id="35" name="Text Box 19"/>
          <p:cNvSpPr txBox="1">
            <a:spLocks noChangeArrowheads="1"/>
          </p:cNvSpPr>
          <p:nvPr/>
        </p:nvSpPr>
        <p:spPr bwMode="auto">
          <a:xfrm>
            <a:off x="1314450" y="5189538"/>
            <a:ext cx="1905000" cy="3667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pPr>
            <a:r>
              <a:rPr lang="en-US" sz="1800" b="1">
                <a:solidFill>
                  <a:srgbClr val="FFFFFF"/>
                </a:solidFill>
              </a:rPr>
              <a:t>SRI LANKA</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err="1" smtClean="0">
                <a:solidFill>
                  <a:srgbClr val="FFFFFF"/>
                </a:solidFill>
                <a:latin typeface="Arial" charset="0"/>
                <a:ea typeface="ＭＳ Ｐゴシック" charset="0"/>
              </a:rPr>
              <a:t>Homiletik • </a:t>
            </a:r>
            <a:r>
              <a:rPr lang="en-US" sz="2400" b="1" dirty="0" smtClean="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914400" eaLnBrk="1" fontAlgn="base" hangingPunct="1">
              <a:spcBef>
                <a:spcPct val="0"/>
              </a:spcBef>
              <a:spcAft>
                <a:spcPct val="0"/>
              </a:spcAft>
            </a:pPr>
            <a:r>
              <a:rPr lang="en-US" sz="4000" b="1">
                <a:solidFill>
                  <a:srgbClr val="FFFFFF"/>
                </a:solidFill>
                <a:latin typeface="Arial" charset="0"/>
                <a:cs typeface="MS PGothic" charset="0"/>
              </a:rPr>
              <a:t>Dapatkan slide ini tanpa biaya</a:t>
            </a:r>
            <a:endParaRPr lang="en-US" sz="1400" b="1">
              <a:solidFill>
                <a:srgbClr val="FFFFFF"/>
              </a:solidFill>
              <a:latin typeface="Arial" charset="0"/>
              <a:cs typeface="MS PGothic"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22060311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eaLnBrk="1" hangingPunct="1">
              <a:defRPr/>
            </a:pPr>
            <a:r>
              <a:rPr lang="en-US" sz="3200" b="1" dirty="0" smtClean="0">
                <a:cs typeface="+mj-cs"/>
              </a:rPr>
              <a:t>Thailand • Mongolia • Myanmar • Indonesia</a:t>
            </a:r>
          </a:p>
        </p:txBody>
      </p:sp>
    </p:spTree>
    <p:extLst>
      <p:ext uri="{BB962C8B-B14F-4D97-AF65-F5344CB8AC3E}">
        <p14:creationId xmlns:p14="http://schemas.microsoft.com/office/powerpoint/2010/main" val="18890209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smtClean="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endParaRPr lang="en-US" sz="2400" b="1" kern="0" dirty="0" smtClean="0">
              <a:solidFill>
                <a:srgbClr val="FFFFFF"/>
              </a:solidFill>
              <a:effectLst>
                <a:glow rad="266700">
                  <a:srgbClr val="000000">
                    <a:alpha val="75000"/>
                  </a:srgbClr>
                </a:glow>
              </a:effectLst>
              <a:latin typeface="Arial" charset="0"/>
              <a:ea typeface="ＭＳ Ｐゴシック"/>
            </a:endParaRPr>
          </a:p>
        </p:txBody>
      </p:sp>
      <p:pic>
        <p:nvPicPr>
          <p:cNvPr id="2" name="Picture 1" descr="Screen Shot 2016-04-14 at 8.23.1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67121"/>
            <a:ext cx="9144000" cy="5093948"/>
          </a:xfrm>
          <a:prstGeom prst="rect">
            <a:avLst/>
          </a:prstGeom>
        </p:spPr>
      </p:pic>
    </p:spTree>
    <p:extLst>
      <p:ext uri="{BB962C8B-B14F-4D97-AF65-F5344CB8AC3E}">
        <p14:creationId xmlns:p14="http://schemas.microsoft.com/office/powerpoint/2010/main" val="1199103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smtClean="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endParaRPr lang="en-US" sz="2400" b="1" kern="0" dirty="0" smtClean="0">
              <a:solidFill>
                <a:srgbClr val="FFFFFF"/>
              </a:solidFill>
              <a:effectLst>
                <a:glow rad="266700">
                  <a:srgbClr val="000000">
                    <a:alpha val="75000"/>
                  </a:srgbClr>
                </a:glow>
              </a:effectLst>
              <a:latin typeface="Arial" charset="0"/>
              <a:ea typeface="ＭＳ Ｐゴシック"/>
            </a:endParaRPr>
          </a:p>
        </p:txBody>
      </p:sp>
      <p:pic>
        <p:nvPicPr>
          <p:cNvPr id="2" name="Picture 1" descr="Screen Shot 2016-04-14 at 8.23.5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87147"/>
            <a:ext cx="9144000" cy="5046109"/>
          </a:xfrm>
          <a:prstGeom prst="rect">
            <a:avLst/>
          </a:prstGeom>
        </p:spPr>
      </p:pic>
      <p:sp>
        <p:nvSpPr>
          <p:cNvPr id="3" name="Oval 2"/>
          <p:cNvSpPr/>
          <p:nvPr/>
        </p:nvSpPr>
        <p:spPr bwMode="auto">
          <a:xfrm>
            <a:off x="2483768" y="1484784"/>
            <a:ext cx="3456384" cy="1224136"/>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800">
              <a:solidFill>
                <a:srgbClr val="000000"/>
              </a:solidFill>
              <a:latin typeface="Arial" pitchFamily="-105" charset="0"/>
            </a:endParaRPr>
          </a:p>
        </p:txBody>
      </p:sp>
    </p:spTree>
    <p:extLst>
      <p:ext uri="{BB962C8B-B14F-4D97-AF65-F5344CB8AC3E}">
        <p14:creationId xmlns:p14="http://schemas.microsoft.com/office/powerpoint/2010/main" val="719514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smtClean="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endParaRPr lang="en-US" sz="2400" b="1" kern="0" dirty="0" smtClean="0">
              <a:solidFill>
                <a:srgbClr val="FFFFFF"/>
              </a:solidFill>
              <a:effectLst>
                <a:glow rad="266700">
                  <a:srgbClr val="000000">
                    <a:alpha val="75000"/>
                  </a:srgbClr>
                </a:glow>
              </a:effectLst>
              <a:latin typeface="Arial" charset="0"/>
              <a:ea typeface="ＭＳ Ｐゴシック"/>
            </a:endParaRPr>
          </a:p>
        </p:txBody>
      </p:sp>
      <p:pic>
        <p:nvPicPr>
          <p:cNvPr id="3" name="Picture 2" descr="Screen Shot 2016-04-14 at 8.24.3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12" y="548680"/>
            <a:ext cx="9144000" cy="5159877"/>
          </a:xfrm>
          <a:prstGeom prst="rect">
            <a:avLst/>
          </a:prstGeom>
        </p:spPr>
      </p:pic>
    </p:spTree>
    <p:extLst>
      <p:ext uri="{BB962C8B-B14F-4D97-AF65-F5344CB8AC3E}">
        <p14:creationId xmlns:p14="http://schemas.microsoft.com/office/powerpoint/2010/main" val="1774911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smtClean="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endParaRPr lang="en-US" sz="2400" b="1" kern="0" dirty="0" smtClean="0">
              <a:solidFill>
                <a:srgbClr val="FFFFFF"/>
              </a:solidFill>
              <a:effectLst>
                <a:glow rad="266700">
                  <a:srgbClr val="000000">
                    <a:alpha val="75000"/>
                  </a:srgbClr>
                </a:glow>
              </a:effectLst>
              <a:latin typeface="Arial" charset="0"/>
              <a:ea typeface="ＭＳ Ｐゴシック"/>
            </a:endParaRPr>
          </a:p>
        </p:txBody>
      </p:sp>
      <p:pic>
        <p:nvPicPr>
          <p:cNvPr id="2" name="Picture 1" descr="Screen Shot 2016-04-14 at 8.24.56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9443"/>
            <a:ext cx="9144000" cy="5109686"/>
          </a:xfrm>
          <a:prstGeom prst="rect">
            <a:avLst/>
          </a:prstGeom>
        </p:spPr>
      </p:pic>
    </p:spTree>
    <p:extLst>
      <p:ext uri="{BB962C8B-B14F-4D97-AF65-F5344CB8AC3E}">
        <p14:creationId xmlns:p14="http://schemas.microsoft.com/office/powerpoint/2010/main" val="1577519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smtClean="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endParaRPr lang="en-US" sz="2400" b="1" kern="0" dirty="0" smtClean="0">
              <a:solidFill>
                <a:srgbClr val="FFFFFF"/>
              </a:solidFill>
              <a:effectLst>
                <a:glow rad="266700">
                  <a:srgbClr val="000000">
                    <a:alpha val="75000"/>
                  </a:srgbClr>
                </a:glow>
              </a:effectLst>
              <a:latin typeface="Arial" charset="0"/>
              <a:ea typeface="ＭＳ Ｐゴシック"/>
            </a:endParaRPr>
          </a:p>
        </p:txBody>
      </p:sp>
      <p:pic>
        <p:nvPicPr>
          <p:cNvPr id="2" name="Picture 1" descr="Screen Shot 2016-04-14 at 8.25.24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76361"/>
            <a:ext cx="9144000" cy="5123851"/>
          </a:xfrm>
          <a:prstGeom prst="rect">
            <a:avLst/>
          </a:prstGeom>
        </p:spPr>
      </p:pic>
    </p:spTree>
    <p:extLst>
      <p:ext uri="{BB962C8B-B14F-4D97-AF65-F5344CB8AC3E}">
        <p14:creationId xmlns:p14="http://schemas.microsoft.com/office/powerpoint/2010/main" val="2357115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smtClean="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endParaRPr lang="en-US" sz="2400" b="1" kern="0" dirty="0" smtClean="0">
              <a:solidFill>
                <a:srgbClr val="FFFFFF"/>
              </a:solidFill>
              <a:effectLst>
                <a:glow rad="266700">
                  <a:srgbClr val="000000">
                    <a:alpha val="75000"/>
                  </a:srgbClr>
                </a:glow>
              </a:effectLst>
              <a:latin typeface="Arial" charset="0"/>
              <a:ea typeface="ＭＳ Ｐゴシック"/>
            </a:endParaRPr>
          </a:p>
        </p:txBody>
      </p:sp>
      <p:pic>
        <p:nvPicPr>
          <p:cNvPr id="2" name="Picture 1" descr="Screen Shot 2016-04-14 at 8.25.4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25" y="980728"/>
            <a:ext cx="9144000" cy="4853405"/>
          </a:xfrm>
          <a:prstGeom prst="rect">
            <a:avLst/>
          </a:prstGeom>
        </p:spPr>
      </p:pic>
    </p:spTree>
    <p:extLst>
      <p:ext uri="{BB962C8B-B14F-4D97-AF65-F5344CB8AC3E}">
        <p14:creationId xmlns:p14="http://schemas.microsoft.com/office/powerpoint/2010/main" val="4238559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5-23 at 9.09.0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1409"/>
            <a:ext cx="8892480" cy="6380729"/>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smtClean="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7</a:t>
            </a:r>
            <a:endParaRPr lang="en-US" sz="2400" b="1" kern="0" dirty="0" smtClean="0">
              <a:solidFill>
                <a:srgbClr val="FFFFFF"/>
              </a:solidFill>
              <a:effectLst>
                <a:glow rad="266700">
                  <a:srgbClr val="000000">
                    <a:alpha val="75000"/>
                  </a:srgbClr>
                </a:glow>
              </a:effectLst>
              <a:latin typeface="Arial" charset="0"/>
              <a:ea typeface="ＭＳ Ｐゴシック"/>
            </a:endParaRPr>
          </a:p>
        </p:txBody>
      </p:sp>
    </p:spTree>
    <p:extLst>
      <p:ext uri="{BB962C8B-B14F-4D97-AF65-F5344CB8AC3E}">
        <p14:creationId xmlns:p14="http://schemas.microsoft.com/office/powerpoint/2010/main" val="2354424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7010400"/>
          </a:xfrm>
          <a:prstGeom prst="rect">
            <a:avLst/>
          </a:prstGeom>
          <a:solidFill>
            <a:schemeClr val="tx1">
              <a:lumMod val="85000"/>
            </a:schemeClr>
          </a:solidFill>
          <a:ln w="9525" cap="flat" cmpd="sng" algn="ctr">
            <a:solidFill>
              <a:schemeClr val="tx1"/>
            </a:solidFill>
            <a:prstDash val="solid"/>
            <a:round/>
            <a:headEnd type="none" w="med" len="med"/>
            <a:tailEnd type="none" w="med" len="med"/>
          </a:ln>
          <a:effectLst/>
        </p:spPr>
        <p:txBody>
          <a:bodyPr/>
          <a:lstStyle/>
          <a:p>
            <a:pPr>
              <a:defRPr/>
            </a:pPr>
            <a:endParaRPr lang="en-US" sz="1800">
              <a:solidFill>
                <a:srgbClr val="FFFFFF"/>
              </a:solidFill>
              <a:latin typeface="Arial" pitchFamily="-112" charset="0"/>
            </a:endParaRPr>
          </a:p>
        </p:txBody>
      </p:sp>
      <p:sp>
        <p:nvSpPr>
          <p:cNvPr id="573442" name="Rectangle 2"/>
          <p:cNvSpPr>
            <a:spLocks noGrp="1" noChangeArrowheads="1"/>
          </p:cNvSpPr>
          <p:nvPr>
            <p:ph type="title"/>
          </p:nvPr>
        </p:nvSpPr>
        <p:spPr>
          <a:xfrm>
            <a:off x="0" y="74613"/>
            <a:ext cx="9144000" cy="762000"/>
          </a:xfrm>
        </p:spPr>
        <p:txBody>
          <a:bodyPr/>
          <a:lstStyle/>
          <a:p>
            <a:pPr algn="ctr" eaLnBrk="1" hangingPunct="1"/>
            <a:r>
              <a:rPr lang="en-US" sz="3600" b="1" dirty="0" err="1" smtClean="0">
                <a:solidFill>
                  <a:schemeClr val="bg1"/>
                </a:solidFill>
                <a:latin typeface="Arial" charset="0"/>
                <a:ea typeface="ＭＳ Ｐゴシック" charset="0"/>
                <a:cs typeface="ＭＳ Ｐゴシック" charset="0"/>
              </a:rPr>
              <a:t>Senarai</a:t>
            </a:r>
            <a:r>
              <a:rPr lang="en-US" sz="3600" b="1" dirty="0" smtClean="0">
                <a:solidFill>
                  <a:schemeClr val="bg1"/>
                </a:solidFill>
                <a:latin typeface="Arial" charset="0"/>
                <a:ea typeface="ＭＳ Ｐゴシック" charset="0"/>
                <a:cs typeface="ＭＳ Ｐゴシック" charset="0"/>
              </a:rPr>
              <a:t> </a:t>
            </a:r>
            <a:r>
              <a:rPr lang="en-US" sz="3600" b="1" dirty="0" err="1" smtClean="0">
                <a:solidFill>
                  <a:schemeClr val="bg1"/>
                </a:solidFill>
                <a:latin typeface="Arial" charset="0"/>
                <a:ea typeface="ＭＳ Ｐゴシック" charset="0"/>
                <a:cs typeface="ＭＳ Ｐゴシック" charset="0"/>
              </a:rPr>
              <a:t>Pendaftaran</a:t>
            </a:r>
            <a:r>
              <a:rPr lang="en-US" sz="3600" b="1" dirty="0" smtClean="0">
                <a:solidFill>
                  <a:schemeClr val="bg1"/>
                </a:solidFill>
                <a:latin typeface="Arial" charset="0"/>
                <a:ea typeface="ＭＳ Ｐゴシック" charset="0"/>
                <a:cs typeface="ＭＳ Ｐゴシック" charset="0"/>
              </a:rPr>
              <a:t> </a:t>
            </a:r>
            <a:r>
              <a:rPr lang="en-US" sz="3600" b="1" dirty="0" err="1" smtClean="0">
                <a:solidFill>
                  <a:schemeClr val="bg1"/>
                </a:solidFill>
                <a:latin typeface="Arial" charset="0"/>
                <a:ea typeface="ＭＳ Ｐゴシック" charset="0"/>
                <a:cs typeface="ＭＳ Ｐゴシック" charset="0"/>
              </a:rPr>
              <a:t>Projek</a:t>
            </a:r>
            <a:r>
              <a:rPr lang="en-US" sz="3600" b="1" dirty="0">
                <a:solidFill>
                  <a:schemeClr val="bg1"/>
                </a:solidFill>
                <a:latin typeface="Arial" charset="0"/>
                <a:ea typeface="ＭＳ Ｐゴシック" charset="0"/>
                <a:cs typeface="ＭＳ Ｐゴシック" charset="0"/>
              </a:rPr>
              <a:t> </a:t>
            </a:r>
            <a:r>
              <a:rPr lang="en-US" sz="3600" b="1" dirty="0" err="1" smtClean="0">
                <a:solidFill>
                  <a:schemeClr val="bg1"/>
                </a:solidFill>
                <a:latin typeface="Arial" charset="0"/>
                <a:ea typeface="ＭＳ Ｐゴシック" charset="0"/>
                <a:cs typeface="ＭＳ Ｐゴシック" charset="0"/>
              </a:rPr>
              <a:t>Homiletik</a:t>
            </a:r>
            <a:endParaRPr lang="en-US" sz="3600" b="1" dirty="0">
              <a:solidFill>
                <a:schemeClr val="bg1"/>
              </a:solidFill>
              <a:latin typeface="Arial" charset="0"/>
              <a:ea typeface="ＭＳ Ｐゴシック" charset="0"/>
              <a:cs typeface="ＭＳ Ｐゴシック"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851806839"/>
              </p:ext>
            </p:extLst>
          </p:nvPr>
        </p:nvGraphicFramePr>
        <p:xfrm>
          <a:off x="34925" y="1231900"/>
          <a:ext cx="9001126" cy="5076824"/>
        </p:xfrm>
        <a:graphic>
          <a:graphicData uri="http://schemas.openxmlformats.org/drawingml/2006/table">
            <a:tbl>
              <a:tblPr/>
              <a:tblGrid>
                <a:gridCol w="1291165"/>
                <a:gridCol w="905442"/>
                <a:gridCol w="828151"/>
                <a:gridCol w="864053"/>
                <a:gridCol w="1440089"/>
                <a:gridCol w="936058"/>
                <a:gridCol w="936058"/>
                <a:gridCol w="1800110"/>
              </a:tblGrid>
              <a:tr h="57611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CC"/>
                          </a:solidFill>
                          <a:effectLst/>
                          <a:latin typeface="Arial"/>
                          <a:ea typeface="ＭＳ Ｐゴシック" charset="0"/>
                          <a:cs typeface="Arial"/>
                        </a:rPr>
                        <a:t>Nama</a:t>
                      </a:r>
                      <a:endParaRPr kumimoji="0" lang="en-US" sz="2000" b="1" i="0" u="none" strike="noStrike" cap="none" normalizeH="0" baseline="0" dirty="0">
                        <a:ln>
                          <a:noFill/>
                        </a:ln>
                        <a:solidFill>
                          <a:srgbClr val="FFFFCC"/>
                        </a:solidFill>
                        <a:effectLst/>
                        <a:latin typeface="Arial"/>
                        <a:ea typeface="ＭＳ Ｐゴシック" charset="0"/>
                        <a:cs typeface="Arial"/>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CC"/>
                          </a:solidFill>
                          <a:effectLst/>
                          <a:latin typeface="Arial"/>
                          <a:ea typeface="ＭＳ Ｐゴシック" charset="0"/>
                          <a:cs typeface="Arial"/>
                        </a:rPr>
                        <a:t>HP</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FFFFCC"/>
                          </a:solidFill>
                          <a:effectLst/>
                          <a:latin typeface="Arial"/>
                          <a:ea typeface="ＭＳ Ｐゴシック" charset="0"/>
                          <a:cs typeface="Arial"/>
                        </a:rPr>
                        <a:t>Penterjemahan</a:t>
                      </a:r>
                      <a:endParaRPr kumimoji="0" lang="en-US" sz="2000" b="1" i="0" u="none" strike="noStrike" cap="none" normalizeH="0" baseline="0" dirty="0">
                        <a:ln>
                          <a:noFill/>
                        </a:ln>
                        <a:solidFill>
                          <a:srgbClr val="FFFFCC"/>
                        </a:solidFill>
                        <a:effectLst/>
                        <a:latin typeface="Arial"/>
                        <a:ea typeface="ＭＳ Ｐゴシック" charset="0"/>
                        <a:cs typeface="Arial"/>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CC"/>
                        </a:solidFill>
                        <a:effectLst/>
                        <a:latin typeface="Arial"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rgbClr val="FFFFCC"/>
                          </a:solidFill>
                          <a:effectLst/>
                          <a:latin typeface="Arial"/>
                          <a:ea typeface="ＭＳ Ｐゴシック" charset="0"/>
                          <a:cs typeface="Arial"/>
                        </a:rPr>
                        <a:t>Mengajar</a:t>
                      </a:r>
                      <a:endParaRPr kumimoji="0" lang="en-US" sz="2000" b="1" i="0" u="none" strike="noStrike" cap="none" normalizeH="0" baseline="0" dirty="0">
                        <a:ln>
                          <a:noFill/>
                        </a:ln>
                        <a:solidFill>
                          <a:srgbClr val="FFFFCC"/>
                        </a:solidFill>
                        <a:effectLst/>
                        <a:latin typeface="Arial"/>
                        <a:ea typeface="ＭＳ Ｐゴシック" charset="0"/>
                        <a:cs typeface="Arial"/>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r>
              <a:tr h="1123143">
                <a:tc>
                  <a:txBody>
                    <a:bodyPr/>
                    <a:lstStyle/>
                    <a:p>
                      <a:endParaRPr lang="en-US" sz="2000" b="1">
                        <a:latin typeface="Arial"/>
                        <a:cs typeface="Arial"/>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endParaRPr lang="en-US" sz="2000" b="1">
                        <a:latin typeface="Arial"/>
                        <a:cs typeface="Arial"/>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CC"/>
                          </a:solidFill>
                          <a:effectLst/>
                          <a:latin typeface="Arial"/>
                          <a:ea typeface="ＭＳ Ｐゴシック" charset="0"/>
                          <a:cs typeface="Arial"/>
                        </a:rPr>
                        <a:t>HOM</a:t>
                      </a:r>
                      <a:endParaRPr kumimoji="0" lang="en-US" sz="2000" b="1" i="0" u="none" strike="noStrike" cap="none" normalizeH="0" baseline="0" dirty="0">
                        <a:ln>
                          <a:noFill/>
                        </a:ln>
                        <a:solidFill>
                          <a:srgbClr val="FFFFCC"/>
                        </a:solidFill>
                        <a:effectLst/>
                        <a:latin typeface="Arial"/>
                        <a:ea typeface="ＭＳ Ｐゴシック" charset="0"/>
                        <a:cs typeface="Arial"/>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CC"/>
                          </a:solidFill>
                          <a:effectLst/>
                          <a:latin typeface="Arial"/>
                          <a:ea typeface="ＭＳ Ｐゴシック" charset="0"/>
                          <a:cs typeface="Arial"/>
                        </a:rPr>
                        <a:t>HSB</a:t>
                      </a:r>
                      <a:endParaRPr kumimoji="0" lang="en-US" sz="2000" b="1" i="0" u="none" strike="noStrike" cap="none" normalizeH="0" baseline="0" dirty="0">
                        <a:ln>
                          <a:noFill/>
                        </a:ln>
                        <a:solidFill>
                          <a:srgbClr val="FFFFCC"/>
                        </a:solidFill>
                        <a:effectLst/>
                        <a:latin typeface="Arial"/>
                        <a:ea typeface="ＭＳ Ｐゴシック" charset="0"/>
                        <a:cs typeface="Arial"/>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CC"/>
                          </a:solidFill>
                          <a:effectLst/>
                          <a:latin typeface="Arial"/>
                          <a:ea typeface="ＭＳ Ｐゴシック" charset="0"/>
                          <a:cs typeface="Arial"/>
                        </a:rPr>
                        <a:t>Bahasa</a:t>
                      </a:r>
                      <a:endParaRPr kumimoji="0" lang="en-US" sz="2000" b="1" i="0" u="none" strike="noStrike" cap="none" normalizeH="0" baseline="0" dirty="0">
                        <a:ln>
                          <a:noFill/>
                        </a:ln>
                        <a:solidFill>
                          <a:srgbClr val="FFFFCC"/>
                        </a:solidFill>
                        <a:effectLst/>
                        <a:latin typeface="Arial"/>
                        <a:ea typeface="ＭＳ Ｐゴシック" charset="0"/>
                        <a:cs typeface="Arial"/>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CC"/>
                          </a:solidFill>
                          <a:effectLst/>
                          <a:latin typeface="Arial"/>
                          <a:ea typeface="ＭＳ Ｐゴシック" charset="0"/>
                          <a:cs typeface="Arial"/>
                        </a:rPr>
                        <a:t>HOM</a:t>
                      </a:r>
                      <a:endParaRPr kumimoji="0" lang="en-US" sz="2000" b="1" i="0" u="none" strike="noStrike" cap="none" normalizeH="0" baseline="0" dirty="0">
                        <a:ln>
                          <a:noFill/>
                        </a:ln>
                        <a:solidFill>
                          <a:srgbClr val="FFFFCC"/>
                        </a:solidFill>
                        <a:effectLst/>
                        <a:latin typeface="Arial"/>
                        <a:ea typeface="ＭＳ Ｐゴシック" charset="0"/>
                        <a:cs typeface="Arial"/>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FFFFCC"/>
                          </a:solidFill>
                          <a:effectLst/>
                          <a:latin typeface="Arial"/>
                          <a:ea typeface="ＭＳ Ｐゴシック" charset="0"/>
                          <a:cs typeface="Arial"/>
                        </a:rPr>
                        <a:t>HSB</a:t>
                      </a:r>
                      <a:endParaRPr kumimoji="0" lang="en-US" sz="2000" b="1" i="0" u="none" strike="noStrike" cap="none" normalizeH="0" baseline="0" dirty="0">
                        <a:ln>
                          <a:noFill/>
                        </a:ln>
                        <a:solidFill>
                          <a:srgbClr val="FFFFCC"/>
                        </a:solidFill>
                        <a:effectLst/>
                        <a:latin typeface="Arial"/>
                        <a:ea typeface="ＭＳ Ｐゴシック" charset="0"/>
                        <a:cs typeface="Arial"/>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r>
                        <a:rPr lang="en-US" sz="2000" b="1" smtClean="0">
                          <a:latin typeface="Arial"/>
                          <a:cs typeface="Arial"/>
                        </a:rPr>
                        <a:t>Bahasa</a:t>
                      </a:r>
                      <a:endParaRPr lang="en-US" sz="2000" b="1" dirty="0">
                        <a:latin typeface="Arial"/>
                        <a:cs typeface="Arial"/>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r>
              <a:tr h="84439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smtClean="0">
                          <a:ln>
                            <a:noFill/>
                          </a:ln>
                          <a:solidFill>
                            <a:srgbClr val="010000"/>
                          </a:solidFill>
                          <a:effectLst/>
                          <a:latin typeface="Arial" charset="0"/>
                          <a:ea typeface="ＭＳ Ｐゴシック" charset="0"/>
                          <a:cs typeface="ＭＳ Ｐゴシック" charset="0"/>
                        </a:rPr>
                        <a:t>X</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smtClean="0">
                          <a:ln>
                            <a:noFill/>
                          </a:ln>
                          <a:solidFill>
                            <a:srgbClr val="010000"/>
                          </a:solidFill>
                          <a:effectLst/>
                          <a:latin typeface="Arial" charset="0"/>
                          <a:ea typeface="ＭＳ Ｐゴシック" charset="0"/>
                          <a:cs typeface="ＭＳ Ｐゴシック" charset="0"/>
                        </a:rPr>
                        <a:t>X</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smtClean="0">
                          <a:ln>
                            <a:noFill/>
                          </a:ln>
                          <a:solidFill>
                            <a:srgbClr val="010000"/>
                          </a:solidFill>
                          <a:effectLst/>
                          <a:latin typeface="Arial" charset="0"/>
                          <a:ea typeface="ＭＳ Ｐゴシック" charset="0"/>
                          <a:cs typeface="ＭＳ Ｐゴシック" charset="0"/>
                        </a:rPr>
                        <a:t>X</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010000"/>
                          </a:solidFill>
                          <a:effectLst/>
                          <a:latin typeface="Arial" charset="0"/>
                          <a:ea typeface="ＭＳ Ｐゴシック" charset="0"/>
                          <a:cs typeface="ＭＳ Ｐゴシック" charset="0"/>
                        </a:rPr>
                        <a:t>X</a:t>
                      </a: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endParaRPr lang="en-US" sz="1800"/>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r>
              <a:tr h="84439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smtClean="0">
                          <a:ln>
                            <a:noFill/>
                          </a:ln>
                          <a:solidFill>
                            <a:srgbClr val="010000"/>
                          </a:solidFill>
                          <a:effectLst/>
                          <a:latin typeface="Arial" charset="0"/>
                          <a:ea typeface="ＭＳ Ｐゴシック" charset="0"/>
                          <a:cs typeface="ＭＳ Ｐゴシック" charset="0"/>
                        </a:rPr>
                        <a:t>X</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smtClean="0">
                          <a:ln>
                            <a:noFill/>
                          </a:ln>
                          <a:solidFill>
                            <a:srgbClr val="010000"/>
                          </a:solidFill>
                          <a:effectLst/>
                          <a:latin typeface="Arial" charset="0"/>
                          <a:ea typeface="ＭＳ Ｐゴシック" charset="0"/>
                          <a:cs typeface="ＭＳ Ｐゴシック" charset="0"/>
                        </a:rPr>
                        <a:t>X</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smtClean="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010000"/>
                          </a:solidFill>
                          <a:effectLst/>
                          <a:latin typeface="Arial" charset="0"/>
                          <a:ea typeface="ＭＳ Ｐゴシック" charset="0"/>
                          <a:cs typeface="ＭＳ Ｐゴシック" charset="0"/>
                        </a:rPr>
                        <a:t>X</a:t>
                      </a: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010000"/>
                          </a:solidFill>
                          <a:effectLst/>
                          <a:latin typeface="Arial" charset="0"/>
                          <a:ea typeface="ＭＳ Ｐゴシック" charset="0"/>
                          <a:cs typeface="ＭＳ Ｐゴシック" charset="0"/>
                        </a:rPr>
                        <a:t>X</a:t>
                      </a: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endParaRPr lang="en-US" sz="1800"/>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r>
              <a:tr h="84439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smtClean="0">
                          <a:ln>
                            <a:noFill/>
                          </a:ln>
                          <a:solidFill>
                            <a:srgbClr val="010000"/>
                          </a:solidFill>
                          <a:effectLst/>
                          <a:latin typeface="Arial" charset="0"/>
                          <a:ea typeface="ＭＳ Ｐゴシック" charset="0"/>
                          <a:cs typeface="ＭＳ Ｐゴシック" charset="0"/>
                        </a:rPr>
                        <a:t>X</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smtClean="0">
                          <a:ln>
                            <a:noFill/>
                          </a:ln>
                          <a:solidFill>
                            <a:srgbClr val="010000"/>
                          </a:solidFill>
                          <a:effectLst/>
                          <a:latin typeface="Arial" charset="0"/>
                          <a:ea typeface="ＭＳ Ｐゴシック" charset="0"/>
                          <a:cs typeface="ＭＳ Ｐゴシック" charset="0"/>
                        </a:rPr>
                        <a:t>X</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smtClean="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010000"/>
                          </a:solidFill>
                          <a:effectLst/>
                          <a:latin typeface="Arial" charset="0"/>
                          <a:ea typeface="ＭＳ Ｐゴシック" charset="0"/>
                          <a:cs typeface="ＭＳ Ｐゴシック" charset="0"/>
                        </a:rPr>
                        <a:t>X</a:t>
                      </a: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010000"/>
                          </a:solidFill>
                          <a:effectLst/>
                          <a:uLnTx/>
                          <a:uFillTx/>
                          <a:latin typeface="Arial" charset="0"/>
                          <a:ea typeface="ＭＳ Ｐゴシック" charset="0"/>
                          <a:cs typeface="ＭＳ Ｐゴシック" charset="0"/>
                        </a:rPr>
                        <a:t>X</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r>
              <a:tr h="84439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smtClean="0">
                          <a:ln>
                            <a:noFill/>
                          </a:ln>
                          <a:solidFill>
                            <a:srgbClr val="010000"/>
                          </a:solidFill>
                          <a:effectLst/>
                          <a:latin typeface="Arial" charset="0"/>
                          <a:ea typeface="ＭＳ Ｐゴシック" charset="0"/>
                          <a:cs typeface="ＭＳ Ｐゴシック" charset="0"/>
                        </a:rPr>
                        <a:t>X</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cap="none" normalizeH="0" baseline="0" dirty="0" smtClean="0">
                          <a:ln>
                            <a:noFill/>
                          </a:ln>
                          <a:solidFill>
                            <a:srgbClr val="010000"/>
                          </a:solidFill>
                          <a:effectLst/>
                          <a:latin typeface="Arial" charset="0"/>
                          <a:ea typeface="ＭＳ Ｐゴシック" charset="0"/>
                          <a:cs typeface="ＭＳ Ｐゴシック" charset="0"/>
                        </a:rPr>
                        <a:t>X</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0" i="0" u="none" strike="noStrike" cap="none" normalizeH="0" baseline="0" dirty="0" smtClean="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0" i="0" u="none" strike="noStrike" cap="none" normalizeH="0" baseline="0" dirty="0" smtClean="0">
                          <a:ln>
                            <a:noFill/>
                          </a:ln>
                          <a:solidFill>
                            <a:srgbClr val="010000"/>
                          </a:solidFill>
                          <a:effectLst/>
                          <a:latin typeface="Arial" charset="0"/>
                          <a:ea typeface="ＭＳ Ｐゴシック" charset="0"/>
                          <a:cs typeface="ＭＳ Ｐゴシック" charset="0"/>
                        </a:rPr>
                        <a:t>X</a:t>
                      </a:r>
                      <a:endParaRPr kumimoji="0" lang="en-US" sz="3600" b="0" i="0" u="none" strike="noStrike" cap="none" normalizeH="0" baseline="0" dirty="0">
                        <a:ln>
                          <a:noFill/>
                        </a:ln>
                        <a:solidFill>
                          <a:srgbClr val="010000"/>
                        </a:solidFill>
                        <a:effectLst/>
                        <a:latin typeface="Arial" charset="0"/>
                        <a:ea typeface="ＭＳ Ｐゴシック" charset="0"/>
                        <a:cs typeface="ＭＳ Ｐゴシック" charset="0"/>
                      </a:endParaRP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010000"/>
                          </a:solidFill>
                          <a:effectLst/>
                          <a:uLnTx/>
                          <a:uFillTx/>
                          <a:latin typeface="Arial" charset="0"/>
                          <a:ea typeface="ＭＳ Ｐゴシック" charset="0"/>
                          <a:cs typeface="ＭＳ Ｐゴシック" charset="0"/>
                        </a:rPr>
                        <a:t>X</a:t>
                      </a:r>
                    </a:p>
                  </a:txBody>
                  <a:tcPr marL="91441" marR="91441" marT="45727" marB="45727"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179388" y="823913"/>
            <a:ext cx="8755062" cy="785812"/>
          </a:xfrm>
          <a:solidFill>
            <a:schemeClr val="tx1"/>
          </a:solidFill>
        </p:spPr>
        <p:txBody>
          <a:bodyPr/>
          <a:lstStyle/>
          <a:p>
            <a:pPr eaLnBrk="1" hangingPunct="1">
              <a:defRPr/>
            </a:pPr>
            <a:r>
              <a:rPr lang="en-US" altLang="zh-CN" b="1" dirty="0" err="1" smtClean="0">
                <a:solidFill>
                  <a:schemeClr val="bg1"/>
                </a:solidFill>
                <a:latin typeface="Arial" charset="0"/>
                <a:ea typeface="Arial" charset="0"/>
                <a:cs typeface="Arial" charset="0"/>
              </a:rPr>
              <a:t>Persyaratan</a:t>
            </a:r>
            <a:r>
              <a:rPr lang="en-US" altLang="zh-CN" b="1" dirty="0" smtClean="0">
                <a:solidFill>
                  <a:schemeClr val="bg1"/>
                </a:solidFill>
                <a:latin typeface="Arial" charset="0"/>
                <a:ea typeface="Arial" charset="0"/>
                <a:cs typeface="Arial" charset="0"/>
              </a:rPr>
              <a:t> Mata </a:t>
            </a:r>
            <a:r>
              <a:rPr lang="en-US" altLang="zh-CN" b="1" dirty="0" err="1" smtClean="0">
                <a:solidFill>
                  <a:schemeClr val="bg1"/>
                </a:solidFill>
                <a:latin typeface="Arial" charset="0"/>
                <a:ea typeface="Arial" charset="0"/>
                <a:cs typeface="Arial" charset="0"/>
              </a:rPr>
              <a:t>Kuliah</a:t>
            </a:r>
            <a:r>
              <a:rPr lang="en-US" altLang="zh-CN" b="1" dirty="0" smtClean="0">
                <a:solidFill>
                  <a:schemeClr val="bg1"/>
                </a:solidFill>
                <a:latin typeface="Arial" charset="0"/>
                <a:ea typeface="Arial" charset="0"/>
                <a:cs typeface="Arial" charset="0"/>
              </a:rPr>
              <a:t> di SBC </a:t>
            </a:r>
            <a:endParaRPr lang="en-US" b="1" dirty="0">
              <a:solidFill>
                <a:schemeClr val="bg1"/>
              </a:solidFill>
              <a:latin typeface="Arial" charset="0"/>
              <a:ea typeface="Arial" charset="0"/>
              <a:cs typeface="Arial" charset="0"/>
            </a:endParaRPr>
          </a:p>
        </p:txBody>
      </p:sp>
      <p:sp>
        <p:nvSpPr>
          <p:cNvPr id="575490" name="Text Box 4"/>
          <p:cNvSpPr txBox="1">
            <a:spLocks noChangeArrowheads="1"/>
          </p:cNvSpPr>
          <p:nvPr/>
        </p:nvSpPr>
        <p:spPr bwMode="auto">
          <a:xfrm>
            <a:off x="8578850" y="1524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v</a:t>
            </a:r>
          </a:p>
        </p:txBody>
      </p:sp>
      <p:pic>
        <p:nvPicPr>
          <p:cNvPr id="391173" name="Picture 5" descr="OverloadDonkey"/>
          <p:cNvPicPr>
            <a:picLocks noGrp="1" noChangeAspect="1" noChangeArrowheads="1"/>
          </p:cNvPicPr>
          <p:nvPr>
            <p:ph sz="half" idx="2"/>
          </p:nvPr>
        </p:nvPicPr>
        <p:blipFill>
          <a:blip r:embed="rId3"/>
          <a:srcRect/>
          <a:stretch>
            <a:fillRect/>
          </a:stretch>
        </p:blipFill>
        <p:spPr>
          <a:xfrm>
            <a:off x="4284663" y="1927225"/>
            <a:ext cx="4783137" cy="3543300"/>
          </a:xfrm>
        </p:spPr>
      </p:pic>
      <p:sp>
        <p:nvSpPr>
          <p:cNvPr id="391171" name="Rectangle 3"/>
          <p:cNvSpPr>
            <a:spLocks noGrp="1" noChangeArrowheads="1"/>
          </p:cNvSpPr>
          <p:nvPr>
            <p:ph type="body" sz="half" idx="1"/>
          </p:nvPr>
        </p:nvSpPr>
        <p:spPr>
          <a:xfrm>
            <a:off x="34925" y="1905000"/>
            <a:ext cx="4711700" cy="4764088"/>
          </a:xfrm>
          <a:effectLst/>
        </p:spPr>
        <p:txBody>
          <a:bodyPr/>
          <a:lstStyle/>
          <a:p>
            <a:pPr marL="609600" indent="-609600" eaLnBrk="1" hangingPunct="1">
              <a:lnSpc>
                <a:spcPct val="90000"/>
              </a:lnSpc>
              <a:buFontTx/>
              <a:buAutoNum type="alphaUcPeriod"/>
              <a:defRPr/>
            </a:pPr>
            <a:r>
              <a:rPr lang="en-US" altLang="zh-CN" b="1" dirty="0" err="1"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Bacaan</a:t>
            </a:r>
            <a:r>
              <a:rPr lang="en-US" altLang="zh-CN" b="1" dirty="0"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 </a:t>
            </a:r>
            <a:r>
              <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(10%)</a:t>
            </a:r>
          </a:p>
          <a:p>
            <a:pPr marL="609600" indent="-609600" eaLnBrk="1" hangingPunct="1">
              <a:lnSpc>
                <a:spcPct val="90000"/>
              </a:lnSpc>
              <a:buFontTx/>
              <a:buNone/>
              <a:defRPr/>
            </a:pPr>
            <a:endParaRPr lang="en-US" altLang="zh-CN" sz="2400"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a:p>
            <a:pPr marL="609600" indent="-609600" eaLnBrk="1" hangingPunct="1">
              <a:lnSpc>
                <a:spcPct val="90000"/>
              </a:lnSpc>
              <a:buFontTx/>
              <a:buAutoNum type="alphaUcPeriod" startAt="2"/>
              <a:defRPr/>
            </a:pPr>
            <a:r>
              <a:rPr lang="en-US" altLang="zh-CN" b="1" dirty="0" err="1"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Projek</a:t>
            </a:r>
            <a:r>
              <a:rPr lang="en-US" altLang="zh-CN" b="1" dirty="0"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 (15</a:t>
            </a:r>
            <a:r>
              <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a:t>
            </a:r>
          </a:p>
          <a:p>
            <a:pPr marL="609600" indent="-609600" eaLnBrk="1" hangingPunct="1">
              <a:lnSpc>
                <a:spcPct val="90000"/>
              </a:lnSpc>
              <a:buFontTx/>
              <a:buNone/>
              <a:defRPr/>
            </a:pPr>
            <a:endParaRPr lang="en-US" altLang="zh-CN" sz="2400"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a:p>
            <a:pPr marL="609600" indent="-609600" eaLnBrk="1" hangingPunct="1">
              <a:lnSpc>
                <a:spcPct val="90000"/>
              </a:lnSpc>
              <a:buFontTx/>
              <a:buAutoNum type="alphaUcPeriod" startAt="3"/>
              <a:defRPr/>
            </a:pPr>
            <a:r>
              <a:rPr lang="en-US" altLang="zh-CN" b="1" dirty="0" err="1"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Tugas</a:t>
            </a:r>
            <a:r>
              <a:rPr lang="en-US" altLang="zh-CN" b="1" dirty="0"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 </a:t>
            </a:r>
            <a:r>
              <a:rPr lang="en-US" altLang="zh-CN" b="1" dirty="0" err="1"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Tertulis</a:t>
            </a:r>
            <a:r>
              <a:rPr lang="en-US" altLang="zh-CN" b="1" dirty="0"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 (25%</a:t>
            </a:r>
            <a:r>
              <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a:t>
            </a:r>
          </a:p>
          <a:p>
            <a:pPr marL="609600" indent="-609600" eaLnBrk="1" hangingPunct="1">
              <a:lnSpc>
                <a:spcPct val="90000"/>
              </a:lnSpc>
              <a:buFontTx/>
              <a:buNone/>
              <a:defRPr/>
            </a:pPr>
            <a:endParaRPr lang="en-US" altLang="zh-CN" sz="2400"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1171">
                                            <p:txEl>
                                              <p:pRg st="2" end="2"/>
                                            </p:txEl>
                                          </p:spTgt>
                                        </p:tgtEl>
                                        <p:attrNameLst>
                                          <p:attrName>style.visibility</p:attrName>
                                        </p:attrNameLst>
                                      </p:cBhvr>
                                      <p:to>
                                        <p:strVal val="visible"/>
                                      </p:to>
                                    </p:set>
                                    <p:anim calcmode="lin" valueType="num">
                                      <p:cBhvr additive="base">
                                        <p:cTn id="7" dur="500" fill="hold"/>
                                        <p:tgtEl>
                                          <p:spTgt spid="391171">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1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1171">
                                            <p:txEl>
                                              <p:pRg st="4" end="4"/>
                                            </p:txEl>
                                          </p:spTgt>
                                        </p:tgtEl>
                                        <p:attrNameLst>
                                          <p:attrName>style.visibility</p:attrName>
                                        </p:attrNameLst>
                                      </p:cBhvr>
                                      <p:to>
                                        <p:strVal val="visible"/>
                                      </p:to>
                                    </p:set>
                                    <p:anim calcmode="lin" valueType="num">
                                      <p:cBhvr additive="base">
                                        <p:cTn id="13" dur="500" fill="hold"/>
                                        <p:tgtEl>
                                          <p:spTgt spid="391171">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117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1"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37"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30200"/>
            <a:ext cx="9144000" cy="61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7" name="Title 1"/>
          <p:cNvSpPr>
            <a:spLocks noGrp="1"/>
          </p:cNvSpPr>
          <p:nvPr>
            <p:ph type="ctrTitle" sz="quarter"/>
          </p:nvPr>
        </p:nvSpPr>
        <p:spPr>
          <a:xfrm>
            <a:off x="779463" y="620713"/>
            <a:ext cx="7678737" cy="1908175"/>
          </a:xfrm>
          <a:extLst/>
        </p:spPr>
        <p:txBody>
          <a:bodyPr/>
          <a:lstStyle/>
          <a:p>
            <a:pPr algn="l">
              <a:defRPr/>
            </a:pPr>
            <a:r>
              <a:rPr lang="en-US" sz="6000" b="1" dirty="0">
                <a:solidFill>
                  <a:srgbClr val="FFFFFF"/>
                </a:solidFill>
                <a:effectLst>
                  <a:glow rad="127000">
                    <a:schemeClr val="tx1">
                      <a:alpha val="99000"/>
                    </a:schemeClr>
                  </a:glow>
                </a:effectLst>
                <a:latin typeface="Helvetica" charset="0"/>
                <a:ea typeface="ＭＳ Ｐゴシック" charset="0"/>
                <a:cs typeface="ＭＳ Ｐゴシック" charset="0"/>
              </a:rPr>
              <a:t>12 </a:t>
            </a:r>
            <a:r>
              <a:rPr lang="en-US" sz="6000" b="1" dirty="0" err="1">
                <a:solidFill>
                  <a:srgbClr val="FFFFFF"/>
                </a:solidFill>
                <a:effectLst>
                  <a:glow rad="127000">
                    <a:schemeClr val="tx1">
                      <a:alpha val="99000"/>
                    </a:schemeClr>
                  </a:glow>
                </a:effectLst>
                <a:latin typeface="Helvetica" charset="0"/>
                <a:ea typeface="ＭＳ Ｐゴシック" charset="0"/>
                <a:cs typeface="ＭＳ Ｐゴシック" charset="0"/>
              </a:rPr>
              <a:t>Tugas</a:t>
            </a:r>
            <a:r>
              <a:rPr lang="en-US" sz="6000" b="1" dirty="0">
                <a:solidFill>
                  <a:srgbClr val="FFFFFF"/>
                </a:solidFill>
                <a:effectLst>
                  <a:glow rad="127000">
                    <a:schemeClr val="tx1">
                      <a:alpha val="99000"/>
                    </a:schemeClr>
                  </a:glow>
                </a:effectLst>
                <a:latin typeface="Helvetica" charset="0"/>
                <a:ea typeface="ＭＳ Ｐゴシック" charset="0"/>
                <a:cs typeface="ＭＳ Ｐゴシック" charset="0"/>
              </a:rPr>
              <a:t> </a:t>
            </a:r>
            <a:r>
              <a:rPr lang="en-US" sz="6000" b="1" dirty="0" err="1">
                <a:solidFill>
                  <a:srgbClr val="FFFFFF"/>
                </a:solidFill>
                <a:effectLst>
                  <a:glow rad="127000">
                    <a:schemeClr val="tx1">
                      <a:alpha val="99000"/>
                    </a:schemeClr>
                  </a:glow>
                </a:effectLst>
                <a:latin typeface="Helvetica" charset="0"/>
                <a:ea typeface="ＭＳ Ｐゴシック" charset="0"/>
                <a:cs typeface="ＭＳ Ｐゴシック" charset="0"/>
              </a:rPr>
              <a:t>Tertulis</a:t>
            </a:r>
            <a:endParaRPr lang="en-US" sz="6000" b="1" dirty="0">
              <a:solidFill>
                <a:srgbClr val="FFFFFF"/>
              </a:solidFill>
              <a:effectLst>
                <a:glow rad="127000">
                  <a:schemeClr val="tx1">
                    <a:alpha val="99000"/>
                  </a:schemeClr>
                </a:glow>
              </a:effectLst>
              <a:latin typeface="Helvetica" charset="0"/>
              <a:ea typeface="ＭＳ Ｐゴシック" charset="0"/>
              <a:cs typeface="ＭＳ Ｐゴシック" charset="0"/>
            </a:endParaRPr>
          </a:p>
        </p:txBody>
      </p:sp>
      <p:sp>
        <p:nvSpPr>
          <p:cNvPr id="577539" name="Subtitle 2"/>
          <p:cNvSpPr>
            <a:spLocks noGrp="1"/>
          </p:cNvSpPr>
          <p:nvPr>
            <p:ph type="subTitle" sz="quarter" idx="1"/>
          </p:nvPr>
        </p:nvSpPr>
        <p:spPr>
          <a:xfrm>
            <a:off x="2555875" y="4724400"/>
            <a:ext cx="6550025" cy="1250950"/>
          </a:xfrm>
        </p:spPr>
        <p:txBody>
          <a:bodyPr/>
          <a:lstStyle/>
          <a:p>
            <a:pPr>
              <a:buFont typeface="Wingdings" charset="0"/>
              <a:buNone/>
            </a:pPr>
            <a:r>
              <a:rPr lang="en-US" sz="4400" b="1" i="1">
                <a:latin typeface="Helvetica" charset="0"/>
                <a:ea typeface="ＭＳ Ｐゴシック" charset="0"/>
                <a:cs typeface="ＭＳ Ｐゴシック" charset="0"/>
              </a:rPr>
              <a:t>Ini mempersiapkanmu untuk berkhotbah </a:t>
            </a:r>
          </a:p>
        </p:txBody>
      </p:sp>
      <p:sp>
        <p:nvSpPr>
          <p:cNvPr id="577540" name="Text Box 4"/>
          <p:cNvSpPr txBox="1">
            <a:spLocks noChangeArrowheads="1"/>
          </p:cNvSpPr>
          <p:nvPr/>
        </p:nvSpPr>
        <p:spPr bwMode="auto">
          <a:xfrm>
            <a:off x="8459788" y="14288"/>
            <a:ext cx="684212" cy="46196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solidFill>
                  <a:srgbClr val="000000"/>
                </a:solidFill>
                <a:cs typeface="Arial" charset="0"/>
              </a:rPr>
              <a:t>vii</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2" descr="Three Son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2" y="5229200"/>
            <a:ext cx="9144000" cy="1143000"/>
          </a:xfrm>
        </p:spPr>
        <p:txBody>
          <a:bodyPr/>
          <a:lstStyle/>
          <a:p>
            <a:pPr>
              <a:defRPr/>
            </a:pPr>
            <a:r>
              <a:rPr lang="en-US" sz="5400" b="1" dirty="0" err="1" smtClean="0">
                <a:solidFill>
                  <a:schemeClr val="tx1"/>
                </a:solidFill>
                <a:effectLst>
                  <a:glow rad="266700">
                    <a:schemeClr val="bg1">
                      <a:alpha val="75000"/>
                    </a:schemeClr>
                  </a:glow>
                </a:effectLst>
              </a:rPr>
              <a:t>Anak-Anak</a:t>
            </a:r>
            <a:r>
              <a:rPr lang="en-US" sz="5400" b="1" dirty="0" smtClean="0">
                <a:solidFill>
                  <a:schemeClr val="tx1"/>
                </a:solidFill>
                <a:effectLst>
                  <a:glow rad="266700">
                    <a:schemeClr val="bg1">
                      <a:alpha val="75000"/>
                    </a:schemeClr>
                  </a:glow>
                </a:effectLst>
              </a:rPr>
              <a:t> </a:t>
            </a:r>
            <a:r>
              <a:rPr lang="en-US" sz="5400" b="1" dirty="0" err="1" smtClean="0">
                <a:solidFill>
                  <a:schemeClr val="tx1"/>
                </a:solidFill>
                <a:effectLst>
                  <a:glow rad="266700">
                    <a:schemeClr val="bg1">
                      <a:alpha val="75000"/>
                    </a:schemeClr>
                  </a:glow>
                </a:effectLst>
              </a:rPr>
              <a:t>Lelaki</a:t>
            </a:r>
            <a:r>
              <a:rPr lang="en-US" sz="5400" b="1" dirty="0" smtClean="0">
                <a:solidFill>
                  <a:schemeClr val="tx1"/>
                </a:solidFill>
                <a:effectLst>
                  <a:glow rad="266700">
                    <a:schemeClr val="bg1">
                      <a:alpha val="75000"/>
                    </a:schemeClr>
                  </a:glow>
                </a:effectLst>
              </a:rPr>
              <a:t> Kita</a:t>
            </a:r>
            <a:endParaRPr lang="en-US" sz="5400"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83984725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2"/>
          <p:cNvSpPr>
            <a:spLocks noGrp="1" noChangeArrowheads="1"/>
          </p:cNvSpPr>
          <p:nvPr>
            <p:ph type="title" idx="4294967295"/>
          </p:nvPr>
        </p:nvSpPr>
        <p:spPr>
          <a:xfrm>
            <a:off x="-36513" y="414338"/>
            <a:ext cx="9180513" cy="1430337"/>
          </a:xfrm>
          <a:solidFill>
            <a:schemeClr val="tx1"/>
          </a:solidFill>
        </p:spPr>
        <p:txBody>
          <a:bodyPr/>
          <a:lstStyle/>
          <a:p>
            <a:pPr algn="ctr" eaLnBrk="1" hangingPunct="1"/>
            <a:r>
              <a:rPr lang="en-US" sz="4800" b="1">
                <a:solidFill>
                  <a:srgbClr val="F9F9F9"/>
                </a:solidFill>
                <a:latin typeface="Century Gothic" charset="0"/>
                <a:ea typeface="Osaka" charset="0"/>
                <a:cs typeface="Osaka" charset="0"/>
              </a:rPr>
              <a:t>Mengapa memberikan kesaksianmu?</a:t>
            </a:r>
            <a:endParaRPr lang="en-US">
              <a:solidFill>
                <a:srgbClr val="F9F9F9"/>
              </a:solidFill>
              <a:latin typeface="Century Gothic" charset="0"/>
              <a:ea typeface="Osaka" charset="0"/>
              <a:cs typeface="Osaka" charset="0"/>
            </a:endParaRPr>
          </a:p>
        </p:txBody>
      </p:sp>
      <p:sp>
        <p:nvSpPr>
          <p:cNvPr id="91139" name="Text Box 3"/>
          <p:cNvSpPr txBox="1">
            <a:spLocks noChangeArrowheads="1"/>
          </p:cNvSpPr>
          <p:nvPr/>
        </p:nvSpPr>
        <p:spPr bwMode="auto">
          <a:xfrm>
            <a:off x="8585200" y="-26988"/>
            <a:ext cx="523875" cy="457201"/>
          </a:xfrm>
          <a:prstGeom prst="rect">
            <a:avLst/>
          </a:prstGeom>
          <a:noFill/>
          <a:ln>
            <a:noFill/>
          </a:ln>
          <a:effectLst>
            <a:outerShdw blurRad="63500" dist="38099" dir="2700000" algn="ctr" rotWithShape="0">
              <a:srgbClr val="F9F9F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smtClean="0">
                <a:solidFill>
                  <a:srgbClr val="000000"/>
                </a:solidFill>
                <a:ea typeface="Osaka" charset="0"/>
                <a:cs typeface="Osaka" charset="0"/>
              </a:rPr>
              <a:t>16</a:t>
            </a:r>
            <a:endParaRPr lang="en-US" sz="2400" smtClean="0">
              <a:solidFill>
                <a:srgbClr val="000000"/>
              </a:solidFill>
              <a:ea typeface="Osaka" charset="0"/>
              <a:cs typeface="Osaka" charset="0"/>
            </a:endParaRPr>
          </a:p>
        </p:txBody>
      </p:sp>
      <p:sp>
        <p:nvSpPr>
          <p:cNvPr id="7" name="Text Box 5"/>
          <p:cNvSpPr txBox="1">
            <a:spLocks noChangeArrowheads="1"/>
          </p:cNvSpPr>
          <p:nvPr/>
        </p:nvSpPr>
        <p:spPr bwMode="auto">
          <a:xfrm>
            <a:off x="1905000" y="6149975"/>
            <a:ext cx="5029200" cy="708025"/>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en-US" sz="2000" kern="0" dirty="0">
                <a:solidFill>
                  <a:srgbClr val="000000"/>
                </a:solidFill>
                <a:latin typeface="Arial"/>
                <a:ea typeface="ＭＳ Ｐゴシック" charset="-128"/>
                <a:cs typeface="Arial"/>
              </a:rPr>
              <a:t>Dr Rick Griffith, Singapore Bible College</a:t>
            </a:r>
          </a:p>
          <a:p>
            <a:pPr algn="ctr" eaLnBrk="1" fontAlgn="auto" hangingPunct="1">
              <a:spcBef>
                <a:spcPts val="0"/>
              </a:spcBef>
              <a:spcAft>
                <a:spcPts val="0"/>
              </a:spcAft>
              <a:defRPr/>
            </a:pPr>
            <a:r>
              <a:rPr lang="en-US" sz="2000" kern="0" dirty="0" err="1">
                <a:solidFill>
                  <a:srgbClr val="000000"/>
                </a:solidFill>
                <a:latin typeface="Arial"/>
                <a:ea typeface="ＭＳ Ｐゴシック" charset="-128"/>
                <a:cs typeface="Arial"/>
              </a:rPr>
              <a:t>www.biblestudydownloads.com</a:t>
            </a:r>
            <a:endParaRPr lang="en-US" sz="2000" kern="0" dirty="0">
              <a:solidFill>
                <a:srgbClr val="000000"/>
              </a:solidFill>
              <a:latin typeface="Arial"/>
              <a:ea typeface="ＭＳ Ｐゴシック" charset="-128"/>
              <a:cs typeface="Arial"/>
            </a:endParaRPr>
          </a:p>
        </p:txBody>
      </p:sp>
      <p:sp>
        <p:nvSpPr>
          <p:cNvPr id="578564" name="Rectangle 2"/>
          <p:cNvSpPr txBox="1">
            <a:spLocks noChangeArrowheads="1"/>
          </p:cNvSpPr>
          <p:nvPr/>
        </p:nvSpPr>
        <p:spPr bwMode="auto">
          <a:xfrm>
            <a:off x="96838" y="1989138"/>
            <a:ext cx="8939212"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9263" indent="-449263">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buFont typeface="Arial" charset="0"/>
              <a:buChar char="•"/>
            </a:pPr>
            <a:r>
              <a:rPr lang="en-US" sz="4600" b="1" dirty="0" err="1">
                <a:solidFill>
                  <a:srgbClr val="000000"/>
                </a:solidFill>
                <a:latin typeface="Century Gothic" charset="0"/>
                <a:ea typeface="Osaka" charset="0"/>
                <a:cs typeface="Osaka" charset="0"/>
              </a:rPr>
              <a:t>Mudah</a:t>
            </a:r>
            <a:r>
              <a:rPr lang="en-US" sz="4600" b="1" dirty="0">
                <a:solidFill>
                  <a:srgbClr val="000000"/>
                </a:solidFill>
                <a:latin typeface="Century Gothic" charset="0"/>
                <a:ea typeface="Osaka" charset="0"/>
                <a:cs typeface="Osaka" charset="0"/>
              </a:rPr>
              <a:t> </a:t>
            </a:r>
            <a:r>
              <a:rPr lang="en-US" sz="4600" b="1" dirty="0" err="1">
                <a:solidFill>
                  <a:srgbClr val="000000"/>
                </a:solidFill>
                <a:latin typeface="Century Gothic" charset="0"/>
                <a:ea typeface="Osaka" charset="0"/>
                <a:cs typeface="Osaka" charset="0"/>
              </a:rPr>
              <a:t>untuk</a:t>
            </a:r>
            <a:r>
              <a:rPr lang="en-US" sz="4600" b="1" dirty="0">
                <a:solidFill>
                  <a:srgbClr val="000000"/>
                </a:solidFill>
                <a:latin typeface="Century Gothic" charset="0"/>
                <a:ea typeface="Osaka" charset="0"/>
                <a:cs typeface="Osaka" charset="0"/>
              </a:rPr>
              <a:t> </a:t>
            </a:r>
            <a:r>
              <a:rPr lang="en-US" sz="4600" b="1" dirty="0" err="1" smtClean="0">
                <a:solidFill>
                  <a:srgbClr val="000000"/>
                </a:solidFill>
                <a:latin typeface="Century Gothic" charset="0"/>
                <a:ea typeface="Osaka" charset="0"/>
                <a:cs typeface="Osaka" charset="0"/>
              </a:rPr>
              <a:t>menceritakan</a:t>
            </a:r>
            <a:r>
              <a:rPr lang="en-US" sz="4600" b="1" dirty="0" smtClean="0">
                <a:solidFill>
                  <a:srgbClr val="000000"/>
                </a:solidFill>
                <a:latin typeface="Century Gothic" charset="0"/>
                <a:ea typeface="Osaka" charset="0"/>
                <a:cs typeface="Osaka" charset="0"/>
              </a:rPr>
              <a:t> </a:t>
            </a:r>
            <a:r>
              <a:rPr lang="en-US" sz="4600" b="1" dirty="0" err="1">
                <a:solidFill>
                  <a:srgbClr val="000000"/>
                </a:solidFill>
                <a:latin typeface="Century Gothic" charset="0"/>
                <a:ea typeface="Osaka" charset="0"/>
                <a:cs typeface="Osaka" charset="0"/>
              </a:rPr>
              <a:t>tentang</a:t>
            </a:r>
            <a:r>
              <a:rPr lang="en-US" sz="4600" b="1" dirty="0">
                <a:solidFill>
                  <a:srgbClr val="000000"/>
                </a:solidFill>
                <a:latin typeface="Century Gothic" charset="0"/>
                <a:ea typeface="Osaka" charset="0"/>
                <a:cs typeface="Osaka" charset="0"/>
              </a:rPr>
              <a:t> </a:t>
            </a:r>
            <a:r>
              <a:rPr lang="en-US" sz="4600" b="1" dirty="0" err="1">
                <a:solidFill>
                  <a:srgbClr val="000000"/>
                </a:solidFill>
                <a:latin typeface="Century Gothic" charset="0"/>
                <a:ea typeface="Osaka" charset="0"/>
                <a:cs typeface="Osaka" charset="0"/>
              </a:rPr>
              <a:t>dirimu</a:t>
            </a:r>
            <a:r>
              <a:rPr lang="en-US" sz="4600" b="1" dirty="0">
                <a:solidFill>
                  <a:srgbClr val="000000"/>
                </a:solidFill>
                <a:latin typeface="Century Gothic" charset="0"/>
                <a:ea typeface="Osaka" charset="0"/>
                <a:cs typeface="Osaka" charset="0"/>
              </a:rPr>
              <a:t> </a:t>
            </a:r>
            <a:r>
              <a:rPr lang="en-US" sz="4600" b="1" dirty="0" err="1">
                <a:solidFill>
                  <a:srgbClr val="000000"/>
                </a:solidFill>
                <a:latin typeface="Century Gothic" charset="0"/>
                <a:ea typeface="Osaka" charset="0"/>
                <a:cs typeface="Osaka" charset="0"/>
              </a:rPr>
              <a:t>sendiri</a:t>
            </a:r>
            <a:endParaRPr lang="en-US" sz="4600" b="1" dirty="0">
              <a:solidFill>
                <a:srgbClr val="000000"/>
              </a:solidFill>
              <a:latin typeface="Century Gothic" charset="0"/>
              <a:ea typeface="Osaka" charset="0"/>
              <a:cs typeface="Osaka" charset="0"/>
            </a:endParaRPr>
          </a:p>
          <a:p>
            <a:pPr eaLnBrk="1" hangingPunct="1">
              <a:buFont typeface="Arial" charset="0"/>
              <a:buChar char="•"/>
            </a:pPr>
            <a:r>
              <a:rPr lang="en-US" sz="4600" b="1" dirty="0" err="1">
                <a:solidFill>
                  <a:srgbClr val="000000"/>
                </a:solidFill>
                <a:latin typeface="Century Gothic" charset="0"/>
                <a:ea typeface="Osaka" charset="0"/>
                <a:cs typeface="Osaka" charset="0"/>
              </a:rPr>
              <a:t>Kamu</a:t>
            </a:r>
            <a:r>
              <a:rPr lang="en-US" sz="4600" b="1" dirty="0">
                <a:solidFill>
                  <a:srgbClr val="000000"/>
                </a:solidFill>
                <a:latin typeface="Century Gothic" charset="0"/>
                <a:ea typeface="Osaka" charset="0"/>
                <a:cs typeface="Osaka" charset="0"/>
              </a:rPr>
              <a:t> </a:t>
            </a:r>
            <a:r>
              <a:rPr lang="en-US" sz="4600" b="1" dirty="0" err="1">
                <a:solidFill>
                  <a:srgbClr val="000000"/>
                </a:solidFill>
                <a:latin typeface="Century Gothic" charset="0"/>
                <a:ea typeface="Osaka" charset="0"/>
                <a:cs typeface="Osaka" charset="0"/>
              </a:rPr>
              <a:t>sendirilah</a:t>
            </a:r>
            <a:r>
              <a:rPr lang="en-US" sz="4600" b="1" dirty="0">
                <a:solidFill>
                  <a:srgbClr val="000000"/>
                </a:solidFill>
                <a:latin typeface="Century Gothic" charset="0"/>
                <a:ea typeface="Osaka" charset="0"/>
                <a:cs typeface="Osaka" charset="0"/>
              </a:rPr>
              <a:t> </a:t>
            </a:r>
            <a:r>
              <a:rPr lang="en-US" sz="4600" b="1" dirty="0" err="1">
                <a:solidFill>
                  <a:srgbClr val="000000"/>
                </a:solidFill>
                <a:latin typeface="Century Gothic" charset="0"/>
                <a:ea typeface="Osaka" charset="0"/>
                <a:cs typeface="Osaka" charset="0"/>
              </a:rPr>
              <a:t>ahlinya</a:t>
            </a:r>
            <a:endParaRPr lang="en-US" sz="4600" b="1" dirty="0">
              <a:solidFill>
                <a:srgbClr val="000000"/>
              </a:solidFill>
              <a:latin typeface="Century Gothic" charset="0"/>
              <a:ea typeface="Osaka" charset="0"/>
              <a:cs typeface="Osaka" charset="0"/>
            </a:endParaRPr>
          </a:p>
          <a:p>
            <a:pPr eaLnBrk="1" hangingPunct="1">
              <a:buFont typeface="Arial" charset="0"/>
              <a:buChar char="•"/>
            </a:pPr>
            <a:r>
              <a:rPr lang="en-US" sz="4600" b="1" dirty="0" err="1">
                <a:solidFill>
                  <a:srgbClr val="000000"/>
                </a:solidFill>
                <a:latin typeface="Century Gothic" charset="0"/>
                <a:ea typeface="Osaka" charset="0"/>
                <a:cs typeface="Osaka" charset="0"/>
              </a:rPr>
              <a:t>Kesempatan</a:t>
            </a:r>
            <a:r>
              <a:rPr lang="en-US" sz="4600" b="1" dirty="0">
                <a:solidFill>
                  <a:srgbClr val="000000"/>
                </a:solidFill>
                <a:latin typeface="Century Gothic" charset="0"/>
                <a:ea typeface="Osaka" charset="0"/>
                <a:cs typeface="Osaka" charset="0"/>
              </a:rPr>
              <a:t> </a:t>
            </a:r>
            <a:r>
              <a:rPr lang="en-US" sz="4600" b="1" dirty="0" err="1">
                <a:solidFill>
                  <a:srgbClr val="000000"/>
                </a:solidFill>
                <a:latin typeface="Century Gothic" charset="0"/>
                <a:ea typeface="Osaka" charset="0"/>
                <a:cs typeface="Osaka" charset="0"/>
              </a:rPr>
              <a:t>menginjili</a:t>
            </a:r>
            <a:r>
              <a:rPr lang="en-US" sz="4600" b="1" dirty="0">
                <a:solidFill>
                  <a:srgbClr val="000000"/>
                </a:solidFill>
                <a:latin typeface="Century Gothic" charset="0"/>
                <a:ea typeface="Osaka" charset="0"/>
                <a:cs typeface="Osaka" charset="0"/>
              </a:rPr>
              <a:t> </a:t>
            </a:r>
            <a:endParaRPr lang="en-US" sz="4600" dirty="0">
              <a:solidFill>
                <a:srgbClr val="000000"/>
              </a:solidFill>
              <a:latin typeface="Century Gothic" charset="0"/>
              <a:ea typeface="Osaka" charset="0"/>
              <a:cs typeface="Osaka"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685800" y="533400"/>
            <a:ext cx="7772400" cy="727075"/>
          </a:xfrm>
          <a:effectLst>
            <a:outerShdw blurRad="63500" dist="35921" dir="2700000" algn="ctr" rotWithShape="0">
              <a:srgbClr val="000000">
                <a:alpha val="74997"/>
              </a:srgbClr>
            </a:outerShdw>
          </a:effectLst>
        </p:spPr>
        <p:txBody>
          <a:bodyPr/>
          <a:lstStyle/>
          <a:p>
            <a:pPr>
              <a:defRPr/>
            </a:pPr>
            <a:r>
              <a:rPr lang="en-US" sz="5400" b="1" dirty="0" err="1" smtClean="0">
                <a:latin typeface="Arial" charset="0"/>
                <a:cs typeface="Arial" charset="0"/>
              </a:rPr>
              <a:t>Alur</a:t>
            </a:r>
            <a:r>
              <a:rPr lang="en-US" sz="5400" b="1" dirty="0" smtClean="0">
                <a:latin typeface="Arial" charset="0"/>
                <a:cs typeface="Arial" charset="0"/>
              </a:rPr>
              <a:t> </a:t>
            </a:r>
            <a:r>
              <a:rPr lang="en-US" sz="5400" b="1" dirty="0" err="1" smtClean="0">
                <a:latin typeface="Arial" charset="0"/>
                <a:cs typeface="Arial" charset="0"/>
              </a:rPr>
              <a:t>Kesaksian</a:t>
            </a:r>
            <a:endParaRPr lang="en-US" dirty="0">
              <a:latin typeface="Arial" charset="0"/>
              <a:cs typeface="Arial" charset="0"/>
            </a:endParaRPr>
          </a:p>
        </p:txBody>
      </p:sp>
      <p:sp>
        <p:nvSpPr>
          <p:cNvPr id="11267" name="Text Box 3"/>
          <p:cNvSpPr txBox="1">
            <a:spLocks noChangeArrowheads="1"/>
          </p:cNvSpPr>
          <p:nvPr/>
        </p:nvSpPr>
        <p:spPr bwMode="auto">
          <a:xfrm>
            <a:off x="304800" y="4724400"/>
            <a:ext cx="3517310" cy="1569660"/>
          </a:xfrm>
          <a:prstGeom prst="rect">
            <a:avLst/>
          </a:prstGeom>
          <a:gradFill rotWithShape="0">
            <a:gsLst>
              <a:gs pos="0">
                <a:srgbClr val="606060"/>
              </a:gs>
              <a:gs pos="100000">
                <a:srgbClr val="2C2C2C"/>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u="sng" dirty="0" err="1" smtClean="0">
                <a:solidFill>
                  <a:srgbClr val="FFFFFF"/>
                </a:solidFill>
              </a:rPr>
              <a:t>Sebelum-Pengubahan</a:t>
            </a:r>
            <a:r>
              <a:rPr lang="en-US" sz="2400" b="1" dirty="0" smtClean="0">
                <a:solidFill>
                  <a:srgbClr val="FFFFFF"/>
                </a:solidFill>
              </a:rPr>
              <a:t>:</a:t>
            </a:r>
            <a:endParaRPr lang="en-US" sz="2400" b="1" dirty="0">
              <a:solidFill>
                <a:srgbClr val="FFFFFF"/>
              </a:solidFill>
            </a:endParaRPr>
          </a:p>
          <a:p>
            <a:pPr>
              <a:buFontTx/>
              <a:buChar char="•"/>
            </a:pPr>
            <a:r>
              <a:rPr lang="en-US" sz="2400" b="1" dirty="0">
                <a:solidFill>
                  <a:srgbClr val="FFFFFF"/>
                </a:solidFill>
              </a:rPr>
              <a:t>Cara </a:t>
            </a:r>
            <a:r>
              <a:rPr lang="en-US" sz="2400" b="1" dirty="0" err="1" smtClean="0">
                <a:solidFill>
                  <a:srgbClr val="FFFFFF"/>
                </a:solidFill>
              </a:rPr>
              <a:t>pikiranmu</a:t>
            </a:r>
            <a:endParaRPr lang="en-US" sz="2400" b="1" dirty="0">
              <a:solidFill>
                <a:srgbClr val="FFFFFF"/>
              </a:solidFill>
            </a:endParaRPr>
          </a:p>
          <a:p>
            <a:pPr>
              <a:buFontTx/>
              <a:buChar char="•"/>
            </a:pPr>
            <a:r>
              <a:rPr lang="en-US" sz="2400" b="1" dirty="0" err="1">
                <a:solidFill>
                  <a:srgbClr val="FFFFFF"/>
                </a:solidFill>
              </a:rPr>
              <a:t>Tingkah</a:t>
            </a:r>
            <a:r>
              <a:rPr lang="en-US" sz="2400" b="1" dirty="0">
                <a:solidFill>
                  <a:srgbClr val="FFFFFF"/>
                </a:solidFill>
              </a:rPr>
              <a:t> </a:t>
            </a:r>
            <a:r>
              <a:rPr lang="en-US" sz="2400" b="1" dirty="0" err="1">
                <a:solidFill>
                  <a:srgbClr val="FFFFFF"/>
                </a:solidFill>
              </a:rPr>
              <a:t>lakumu</a:t>
            </a:r>
            <a:endParaRPr lang="en-US" sz="2400" b="1" dirty="0">
              <a:solidFill>
                <a:srgbClr val="FFFFFF"/>
              </a:solidFill>
            </a:endParaRPr>
          </a:p>
          <a:p>
            <a:pPr>
              <a:buFontTx/>
              <a:buChar char="•"/>
            </a:pPr>
            <a:r>
              <a:rPr lang="en-US" sz="2400" b="1" dirty="0">
                <a:solidFill>
                  <a:srgbClr val="FFFFFF"/>
                </a:solidFill>
              </a:rPr>
              <a:t>Yang </a:t>
            </a:r>
            <a:r>
              <a:rPr lang="en-US" sz="2400" b="1" dirty="0" err="1">
                <a:solidFill>
                  <a:srgbClr val="FFFFFF"/>
                </a:solidFill>
              </a:rPr>
              <a:t>nyata</a:t>
            </a:r>
            <a:r>
              <a:rPr lang="en-US" sz="2400" b="1" dirty="0">
                <a:solidFill>
                  <a:srgbClr val="FFFFFF"/>
                </a:solidFill>
              </a:rPr>
              <a:t> </a:t>
            </a:r>
            <a:r>
              <a:rPr lang="en-US" sz="2400" b="1" dirty="0" err="1">
                <a:solidFill>
                  <a:srgbClr val="FFFFFF"/>
                </a:solidFill>
              </a:rPr>
              <a:t>dan</a:t>
            </a:r>
            <a:r>
              <a:rPr lang="en-US" sz="2400" b="1" dirty="0">
                <a:solidFill>
                  <a:srgbClr val="FFFFFF"/>
                </a:solidFill>
              </a:rPr>
              <a:t> </a:t>
            </a:r>
            <a:r>
              <a:rPr lang="en-US" sz="2400" b="1" dirty="0" err="1">
                <a:solidFill>
                  <a:srgbClr val="FFFFFF"/>
                </a:solidFill>
              </a:rPr>
              <a:t>jelas</a:t>
            </a:r>
            <a:r>
              <a:rPr lang="en-US" sz="2400" b="1" dirty="0">
                <a:solidFill>
                  <a:srgbClr val="FFFFFF"/>
                </a:solidFill>
              </a:rPr>
              <a:t>!</a:t>
            </a:r>
          </a:p>
        </p:txBody>
      </p:sp>
      <p:sp>
        <p:nvSpPr>
          <p:cNvPr id="11268" name="Text Box 4"/>
          <p:cNvSpPr txBox="1">
            <a:spLocks noChangeArrowheads="1"/>
          </p:cNvSpPr>
          <p:nvPr/>
        </p:nvSpPr>
        <p:spPr bwMode="auto">
          <a:xfrm>
            <a:off x="2286000" y="2743200"/>
            <a:ext cx="4124325" cy="1692275"/>
          </a:xfrm>
          <a:prstGeom prst="rect">
            <a:avLst/>
          </a:prstGeom>
          <a:solidFill>
            <a:srgbClr val="F8FF3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600" b="1" u="sng" dirty="0" err="1" smtClean="0">
                <a:solidFill>
                  <a:srgbClr val="000000"/>
                </a:solidFill>
              </a:rPr>
              <a:t>Pengubahan</a:t>
            </a:r>
            <a:r>
              <a:rPr lang="en-US" sz="2600" b="1" dirty="0" smtClean="0">
                <a:solidFill>
                  <a:srgbClr val="000000"/>
                </a:solidFill>
              </a:rPr>
              <a:t>:</a:t>
            </a:r>
            <a:endParaRPr lang="en-US" sz="2600" b="1" dirty="0">
              <a:solidFill>
                <a:srgbClr val="000000"/>
              </a:solidFill>
            </a:endParaRPr>
          </a:p>
          <a:p>
            <a:pPr>
              <a:buFontTx/>
              <a:buChar char="•"/>
            </a:pPr>
            <a:r>
              <a:rPr lang="en-US" sz="2600" b="1" dirty="0" err="1">
                <a:solidFill>
                  <a:srgbClr val="000000"/>
                </a:solidFill>
              </a:rPr>
              <a:t>Ceritakan</a:t>
            </a:r>
            <a:r>
              <a:rPr lang="en-US" sz="2600" b="1" dirty="0">
                <a:solidFill>
                  <a:srgbClr val="000000"/>
                </a:solidFill>
              </a:rPr>
              <a:t> </a:t>
            </a:r>
            <a:r>
              <a:rPr lang="en-US" sz="2600" b="1" dirty="0" err="1">
                <a:solidFill>
                  <a:srgbClr val="000000"/>
                </a:solidFill>
              </a:rPr>
              <a:t>kejadiannya</a:t>
            </a:r>
            <a:endParaRPr lang="en-US" sz="2600" b="1" dirty="0">
              <a:solidFill>
                <a:srgbClr val="000000"/>
              </a:solidFill>
            </a:endParaRPr>
          </a:p>
          <a:p>
            <a:pPr>
              <a:buFontTx/>
              <a:buChar char="•"/>
            </a:pPr>
            <a:r>
              <a:rPr lang="en-US" sz="2600" b="1" dirty="0" err="1">
                <a:solidFill>
                  <a:srgbClr val="000000"/>
                </a:solidFill>
              </a:rPr>
              <a:t>Apa</a:t>
            </a:r>
            <a:r>
              <a:rPr lang="en-US" sz="2600" b="1" dirty="0">
                <a:solidFill>
                  <a:srgbClr val="000000"/>
                </a:solidFill>
              </a:rPr>
              <a:t> yang </a:t>
            </a:r>
            <a:r>
              <a:rPr lang="en-US" sz="2600" b="1" dirty="0" err="1">
                <a:solidFill>
                  <a:srgbClr val="000000"/>
                </a:solidFill>
              </a:rPr>
              <a:t>kamu</a:t>
            </a:r>
            <a:r>
              <a:rPr lang="en-US" sz="2600" b="1" dirty="0">
                <a:solidFill>
                  <a:srgbClr val="000000"/>
                </a:solidFill>
              </a:rPr>
              <a:t> </a:t>
            </a:r>
            <a:r>
              <a:rPr lang="en-US" sz="2600" b="1" dirty="0" err="1">
                <a:solidFill>
                  <a:srgbClr val="000000"/>
                </a:solidFill>
              </a:rPr>
              <a:t>percaya</a:t>
            </a:r>
            <a:endParaRPr lang="en-US" sz="2600" b="1" dirty="0">
              <a:solidFill>
                <a:srgbClr val="000000"/>
              </a:solidFill>
            </a:endParaRPr>
          </a:p>
          <a:p>
            <a:pPr>
              <a:buFontTx/>
              <a:buChar char="•"/>
            </a:pPr>
            <a:r>
              <a:rPr lang="en-US" sz="2600" b="1" dirty="0">
                <a:solidFill>
                  <a:srgbClr val="000000"/>
                </a:solidFill>
              </a:rPr>
              <a:t>Yang </a:t>
            </a:r>
            <a:r>
              <a:rPr lang="en-US" sz="2600" b="1" dirty="0" err="1">
                <a:solidFill>
                  <a:srgbClr val="000000"/>
                </a:solidFill>
              </a:rPr>
              <a:t>nyata</a:t>
            </a:r>
            <a:r>
              <a:rPr lang="en-US" sz="2600" b="1" dirty="0">
                <a:solidFill>
                  <a:srgbClr val="000000"/>
                </a:solidFill>
              </a:rPr>
              <a:t> </a:t>
            </a:r>
            <a:r>
              <a:rPr lang="en-US" sz="2600" b="1" dirty="0" err="1">
                <a:solidFill>
                  <a:srgbClr val="000000"/>
                </a:solidFill>
              </a:rPr>
              <a:t>dan</a:t>
            </a:r>
            <a:r>
              <a:rPr lang="en-US" sz="2600" b="1" dirty="0">
                <a:solidFill>
                  <a:srgbClr val="000000"/>
                </a:solidFill>
              </a:rPr>
              <a:t> </a:t>
            </a:r>
            <a:r>
              <a:rPr lang="en-US" sz="2600" b="1" dirty="0" err="1">
                <a:solidFill>
                  <a:srgbClr val="000000"/>
                </a:solidFill>
              </a:rPr>
              <a:t>jelas</a:t>
            </a:r>
            <a:r>
              <a:rPr lang="en-US" sz="2600" b="1" dirty="0">
                <a:solidFill>
                  <a:srgbClr val="000000"/>
                </a:solidFill>
              </a:rPr>
              <a:t>!</a:t>
            </a:r>
          </a:p>
        </p:txBody>
      </p:sp>
      <p:sp>
        <p:nvSpPr>
          <p:cNvPr id="11269" name="Text Box 5"/>
          <p:cNvSpPr txBox="1">
            <a:spLocks noChangeArrowheads="1"/>
          </p:cNvSpPr>
          <p:nvPr/>
        </p:nvSpPr>
        <p:spPr bwMode="auto">
          <a:xfrm>
            <a:off x="5854700" y="1447800"/>
            <a:ext cx="3236913" cy="1446213"/>
          </a:xfrm>
          <a:prstGeom prst="rect">
            <a:avLst/>
          </a:prstGeom>
          <a:gradFill rotWithShape="0">
            <a:gsLst>
              <a:gs pos="0">
                <a:srgbClr val="B21F18"/>
              </a:gs>
              <a:gs pos="100000">
                <a:srgbClr val="520E0B"/>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200" b="1" u="sng" dirty="0" err="1" smtClean="0">
                <a:solidFill>
                  <a:srgbClr val="FFFFFF"/>
                </a:solidFill>
              </a:rPr>
              <a:t>Selepas-Pengubahan</a:t>
            </a:r>
            <a:r>
              <a:rPr lang="en-US" sz="2200" b="1" dirty="0" smtClean="0">
                <a:solidFill>
                  <a:srgbClr val="FFFFFF"/>
                </a:solidFill>
              </a:rPr>
              <a:t>:</a:t>
            </a:r>
            <a:endParaRPr lang="en-US" sz="2200" b="1" dirty="0">
              <a:solidFill>
                <a:srgbClr val="FFFFFF"/>
              </a:solidFill>
            </a:endParaRPr>
          </a:p>
          <a:p>
            <a:pPr>
              <a:buFontTx/>
              <a:buChar char="•"/>
            </a:pPr>
            <a:r>
              <a:rPr lang="en-US" sz="2200" b="1" dirty="0">
                <a:solidFill>
                  <a:srgbClr val="FFFFFF"/>
                </a:solidFill>
              </a:rPr>
              <a:t>Cara </a:t>
            </a:r>
            <a:r>
              <a:rPr lang="en-US" sz="2200" b="1" dirty="0" err="1">
                <a:solidFill>
                  <a:srgbClr val="FFFFFF"/>
                </a:solidFill>
              </a:rPr>
              <a:t>pikirmu</a:t>
            </a:r>
            <a:endParaRPr lang="en-US" sz="2200" b="1" dirty="0">
              <a:solidFill>
                <a:srgbClr val="FFFFFF"/>
              </a:solidFill>
            </a:endParaRPr>
          </a:p>
          <a:p>
            <a:pPr>
              <a:buFontTx/>
              <a:buChar char="•"/>
            </a:pPr>
            <a:r>
              <a:rPr lang="en-US" sz="2200" b="1" dirty="0" err="1">
                <a:solidFill>
                  <a:srgbClr val="FFFFFF"/>
                </a:solidFill>
              </a:rPr>
              <a:t>Perubahan</a:t>
            </a:r>
            <a:r>
              <a:rPr lang="en-US" sz="2200" b="1" dirty="0">
                <a:solidFill>
                  <a:srgbClr val="FFFFFF"/>
                </a:solidFill>
              </a:rPr>
              <a:t> </a:t>
            </a:r>
            <a:r>
              <a:rPr lang="en-US" sz="2200" b="1" dirty="0" err="1">
                <a:solidFill>
                  <a:srgbClr val="FFFFFF"/>
                </a:solidFill>
              </a:rPr>
              <a:t>khusus</a:t>
            </a:r>
            <a:endParaRPr lang="en-US" sz="2200" b="1" dirty="0">
              <a:solidFill>
                <a:srgbClr val="FFFFFF"/>
              </a:solidFill>
            </a:endParaRPr>
          </a:p>
          <a:p>
            <a:pPr>
              <a:buFontTx/>
              <a:buChar char="•"/>
            </a:pPr>
            <a:r>
              <a:rPr lang="en-US" sz="2200" b="1" dirty="0">
                <a:solidFill>
                  <a:srgbClr val="FFFFFF"/>
                </a:solidFill>
              </a:rPr>
              <a:t>Yang </a:t>
            </a:r>
            <a:r>
              <a:rPr lang="en-US" sz="2200" b="1" dirty="0" err="1">
                <a:solidFill>
                  <a:srgbClr val="FFFFFF"/>
                </a:solidFill>
              </a:rPr>
              <a:t>nyata</a:t>
            </a:r>
            <a:r>
              <a:rPr lang="en-US" sz="2200" b="1" dirty="0">
                <a:solidFill>
                  <a:srgbClr val="FFFFFF"/>
                </a:solidFill>
              </a:rPr>
              <a:t> </a:t>
            </a:r>
            <a:r>
              <a:rPr lang="en-US" sz="2200" b="1" dirty="0" err="1">
                <a:solidFill>
                  <a:srgbClr val="FFFFFF"/>
                </a:solidFill>
              </a:rPr>
              <a:t>dan</a:t>
            </a:r>
            <a:r>
              <a:rPr lang="en-US" sz="2200" b="1" dirty="0">
                <a:solidFill>
                  <a:srgbClr val="FFFFFF"/>
                </a:solidFill>
              </a:rPr>
              <a:t> </a:t>
            </a:r>
            <a:r>
              <a:rPr lang="en-US" sz="2200" b="1" dirty="0" err="1">
                <a:solidFill>
                  <a:srgbClr val="FFFFFF"/>
                </a:solidFill>
              </a:rPr>
              <a:t>jelas</a:t>
            </a:r>
            <a:r>
              <a:rPr lang="en-US" sz="2200" b="1" dirty="0">
                <a:solidFill>
                  <a:srgbClr val="FFFFFF"/>
                </a:solidFill>
              </a:rPr>
              <a:t>!</a:t>
            </a:r>
          </a:p>
        </p:txBody>
      </p:sp>
      <p:sp>
        <p:nvSpPr>
          <p:cNvPr id="11270" name="Oval 6"/>
          <p:cNvSpPr>
            <a:spLocks noChangeArrowheads="1"/>
          </p:cNvSpPr>
          <p:nvPr/>
        </p:nvSpPr>
        <p:spPr bwMode="auto">
          <a:xfrm rot="-1340641">
            <a:off x="-533400" y="1905000"/>
            <a:ext cx="10210800" cy="4114800"/>
          </a:xfrm>
          <a:prstGeom prst="ellipse">
            <a:avLst/>
          </a:prstGeom>
          <a:noFill/>
          <a:ln w="57150">
            <a:solidFill>
              <a:schemeClr val="tx1"/>
            </a:solidFill>
            <a:round/>
            <a:headEnd/>
            <a:tailEnd/>
          </a:ln>
          <a:effectLst>
            <a:outerShdw blurRad="63500" dist="107763"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en-US" sz="2400">
              <a:solidFill>
                <a:srgbClr val="FFFFFF"/>
              </a:solidFill>
              <a:ea typeface="ＭＳ Ｐゴシック" charset="-128"/>
              <a:cs typeface="ＭＳ Ｐゴシック" charset="-128"/>
            </a:endParaRPr>
          </a:p>
        </p:txBody>
      </p:sp>
      <p:sp>
        <p:nvSpPr>
          <p:cNvPr id="11271" name="Text Box 7"/>
          <p:cNvSpPr txBox="1">
            <a:spLocks noChangeArrowheads="1"/>
          </p:cNvSpPr>
          <p:nvPr/>
        </p:nvSpPr>
        <p:spPr bwMode="auto">
          <a:xfrm>
            <a:off x="5181600" y="4495800"/>
            <a:ext cx="3962400" cy="1754188"/>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3600" b="1" dirty="0" err="1" smtClean="0">
                <a:solidFill>
                  <a:srgbClr val="FFFFFF"/>
                </a:solidFill>
              </a:rPr>
              <a:t>Gunakan</a:t>
            </a:r>
            <a:r>
              <a:rPr lang="en-US" sz="3600" b="1" dirty="0" smtClean="0">
                <a:solidFill>
                  <a:srgbClr val="FFFFFF"/>
                </a:solidFill>
              </a:rPr>
              <a:t/>
            </a:r>
            <a:br>
              <a:rPr lang="en-US" sz="3600" b="1" dirty="0" smtClean="0">
                <a:solidFill>
                  <a:srgbClr val="FFFFFF"/>
                </a:solidFill>
              </a:rPr>
            </a:br>
            <a:r>
              <a:rPr lang="en-US" sz="3600" b="1" dirty="0" err="1" smtClean="0">
                <a:solidFill>
                  <a:srgbClr val="F8FF3E"/>
                </a:solidFill>
              </a:rPr>
              <a:t>tema</a:t>
            </a:r>
            <a:r>
              <a:rPr lang="en-US" sz="3600" b="1" dirty="0" smtClean="0">
                <a:solidFill>
                  <a:srgbClr val="F8FF3E"/>
                </a:solidFill>
              </a:rPr>
              <a:t> yang </a:t>
            </a:r>
            <a:r>
              <a:rPr lang="en-US" sz="3600" b="1" dirty="0" err="1" smtClean="0">
                <a:solidFill>
                  <a:srgbClr val="F8FF3E"/>
                </a:solidFill>
              </a:rPr>
              <a:t>sama</a:t>
            </a:r>
            <a:r>
              <a:rPr lang="en-US" sz="3600" b="1" dirty="0" smtClean="0">
                <a:solidFill>
                  <a:srgbClr val="F8FF3E"/>
                </a:solidFill>
              </a:rPr>
              <a:t/>
            </a:r>
            <a:br>
              <a:rPr lang="en-US" sz="3600" b="1" dirty="0" smtClean="0">
                <a:solidFill>
                  <a:srgbClr val="F8FF3E"/>
                </a:solidFill>
              </a:rPr>
            </a:br>
            <a:r>
              <a:rPr lang="en-US" sz="3600" b="1" dirty="0" err="1" smtClean="0">
                <a:solidFill>
                  <a:srgbClr val="FFFFFF"/>
                </a:solidFill>
              </a:rPr>
              <a:t>seluruhnya</a:t>
            </a:r>
            <a:r>
              <a:rPr lang="en-US" sz="3600" b="1" dirty="0" smtClean="0">
                <a:solidFill>
                  <a:srgbClr val="FFFFFF"/>
                </a:solidFill>
              </a:rPr>
              <a:t>!</a:t>
            </a:r>
          </a:p>
        </p:txBody>
      </p:sp>
      <p:sp>
        <p:nvSpPr>
          <p:cNvPr id="11273" name="AutoShape 9"/>
          <p:cNvSpPr>
            <a:spLocks noChangeArrowheads="1"/>
          </p:cNvSpPr>
          <p:nvPr/>
        </p:nvSpPr>
        <p:spPr bwMode="auto">
          <a:xfrm rot="-2685464">
            <a:off x="1219200" y="3810000"/>
            <a:ext cx="9906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1274" name="AutoShape 10"/>
          <p:cNvSpPr>
            <a:spLocks noChangeArrowheads="1"/>
          </p:cNvSpPr>
          <p:nvPr/>
        </p:nvSpPr>
        <p:spPr bwMode="auto">
          <a:xfrm rot="-2685464">
            <a:off x="4876800" y="1828800"/>
            <a:ext cx="9906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92170" name="Text Box 11"/>
          <p:cNvSpPr txBox="1">
            <a:spLocks noChangeArrowheads="1"/>
          </p:cNvSpPr>
          <p:nvPr/>
        </p:nvSpPr>
        <p:spPr bwMode="auto">
          <a:xfrm>
            <a:off x="8442325" y="115888"/>
            <a:ext cx="523875"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en-US" sz="2400" b="1" smtClean="0">
                <a:solidFill>
                  <a:srgbClr val="FFFFFF"/>
                </a:solidFill>
              </a:rPr>
              <a:t>16</a:t>
            </a:r>
            <a:endParaRPr lang="en-US" sz="2400" smtClean="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267">
                                            <p:bg/>
                                          </p:spTgt>
                                        </p:tgtEl>
                                        <p:attrNameLst>
                                          <p:attrName>style.visibility</p:attrName>
                                        </p:attrNameLst>
                                      </p:cBhvr>
                                      <p:to>
                                        <p:strVal val="visible"/>
                                      </p:to>
                                    </p:set>
                                    <p:anim calcmode="lin" valueType="num">
                                      <p:cBhvr>
                                        <p:cTn id="7" dur="500" fill="hold"/>
                                        <p:tgtEl>
                                          <p:spTgt spid="11267">
                                            <p:bg/>
                                          </p:spTgt>
                                        </p:tgtEl>
                                        <p:attrNameLst>
                                          <p:attrName>ppt_w</p:attrName>
                                        </p:attrNameLst>
                                      </p:cBhvr>
                                      <p:tavLst>
                                        <p:tav tm="0">
                                          <p:val>
                                            <p:fltVal val="0"/>
                                          </p:val>
                                        </p:tav>
                                        <p:tav tm="100000">
                                          <p:val>
                                            <p:strVal val="#ppt_w"/>
                                          </p:val>
                                        </p:tav>
                                      </p:tavLst>
                                    </p:anim>
                                    <p:anim calcmode="lin" valueType="num">
                                      <p:cBhvr>
                                        <p:cTn id="8" dur="500" fill="hold"/>
                                        <p:tgtEl>
                                          <p:spTgt spid="11267">
                                            <p:bg/>
                                          </p:spTgt>
                                        </p:tgtEl>
                                        <p:attrNameLst>
                                          <p:attrName>ppt_h</p:attrName>
                                        </p:attrNameLst>
                                      </p:cBhvr>
                                      <p:tavLst>
                                        <p:tav tm="0">
                                          <p:val>
                                            <p:fltVal val="0"/>
                                          </p:val>
                                        </p:tav>
                                        <p:tav tm="100000">
                                          <p:val>
                                            <p:strVal val="#ppt_h"/>
                                          </p:val>
                                        </p:tav>
                                      </p:tavLst>
                                    </p:anim>
                                    <p:animEffect transition="in" filter="fade">
                                      <p:cBhvr>
                                        <p:cTn id="9" dur="500"/>
                                        <p:tgtEl>
                                          <p:spTgt spid="11267">
                                            <p:bg/>
                                          </p:spTgt>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 calcmode="lin" valueType="num">
                                      <p:cBhvr>
                                        <p:cTn id="12"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1267">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1267">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1267">
                                            <p:txEl>
                                              <p:pRg st="1" end="1"/>
                                            </p:txEl>
                                          </p:spTgt>
                                        </p:tgtEl>
                                        <p:attrNameLst>
                                          <p:attrName>style.visibility</p:attrName>
                                        </p:attrNameLst>
                                      </p:cBhvr>
                                      <p:to>
                                        <p:strVal val="visible"/>
                                      </p:to>
                                    </p:set>
                                    <p:anim calcmode="lin" valueType="num">
                                      <p:cBhvr>
                                        <p:cTn id="19" dur="500" fill="hold"/>
                                        <p:tgtEl>
                                          <p:spTgt spid="11267">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1267">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1267">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11267">
                                            <p:txEl>
                                              <p:pRg st="2" end="2"/>
                                            </p:txEl>
                                          </p:spTgt>
                                        </p:tgtEl>
                                        <p:attrNameLst>
                                          <p:attrName>style.visibility</p:attrName>
                                        </p:attrNameLst>
                                      </p:cBhvr>
                                      <p:to>
                                        <p:strVal val="visible"/>
                                      </p:to>
                                    </p:set>
                                    <p:anim calcmode="lin" valueType="num">
                                      <p:cBhvr>
                                        <p:cTn id="26" dur="500" fill="hold"/>
                                        <p:tgtEl>
                                          <p:spTgt spid="11267">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1267">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1267">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11267">
                                            <p:txEl>
                                              <p:pRg st="3" end="3"/>
                                            </p:txEl>
                                          </p:spTgt>
                                        </p:tgtEl>
                                        <p:attrNameLst>
                                          <p:attrName>style.visibility</p:attrName>
                                        </p:attrNameLst>
                                      </p:cBhvr>
                                      <p:to>
                                        <p:strVal val="visible"/>
                                      </p:to>
                                    </p:set>
                                    <p:anim calcmode="lin" valueType="num">
                                      <p:cBhvr>
                                        <p:cTn id="33" dur="500" fill="hold"/>
                                        <p:tgtEl>
                                          <p:spTgt spid="11267">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1267">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1267">
                                            <p:txEl>
                                              <p:pRg st="3" end="3"/>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273"/>
                                        </p:tgtEl>
                                        <p:attrNameLst>
                                          <p:attrName>style.visibility</p:attrName>
                                        </p:attrNameLst>
                                      </p:cBhvr>
                                      <p:to>
                                        <p:strVal val="visible"/>
                                      </p:to>
                                    </p:set>
                                    <p:animEffect transition="in" filter="wipe(down)">
                                      <p:cBhvr>
                                        <p:cTn id="40" dur="500"/>
                                        <p:tgtEl>
                                          <p:spTgt spid="11273"/>
                                        </p:tgtEl>
                                      </p:cBhvr>
                                    </p:animEffect>
                                  </p:childTnLst>
                                </p:cTn>
                              </p:par>
                            </p:childTnLst>
                          </p:cTn>
                        </p:par>
                        <p:par>
                          <p:cTn id="41" fill="hold" nodeType="afterGroup">
                            <p:stCondLst>
                              <p:cond delay="500"/>
                            </p:stCondLst>
                            <p:childTnLst>
                              <p:par>
                                <p:cTn id="42" presetID="53" presetClass="entr" presetSubtype="0" fill="hold" grpId="0" nodeType="afterEffect">
                                  <p:stCondLst>
                                    <p:cond delay="0"/>
                                  </p:stCondLst>
                                  <p:childTnLst>
                                    <p:set>
                                      <p:cBhvr>
                                        <p:cTn id="43" dur="1" fill="hold">
                                          <p:stCondLst>
                                            <p:cond delay="0"/>
                                          </p:stCondLst>
                                        </p:cTn>
                                        <p:tgtEl>
                                          <p:spTgt spid="11268">
                                            <p:bg/>
                                          </p:spTgt>
                                        </p:tgtEl>
                                        <p:attrNameLst>
                                          <p:attrName>style.visibility</p:attrName>
                                        </p:attrNameLst>
                                      </p:cBhvr>
                                      <p:to>
                                        <p:strVal val="visible"/>
                                      </p:to>
                                    </p:set>
                                    <p:anim calcmode="lin" valueType="num">
                                      <p:cBhvr>
                                        <p:cTn id="44" dur="500" fill="hold"/>
                                        <p:tgtEl>
                                          <p:spTgt spid="11268">
                                            <p:bg/>
                                          </p:spTgt>
                                        </p:tgtEl>
                                        <p:attrNameLst>
                                          <p:attrName>ppt_w</p:attrName>
                                        </p:attrNameLst>
                                      </p:cBhvr>
                                      <p:tavLst>
                                        <p:tav tm="0">
                                          <p:val>
                                            <p:fltVal val="0"/>
                                          </p:val>
                                        </p:tav>
                                        <p:tav tm="100000">
                                          <p:val>
                                            <p:strVal val="#ppt_w"/>
                                          </p:val>
                                        </p:tav>
                                      </p:tavLst>
                                    </p:anim>
                                    <p:anim calcmode="lin" valueType="num">
                                      <p:cBhvr>
                                        <p:cTn id="45" dur="500" fill="hold"/>
                                        <p:tgtEl>
                                          <p:spTgt spid="11268">
                                            <p:bg/>
                                          </p:spTgt>
                                        </p:tgtEl>
                                        <p:attrNameLst>
                                          <p:attrName>ppt_h</p:attrName>
                                        </p:attrNameLst>
                                      </p:cBhvr>
                                      <p:tavLst>
                                        <p:tav tm="0">
                                          <p:val>
                                            <p:fltVal val="0"/>
                                          </p:val>
                                        </p:tav>
                                        <p:tav tm="100000">
                                          <p:val>
                                            <p:strVal val="#ppt_h"/>
                                          </p:val>
                                        </p:tav>
                                      </p:tavLst>
                                    </p:anim>
                                    <p:animEffect transition="in" filter="fade">
                                      <p:cBhvr>
                                        <p:cTn id="46" dur="500"/>
                                        <p:tgtEl>
                                          <p:spTgt spid="11268">
                                            <p:bg/>
                                          </p:spTgt>
                                        </p:tgtEl>
                                      </p:cBhvr>
                                    </p:animEffect>
                                  </p:childTnLst>
                                </p:cTn>
                              </p:par>
                              <p:par>
                                <p:cTn id="47" presetID="53" presetClass="entr" presetSubtype="0" fill="hold" grpId="0" nodeType="withEffect">
                                  <p:stCondLst>
                                    <p:cond delay="0"/>
                                  </p:stCondLst>
                                  <p:childTnLst>
                                    <p:set>
                                      <p:cBhvr>
                                        <p:cTn id="48" dur="1" fill="hold">
                                          <p:stCondLst>
                                            <p:cond delay="0"/>
                                          </p:stCondLst>
                                        </p:cTn>
                                        <p:tgtEl>
                                          <p:spTgt spid="11268">
                                            <p:txEl>
                                              <p:pRg st="0" end="0"/>
                                            </p:txEl>
                                          </p:spTgt>
                                        </p:tgtEl>
                                        <p:attrNameLst>
                                          <p:attrName>style.visibility</p:attrName>
                                        </p:attrNameLst>
                                      </p:cBhvr>
                                      <p:to>
                                        <p:strVal val="visible"/>
                                      </p:to>
                                    </p:set>
                                    <p:anim calcmode="lin" valueType="num">
                                      <p:cBhvr>
                                        <p:cTn id="49" dur="500" fill="hold"/>
                                        <p:tgtEl>
                                          <p:spTgt spid="11268">
                                            <p:txEl>
                                              <p:pRg st="0" end="0"/>
                                            </p:txEl>
                                          </p:spTgt>
                                        </p:tgtEl>
                                        <p:attrNameLst>
                                          <p:attrName>ppt_w</p:attrName>
                                        </p:attrNameLst>
                                      </p:cBhvr>
                                      <p:tavLst>
                                        <p:tav tm="0">
                                          <p:val>
                                            <p:fltVal val="0"/>
                                          </p:val>
                                        </p:tav>
                                        <p:tav tm="100000">
                                          <p:val>
                                            <p:strVal val="#ppt_w"/>
                                          </p:val>
                                        </p:tav>
                                      </p:tavLst>
                                    </p:anim>
                                    <p:anim calcmode="lin" valueType="num">
                                      <p:cBhvr>
                                        <p:cTn id="50" dur="500" fill="hold"/>
                                        <p:tgtEl>
                                          <p:spTgt spid="11268">
                                            <p:txEl>
                                              <p:pRg st="0" end="0"/>
                                            </p:txEl>
                                          </p:spTgt>
                                        </p:tgtEl>
                                        <p:attrNameLst>
                                          <p:attrName>ppt_h</p:attrName>
                                        </p:attrNameLst>
                                      </p:cBhvr>
                                      <p:tavLst>
                                        <p:tav tm="0">
                                          <p:val>
                                            <p:fltVal val="0"/>
                                          </p:val>
                                        </p:tav>
                                        <p:tav tm="100000">
                                          <p:val>
                                            <p:strVal val="#ppt_h"/>
                                          </p:val>
                                        </p:tav>
                                      </p:tavLst>
                                    </p:anim>
                                    <p:animEffect transition="in" filter="fade">
                                      <p:cBhvr>
                                        <p:cTn id="51" dur="500"/>
                                        <p:tgtEl>
                                          <p:spTgt spid="11268">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11268">
                                            <p:txEl>
                                              <p:pRg st="1" end="1"/>
                                            </p:txEl>
                                          </p:spTgt>
                                        </p:tgtEl>
                                        <p:attrNameLst>
                                          <p:attrName>style.visibility</p:attrName>
                                        </p:attrNameLst>
                                      </p:cBhvr>
                                      <p:to>
                                        <p:strVal val="visible"/>
                                      </p:to>
                                    </p:set>
                                    <p:anim calcmode="lin" valueType="num">
                                      <p:cBhvr>
                                        <p:cTn id="56" dur="500" fill="hold"/>
                                        <p:tgtEl>
                                          <p:spTgt spid="11268">
                                            <p:txEl>
                                              <p:pRg st="1" end="1"/>
                                            </p:txEl>
                                          </p:spTgt>
                                        </p:tgtEl>
                                        <p:attrNameLst>
                                          <p:attrName>ppt_w</p:attrName>
                                        </p:attrNameLst>
                                      </p:cBhvr>
                                      <p:tavLst>
                                        <p:tav tm="0">
                                          <p:val>
                                            <p:fltVal val="0"/>
                                          </p:val>
                                        </p:tav>
                                        <p:tav tm="100000">
                                          <p:val>
                                            <p:strVal val="#ppt_w"/>
                                          </p:val>
                                        </p:tav>
                                      </p:tavLst>
                                    </p:anim>
                                    <p:anim calcmode="lin" valueType="num">
                                      <p:cBhvr>
                                        <p:cTn id="57" dur="500" fill="hold"/>
                                        <p:tgtEl>
                                          <p:spTgt spid="11268">
                                            <p:txEl>
                                              <p:pRg st="1" end="1"/>
                                            </p:txEl>
                                          </p:spTgt>
                                        </p:tgtEl>
                                        <p:attrNameLst>
                                          <p:attrName>ppt_h</p:attrName>
                                        </p:attrNameLst>
                                      </p:cBhvr>
                                      <p:tavLst>
                                        <p:tav tm="0">
                                          <p:val>
                                            <p:fltVal val="0"/>
                                          </p:val>
                                        </p:tav>
                                        <p:tav tm="100000">
                                          <p:val>
                                            <p:strVal val="#ppt_h"/>
                                          </p:val>
                                        </p:tav>
                                      </p:tavLst>
                                    </p:anim>
                                    <p:animEffect transition="in" filter="fade">
                                      <p:cBhvr>
                                        <p:cTn id="58" dur="500"/>
                                        <p:tgtEl>
                                          <p:spTgt spid="11268">
                                            <p:txEl>
                                              <p:pRg st="1" end="1"/>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11268">
                                            <p:txEl>
                                              <p:pRg st="2" end="2"/>
                                            </p:txEl>
                                          </p:spTgt>
                                        </p:tgtEl>
                                        <p:attrNameLst>
                                          <p:attrName>style.visibility</p:attrName>
                                        </p:attrNameLst>
                                      </p:cBhvr>
                                      <p:to>
                                        <p:strVal val="visible"/>
                                      </p:to>
                                    </p:set>
                                    <p:anim calcmode="lin" valueType="num">
                                      <p:cBhvr>
                                        <p:cTn id="63" dur="500" fill="hold"/>
                                        <p:tgtEl>
                                          <p:spTgt spid="11268">
                                            <p:txEl>
                                              <p:pRg st="2" end="2"/>
                                            </p:txEl>
                                          </p:spTgt>
                                        </p:tgtEl>
                                        <p:attrNameLst>
                                          <p:attrName>ppt_w</p:attrName>
                                        </p:attrNameLst>
                                      </p:cBhvr>
                                      <p:tavLst>
                                        <p:tav tm="0">
                                          <p:val>
                                            <p:fltVal val="0"/>
                                          </p:val>
                                        </p:tav>
                                        <p:tav tm="100000">
                                          <p:val>
                                            <p:strVal val="#ppt_w"/>
                                          </p:val>
                                        </p:tav>
                                      </p:tavLst>
                                    </p:anim>
                                    <p:anim calcmode="lin" valueType="num">
                                      <p:cBhvr>
                                        <p:cTn id="64" dur="500" fill="hold"/>
                                        <p:tgtEl>
                                          <p:spTgt spid="11268">
                                            <p:txEl>
                                              <p:pRg st="2" end="2"/>
                                            </p:txEl>
                                          </p:spTgt>
                                        </p:tgtEl>
                                        <p:attrNameLst>
                                          <p:attrName>ppt_h</p:attrName>
                                        </p:attrNameLst>
                                      </p:cBhvr>
                                      <p:tavLst>
                                        <p:tav tm="0">
                                          <p:val>
                                            <p:fltVal val="0"/>
                                          </p:val>
                                        </p:tav>
                                        <p:tav tm="100000">
                                          <p:val>
                                            <p:strVal val="#ppt_h"/>
                                          </p:val>
                                        </p:tav>
                                      </p:tavLst>
                                    </p:anim>
                                    <p:animEffect transition="in" filter="fade">
                                      <p:cBhvr>
                                        <p:cTn id="65" dur="500"/>
                                        <p:tgtEl>
                                          <p:spTgt spid="11268">
                                            <p:txEl>
                                              <p:pRg st="2" end="2"/>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3" presetClass="entr" presetSubtype="0" fill="hold" grpId="0" nodeType="clickEffect">
                                  <p:stCondLst>
                                    <p:cond delay="0"/>
                                  </p:stCondLst>
                                  <p:childTnLst>
                                    <p:set>
                                      <p:cBhvr>
                                        <p:cTn id="69" dur="1" fill="hold">
                                          <p:stCondLst>
                                            <p:cond delay="0"/>
                                          </p:stCondLst>
                                        </p:cTn>
                                        <p:tgtEl>
                                          <p:spTgt spid="11268">
                                            <p:txEl>
                                              <p:pRg st="3" end="3"/>
                                            </p:txEl>
                                          </p:spTgt>
                                        </p:tgtEl>
                                        <p:attrNameLst>
                                          <p:attrName>style.visibility</p:attrName>
                                        </p:attrNameLst>
                                      </p:cBhvr>
                                      <p:to>
                                        <p:strVal val="visible"/>
                                      </p:to>
                                    </p:set>
                                    <p:anim calcmode="lin" valueType="num">
                                      <p:cBhvr>
                                        <p:cTn id="70" dur="500" fill="hold"/>
                                        <p:tgtEl>
                                          <p:spTgt spid="11268">
                                            <p:txEl>
                                              <p:pRg st="3" end="3"/>
                                            </p:txEl>
                                          </p:spTgt>
                                        </p:tgtEl>
                                        <p:attrNameLst>
                                          <p:attrName>ppt_w</p:attrName>
                                        </p:attrNameLst>
                                      </p:cBhvr>
                                      <p:tavLst>
                                        <p:tav tm="0">
                                          <p:val>
                                            <p:fltVal val="0"/>
                                          </p:val>
                                        </p:tav>
                                        <p:tav tm="100000">
                                          <p:val>
                                            <p:strVal val="#ppt_w"/>
                                          </p:val>
                                        </p:tav>
                                      </p:tavLst>
                                    </p:anim>
                                    <p:anim calcmode="lin" valueType="num">
                                      <p:cBhvr>
                                        <p:cTn id="71" dur="500" fill="hold"/>
                                        <p:tgtEl>
                                          <p:spTgt spid="11268">
                                            <p:txEl>
                                              <p:pRg st="3" end="3"/>
                                            </p:txEl>
                                          </p:spTgt>
                                        </p:tgtEl>
                                        <p:attrNameLst>
                                          <p:attrName>ppt_h</p:attrName>
                                        </p:attrNameLst>
                                      </p:cBhvr>
                                      <p:tavLst>
                                        <p:tav tm="0">
                                          <p:val>
                                            <p:fltVal val="0"/>
                                          </p:val>
                                        </p:tav>
                                        <p:tav tm="100000">
                                          <p:val>
                                            <p:strVal val="#ppt_h"/>
                                          </p:val>
                                        </p:tav>
                                      </p:tavLst>
                                    </p:anim>
                                    <p:animEffect transition="in" filter="fade">
                                      <p:cBhvr>
                                        <p:cTn id="72" dur="500"/>
                                        <p:tgtEl>
                                          <p:spTgt spid="11268">
                                            <p:txEl>
                                              <p:pRg st="3" end="3"/>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1274"/>
                                        </p:tgtEl>
                                        <p:attrNameLst>
                                          <p:attrName>style.visibility</p:attrName>
                                        </p:attrNameLst>
                                      </p:cBhvr>
                                      <p:to>
                                        <p:strVal val="visible"/>
                                      </p:to>
                                    </p:set>
                                    <p:animEffect transition="in" filter="wipe(down)">
                                      <p:cBhvr>
                                        <p:cTn id="77" dur="500"/>
                                        <p:tgtEl>
                                          <p:spTgt spid="11274"/>
                                        </p:tgtEl>
                                      </p:cBhvr>
                                    </p:animEffect>
                                  </p:childTnLst>
                                </p:cTn>
                              </p:par>
                            </p:childTnLst>
                          </p:cTn>
                        </p:par>
                        <p:par>
                          <p:cTn id="78" fill="hold" nodeType="afterGroup">
                            <p:stCondLst>
                              <p:cond delay="500"/>
                            </p:stCondLst>
                            <p:childTnLst>
                              <p:par>
                                <p:cTn id="79" presetID="53" presetClass="entr" presetSubtype="0" fill="hold" grpId="0" nodeType="afterEffect">
                                  <p:stCondLst>
                                    <p:cond delay="0"/>
                                  </p:stCondLst>
                                  <p:childTnLst>
                                    <p:set>
                                      <p:cBhvr>
                                        <p:cTn id="80" dur="1" fill="hold">
                                          <p:stCondLst>
                                            <p:cond delay="0"/>
                                          </p:stCondLst>
                                        </p:cTn>
                                        <p:tgtEl>
                                          <p:spTgt spid="11269">
                                            <p:bg/>
                                          </p:spTgt>
                                        </p:tgtEl>
                                        <p:attrNameLst>
                                          <p:attrName>style.visibility</p:attrName>
                                        </p:attrNameLst>
                                      </p:cBhvr>
                                      <p:to>
                                        <p:strVal val="visible"/>
                                      </p:to>
                                    </p:set>
                                    <p:anim calcmode="lin" valueType="num">
                                      <p:cBhvr>
                                        <p:cTn id="81" dur="500" fill="hold"/>
                                        <p:tgtEl>
                                          <p:spTgt spid="11269">
                                            <p:bg/>
                                          </p:spTgt>
                                        </p:tgtEl>
                                        <p:attrNameLst>
                                          <p:attrName>ppt_w</p:attrName>
                                        </p:attrNameLst>
                                      </p:cBhvr>
                                      <p:tavLst>
                                        <p:tav tm="0">
                                          <p:val>
                                            <p:fltVal val="0"/>
                                          </p:val>
                                        </p:tav>
                                        <p:tav tm="100000">
                                          <p:val>
                                            <p:strVal val="#ppt_w"/>
                                          </p:val>
                                        </p:tav>
                                      </p:tavLst>
                                    </p:anim>
                                    <p:anim calcmode="lin" valueType="num">
                                      <p:cBhvr>
                                        <p:cTn id="82" dur="500" fill="hold"/>
                                        <p:tgtEl>
                                          <p:spTgt spid="11269">
                                            <p:bg/>
                                          </p:spTgt>
                                        </p:tgtEl>
                                        <p:attrNameLst>
                                          <p:attrName>ppt_h</p:attrName>
                                        </p:attrNameLst>
                                      </p:cBhvr>
                                      <p:tavLst>
                                        <p:tav tm="0">
                                          <p:val>
                                            <p:fltVal val="0"/>
                                          </p:val>
                                        </p:tav>
                                        <p:tav tm="100000">
                                          <p:val>
                                            <p:strVal val="#ppt_h"/>
                                          </p:val>
                                        </p:tav>
                                      </p:tavLst>
                                    </p:anim>
                                    <p:animEffect transition="in" filter="fade">
                                      <p:cBhvr>
                                        <p:cTn id="83" dur="500"/>
                                        <p:tgtEl>
                                          <p:spTgt spid="11269">
                                            <p:bg/>
                                          </p:spTgt>
                                        </p:tgtEl>
                                      </p:cBhvr>
                                    </p:animEffect>
                                  </p:childTnLst>
                                </p:cTn>
                              </p:par>
                              <p:par>
                                <p:cTn id="84" presetID="53" presetClass="entr" presetSubtype="0" fill="hold" grpId="0" nodeType="withEffect">
                                  <p:stCondLst>
                                    <p:cond delay="0"/>
                                  </p:stCondLst>
                                  <p:childTnLst>
                                    <p:set>
                                      <p:cBhvr>
                                        <p:cTn id="85" dur="1" fill="hold">
                                          <p:stCondLst>
                                            <p:cond delay="0"/>
                                          </p:stCondLst>
                                        </p:cTn>
                                        <p:tgtEl>
                                          <p:spTgt spid="11269">
                                            <p:txEl>
                                              <p:pRg st="0" end="0"/>
                                            </p:txEl>
                                          </p:spTgt>
                                        </p:tgtEl>
                                        <p:attrNameLst>
                                          <p:attrName>style.visibility</p:attrName>
                                        </p:attrNameLst>
                                      </p:cBhvr>
                                      <p:to>
                                        <p:strVal val="visible"/>
                                      </p:to>
                                    </p:set>
                                    <p:anim calcmode="lin" valueType="num">
                                      <p:cBhvr>
                                        <p:cTn id="86" dur="500" fill="hold"/>
                                        <p:tgtEl>
                                          <p:spTgt spid="11269">
                                            <p:txEl>
                                              <p:pRg st="0" end="0"/>
                                            </p:txEl>
                                          </p:spTgt>
                                        </p:tgtEl>
                                        <p:attrNameLst>
                                          <p:attrName>ppt_w</p:attrName>
                                        </p:attrNameLst>
                                      </p:cBhvr>
                                      <p:tavLst>
                                        <p:tav tm="0">
                                          <p:val>
                                            <p:fltVal val="0"/>
                                          </p:val>
                                        </p:tav>
                                        <p:tav tm="100000">
                                          <p:val>
                                            <p:strVal val="#ppt_w"/>
                                          </p:val>
                                        </p:tav>
                                      </p:tavLst>
                                    </p:anim>
                                    <p:anim calcmode="lin" valueType="num">
                                      <p:cBhvr>
                                        <p:cTn id="87" dur="500" fill="hold"/>
                                        <p:tgtEl>
                                          <p:spTgt spid="11269">
                                            <p:txEl>
                                              <p:pRg st="0" end="0"/>
                                            </p:txEl>
                                          </p:spTgt>
                                        </p:tgtEl>
                                        <p:attrNameLst>
                                          <p:attrName>ppt_h</p:attrName>
                                        </p:attrNameLst>
                                      </p:cBhvr>
                                      <p:tavLst>
                                        <p:tav tm="0">
                                          <p:val>
                                            <p:fltVal val="0"/>
                                          </p:val>
                                        </p:tav>
                                        <p:tav tm="100000">
                                          <p:val>
                                            <p:strVal val="#ppt_h"/>
                                          </p:val>
                                        </p:tav>
                                      </p:tavLst>
                                    </p:anim>
                                    <p:animEffect transition="in" filter="fade">
                                      <p:cBhvr>
                                        <p:cTn id="88" dur="500"/>
                                        <p:tgtEl>
                                          <p:spTgt spid="11269">
                                            <p:txEl>
                                              <p:pRg st="0" end="0"/>
                                            </p:txEl>
                                          </p:spTgt>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53" presetClass="entr" presetSubtype="0" fill="hold" grpId="0" nodeType="clickEffect">
                                  <p:stCondLst>
                                    <p:cond delay="0"/>
                                  </p:stCondLst>
                                  <p:childTnLst>
                                    <p:set>
                                      <p:cBhvr>
                                        <p:cTn id="92" dur="1" fill="hold">
                                          <p:stCondLst>
                                            <p:cond delay="0"/>
                                          </p:stCondLst>
                                        </p:cTn>
                                        <p:tgtEl>
                                          <p:spTgt spid="11269">
                                            <p:txEl>
                                              <p:pRg st="1" end="1"/>
                                            </p:txEl>
                                          </p:spTgt>
                                        </p:tgtEl>
                                        <p:attrNameLst>
                                          <p:attrName>style.visibility</p:attrName>
                                        </p:attrNameLst>
                                      </p:cBhvr>
                                      <p:to>
                                        <p:strVal val="visible"/>
                                      </p:to>
                                    </p:set>
                                    <p:anim calcmode="lin" valueType="num">
                                      <p:cBhvr>
                                        <p:cTn id="93" dur="500" fill="hold"/>
                                        <p:tgtEl>
                                          <p:spTgt spid="11269">
                                            <p:txEl>
                                              <p:pRg st="1" end="1"/>
                                            </p:txEl>
                                          </p:spTgt>
                                        </p:tgtEl>
                                        <p:attrNameLst>
                                          <p:attrName>ppt_w</p:attrName>
                                        </p:attrNameLst>
                                      </p:cBhvr>
                                      <p:tavLst>
                                        <p:tav tm="0">
                                          <p:val>
                                            <p:fltVal val="0"/>
                                          </p:val>
                                        </p:tav>
                                        <p:tav tm="100000">
                                          <p:val>
                                            <p:strVal val="#ppt_w"/>
                                          </p:val>
                                        </p:tav>
                                      </p:tavLst>
                                    </p:anim>
                                    <p:anim calcmode="lin" valueType="num">
                                      <p:cBhvr>
                                        <p:cTn id="94" dur="500" fill="hold"/>
                                        <p:tgtEl>
                                          <p:spTgt spid="11269">
                                            <p:txEl>
                                              <p:pRg st="1" end="1"/>
                                            </p:txEl>
                                          </p:spTgt>
                                        </p:tgtEl>
                                        <p:attrNameLst>
                                          <p:attrName>ppt_h</p:attrName>
                                        </p:attrNameLst>
                                      </p:cBhvr>
                                      <p:tavLst>
                                        <p:tav tm="0">
                                          <p:val>
                                            <p:fltVal val="0"/>
                                          </p:val>
                                        </p:tav>
                                        <p:tav tm="100000">
                                          <p:val>
                                            <p:strVal val="#ppt_h"/>
                                          </p:val>
                                        </p:tav>
                                      </p:tavLst>
                                    </p:anim>
                                    <p:animEffect transition="in" filter="fade">
                                      <p:cBhvr>
                                        <p:cTn id="95" dur="500"/>
                                        <p:tgtEl>
                                          <p:spTgt spid="11269">
                                            <p:txEl>
                                              <p:pRg st="1" end="1"/>
                                            </p:txEl>
                                          </p:spTgt>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53" presetClass="entr" presetSubtype="0" fill="hold" grpId="0" nodeType="clickEffect">
                                  <p:stCondLst>
                                    <p:cond delay="0"/>
                                  </p:stCondLst>
                                  <p:childTnLst>
                                    <p:set>
                                      <p:cBhvr>
                                        <p:cTn id="99" dur="1" fill="hold">
                                          <p:stCondLst>
                                            <p:cond delay="0"/>
                                          </p:stCondLst>
                                        </p:cTn>
                                        <p:tgtEl>
                                          <p:spTgt spid="11269">
                                            <p:txEl>
                                              <p:pRg st="2" end="2"/>
                                            </p:txEl>
                                          </p:spTgt>
                                        </p:tgtEl>
                                        <p:attrNameLst>
                                          <p:attrName>style.visibility</p:attrName>
                                        </p:attrNameLst>
                                      </p:cBhvr>
                                      <p:to>
                                        <p:strVal val="visible"/>
                                      </p:to>
                                    </p:set>
                                    <p:anim calcmode="lin" valueType="num">
                                      <p:cBhvr>
                                        <p:cTn id="100" dur="500" fill="hold"/>
                                        <p:tgtEl>
                                          <p:spTgt spid="11269">
                                            <p:txEl>
                                              <p:pRg st="2" end="2"/>
                                            </p:txEl>
                                          </p:spTgt>
                                        </p:tgtEl>
                                        <p:attrNameLst>
                                          <p:attrName>ppt_w</p:attrName>
                                        </p:attrNameLst>
                                      </p:cBhvr>
                                      <p:tavLst>
                                        <p:tav tm="0">
                                          <p:val>
                                            <p:fltVal val="0"/>
                                          </p:val>
                                        </p:tav>
                                        <p:tav tm="100000">
                                          <p:val>
                                            <p:strVal val="#ppt_w"/>
                                          </p:val>
                                        </p:tav>
                                      </p:tavLst>
                                    </p:anim>
                                    <p:anim calcmode="lin" valueType="num">
                                      <p:cBhvr>
                                        <p:cTn id="101" dur="500" fill="hold"/>
                                        <p:tgtEl>
                                          <p:spTgt spid="11269">
                                            <p:txEl>
                                              <p:pRg st="2" end="2"/>
                                            </p:txEl>
                                          </p:spTgt>
                                        </p:tgtEl>
                                        <p:attrNameLst>
                                          <p:attrName>ppt_h</p:attrName>
                                        </p:attrNameLst>
                                      </p:cBhvr>
                                      <p:tavLst>
                                        <p:tav tm="0">
                                          <p:val>
                                            <p:fltVal val="0"/>
                                          </p:val>
                                        </p:tav>
                                        <p:tav tm="100000">
                                          <p:val>
                                            <p:strVal val="#ppt_h"/>
                                          </p:val>
                                        </p:tav>
                                      </p:tavLst>
                                    </p:anim>
                                    <p:animEffect transition="in" filter="fade">
                                      <p:cBhvr>
                                        <p:cTn id="102" dur="500"/>
                                        <p:tgtEl>
                                          <p:spTgt spid="11269">
                                            <p:txEl>
                                              <p:pRg st="2" end="2"/>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53" presetClass="entr" presetSubtype="0" fill="hold" grpId="0" nodeType="clickEffect">
                                  <p:stCondLst>
                                    <p:cond delay="0"/>
                                  </p:stCondLst>
                                  <p:childTnLst>
                                    <p:set>
                                      <p:cBhvr>
                                        <p:cTn id="106" dur="1" fill="hold">
                                          <p:stCondLst>
                                            <p:cond delay="0"/>
                                          </p:stCondLst>
                                        </p:cTn>
                                        <p:tgtEl>
                                          <p:spTgt spid="11269">
                                            <p:txEl>
                                              <p:pRg st="3" end="3"/>
                                            </p:txEl>
                                          </p:spTgt>
                                        </p:tgtEl>
                                        <p:attrNameLst>
                                          <p:attrName>style.visibility</p:attrName>
                                        </p:attrNameLst>
                                      </p:cBhvr>
                                      <p:to>
                                        <p:strVal val="visible"/>
                                      </p:to>
                                    </p:set>
                                    <p:anim calcmode="lin" valueType="num">
                                      <p:cBhvr>
                                        <p:cTn id="107" dur="500" fill="hold"/>
                                        <p:tgtEl>
                                          <p:spTgt spid="11269">
                                            <p:txEl>
                                              <p:pRg st="3" end="3"/>
                                            </p:txEl>
                                          </p:spTgt>
                                        </p:tgtEl>
                                        <p:attrNameLst>
                                          <p:attrName>ppt_w</p:attrName>
                                        </p:attrNameLst>
                                      </p:cBhvr>
                                      <p:tavLst>
                                        <p:tav tm="0">
                                          <p:val>
                                            <p:fltVal val="0"/>
                                          </p:val>
                                        </p:tav>
                                        <p:tav tm="100000">
                                          <p:val>
                                            <p:strVal val="#ppt_w"/>
                                          </p:val>
                                        </p:tav>
                                      </p:tavLst>
                                    </p:anim>
                                    <p:anim calcmode="lin" valueType="num">
                                      <p:cBhvr>
                                        <p:cTn id="108" dur="500" fill="hold"/>
                                        <p:tgtEl>
                                          <p:spTgt spid="11269">
                                            <p:txEl>
                                              <p:pRg st="3" end="3"/>
                                            </p:txEl>
                                          </p:spTgt>
                                        </p:tgtEl>
                                        <p:attrNameLst>
                                          <p:attrName>ppt_h</p:attrName>
                                        </p:attrNameLst>
                                      </p:cBhvr>
                                      <p:tavLst>
                                        <p:tav tm="0">
                                          <p:val>
                                            <p:fltVal val="0"/>
                                          </p:val>
                                        </p:tav>
                                        <p:tav tm="100000">
                                          <p:val>
                                            <p:strVal val="#ppt_h"/>
                                          </p:val>
                                        </p:tav>
                                      </p:tavLst>
                                    </p:anim>
                                    <p:animEffect transition="in" filter="fade">
                                      <p:cBhvr>
                                        <p:cTn id="109" dur="500"/>
                                        <p:tgtEl>
                                          <p:spTgt spid="11269">
                                            <p:txEl>
                                              <p:pRg st="3" end="3"/>
                                            </p:txEl>
                                          </p:spTgt>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53" presetClass="entr" presetSubtype="0" fill="hold" grpId="0" nodeType="clickEffect">
                                  <p:stCondLst>
                                    <p:cond delay="0"/>
                                  </p:stCondLst>
                                  <p:childTnLst>
                                    <p:set>
                                      <p:cBhvr>
                                        <p:cTn id="113" dur="1" fill="hold">
                                          <p:stCondLst>
                                            <p:cond delay="0"/>
                                          </p:stCondLst>
                                        </p:cTn>
                                        <p:tgtEl>
                                          <p:spTgt spid="11270"/>
                                        </p:tgtEl>
                                        <p:attrNameLst>
                                          <p:attrName>style.visibility</p:attrName>
                                        </p:attrNameLst>
                                      </p:cBhvr>
                                      <p:to>
                                        <p:strVal val="visible"/>
                                      </p:to>
                                    </p:set>
                                    <p:anim calcmode="lin" valueType="num">
                                      <p:cBhvr>
                                        <p:cTn id="114" dur="500" fill="hold"/>
                                        <p:tgtEl>
                                          <p:spTgt spid="11270"/>
                                        </p:tgtEl>
                                        <p:attrNameLst>
                                          <p:attrName>ppt_w</p:attrName>
                                        </p:attrNameLst>
                                      </p:cBhvr>
                                      <p:tavLst>
                                        <p:tav tm="0">
                                          <p:val>
                                            <p:fltVal val="0"/>
                                          </p:val>
                                        </p:tav>
                                        <p:tav tm="100000">
                                          <p:val>
                                            <p:strVal val="#ppt_w"/>
                                          </p:val>
                                        </p:tav>
                                      </p:tavLst>
                                    </p:anim>
                                    <p:anim calcmode="lin" valueType="num">
                                      <p:cBhvr>
                                        <p:cTn id="115" dur="500" fill="hold"/>
                                        <p:tgtEl>
                                          <p:spTgt spid="11270"/>
                                        </p:tgtEl>
                                        <p:attrNameLst>
                                          <p:attrName>ppt_h</p:attrName>
                                        </p:attrNameLst>
                                      </p:cBhvr>
                                      <p:tavLst>
                                        <p:tav tm="0">
                                          <p:val>
                                            <p:fltVal val="0"/>
                                          </p:val>
                                        </p:tav>
                                        <p:tav tm="100000">
                                          <p:val>
                                            <p:strVal val="#ppt_h"/>
                                          </p:val>
                                        </p:tav>
                                      </p:tavLst>
                                    </p:anim>
                                    <p:animEffect transition="in" filter="fade">
                                      <p:cBhvr>
                                        <p:cTn id="116" dur="500"/>
                                        <p:tgtEl>
                                          <p:spTgt spid="11270"/>
                                        </p:tgtEl>
                                      </p:cBhvr>
                                    </p:animEffect>
                                  </p:childTnLst>
                                </p:cTn>
                              </p:par>
                            </p:childTnLst>
                          </p:cTn>
                        </p:par>
                        <p:par>
                          <p:cTn id="117" fill="hold" nodeType="afterGroup">
                            <p:stCondLst>
                              <p:cond delay="500"/>
                            </p:stCondLst>
                            <p:childTnLst>
                              <p:par>
                                <p:cTn id="118" presetID="53" presetClass="entr" presetSubtype="0" fill="hold" grpId="0" nodeType="afterEffect">
                                  <p:stCondLst>
                                    <p:cond delay="0"/>
                                  </p:stCondLst>
                                  <p:childTnLst>
                                    <p:set>
                                      <p:cBhvr>
                                        <p:cTn id="119" dur="1" fill="hold">
                                          <p:stCondLst>
                                            <p:cond delay="0"/>
                                          </p:stCondLst>
                                        </p:cTn>
                                        <p:tgtEl>
                                          <p:spTgt spid="11271"/>
                                        </p:tgtEl>
                                        <p:attrNameLst>
                                          <p:attrName>style.visibility</p:attrName>
                                        </p:attrNameLst>
                                      </p:cBhvr>
                                      <p:to>
                                        <p:strVal val="visible"/>
                                      </p:to>
                                    </p:set>
                                    <p:anim calcmode="lin" valueType="num">
                                      <p:cBhvr>
                                        <p:cTn id="120" dur="500" fill="hold"/>
                                        <p:tgtEl>
                                          <p:spTgt spid="11271"/>
                                        </p:tgtEl>
                                        <p:attrNameLst>
                                          <p:attrName>ppt_w</p:attrName>
                                        </p:attrNameLst>
                                      </p:cBhvr>
                                      <p:tavLst>
                                        <p:tav tm="0">
                                          <p:val>
                                            <p:fltVal val="0"/>
                                          </p:val>
                                        </p:tav>
                                        <p:tav tm="100000">
                                          <p:val>
                                            <p:strVal val="#ppt_w"/>
                                          </p:val>
                                        </p:tav>
                                      </p:tavLst>
                                    </p:anim>
                                    <p:anim calcmode="lin" valueType="num">
                                      <p:cBhvr>
                                        <p:cTn id="121" dur="500" fill="hold"/>
                                        <p:tgtEl>
                                          <p:spTgt spid="11271"/>
                                        </p:tgtEl>
                                        <p:attrNameLst>
                                          <p:attrName>ppt_h</p:attrName>
                                        </p:attrNameLst>
                                      </p:cBhvr>
                                      <p:tavLst>
                                        <p:tav tm="0">
                                          <p:val>
                                            <p:fltVal val="0"/>
                                          </p:val>
                                        </p:tav>
                                        <p:tav tm="100000">
                                          <p:val>
                                            <p:strVal val="#ppt_h"/>
                                          </p:val>
                                        </p:tav>
                                      </p:tavLst>
                                    </p:anim>
                                    <p:animEffect transition="in" filter="fade">
                                      <p:cBhvr>
                                        <p:cTn id="122" dur="500"/>
                                        <p:tgtEl>
                                          <p:spTgt spid="1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nimBg="1"/>
      <p:bldP spid="11268" grpId="0" build="p" animBg="1"/>
      <p:bldP spid="11269" grpId="0" build="p" animBg="1"/>
      <p:bldP spid="11270" grpId="0" animBg="1"/>
      <p:bldP spid="11271" grpId="0"/>
      <p:bldP spid="11273" grpId="0" animBg="1"/>
      <p:bldP spid="11274"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2657" name="Title 1"/>
          <p:cNvSpPr>
            <a:spLocks noGrp="1"/>
          </p:cNvSpPr>
          <p:nvPr>
            <p:ph type="title"/>
          </p:nvPr>
        </p:nvSpPr>
        <p:spPr>
          <a:xfrm>
            <a:off x="-42863" y="0"/>
            <a:ext cx="7089776" cy="2447925"/>
          </a:xfrm>
        </p:spPr>
        <p:txBody>
          <a:bodyPr/>
          <a:lstStyle/>
          <a:p>
            <a:r>
              <a:rPr lang="en-US" b="1">
                <a:latin typeface="Arial" charset="0"/>
                <a:ea typeface="ＭＳ Ｐゴシック" charset="0"/>
              </a:rPr>
              <a:t>Testimony Grade Sheet</a:t>
            </a:r>
          </a:p>
        </p:txBody>
      </p:sp>
      <p:pic>
        <p:nvPicPr>
          <p:cNvPr id="582658" name="Picture 3" descr="Testimony Grade Sheet p. 20.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7275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8532813" y="44450"/>
            <a:ext cx="531812" cy="461963"/>
          </a:xfrm>
          <a:prstGeom prst="rect">
            <a:avLst/>
          </a:prstGeom>
          <a:noFill/>
          <a:ln>
            <a:noFill/>
          </a:ln>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2400" b="1" kern="0" dirty="0" smtClean="0">
                <a:solidFill>
                  <a:srgbClr val="FFFFFF"/>
                </a:solidFill>
                <a:latin typeface="Arial"/>
                <a:cs typeface="Arial"/>
              </a:rPr>
              <a:t>20</a:t>
            </a:r>
            <a:endParaRPr lang="en-US" sz="2400" kern="0" dirty="0" smtClean="0">
              <a:solidFill>
                <a:srgbClr val="FFFFFF"/>
              </a:solidFill>
              <a:latin typeface="Arial"/>
              <a:cs typeface="Arial"/>
            </a:endParaRPr>
          </a:p>
        </p:txBody>
      </p:sp>
      <p:grpSp>
        <p:nvGrpSpPr>
          <p:cNvPr id="8" name="Group 7"/>
          <p:cNvGrpSpPr/>
          <p:nvPr/>
        </p:nvGrpSpPr>
        <p:grpSpPr>
          <a:xfrm>
            <a:off x="3923928" y="1052736"/>
            <a:ext cx="5220072" cy="864096"/>
            <a:chOff x="4427984" y="2276872"/>
            <a:chExt cx="4572000" cy="864096"/>
          </a:xfrm>
          <a:solidFill>
            <a:srgbClr val="000090"/>
          </a:solidFill>
        </p:grpSpPr>
        <p:sp>
          <p:nvSpPr>
            <p:cNvPr id="7" name="Rounded Rectangular Callout 6"/>
            <p:cNvSpPr/>
            <p:nvPr/>
          </p:nvSpPr>
          <p:spPr bwMode="auto">
            <a:xfrm>
              <a:off x="4427984" y="2276872"/>
              <a:ext cx="4536504" cy="864096"/>
            </a:xfrm>
            <a:prstGeom prst="wedgeRoundRectCallout">
              <a:avLst>
                <a:gd name="adj1" fmla="val -103620"/>
                <a:gd name="adj2" fmla="val 83824"/>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6" name="Title 1"/>
            <p:cNvSpPr txBox="1">
              <a:spLocks/>
            </p:cNvSpPr>
            <p:nvPr/>
          </p:nvSpPr>
          <p:spPr bwMode="auto">
            <a:xfrm>
              <a:off x="4427984" y="2348880"/>
              <a:ext cx="4572000" cy="7200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smtClean="0"/>
                <a:t>Introduction</a:t>
              </a:r>
              <a:endParaRPr lang="en-US" sz="3600" b="1" dirty="0"/>
            </a:p>
          </p:txBody>
        </p:sp>
      </p:grpSp>
      <p:grpSp>
        <p:nvGrpSpPr>
          <p:cNvPr id="9" name="Group 8"/>
          <p:cNvGrpSpPr/>
          <p:nvPr/>
        </p:nvGrpSpPr>
        <p:grpSpPr>
          <a:xfrm>
            <a:off x="3923928" y="2003242"/>
            <a:ext cx="5220072" cy="864096"/>
            <a:chOff x="4427984" y="2276872"/>
            <a:chExt cx="4572000" cy="864096"/>
          </a:xfrm>
          <a:solidFill>
            <a:srgbClr val="000090"/>
          </a:solidFill>
        </p:grpSpPr>
        <p:sp>
          <p:nvSpPr>
            <p:cNvPr id="10" name="Rounded Rectangular Callout 9"/>
            <p:cNvSpPr/>
            <p:nvPr/>
          </p:nvSpPr>
          <p:spPr bwMode="auto">
            <a:xfrm>
              <a:off x="4427984" y="2276872"/>
              <a:ext cx="4536504" cy="864096"/>
            </a:xfrm>
            <a:prstGeom prst="wedgeRoundRectCallout">
              <a:avLst>
                <a:gd name="adj1" fmla="val -95209"/>
                <a:gd name="adj2" fmla="val 49220"/>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11" name="Title 1"/>
            <p:cNvSpPr txBox="1">
              <a:spLocks/>
            </p:cNvSpPr>
            <p:nvPr/>
          </p:nvSpPr>
          <p:spPr bwMode="auto">
            <a:xfrm>
              <a:off x="4427984" y="2348880"/>
              <a:ext cx="4572000" cy="7200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smtClean="0"/>
                <a:t>Pre-Conversion</a:t>
              </a:r>
              <a:endParaRPr lang="en-US" sz="3600" b="1" dirty="0"/>
            </a:p>
          </p:txBody>
        </p:sp>
      </p:grpSp>
      <p:grpSp>
        <p:nvGrpSpPr>
          <p:cNvPr id="12" name="Group 11"/>
          <p:cNvGrpSpPr/>
          <p:nvPr/>
        </p:nvGrpSpPr>
        <p:grpSpPr>
          <a:xfrm>
            <a:off x="3923928" y="2953748"/>
            <a:ext cx="5220072" cy="864096"/>
            <a:chOff x="4427984" y="2276872"/>
            <a:chExt cx="4572000" cy="864096"/>
          </a:xfrm>
          <a:solidFill>
            <a:srgbClr val="000090"/>
          </a:solidFill>
        </p:grpSpPr>
        <p:sp>
          <p:nvSpPr>
            <p:cNvPr id="13" name="Rounded Rectangular Callout 12"/>
            <p:cNvSpPr/>
            <p:nvPr/>
          </p:nvSpPr>
          <p:spPr bwMode="auto">
            <a:xfrm>
              <a:off x="4427984" y="2276872"/>
              <a:ext cx="4536504" cy="864096"/>
            </a:xfrm>
            <a:prstGeom prst="wedgeRoundRectCallout">
              <a:avLst>
                <a:gd name="adj1" fmla="val -97905"/>
                <a:gd name="adj2" fmla="val 15056"/>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14" name="Title 1"/>
            <p:cNvSpPr txBox="1">
              <a:spLocks/>
            </p:cNvSpPr>
            <p:nvPr/>
          </p:nvSpPr>
          <p:spPr bwMode="auto">
            <a:xfrm>
              <a:off x="4427984" y="2348880"/>
              <a:ext cx="4572000" cy="7200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smtClean="0"/>
                <a:t>Conversion</a:t>
              </a:r>
              <a:endParaRPr lang="en-US" sz="3600" b="1" dirty="0"/>
            </a:p>
          </p:txBody>
        </p:sp>
      </p:grpSp>
      <p:grpSp>
        <p:nvGrpSpPr>
          <p:cNvPr id="15" name="Group 14"/>
          <p:cNvGrpSpPr/>
          <p:nvPr/>
        </p:nvGrpSpPr>
        <p:grpSpPr>
          <a:xfrm>
            <a:off x="3923928" y="3904254"/>
            <a:ext cx="5220072" cy="864096"/>
            <a:chOff x="4427984" y="2852936"/>
            <a:chExt cx="4572000" cy="864096"/>
          </a:xfrm>
          <a:solidFill>
            <a:srgbClr val="000090"/>
          </a:solidFill>
        </p:grpSpPr>
        <p:sp>
          <p:nvSpPr>
            <p:cNvPr id="16" name="Rounded Rectangular Callout 15"/>
            <p:cNvSpPr/>
            <p:nvPr/>
          </p:nvSpPr>
          <p:spPr bwMode="auto">
            <a:xfrm>
              <a:off x="4427984" y="2852936"/>
              <a:ext cx="4536504" cy="864096"/>
            </a:xfrm>
            <a:prstGeom prst="wedgeRoundRectCallout">
              <a:avLst>
                <a:gd name="adj1" fmla="val -101350"/>
                <a:gd name="adj2" fmla="val -23508"/>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17" name="Title 1"/>
            <p:cNvSpPr txBox="1">
              <a:spLocks/>
            </p:cNvSpPr>
            <p:nvPr/>
          </p:nvSpPr>
          <p:spPr bwMode="auto">
            <a:xfrm>
              <a:off x="4427984" y="2924944"/>
              <a:ext cx="4572000" cy="7200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smtClean="0"/>
                <a:t>Post-Conversion</a:t>
              </a:r>
              <a:endParaRPr lang="en-US" sz="3600" b="1" dirty="0"/>
            </a:p>
          </p:txBody>
        </p:sp>
      </p:grpSp>
      <p:grpSp>
        <p:nvGrpSpPr>
          <p:cNvPr id="21" name="Group 20"/>
          <p:cNvGrpSpPr/>
          <p:nvPr/>
        </p:nvGrpSpPr>
        <p:grpSpPr>
          <a:xfrm>
            <a:off x="3923928" y="5805264"/>
            <a:ext cx="5220072" cy="864096"/>
            <a:chOff x="4427984" y="2276872"/>
            <a:chExt cx="4572000" cy="864096"/>
          </a:xfrm>
          <a:solidFill>
            <a:srgbClr val="000090"/>
          </a:solidFill>
        </p:grpSpPr>
        <p:sp>
          <p:nvSpPr>
            <p:cNvPr id="22" name="Rounded Rectangular Callout 21"/>
            <p:cNvSpPr/>
            <p:nvPr/>
          </p:nvSpPr>
          <p:spPr bwMode="auto">
            <a:xfrm>
              <a:off x="4427984" y="2276872"/>
              <a:ext cx="4536504" cy="864096"/>
            </a:xfrm>
            <a:prstGeom prst="wedgeRoundRectCallout">
              <a:avLst>
                <a:gd name="adj1" fmla="val -107713"/>
                <a:gd name="adj2" fmla="val -162794"/>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23" name="Title 1"/>
            <p:cNvSpPr txBox="1">
              <a:spLocks/>
            </p:cNvSpPr>
            <p:nvPr/>
          </p:nvSpPr>
          <p:spPr bwMode="auto">
            <a:xfrm>
              <a:off x="4427984" y="2348880"/>
              <a:ext cx="4572000" cy="7200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smtClean="0"/>
                <a:t>Miscellaneous</a:t>
              </a:r>
              <a:endParaRPr lang="en-US" sz="3600" b="1" dirty="0"/>
            </a:p>
          </p:txBody>
        </p:sp>
      </p:grpSp>
      <p:grpSp>
        <p:nvGrpSpPr>
          <p:cNvPr id="18" name="Group 17"/>
          <p:cNvGrpSpPr/>
          <p:nvPr/>
        </p:nvGrpSpPr>
        <p:grpSpPr>
          <a:xfrm>
            <a:off x="3923928" y="4854760"/>
            <a:ext cx="5220072" cy="864096"/>
            <a:chOff x="4427984" y="2276872"/>
            <a:chExt cx="4572000" cy="864096"/>
          </a:xfrm>
          <a:solidFill>
            <a:srgbClr val="000090"/>
          </a:solidFill>
        </p:grpSpPr>
        <p:sp>
          <p:nvSpPr>
            <p:cNvPr id="19" name="Rounded Rectangular Callout 18"/>
            <p:cNvSpPr/>
            <p:nvPr/>
          </p:nvSpPr>
          <p:spPr bwMode="auto">
            <a:xfrm>
              <a:off x="4427984" y="2276872"/>
              <a:ext cx="4536504" cy="864096"/>
            </a:xfrm>
            <a:prstGeom prst="wedgeRoundRectCallout">
              <a:avLst>
                <a:gd name="adj1" fmla="val -104305"/>
                <a:gd name="adj2" fmla="val -79373"/>
                <a:gd name="adj3" fmla="val 16667"/>
              </a:avLst>
            </a:prstGeom>
            <a:grpFill/>
            <a:ln w="12700" cap="flat" cmpd="sng" algn="ctr">
              <a:solidFill>
                <a:schemeClr val="tx1"/>
              </a:solidFill>
              <a:prstDash val="solid"/>
              <a:round/>
              <a:headEnd type="none" w="med" len="med"/>
              <a:tailEnd type="none" w="med" len="med"/>
            </a:ln>
            <a:effectLst/>
          </p:spPr>
          <p:txBody>
            <a:bodyPr/>
            <a:lstStyle/>
            <a:p>
              <a:pPr>
                <a:defRPr/>
              </a:pPr>
              <a:endParaRPr lang="en-US" sz="700">
                <a:solidFill>
                  <a:srgbClr val="FFFFFF"/>
                </a:solidFill>
                <a:latin typeface="Arial" pitchFamily="-111" charset="0"/>
              </a:endParaRPr>
            </a:p>
          </p:txBody>
        </p:sp>
        <p:sp>
          <p:nvSpPr>
            <p:cNvPr id="20" name="Title 1"/>
            <p:cNvSpPr txBox="1">
              <a:spLocks/>
            </p:cNvSpPr>
            <p:nvPr/>
          </p:nvSpPr>
          <p:spPr bwMode="auto">
            <a:xfrm>
              <a:off x="4427984" y="2348880"/>
              <a:ext cx="4572000" cy="72008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defRPr/>
              </a:pPr>
              <a:r>
                <a:rPr lang="en-US" sz="3600" b="1" dirty="0" smtClean="0"/>
                <a:t>Conclusion</a:t>
              </a:r>
              <a:endParaRPr lang="en-US" sz="3600" b="1" dirty="0"/>
            </a:p>
          </p:txBody>
        </p:sp>
      </p:gr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681" name="Rectangle 6"/>
          <p:cNvSpPr>
            <a:spLocks noChangeArrowheads="1"/>
          </p:cNvSpPr>
          <p:nvPr/>
        </p:nvSpPr>
        <p:spPr bwMode="auto">
          <a:xfrm>
            <a:off x="0" y="981075"/>
            <a:ext cx="9144000" cy="5876925"/>
          </a:xfrm>
          <a:prstGeom prst="rect">
            <a:avLst/>
          </a:prstGeom>
          <a:solidFill>
            <a:srgbClr val="FFF9FC"/>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solidFill>
                <a:srgbClr val="FFFF66"/>
              </a:solidFill>
            </a:endParaRPr>
          </a:p>
        </p:txBody>
      </p:sp>
      <p:sp>
        <p:nvSpPr>
          <p:cNvPr id="2" name="Title 1"/>
          <p:cNvSpPr>
            <a:spLocks noGrp="1"/>
          </p:cNvSpPr>
          <p:nvPr>
            <p:ph type="title"/>
          </p:nvPr>
        </p:nvSpPr>
        <p:spPr>
          <a:xfrm>
            <a:off x="12700" y="22225"/>
            <a:ext cx="9144000" cy="958850"/>
          </a:xfrm>
        </p:spPr>
        <p:txBody>
          <a:bodyPr/>
          <a:lstStyle/>
          <a:p>
            <a:pPr>
              <a:defRPr/>
            </a:pPr>
            <a:r>
              <a:rPr lang="en-US" dirty="0" smtClean="0"/>
              <a:t>Our Two Sections</a:t>
            </a:r>
            <a:endParaRPr lang="en-US" dirty="0"/>
          </a:p>
        </p:txBody>
      </p:sp>
      <p:pic>
        <p:nvPicPr>
          <p:cNvPr id="583683"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39975" y="2708275"/>
            <a:ext cx="4095750"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252413" y="1233488"/>
            <a:ext cx="3276600"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4400" b="1">
                <a:solidFill>
                  <a:srgbClr val="000000"/>
                </a:solidFill>
                <a:latin typeface="Trebuchet MS" charset="0"/>
                <a:ea typeface="Osaka" charset="0"/>
                <a:cs typeface="Osaka" charset="0"/>
              </a:rPr>
              <a:t>Dr Rick</a:t>
            </a:r>
          </a:p>
        </p:txBody>
      </p:sp>
      <p:sp>
        <p:nvSpPr>
          <p:cNvPr id="8" name="Up Arrow 7"/>
          <p:cNvSpPr>
            <a:spLocks noChangeArrowheads="1"/>
          </p:cNvSpPr>
          <p:nvPr/>
        </p:nvSpPr>
        <p:spPr bwMode="auto">
          <a:xfrm rot="-2135609">
            <a:off x="1509713" y="2122488"/>
            <a:ext cx="1366837" cy="1295400"/>
          </a:xfrm>
          <a:prstGeom prst="upArrow">
            <a:avLst>
              <a:gd name="adj1" fmla="val 50000"/>
              <a:gd name="adj2" fmla="val 50000"/>
            </a:avLst>
          </a:prstGeom>
          <a:solidFill>
            <a:schemeClr val="accent1"/>
          </a:solidFill>
          <a:ln w="12700">
            <a:solidFill>
              <a:schemeClr val="tx1"/>
            </a:solidFill>
            <a:round/>
            <a:headEnd/>
            <a:tailEnd/>
          </a:ln>
        </p:spPr>
        <p:txBody>
          <a:bodyPr/>
          <a:lstStyle/>
          <a:p>
            <a:endParaRPr lang="en-US">
              <a:solidFill>
                <a:srgbClr val="FFFF66"/>
              </a:solidFill>
            </a:endParaRPr>
          </a:p>
        </p:txBody>
      </p:sp>
      <p:sp>
        <p:nvSpPr>
          <p:cNvPr id="9" name="Title 1"/>
          <p:cNvSpPr txBox="1">
            <a:spLocks/>
          </p:cNvSpPr>
          <p:nvPr/>
        </p:nvSpPr>
        <p:spPr bwMode="auto">
          <a:xfrm>
            <a:off x="5545138" y="1233488"/>
            <a:ext cx="3275012"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4400" b="1">
                <a:solidFill>
                  <a:srgbClr val="000000"/>
                </a:solidFill>
                <a:latin typeface="Trebuchet MS" charset="0"/>
                <a:ea typeface="Osaka" charset="0"/>
                <a:cs typeface="Osaka" charset="0"/>
              </a:rPr>
              <a:t>Dr Des</a:t>
            </a:r>
          </a:p>
        </p:txBody>
      </p:sp>
      <p:sp>
        <p:nvSpPr>
          <p:cNvPr id="10" name="Up Arrow 9"/>
          <p:cNvSpPr>
            <a:spLocks noChangeArrowheads="1"/>
          </p:cNvSpPr>
          <p:nvPr/>
        </p:nvSpPr>
        <p:spPr bwMode="auto">
          <a:xfrm rot="2671631">
            <a:off x="5622925" y="2138363"/>
            <a:ext cx="1366838" cy="1296987"/>
          </a:xfrm>
          <a:prstGeom prst="upArrow">
            <a:avLst>
              <a:gd name="adj1" fmla="val 50000"/>
              <a:gd name="adj2" fmla="val 50000"/>
            </a:avLst>
          </a:prstGeom>
          <a:solidFill>
            <a:schemeClr val="accent1"/>
          </a:solidFill>
          <a:ln w="12700">
            <a:solidFill>
              <a:schemeClr val="tx1"/>
            </a:solidFill>
            <a:round/>
            <a:headEnd/>
            <a:tailEnd/>
          </a:ln>
        </p:spPr>
        <p:txBody>
          <a:bodyPr/>
          <a:lstStyle/>
          <a:p>
            <a:endParaRPr lang="en-US">
              <a:solidFill>
                <a:srgbClr val="FFFF66"/>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a:xfrm>
            <a:off x="179388" y="823913"/>
            <a:ext cx="8755062" cy="785812"/>
          </a:xfrm>
          <a:solidFill>
            <a:schemeClr val="tx1"/>
          </a:solidFill>
        </p:spPr>
        <p:txBody>
          <a:bodyPr/>
          <a:lstStyle/>
          <a:p>
            <a:pPr eaLnBrk="1" hangingPunct="1">
              <a:defRPr/>
            </a:pPr>
            <a:r>
              <a:rPr lang="en-US" altLang="zh-CN" b="1" dirty="0" err="1" smtClean="0">
                <a:solidFill>
                  <a:schemeClr val="bg1"/>
                </a:solidFill>
                <a:latin typeface="Arial" charset="0"/>
                <a:ea typeface="Arial" charset="0"/>
                <a:cs typeface="Arial" charset="0"/>
              </a:rPr>
              <a:t>Persyaratan</a:t>
            </a:r>
            <a:r>
              <a:rPr lang="en-US" altLang="zh-CN" b="1" dirty="0" smtClean="0">
                <a:solidFill>
                  <a:schemeClr val="bg1"/>
                </a:solidFill>
                <a:latin typeface="Arial" charset="0"/>
                <a:ea typeface="Arial" charset="0"/>
                <a:cs typeface="Arial" charset="0"/>
              </a:rPr>
              <a:t> Mata </a:t>
            </a:r>
            <a:r>
              <a:rPr lang="en-US" altLang="zh-CN" b="1" dirty="0" err="1" smtClean="0">
                <a:solidFill>
                  <a:schemeClr val="bg1"/>
                </a:solidFill>
                <a:latin typeface="Arial" charset="0"/>
                <a:ea typeface="Arial" charset="0"/>
                <a:cs typeface="Arial" charset="0"/>
              </a:rPr>
              <a:t>Kuliah</a:t>
            </a:r>
            <a:r>
              <a:rPr lang="en-US" altLang="zh-CN" b="1" dirty="0" smtClean="0">
                <a:solidFill>
                  <a:schemeClr val="bg1"/>
                </a:solidFill>
                <a:latin typeface="Arial" charset="0"/>
                <a:ea typeface="Arial" charset="0"/>
                <a:cs typeface="Arial" charset="0"/>
              </a:rPr>
              <a:t> di SBC </a:t>
            </a:r>
            <a:endParaRPr lang="en-US" b="1" dirty="0">
              <a:solidFill>
                <a:schemeClr val="bg1"/>
              </a:solidFill>
              <a:latin typeface="Arial" charset="0"/>
              <a:ea typeface="Arial" charset="0"/>
              <a:cs typeface="Arial" charset="0"/>
            </a:endParaRPr>
          </a:p>
        </p:txBody>
      </p:sp>
      <p:sp>
        <p:nvSpPr>
          <p:cNvPr id="584706" name="Text Box 4"/>
          <p:cNvSpPr txBox="1">
            <a:spLocks noChangeArrowheads="1"/>
          </p:cNvSpPr>
          <p:nvPr/>
        </p:nvSpPr>
        <p:spPr bwMode="auto">
          <a:xfrm>
            <a:off x="8578850" y="1524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FFFF66"/>
                </a:solidFill>
                <a:cs typeface="Arial" charset="0"/>
              </a:rPr>
              <a:t>v</a:t>
            </a:r>
          </a:p>
        </p:txBody>
      </p:sp>
      <p:pic>
        <p:nvPicPr>
          <p:cNvPr id="391173" name="Picture 5" descr="OverloadDonkey"/>
          <p:cNvPicPr>
            <a:picLocks noGrp="1" noChangeAspect="1" noChangeArrowheads="1"/>
          </p:cNvPicPr>
          <p:nvPr>
            <p:ph sz="half" idx="2"/>
          </p:nvPr>
        </p:nvPicPr>
        <p:blipFill>
          <a:blip r:embed="rId3"/>
          <a:srcRect/>
          <a:stretch>
            <a:fillRect/>
          </a:stretch>
        </p:blipFill>
        <p:spPr>
          <a:xfrm>
            <a:off x="4284663" y="1927225"/>
            <a:ext cx="4783137" cy="3543300"/>
          </a:xfrm>
        </p:spPr>
      </p:pic>
      <p:sp>
        <p:nvSpPr>
          <p:cNvPr id="391171" name="Rectangle 3"/>
          <p:cNvSpPr>
            <a:spLocks noGrp="1" noChangeArrowheads="1"/>
          </p:cNvSpPr>
          <p:nvPr>
            <p:ph type="body" sz="half" idx="1"/>
          </p:nvPr>
        </p:nvSpPr>
        <p:spPr>
          <a:xfrm>
            <a:off x="34925" y="1905000"/>
            <a:ext cx="4711700" cy="4764088"/>
          </a:xfrm>
          <a:effectLst/>
        </p:spPr>
        <p:txBody>
          <a:bodyPr/>
          <a:lstStyle/>
          <a:p>
            <a:pPr marL="609600" indent="-609600" eaLnBrk="1" hangingPunct="1">
              <a:lnSpc>
                <a:spcPct val="90000"/>
              </a:lnSpc>
              <a:buFontTx/>
              <a:buAutoNum type="alphaUcPeriod"/>
              <a:defRPr/>
            </a:pPr>
            <a:r>
              <a:rPr lang="en-US" altLang="zh-CN" b="1" dirty="0" err="1"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Bacaan</a:t>
            </a:r>
            <a:r>
              <a:rPr lang="en-US" altLang="zh-CN" b="1" dirty="0"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 </a:t>
            </a:r>
            <a:r>
              <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(10%)</a:t>
            </a:r>
          </a:p>
          <a:p>
            <a:pPr marL="609600" indent="-609600" eaLnBrk="1" hangingPunct="1">
              <a:lnSpc>
                <a:spcPct val="90000"/>
              </a:lnSpc>
              <a:buFontTx/>
              <a:buNone/>
              <a:defRPr/>
            </a:pPr>
            <a:endParaRPr lang="en-US" altLang="zh-CN" sz="2400"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a:p>
            <a:pPr marL="609600" indent="-609600" eaLnBrk="1" hangingPunct="1">
              <a:lnSpc>
                <a:spcPct val="90000"/>
              </a:lnSpc>
              <a:buFontTx/>
              <a:buAutoNum type="alphaUcPeriod" startAt="2"/>
              <a:defRPr/>
            </a:pPr>
            <a:r>
              <a:rPr lang="en-US" altLang="zh-CN" b="1" dirty="0" err="1"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Projek</a:t>
            </a:r>
            <a:r>
              <a:rPr lang="en-US" altLang="zh-CN" b="1" dirty="0"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 (15</a:t>
            </a:r>
            <a:r>
              <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a:t>
            </a:r>
          </a:p>
          <a:p>
            <a:pPr marL="609600" indent="-609600" eaLnBrk="1" hangingPunct="1">
              <a:lnSpc>
                <a:spcPct val="90000"/>
              </a:lnSpc>
              <a:buFontTx/>
              <a:buNone/>
              <a:defRPr/>
            </a:pPr>
            <a:endParaRPr lang="en-US" altLang="zh-CN" sz="2400"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a:p>
            <a:pPr marL="609600" indent="-609600" eaLnBrk="1" hangingPunct="1">
              <a:lnSpc>
                <a:spcPct val="90000"/>
              </a:lnSpc>
              <a:buFontTx/>
              <a:buAutoNum type="alphaUcPeriod" startAt="3"/>
              <a:defRPr/>
            </a:pPr>
            <a:r>
              <a:rPr lang="en-US" altLang="zh-CN" b="1" dirty="0" err="1"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Tugas</a:t>
            </a:r>
            <a:r>
              <a:rPr lang="en-US" altLang="zh-CN" b="1" dirty="0"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 </a:t>
            </a:r>
            <a:r>
              <a:rPr lang="en-US" altLang="zh-CN" b="1" dirty="0" err="1"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Tertulis</a:t>
            </a:r>
            <a:r>
              <a:rPr lang="en-US" altLang="zh-CN" b="1" dirty="0"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 (25%</a:t>
            </a:r>
            <a:r>
              <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a:t>
            </a:r>
          </a:p>
          <a:p>
            <a:pPr marL="609600" indent="-609600" eaLnBrk="1" hangingPunct="1">
              <a:lnSpc>
                <a:spcPct val="90000"/>
              </a:lnSpc>
              <a:buFontTx/>
              <a:buNone/>
              <a:defRPr/>
            </a:pPr>
            <a:endParaRPr lang="en-US" altLang="zh-CN" sz="2400"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a:p>
            <a:pPr marL="0" indent="0" eaLnBrk="1" hangingPunct="1">
              <a:lnSpc>
                <a:spcPct val="90000"/>
              </a:lnSpc>
              <a:buFont typeface="Monotype Sorts" charset="0"/>
              <a:buNone/>
              <a:defRPr/>
            </a:pPr>
            <a:r>
              <a:rPr lang="en-US" altLang="zh-CN" b="1" dirty="0"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D.  </a:t>
            </a:r>
            <a:r>
              <a:rPr lang="en-US" altLang="zh-CN" b="1" dirty="0" err="1"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Khotbah</a:t>
            </a:r>
            <a:r>
              <a:rPr lang="en-US" altLang="zh-CN" b="1" dirty="0" smtClean="0">
                <a:solidFill>
                  <a:srgbClr val="FFF9FC"/>
                </a:solidFill>
                <a:effectLst>
                  <a:outerShdw blurRad="53975" dist="50800" dir="2700000" algn="tl" rotWithShape="0">
                    <a:srgbClr val="000000">
                      <a:alpha val="93000"/>
                    </a:srgbClr>
                  </a:outerShdw>
                </a:effectLst>
                <a:latin typeface="Arial" charset="0"/>
                <a:ea typeface="Arial" charset="0"/>
                <a:cs typeface="Arial" charset="0"/>
              </a:rPr>
              <a:t> </a:t>
            </a:r>
            <a:r>
              <a:rPr lang="en-US" altLang="zh-CN"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rPr>
              <a:t>(50%)</a:t>
            </a:r>
            <a:endParaRPr lang="en-US" b="1" dirty="0">
              <a:solidFill>
                <a:srgbClr val="FFF9FC"/>
              </a:solidFill>
              <a:effectLst>
                <a:outerShdw blurRad="53975" dist="50800" dir="2700000" algn="tl" rotWithShape="0">
                  <a:srgbClr val="000000">
                    <a:alpha val="93000"/>
                  </a:srgbClr>
                </a:outerShdw>
              </a:effectLst>
              <a:latin typeface="Arial" charset="0"/>
              <a:ea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1171">
                                            <p:txEl>
                                              <p:pRg st="2" end="2"/>
                                            </p:txEl>
                                          </p:spTgt>
                                        </p:tgtEl>
                                        <p:attrNameLst>
                                          <p:attrName>style.visibility</p:attrName>
                                        </p:attrNameLst>
                                      </p:cBhvr>
                                      <p:to>
                                        <p:strVal val="visible"/>
                                      </p:to>
                                    </p:set>
                                    <p:anim calcmode="lin" valueType="num">
                                      <p:cBhvr additive="base">
                                        <p:cTn id="7" dur="500" fill="hold"/>
                                        <p:tgtEl>
                                          <p:spTgt spid="391171">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1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1171">
                                            <p:txEl>
                                              <p:pRg st="4" end="4"/>
                                            </p:txEl>
                                          </p:spTgt>
                                        </p:tgtEl>
                                        <p:attrNameLst>
                                          <p:attrName>style.visibility</p:attrName>
                                        </p:attrNameLst>
                                      </p:cBhvr>
                                      <p:to>
                                        <p:strVal val="visible"/>
                                      </p:to>
                                    </p:set>
                                    <p:anim calcmode="lin" valueType="num">
                                      <p:cBhvr additive="base">
                                        <p:cTn id="13" dur="500" fill="hold"/>
                                        <p:tgtEl>
                                          <p:spTgt spid="391171">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11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91171">
                                            <p:txEl>
                                              <p:pRg st="6" end="6"/>
                                            </p:txEl>
                                          </p:spTgt>
                                        </p:tgtEl>
                                        <p:attrNameLst>
                                          <p:attrName>style.visibility</p:attrName>
                                        </p:attrNameLst>
                                      </p:cBhvr>
                                      <p:to>
                                        <p:strVal val="visible"/>
                                      </p:to>
                                    </p:set>
                                    <p:anim calcmode="lin" valueType="num">
                                      <p:cBhvr additive="base">
                                        <p:cTn id="19" dur="500" fill="hold"/>
                                        <p:tgtEl>
                                          <p:spTgt spid="391171">
                                            <p:txEl>
                                              <p:pRg st="6" end="6"/>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9117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1"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567488" y="4292600"/>
            <a:ext cx="2576512"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b="1">
                <a:effectLst>
                  <a:outerShdw blurRad="38100" dist="38100" dir="2700000" algn="tl">
                    <a:srgbClr val="DDDDDD"/>
                  </a:outerShdw>
                </a:effectLst>
                <a:latin typeface="Arial" charset="0"/>
                <a:ea typeface="ＭＳ Ｐゴシック" charset="0"/>
                <a:cs typeface="ＭＳ Ｐゴシック" charset="0"/>
              </a:rPr>
              <a:t>Proses Berbicara</a:t>
            </a:r>
          </a:p>
        </p:txBody>
      </p:sp>
      <p:sp>
        <p:nvSpPr>
          <p:cNvPr id="89091" name="Text Box 4"/>
          <p:cNvSpPr txBox="1">
            <a:spLocks noChangeArrowheads="1"/>
          </p:cNvSpPr>
          <p:nvPr/>
        </p:nvSpPr>
        <p:spPr bwMode="auto">
          <a:xfrm>
            <a:off x="8578850" y="1524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cs typeface="Arial" charset="0"/>
              </a:rPr>
              <a:t>vii</a:t>
            </a:r>
          </a:p>
        </p:txBody>
      </p:sp>
      <p:pic>
        <p:nvPicPr>
          <p:cNvPr id="89092"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62125"/>
            <a:ext cx="2166938" cy="51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bwMode="auto">
          <a:xfrm>
            <a:off x="1763713" y="1700213"/>
            <a:ext cx="7380287"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42950" indent="-7429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AutoNum type="arabicPeriod"/>
              <a:defRPr/>
            </a:pPr>
            <a:r>
              <a:rPr lang="en-US" sz="3600" b="1" dirty="0" err="1" smtClean="0">
                <a:solidFill>
                  <a:srgbClr val="000090"/>
                </a:solidFill>
                <a:effectLst>
                  <a:outerShdw blurRad="38100" dist="38100" dir="2700000" algn="tl">
                    <a:srgbClr val="DDDDDD"/>
                  </a:outerShdw>
                </a:effectLst>
              </a:rPr>
              <a:t>Perkenalan</a:t>
            </a:r>
            <a:r>
              <a:rPr lang="en-US" sz="3600" b="1" dirty="0" smtClean="0">
                <a:solidFill>
                  <a:srgbClr val="000090"/>
                </a:solidFill>
                <a:effectLst>
                  <a:outerShdw blurRad="38100" dist="38100" dir="2700000" algn="tl">
                    <a:srgbClr val="DDDDDD"/>
                  </a:outerShdw>
                </a:effectLst>
              </a:rPr>
              <a:t> (1 </a:t>
            </a:r>
            <a:r>
              <a:rPr lang="en-US" sz="3600" b="1" dirty="0" err="1" smtClean="0">
                <a:solidFill>
                  <a:srgbClr val="000090"/>
                </a:solidFill>
                <a:effectLst>
                  <a:outerShdw blurRad="38100" dist="38100" dir="2700000" algn="tl">
                    <a:srgbClr val="DDDDDD"/>
                  </a:outerShdw>
                </a:effectLst>
              </a:rPr>
              <a:t>mnt</a:t>
            </a:r>
            <a:r>
              <a:rPr lang="en-US" sz="3600" b="1" dirty="0" smtClean="0">
                <a:solidFill>
                  <a:srgbClr val="000090"/>
                </a:solidFill>
                <a:effectLst>
                  <a:outerShdw blurRad="38100" dist="38100" dir="2700000" algn="tl">
                    <a:srgbClr val="DDDDDD"/>
                  </a:outerShdw>
                </a:effectLst>
              </a:rPr>
              <a:t>.)</a:t>
            </a:r>
          </a:p>
          <a:p>
            <a:pPr>
              <a:buFont typeface="Arial" charset="0"/>
              <a:buAutoNum type="arabicPeriod"/>
              <a:defRPr/>
            </a:pPr>
            <a:r>
              <a:rPr lang="en-US" sz="3600" b="1" dirty="0" err="1" smtClean="0">
                <a:solidFill>
                  <a:srgbClr val="FF0000"/>
                </a:solidFill>
                <a:effectLst>
                  <a:outerShdw blurRad="38100" dist="38100" dir="2700000" algn="tl">
                    <a:srgbClr val="DDDDDD"/>
                  </a:outerShdw>
                </a:effectLst>
              </a:rPr>
              <a:t>Kesaksian</a:t>
            </a:r>
            <a:r>
              <a:rPr lang="en-US" sz="3600" b="1" dirty="0" smtClean="0">
                <a:solidFill>
                  <a:srgbClr val="FF0000"/>
                </a:solidFill>
                <a:effectLst>
                  <a:outerShdw blurRad="38100" dist="38100" dir="2700000" algn="tl">
                    <a:srgbClr val="DDDDDD"/>
                  </a:outerShdw>
                </a:effectLst>
              </a:rPr>
              <a:t> </a:t>
            </a:r>
            <a:r>
              <a:rPr lang="en-US" sz="3600" b="1" dirty="0" err="1" smtClean="0">
                <a:solidFill>
                  <a:srgbClr val="FF0000"/>
                </a:solidFill>
                <a:effectLst>
                  <a:outerShdw blurRad="38100" dist="38100" dir="2700000" algn="tl">
                    <a:srgbClr val="DDDDDD"/>
                  </a:outerShdw>
                </a:effectLst>
              </a:rPr>
              <a:t>Pribadi</a:t>
            </a:r>
            <a:r>
              <a:rPr lang="en-US" sz="3600" b="1" dirty="0" smtClean="0">
                <a:solidFill>
                  <a:srgbClr val="FF0000"/>
                </a:solidFill>
                <a:effectLst>
                  <a:outerShdw blurRad="38100" dist="38100" dir="2700000" algn="tl">
                    <a:srgbClr val="DDDDDD"/>
                  </a:outerShdw>
                </a:effectLst>
              </a:rPr>
              <a:t> (2-3 </a:t>
            </a:r>
            <a:r>
              <a:rPr lang="en-US" sz="3600" b="1" dirty="0" err="1" smtClean="0">
                <a:solidFill>
                  <a:srgbClr val="FF0000"/>
                </a:solidFill>
                <a:effectLst>
                  <a:outerShdw blurRad="38100" dist="38100" dir="2700000" algn="tl">
                    <a:srgbClr val="DDDDDD"/>
                  </a:outerShdw>
                </a:effectLst>
              </a:rPr>
              <a:t>mnt</a:t>
            </a:r>
            <a:r>
              <a:rPr lang="en-US" sz="3600" b="1" dirty="0" smtClean="0">
                <a:solidFill>
                  <a:srgbClr val="FF0000"/>
                </a:solidFill>
                <a:effectLst>
                  <a:outerShdw blurRad="38100" dist="38100" dir="2700000" algn="tl">
                    <a:srgbClr val="DDDDDD"/>
                  </a:outerShdw>
                </a:effectLst>
              </a:rPr>
              <a:t>.)</a:t>
            </a:r>
          </a:p>
          <a:p>
            <a:pPr>
              <a:buFont typeface="Arial" charset="0"/>
              <a:buAutoNum type="arabicPeriod"/>
              <a:defRPr/>
            </a:pPr>
            <a:r>
              <a:rPr lang="en-US" sz="3600" b="1" dirty="0" err="1" smtClean="0">
                <a:solidFill>
                  <a:srgbClr val="000090"/>
                </a:solidFill>
                <a:effectLst>
                  <a:outerShdw blurRad="38100" dist="38100" dir="2700000" algn="tl">
                    <a:srgbClr val="DDDDDD"/>
                  </a:outerShdw>
                </a:effectLst>
              </a:rPr>
              <a:t>Pidato</a:t>
            </a:r>
            <a:r>
              <a:rPr lang="en-US" sz="3600" b="1" dirty="0" smtClean="0">
                <a:solidFill>
                  <a:srgbClr val="000090"/>
                </a:solidFill>
                <a:effectLst>
                  <a:outerShdw blurRad="38100" dist="38100" dir="2700000" algn="tl">
                    <a:srgbClr val="DDDDDD"/>
                  </a:outerShdw>
                </a:effectLst>
              </a:rPr>
              <a:t> </a:t>
            </a:r>
            <a:r>
              <a:rPr lang="en-US" sz="3600" b="1" dirty="0" err="1" smtClean="0">
                <a:solidFill>
                  <a:srgbClr val="000090"/>
                </a:solidFill>
                <a:effectLst>
                  <a:outerShdw blurRad="38100" dist="38100" dir="2700000" algn="tl">
                    <a:srgbClr val="DDDDDD"/>
                  </a:outerShdw>
                </a:effectLst>
              </a:rPr>
              <a:t>Pujukan</a:t>
            </a:r>
            <a:r>
              <a:rPr lang="en-US" sz="3600" b="1" dirty="0" smtClean="0">
                <a:solidFill>
                  <a:srgbClr val="000090"/>
                </a:solidFill>
                <a:effectLst>
                  <a:outerShdw blurRad="38100" dist="38100" dir="2700000" algn="tl">
                    <a:srgbClr val="DDDDDD"/>
                  </a:outerShdw>
                </a:effectLst>
              </a:rPr>
              <a:t> (2 </a:t>
            </a:r>
            <a:r>
              <a:rPr lang="en-US" sz="3600" b="1" dirty="0" err="1" smtClean="0">
                <a:solidFill>
                  <a:srgbClr val="000090"/>
                </a:solidFill>
                <a:effectLst>
                  <a:outerShdw blurRad="38100" dist="38100" dir="2700000" algn="tl">
                    <a:srgbClr val="DDDDDD"/>
                  </a:outerShdw>
                </a:effectLst>
              </a:rPr>
              <a:t>mnt</a:t>
            </a:r>
            <a:r>
              <a:rPr lang="en-US" sz="3600" b="1" dirty="0" smtClean="0">
                <a:solidFill>
                  <a:srgbClr val="000090"/>
                </a:solidFill>
                <a:effectLst>
                  <a:outerShdw blurRad="38100" dist="38100" dir="2700000" algn="tl">
                    <a:srgbClr val="DDDDDD"/>
                  </a:outerShdw>
                </a:effectLst>
              </a:rPr>
              <a:t>.)</a:t>
            </a:r>
          </a:p>
          <a:p>
            <a:pPr>
              <a:buFont typeface="Arial" charset="0"/>
              <a:buAutoNum type="arabicPeriod"/>
              <a:defRPr/>
            </a:pPr>
            <a:r>
              <a:rPr lang="en-US" sz="3200" b="1" dirty="0" err="1" smtClean="0">
                <a:solidFill>
                  <a:srgbClr val="000090"/>
                </a:solidFill>
                <a:effectLst>
                  <a:outerShdw blurRad="38100" dist="38100" dir="2700000" algn="tl">
                    <a:srgbClr val="DDDDDD"/>
                  </a:outerShdw>
                </a:effectLst>
              </a:rPr>
              <a:t>Khotbah</a:t>
            </a:r>
            <a:r>
              <a:rPr lang="en-US" sz="3200" b="1" dirty="0" smtClean="0">
                <a:solidFill>
                  <a:srgbClr val="000090"/>
                </a:solidFill>
                <a:effectLst>
                  <a:outerShdw blurRad="38100" dist="38100" dir="2700000" algn="tl">
                    <a:srgbClr val="DDDDDD"/>
                  </a:outerShdw>
                </a:effectLst>
              </a:rPr>
              <a:t> Surat Paulus </a:t>
            </a:r>
            <a:r>
              <a:rPr lang="en-US" sz="3600" b="1" dirty="0" smtClean="0">
                <a:solidFill>
                  <a:srgbClr val="000090"/>
                </a:solidFill>
                <a:effectLst>
                  <a:outerShdw blurRad="38100" dist="38100" dir="2700000" algn="tl">
                    <a:srgbClr val="DDDDDD"/>
                  </a:outerShdw>
                </a:effectLst>
              </a:rPr>
              <a:t>(15 </a:t>
            </a:r>
            <a:r>
              <a:rPr lang="en-US" sz="3600" b="1" dirty="0" err="1" smtClean="0">
                <a:solidFill>
                  <a:srgbClr val="000090"/>
                </a:solidFill>
                <a:effectLst>
                  <a:outerShdw blurRad="38100" dist="38100" dir="2700000" algn="tl">
                    <a:srgbClr val="DDDDDD"/>
                  </a:outerShdw>
                </a:effectLst>
              </a:rPr>
              <a:t>mnt</a:t>
            </a:r>
            <a:r>
              <a:rPr lang="en-US" sz="3600" b="1" dirty="0" smtClean="0">
                <a:solidFill>
                  <a:srgbClr val="000090"/>
                </a:solidFill>
                <a:effectLst>
                  <a:outerShdw blurRad="38100" dist="38100" dir="2700000" algn="tl">
                    <a:srgbClr val="DDDDDD"/>
                  </a:outerShdw>
                </a:effectLst>
              </a:rPr>
              <a:t>.)</a:t>
            </a:r>
          </a:p>
          <a:p>
            <a:pPr>
              <a:buFont typeface="Arial" charset="0"/>
              <a:buAutoNum type="arabicPeriod"/>
              <a:defRPr/>
            </a:pPr>
            <a:r>
              <a:rPr lang="en-US" sz="3600" b="1" dirty="0" err="1" smtClean="0">
                <a:solidFill>
                  <a:srgbClr val="000090"/>
                </a:solidFill>
                <a:effectLst>
                  <a:outerShdw blurRad="38100" dist="38100" dir="2700000" algn="tl">
                    <a:srgbClr val="DDDDDD"/>
                  </a:outerShdw>
                </a:effectLst>
              </a:rPr>
              <a:t>Khotbah</a:t>
            </a:r>
            <a:r>
              <a:rPr lang="en-US" sz="3600" b="1" dirty="0" smtClean="0">
                <a:solidFill>
                  <a:srgbClr val="000090"/>
                </a:solidFill>
                <a:effectLst>
                  <a:outerShdw blurRad="38100" dist="38100" dir="2700000" algn="tl">
                    <a:srgbClr val="DDDDDD"/>
                  </a:outerShdw>
                </a:effectLst>
              </a:rPr>
              <a:t> </a:t>
            </a:r>
            <a:r>
              <a:rPr lang="en-US" sz="3600" b="1" dirty="0" err="1" smtClean="0">
                <a:solidFill>
                  <a:srgbClr val="000090"/>
                </a:solidFill>
                <a:effectLst>
                  <a:outerShdw blurRad="38100" dist="38100" dir="2700000" algn="tl">
                    <a:srgbClr val="DDDDDD"/>
                  </a:outerShdw>
                </a:effectLst>
              </a:rPr>
              <a:t>Naratif</a:t>
            </a:r>
            <a:r>
              <a:rPr lang="en-US" sz="3600" b="1" dirty="0" smtClean="0">
                <a:solidFill>
                  <a:srgbClr val="000090"/>
                </a:solidFill>
                <a:effectLst>
                  <a:outerShdw blurRad="38100" dist="38100" dir="2700000" algn="tl">
                    <a:srgbClr val="DDDDDD"/>
                  </a:outerShdw>
                </a:effectLst>
              </a:rPr>
              <a:t> (15 </a:t>
            </a:r>
            <a:r>
              <a:rPr lang="en-US" sz="3600" b="1" dirty="0" err="1" smtClean="0">
                <a:solidFill>
                  <a:srgbClr val="000090"/>
                </a:solidFill>
                <a:effectLst>
                  <a:outerShdw blurRad="38100" dist="38100" dir="2700000" algn="tl">
                    <a:srgbClr val="DDDDDD"/>
                  </a:outerShdw>
                </a:effectLst>
              </a:rPr>
              <a:t>mnt</a:t>
            </a:r>
            <a:r>
              <a:rPr lang="en-US" sz="3600" b="1" dirty="0" smtClean="0">
                <a:solidFill>
                  <a:srgbClr val="000090"/>
                </a:solidFill>
                <a:effectLst>
                  <a:outerShdw blurRad="38100" dist="38100" dir="2700000" algn="tl">
                    <a:srgbClr val="DDDDDD"/>
                  </a:outerShdw>
                </a:effectLst>
              </a:rPr>
              <a:t>.)</a:t>
            </a:r>
          </a:p>
        </p:txBody>
      </p:sp>
      <p:sp>
        <p:nvSpPr>
          <p:cNvPr id="7" name="Right Arrow 6"/>
          <p:cNvSpPr>
            <a:spLocks noChangeArrowheads="1"/>
          </p:cNvSpPr>
          <p:nvPr/>
        </p:nvSpPr>
        <p:spPr bwMode="auto">
          <a:xfrm>
            <a:off x="3059113" y="4868863"/>
            <a:ext cx="2952750" cy="1223962"/>
          </a:xfrm>
          <a:prstGeom prst="rightArrow">
            <a:avLst>
              <a:gd name="adj1" fmla="val 50000"/>
              <a:gd name="adj2" fmla="val 50014"/>
            </a:avLst>
          </a:prstGeom>
          <a:solidFill>
            <a:schemeClr val="accent1"/>
          </a:solidFill>
          <a:ln w="12700">
            <a:solidFill>
              <a:schemeClr val="tx1"/>
            </a:solidFill>
            <a:round/>
            <a:headEnd/>
            <a:tailEnd/>
          </a:ln>
        </p:spPr>
        <p:txBody>
          <a:bodyPr/>
          <a:lstStyle/>
          <a:p>
            <a:endParaRPr lang="en-US" sz="1000">
              <a:solidFill>
                <a:srgbClr val="000000"/>
              </a:solidFill>
            </a:endParaRPr>
          </a:p>
        </p:txBody>
      </p:sp>
    </p:spTree>
    <p:extLst>
      <p:ext uri="{BB962C8B-B14F-4D97-AF65-F5344CB8AC3E}">
        <p14:creationId xmlns:p14="http://schemas.microsoft.com/office/powerpoint/2010/main" val="13930703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left)">
                                      <p:cBhvr>
                                        <p:cTn id="25" dur="500"/>
                                        <p:tgtEl>
                                          <p:spTgt spid="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left)">
                                      <p:cBhvr>
                                        <p:cTn id="30" dur="500"/>
                                        <p:tgtEl>
                                          <p:spTgt spid="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left)">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7777" name="Title 1"/>
          <p:cNvSpPr>
            <a:spLocks noGrp="1"/>
          </p:cNvSpPr>
          <p:nvPr>
            <p:ph type="title"/>
          </p:nvPr>
        </p:nvSpPr>
        <p:spPr>
          <a:xfrm>
            <a:off x="4953000" y="0"/>
            <a:ext cx="4189413" cy="2447925"/>
          </a:xfrm>
        </p:spPr>
        <p:txBody>
          <a:bodyPr/>
          <a:lstStyle/>
          <a:p>
            <a:r>
              <a:rPr lang="en-US" b="1">
                <a:latin typeface="Arial" charset="0"/>
                <a:ea typeface="ＭＳ Ｐゴシック" charset="0"/>
              </a:rPr>
              <a:t>Speaking Grade Sheet</a:t>
            </a:r>
          </a:p>
        </p:txBody>
      </p:sp>
      <p:pic>
        <p:nvPicPr>
          <p:cNvPr id="587778" name="Picture 2" descr="Speaking Grade Sheet p 21.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883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8532813" y="44450"/>
            <a:ext cx="531812" cy="461963"/>
          </a:xfrm>
          <a:prstGeom prst="rect">
            <a:avLst/>
          </a:prstGeom>
          <a:noFill/>
          <a:ln>
            <a:noFill/>
          </a:ln>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fontAlgn="auto" hangingPunct="1">
              <a:spcBef>
                <a:spcPts val="0"/>
              </a:spcBef>
              <a:spcAft>
                <a:spcPts val="0"/>
              </a:spcAft>
              <a:defRPr/>
            </a:pPr>
            <a:r>
              <a:rPr lang="en-US" sz="2400" b="1" kern="0" dirty="0" smtClean="0">
                <a:solidFill>
                  <a:srgbClr val="FFFFFF"/>
                </a:solidFill>
                <a:latin typeface="Arial"/>
                <a:cs typeface="Arial"/>
              </a:rPr>
              <a:t>21</a:t>
            </a:r>
            <a:endParaRPr lang="en-US" sz="2400" kern="0" dirty="0" smtClean="0">
              <a:solidFill>
                <a:srgbClr val="FFFFFF"/>
              </a:solidFill>
              <a:latin typeface="Arial"/>
              <a:cs typeface="Arial"/>
            </a:endParaRPr>
          </a:p>
        </p:txBody>
      </p:sp>
      <p:grpSp>
        <p:nvGrpSpPr>
          <p:cNvPr id="18" name="Group 17"/>
          <p:cNvGrpSpPr>
            <a:grpSpLocks/>
          </p:cNvGrpSpPr>
          <p:nvPr/>
        </p:nvGrpSpPr>
        <p:grpSpPr bwMode="auto">
          <a:xfrm>
            <a:off x="4572000" y="5949950"/>
            <a:ext cx="4535488" cy="863600"/>
            <a:chOff x="4427984" y="2276872"/>
            <a:chExt cx="4536504" cy="864096"/>
          </a:xfrm>
        </p:grpSpPr>
        <p:sp>
          <p:nvSpPr>
            <p:cNvPr id="19" name="Rounded Rectangular Callout 18"/>
            <p:cNvSpPr/>
            <p:nvPr/>
          </p:nvSpPr>
          <p:spPr bwMode="auto">
            <a:xfrm>
              <a:off x="4427984" y="2276872"/>
              <a:ext cx="4536504" cy="864096"/>
            </a:xfrm>
            <a:prstGeom prst="wedgeRoundRectCallout">
              <a:avLst>
                <a:gd name="adj1" fmla="val -92221"/>
                <a:gd name="adj2" fmla="val -235622"/>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solidFill>
                  <a:srgbClr val="000000"/>
                </a:solidFill>
                <a:latin typeface="Arial" pitchFamily="-111" charset="0"/>
              </a:endParaRPr>
            </a:p>
          </p:txBody>
        </p:sp>
        <p:sp>
          <p:nvSpPr>
            <p:cNvPr id="587794" name="Title 1"/>
            <p:cNvSpPr txBox="1">
              <a:spLocks/>
            </p:cNvSpPr>
            <p:nvPr/>
          </p:nvSpPr>
          <p:spPr bwMode="auto">
            <a:xfrm>
              <a:off x="4427984" y="2348351"/>
              <a:ext cx="4476165" cy="72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4400" b="1">
                  <a:solidFill>
                    <a:srgbClr val="000000"/>
                  </a:solidFill>
                  <a:cs typeface="Arial" charset="0"/>
                </a:rPr>
                <a:t>Presence</a:t>
              </a:r>
            </a:p>
          </p:txBody>
        </p:sp>
      </p:grpSp>
      <p:grpSp>
        <p:nvGrpSpPr>
          <p:cNvPr id="15" name="Group 14"/>
          <p:cNvGrpSpPr>
            <a:grpSpLocks/>
          </p:cNvGrpSpPr>
          <p:nvPr/>
        </p:nvGrpSpPr>
        <p:grpSpPr bwMode="auto">
          <a:xfrm>
            <a:off x="4572000" y="4995863"/>
            <a:ext cx="4537075" cy="863600"/>
            <a:chOff x="4427984" y="2852936"/>
            <a:chExt cx="4536504" cy="864096"/>
          </a:xfrm>
        </p:grpSpPr>
        <p:sp>
          <p:nvSpPr>
            <p:cNvPr id="16" name="Rounded Rectangular Callout 15"/>
            <p:cNvSpPr/>
            <p:nvPr/>
          </p:nvSpPr>
          <p:spPr bwMode="auto">
            <a:xfrm>
              <a:off x="4427984" y="2852936"/>
              <a:ext cx="4536504" cy="864096"/>
            </a:xfrm>
            <a:prstGeom prst="wedgeRoundRectCallout">
              <a:avLst>
                <a:gd name="adj1" fmla="val -90900"/>
                <a:gd name="adj2" fmla="val -230075"/>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solidFill>
                  <a:srgbClr val="000000"/>
                </a:solidFill>
                <a:latin typeface="Arial" pitchFamily="-111" charset="0"/>
              </a:endParaRPr>
            </a:p>
          </p:txBody>
        </p:sp>
        <p:sp>
          <p:nvSpPr>
            <p:cNvPr id="587792" name="Title 1"/>
            <p:cNvSpPr txBox="1">
              <a:spLocks/>
            </p:cNvSpPr>
            <p:nvPr/>
          </p:nvSpPr>
          <p:spPr bwMode="auto">
            <a:xfrm>
              <a:off x="4427984" y="2924414"/>
              <a:ext cx="4476187" cy="72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4400" b="1">
                  <a:solidFill>
                    <a:srgbClr val="000000"/>
                  </a:solidFill>
                  <a:cs typeface="Arial" charset="0"/>
                </a:rPr>
                <a:t>Main Idea</a:t>
              </a:r>
            </a:p>
          </p:txBody>
        </p:sp>
      </p:grpSp>
      <p:grpSp>
        <p:nvGrpSpPr>
          <p:cNvPr id="12" name="Group 11"/>
          <p:cNvGrpSpPr>
            <a:grpSpLocks/>
          </p:cNvGrpSpPr>
          <p:nvPr/>
        </p:nvGrpSpPr>
        <p:grpSpPr bwMode="auto">
          <a:xfrm>
            <a:off x="4572000" y="4041775"/>
            <a:ext cx="4537075" cy="863600"/>
            <a:chOff x="4427984" y="2276872"/>
            <a:chExt cx="4536504" cy="864096"/>
          </a:xfrm>
        </p:grpSpPr>
        <p:sp>
          <p:nvSpPr>
            <p:cNvPr id="13" name="Rounded Rectangular Callout 12"/>
            <p:cNvSpPr/>
            <p:nvPr/>
          </p:nvSpPr>
          <p:spPr bwMode="auto">
            <a:xfrm>
              <a:off x="4427984" y="2276872"/>
              <a:ext cx="4536504" cy="864096"/>
            </a:xfrm>
            <a:prstGeom prst="wedgeRoundRectCallout">
              <a:avLst>
                <a:gd name="adj1" fmla="val -89579"/>
                <a:gd name="adj2" fmla="val -167677"/>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solidFill>
                  <a:srgbClr val="000000"/>
                </a:solidFill>
                <a:latin typeface="Arial" pitchFamily="-111" charset="0"/>
              </a:endParaRPr>
            </a:p>
          </p:txBody>
        </p:sp>
        <p:sp>
          <p:nvSpPr>
            <p:cNvPr id="587790" name="Title 1"/>
            <p:cNvSpPr txBox="1">
              <a:spLocks/>
            </p:cNvSpPr>
            <p:nvPr/>
          </p:nvSpPr>
          <p:spPr bwMode="auto">
            <a:xfrm>
              <a:off x="4427984" y="2348351"/>
              <a:ext cx="4476187" cy="72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4400" b="1">
                  <a:solidFill>
                    <a:srgbClr val="000000"/>
                  </a:solidFill>
                  <a:cs typeface="Arial" charset="0"/>
                </a:rPr>
                <a:t>"For instance!"</a:t>
              </a:r>
            </a:p>
          </p:txBody>
        </p:sp>
      </p:grpSp>
      <p:grpSp>
        <p:nvGrpSpPr>
          <p:cNvPr id="9" name="Group 8"/>
          <p:cNvGrpSpPr>
            <a:grpSpLocks/>
          </p:cNvGrpSpPr>
          <p:nvPr/>
        </p:nvGrpSpPr>
        <p:grpSpPr bwMode="auto">
          <a:xfrm>
            <a:off x="4572000" y="3087688"/>
            <a:ext cx="4537075" cy="863600"/>
            <a:chOff x="4427984" y="2276872"/>
            <a:chExt cx="4536504" cy="864096"/>
          </a:xfrm>
        </p:grpSpPr>
        <p:sp>
          <p:nvSpPr>
            <p:cNvPr id="10" name="Rounded Rectangular Callout 9"/>
            <p:cNvSpPr/>
            <p:nvPr/>
          </p:nvSpPr>
          <p:spPr bwMode="auto">
            <a:xfrm>
              <a:off x="4427984" y="2276872"/>
              <a:ext cx="4536504" cy="864096"/>
            </a:xfrm>
            <a:prstGeom prst="wedgeRoundRectCallout">
              <a:avLst>
                <a:gd name="adj1" fmla="val -89051"/>
                <a:gd name="adj2" fmla="val -144105"/>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solidFill>
                  <a:srgbClr val="000000"/>
                </a:solidFill>
                <a:latin typeface="Arial" pitchFamily="-111" charset="0"/>
              </a:endParaRPr>
            </a:p>
          </p:txBody>
        </p:sp>
        <p:sp>
          <p:nvSpPr>
            <p:cNvPr id="587788" name="Title 1"/>
            <p:cNvSpPr txBox="1">
              <a:spLocks/>
            </p:cNvSpPr>
            <p:nvPr/>
          </p:nvSpPr>
          <p:spPr bwMode="auto">
            <a:xfrm>
              <a:off x="4427984" y="2348350"/>
              <a:ext cx="4476187" cy="72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4400" b="1">
                  <a:solidFill>
                    <a:srgbClr val="000000"/>
                  </a:solidFill>
                  <a:cs typeface="Arial" charset="0"/>
                </a:rPr>
                <a:t>Main Points</a:t>
              </a:r>
            </a:p>
          </p:txBody>
        </p:sp>
      </p:grpSp>
      <p:grpSp>
        <p:nvGrpSpPr>
          <p:cNvPr id="8" name="Group 7"/>
          <p:cNvGrpSpPr>
            <a:grpSpLocks/>
          </p:cNvGrpSpPr>
          <p:nvPr/>
        </p:nvGrpSpPr>
        <p:grpSpPr bwMode="auto">
          <a:xfrm>
            <a:off x="4572000" y="2133600"/>
            <a:ext cx="4537075" cy="863600"/>
            <a:chOff x="4427984" y="2276872"/>
            <a:chExt cx="4536504" cy="864096"/>
          </a:xfrm>
        </p:grpSpPr>
        <p:sp>
          <p:nvSpPr>
            <p:cNvPr id="7" name="Rounded Rectangular Callout 6"/>
            <p:cNvSpPr/>
            <p:nvPr/>
          </p:nvSpPr>
          <p:spPr bwMode="auto">
            <a:xfrm>
              <a:off x="4427984" y="2276872"/>
              <a:ext cx="4536504" cy="864096"/>
            </a:xfrm>
            <a:prstGeom prst="wedgeRoundRectCallout">
              <a:avLst>
                <a:gd name="adj1" fmla="val -88259"/>
                <a:gd name="adj2" fmla="val -110826"/>
                <a:gd name="adj3" fmla="val 16667"/>
              </a:avLst>
            </a:prstGeom>
            <a:solidFill>
              <a:schemeClr val="accent1">
                <a:lumMod val="40000"/>
                <a:lumOff val="60000"/>
              </a:schemeClr>
            </a:solidFill>
            <a:ln w="12700" cap="flat" cmpd="sng" algn="ctr">
              <a:solidFill>
                <a:schemeClr val="tx1"/>
              </a:solidFill>
              <a:prstDash val="solid"/>
              <a:round/>
              <a:headEnd type="none" w="med" len="med"/>
              <a:tailEnd type="none" w="med" len="med"/>
            </a:ln>
            <a:effectLst/>
          </p:spPr>
          <p:txBody>
            <a:bodyPr/>
            <a:lstStyle/>
            <a:p>
              <a:pPr>
                <a:defRPr/>
              </a:pPr>
              <a:endParaRPr lang="en-US" sz="900">
                <a:solidFill>
                  <a:srgbClr val="000000"/>
                </a:solidFill>
                <a:latin typeface="Arial" pitchFamily="-111" charset="0"/>
              </a:endParaRPr>
            </a:p>
          </p:txBody>
        </p:sp>
        <p:sp>
          <p:nvSpPr>
            <p:cNvPr id="587786" name="Title 1"/>
            <p:cNvSpPr txBox="1">
              <a:spLocks/>
            </p:cNvSpPr>
            <p:nvPr/>
          </p:nvSpPr>
          <p:spPr bwMode="auto">
            <a:xfrm>
              <a:off x="4427984" y="2348351"/>
              <a:ext cx="4476187" cy="72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4400" b="1">
                  <a:solidFill>
                    <a:srgbClr val="000000"/>
                  </a:solidFill>
                  <a:cs typeface="Arial" charset="0"/>
                </a:rPr>
                <a:t>"Ho hum!"</a:t>
              </a:r>
            </a:p>
          </p:txBody>
        </p:sp>
      </p:gr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8880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95275" y="-22225"/>
            <a:ext cx="8848725"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8802" name="Text Box 4"/>
          <p:cNvSpPr txBox="1">
            <a:spLocks noChangeArrowheads="1"/>
          </p:cNvSpPr>
          <p:nvPr/>
        </p:nvSpPr>
        <p:spPr bwMode="auto">
          <a:xfrm>
            <a:off x="8459788" y="14288"/>
            <a:ext cx="684212" cy="46196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2400" b="1">
                <a:solidFill>
                  <a:srgbClr val="000000"/>
                </a:solidFill>
                <a:cs typeface="Arial" charset="0"/>
              </a:rPr>
              <a:t>vi</a:t>
            </a:r>
          </a:p>
        </p:txBody>
      </p:sp>
      <p:pic>
        <p:nvPicPr>
          <p:cNvPr id="588803"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4665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7" name="Title 1"/>
          <p:cNvSpPr>
            <a:spLocks noGrp="1"/>
          </p:cNvSpPr>
          <p:nvPr>
            <p:ph type="ctrTitle" sz="quarter"/>
          </p:nvPr>
        </p:nvSpPr>
        <p:spPr>
          <a:xfrm>
            <a:off x="755576" y="12133"/>
            <a:ext cx="7678737" cy="936079"/>
          </a:xfrm>
          <a:extLst/>
        </p:spPr>
        <p:txBody>
          <a:bodyPr/>
          <a:lstStyle/>
          <a:p>
            <a:pPr algn="l">
              <a:defRPr/>
            </a:pPr>
            <a:r>
              <a:rPr lang="en-US" sz="6000" b="1" dirty="0" smtClean="0">
                <a:solidFill>
                  <a:srgbClr val="FFFFFF"/>
                </a:solidFill>
                <a:effectLst>
                  <a:glow rad="127000">
                    <a:schemeClr val="tx1">
                      <a:alpha val="99000"/>
                    </a:schemeClr>
                  </a:glow>
                </a:effectLst>
                <a:latin typeface="Helvetica" charset="0"/>
                <a:ea typeface="ＭＳ Ｐゴシック" charset="0"/>
                <a:cs typeface="ＭＳ Ｐゴシック" charset="0"/>
              </a:rPr>
              <a:t>Your Two Sermons</a:t>
            </a:r>
            <a:endParaRPr lang="en-US" sz="6000" b="1" dirty="0">
              <a:solidFill>
                <a:srgbClr val="FFFFFF"/>
              </a:solidFill>
              <a:effectLst>
                <a:glow rad="127000">
                  <a:schemeClr val="tx1">
                    <a:alpha val="99000"/>
                  </a:schemeClr>
                </a:glow>
              </a:effectLst>
              <a:latin typeface="Helvetica" charset="0"/>
              <a:ea typeface="ＭＳ Ｐゴシック" charset="0"/>
              <a:cs typeface="ＭＳ Ｐゴシック" charset="0"/>
            </a:endParaRPr>
          </a:p>
        </p:txBody>
      </p:sp>
      <p:sp>
        <p:nvSpPr>
          <p:cNvPr id="9" name="Title 1"/>
          <p:cNvSpPr txBox="1">
            <a:spLocks/>
          </p:cNvSpPr>
          <p:nvPr/>
        </p:nvSpPr>
        <p:spPr bwMode="auto">
          <a:xfrm>
            <a:off x="611561" y="2420888"/>
            <a:ext cx="3672408"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a:lstStyle>
          <a:p>
            <a:pPr algn="l">
              <a:defRPr/>
            </a:pPr>
            <a:r>
              <a:rPr lang="en-US" sz="5400" b="1" dirty="0" smtClean="0">
                <a:solidFill>
                  <a:srgbClr val="FFFFFF"/>
                </a:solidFill>
                <a:effectLst>
                  <a:glow rad="127000">
                    <a:srgbClr val="000000">
                      <a:alpha val="99000"/>
                    </a:srgbClr>
                  </a:glow>
                </a:effectLst>
                <a:latin typeface="Helvetica" charset="0"/>
                <a:ea typeface="ＭＳ Ｐゴシック" charset="0"/>
                <a:cs typeface="ＭＳ Ｐゴシック" charset="0"/>
              </a:rPr>
              <a:t>Epistle</a:t>
            </a:r>
          </a:p>
          <a:p>
            <a:pPr algn="l">
              <a:defRPr/>
            </a:pPr>
            <a:r>
              <a:rPr lang="en-US" sz="5400" b="1" dirty="0" smtClean="0">
                <a:solidFill>
                  <a:srgbClr val="FFFFFF"/>
                </a:solidFill>
                <a:effectLst>
                  <a:glow rad="127000">
                    <a:srgbClr val="000000">
                      <a:alpha val="99000"/>
                    </a:srgbClr>
                  </a:glow>
                </a:effectLst>
                <a:latin typeface="Helvetica" charset="0"/>
                <a:ea typeface="ＭＳ Ｐゴシック" charset="0"/>
                <a:cs typeface="ＭＳ Ｐゴシック" charset="0"/>
              </a:rPr>
              <a:t>Easier</a:t>
            </a:r>
          </a:p>
          <a:p>
            <a:pPr algn="l">
              <a:defRPr/>
            </a:pPr>
            <a:r>
              <a:rPr lang="en-US" sz="5400" b="1" dirty="0" smtClean="0">
                <a:solidFill>
                  <a:srgbClr val="FFFFFF"/>
                </a:solidFill>
                <a:effectLst>
                  <a:glow rad="127000">
                    <a:srgbClr val="000000">
                      <a:alpha val="99000"/>
                    </a:srgbClr>
                  </a:glow>
                </a:effectLst>
                <a:latin typeface="Helvetica" charset="0"/>
                <a:ea typeface="ＭＳ Ｐゴシック" charset="0"/>
                <a:cs typeface="ＭＳ Ｐゴシック" charset="0"/>
              </a:rPr>
              <a:t>1-2 verses</a:t>
            </a:r>
            <a:endParaRPr lang="en-US" sz="5400" b="1" dirty="0">
              <a:solidFill>
                <a:srgbClr val="FFFFFF"/>
              </a:solidFill>
              <a:effectLst>
                <a:glow rad="127000">
                  <a:srgbClr val="000000">
                    <a:alpha val="99000"/>
                  </a:srgbClr>
                </a:glow>
              </a:effectLst>
              <a:latin typeface="Helvetica" charset="0"/>
              <a:ea typeface="ＭＳ Ｐゴシック" charset="0"/>
              <a:cs typeface="ＭＳ Ｐゴシック" charset="0"/>
            </a:endParaRPr>
          </a:p>
        </p:txBody>
      </p:sp>
      <p:sp>
        <p:nvSpPr>
          <p:cNvPr id="10" name="Title 1"/>
          <p:cNvSpPr txBox="1">
            <a:spLocks/>
          </p:cNvSpPr>
          <p:nvPr/>
        </p:nvSpPr>
        <p:spPr bwMode="auto">
          <a:xfrm>
            <a:off x="5292080" y="2420888"/>
            <a:ext cx="3672408"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Helvetica"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a:lstStyle>
          <a:p>
            <a:pPr algn="l">
              <a:defRPr/>
            </a:pPr>
            <a:r>
              <a:rPr lang="en-US" sz="5400" b="1" dirty="0" smtClean="0">
                <a:solidFill>
                  <a:srgbClr val="FFFFFF"/>
                </a:solidFill>
                <a:effectLst>
                  <a:glow rad="127000">
                    <a:srgbClr val="000000">
                      <a:alpha val="99000"/>
                    </a:srgbClr>
                  </a:glow>
                </a:effectLst>
                <a:latin typeface="Helvetica" charset="0"/>
                <a:ea typeface="ＭＳ Ｐゴシック" charset="0"/>
                <a:cs typeface="ＭＳ Ｐゴシック" charset="0"/>
              </a:rPr>
              <a:t>Joshua</a:t>
            </a:r>
          </a:p>
          <a:p>
            <a:pPr algn="l">
              <a:defRPr/>
            </a:pPr>
            <a:r>
              <a:rPr lang="en-US" sz="5400" b="1" dirty="0" smtClean="0">
                <a:solidFill>
                  <a:srgbClr val="FFFFFF"/>
                </a:solidFill>
                <a:effectLst>
                  <a:glow rad="127000">
                    <a:srgbClr val="000000">
                      <a:alpha val="99000"/>
                    </a:srgbClr>
                  </a:glow>
                </a:effectLst>
                <a:latin typeface="Helvetica" charset="0"/>
                <a:ea typeface="ＭＳ Ｐゴシック" charset="0"/>
                <a:cs typeface="ＭＳ Ｐゴシック" charset="0"/>
              </a:rPr>
              <a:t>Harder</a:t>
            </a:r>
          </a:p>
          <a:p>
            <a:pPr algn="l">
              <a:defRPr/>
            </a:pPr>
            <a:r>
              <a:rPr lang="en-US" sz="5400" b="1" dirty="0" smtClean="0">
                <a:solidFill>
                  <a:srgbClr val="FFFFFF"/>
                </a:solidFill>
                <a:effectLst>
                  <a:glow rad="127000">
                    <a:srgbClr val="000000">
                      <a:alpha val="99000"/>
                    </a:srgbClr>
                  </a:glow>
                </a:effectLst>
                <a:latin typeface="Helvetica" charset="0"/>
                <a:ea typeface="ＭＳ Ｐゴシック" charset="0"/>
                <a:cs typeface="ＭＳ Ｐゴシック" charset="0"/>
              </a:rPr>
              <a:t>1 chapter</a:t>
            </a:r>
            <a:endParaRPr lang="en-US" sz="5400" b="1" dirty="0">
              <a:solidFill>
                <a:srgbClr val="FFFFFF"/>
              </a:solidFill>
              <a:effectLst>
                <a:glow rad="127000">
                  <a:srgbClr val="000000">
                    <a:alpha val="99000"/>
                  </a:srgbClr>
                </a:glow>
              </a:effectLst>
              <a:latin typeface="Helvetica" charset="0"/>
              <a:ea typeface="ＭＳ Ｐゴシック" charset="0"/>
              <a:cs typeface="ＭＳ Ｐゴシック"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2"/>
          <p:cNvSpPr>
            <a:spLocks noGrp="1" noChangeArrowheads="1"/>
          </p:cNvSpPr>
          <p:nvPr>
            <p:ph type="ctrTitle"/>
          </p:nvPr>
        </p:nvSpPr>
        <p:spPr>
          <a:xfrm>
            <a:off x="838200" y="53975"/>
            <a:ext cx="7391400" cy="1143000"/>
          </a:xfrm>
        </p:spPr>
        <p:txBody>
          <a:bodyPr/>
          <a:lstStyle/>
          <a:p>
            <a:pPr eaLnBrk="1" hangingPunct="1"/>
            <a:r>
              <a:rPr lang="en-US">
                <a:latin typeface="Helvetica" charset="0"/>
                <a:ea typeface="ＭＳ Ｐゴシック" charset="0"/>
                <a:cs typeface="ＭＳ Ｐゴシック" charset="0"/>
              </a:rPr>
              <a:t>Pembicara &amp; Penilai SBC</a:t>
            </a:r>
          </a:p>
        </p:txBody>
      </p:sp>
      <p:sp>
        <p:nvSpPr>
          <p:cNvPr id="589826" name="Text Box 4"/>
          <p:cNvSpPr txBox="1">
            <a:spLocks noChangeArrowheads="1"/>
          </p:cNvSpPr>
          <p:nvPr/>
        </p:nvSpPr>
        <p:spPr bwMode="auto">
          <a:xfrm>
            <a:off x="8458200" y="152400"/>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solidFill>
                  <a:srgbClr val="000000"/>
                </a:solidFill>
                <a:latin typeface="Times New Roman" charset="0"/>
              </a:rPr>
              <a:t>viii</a:t>
            </a:r>
            <a:endParaRPr lang="en-US" sz="2400">
              <a:solidFill>
                <a:srgbClr val="000000"/>
              </a:solidFill>
              <a:latin typeface="Times New Roman" charset="0"/>
            </a:endParaRPr>
          </a:p>
        </p:txBody>
      </p:sp>
      <p:sp>
        <p:nvSpPr>
          <p:cNvPr id="589827" name="Text Box 5"/>
          <p:cNvSpPr txBox="1">
            <a:spLocks noChangeArrowheads="1"/>
          </p:cNvSpPr>
          <p:nvPr/>
        </p:nvSpPr>
        <p:spPr bwMode="auto">
          <a:xfrm>
            <a:off x="7121525" y="6172200"/>
            <a:ext cx="1912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solidFill>
                  <a:srgbClr val="000000"/>
                </a:solidFill>
              </a:rPr>
              <a:t>July-Nov 12</a:t>
            </a:r>
          </a:p>
        </p:txBody>
      </p:sp>
      <p:graphicFrame>
        <p:nvGraphicFramePr>
          <p:cNvPr id="589828" name="Object 2"/>
          <p:cNvGraphicFramePr>
            <a:graphicFrameLocks noChangeAspect="1"/>
          </p:cNvGraphicFramePr>
          <p:nvPr/>
        </p:nvGraphicFramePr>
        <p:xfrm>
          <a:off x="-36513" y="1223963"/>
          <a:ext cx="9180513" cy="5876925"/>
        </p:xfrm>
        <a:graphic>
          <a:graphicData uri="http://schemas.openxmlformats.org/presentationml/2006/ole">
            <mc:AlternateContent xmlns:mc="http://schemas.openxmlformats.org/markup-compatibility/2006">
              <mc:Choice xmlns:v="urn:schemas-microsoft-com:vml" Requires="v">
                <p:oleObj spid="_x0000_s589855" name="Document" r:id="rId4" imgW="6387865" imgH="4089249" progId="Word.Document.12">
                  <p:embed/>
                </p:oleObj>
              </mc:Choice>
              <mc:Fallback>
                <p:oleObj name="Document" r:id="rId4" imgW="6387865" imgH="4089249" progId="Word.Document.1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1223963"/>
                        <a:ext cx="9180513"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a:xfrm>
            <a:off x="685800" y="0"/>
            <a:ext cx="7772400" cy="1027113"/>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en-US" sz="3600" b="1" dirty="0" err="1">
                <a:effectLst>
                  <a:outerShdw blurRad="38100" dist="38100" dir="2700000" algn="tl">
                    <a:srgbClr val="000000"/>
                  </a:outerShdw>
                </a:effectLst>
                <a:latin typeface="Arial" charset="0"/>
                <a:cs typeface="Arial" charset="0"/>
              </a:rPr>
              <a:t>Ayat-Ayat</a:t>
            </a:r>
            <a:r>
              <a:rPr lang="en-US" sz="3600" b="1" dirty="0">
                <a:effectLst>
                  <a:outerShdw blurRad="38100" dist="38100" dir="2700000" algn="tl">
                    <a:srgbClr val="000000"/>
                  </a:outerShdw>
                </a:effectLst>
                <a:latin typeface="Arial" charset="0"/>
                <a:cs typeface="Arial" charset="0"/>
              </a:rPr>
              <a:t> </a:t>
            </a:r>
            <a:r>
              <a:rPr lang="en-US" sz="3600" b="1" dirty="0" err="1">
                <a:effectLst>
                  <a:outerShdw blurRad="38100" dist="38100" dir="2700000" algn="tl">
                    <a:srgbClr val="000000"/>
                  </a:outerShdw>
                </a:effectLst>
                <a:latin typeface="Arial" charset="0"/>
                <a:cs typeface="Arial" charset="0"/>
              </a:rPr>
              <a:t>untuk</a:t>
            </a:r>
            <a:r>
              <a:rPr lang="en-US" sz="3600" b="1" dirty="0">
                <a:effectLst>
                  <a:outerShdw blurRad="38100" dist="38100" dir="2700000" algn="tl">
                    <a:srgbClr val="000000"/>
                  </a:outerShdw>
                </a:effectLst>
                <a:latin typeface="Arial" charset="0"/>
                <a:cs typeface="Arial" charset="0"/>
              </a:rPr>
              <a:t> </a:t>
            </a:r>
            <a:r>
              <a:rPr lang="en-US" sz="3600" b="1" dirty="0" err="1">
                <a:effectLst>
                  <a:outerShdw blurRad="38100" dist="38100" dir="2700000" algn="tl">
                    <a:srgbClr val="000000"/>
                  </a:outerShdw>
                </a:effectLst>
                <a:latin typeface="Arial" charset="0"/>
                <a:cs typeface="Arial" charset="0"/>
              </a:rPr>
              <a:t>Khotbah</a:t>
            </a:r>
            <a:r>
              <a:rPr lang="en-US" sz="3600" b="1" dirty="0">
                <a:effectLst>
                  <a:outerShdw blurRad="38100" dist="38100" dir="2700000" algn="tl">
                    <a:srgbClr val="000000"/>
                  </a:outerShdw>
                </a:effectLst>
                <a:latin typeface="Arial" charset="0"/>
                <a:cs typeface="Arial" charset="0"/>
              </a:rPr>
              <a:t> </a:t>
            </a:r>
            <a:r>
              <a:rPr lang="en-US" sz="3600" b="1" dirty="0" err="1">
                <a:effectLst>
                  <a:outerShdw blurRad="38100" dist="38100" dir="2700000" algn="tl">
                    <a:srgbClr val="000000"/>
                  </a:outerShdw>
                </a:effectLst>
                <a:latin typeface="Arial" charset="0"/>
                <a:cs typeface="Arial" charset="0"/>
              </a:rPr>
              <a:t>dari</a:t>
            </a:r>
            <a:r>
              <a:rPr lang="en-US" sz="3600" b="1" dirty="0">
                <a:effectLst>
                  <a:outerShdw blurRad="38100" dist="38100" dir="2700000" algn="tl">
                    <a:srgbClr val="000000"/>
                  </a:outerShdw>
                </a:effectLst>
                <a:latin typeface="Arial" charset="0"/>
                <a:cs typeface="Arial" charset="0"/>
              </a:rPr>
              <a:t> </a:t>
            </a:r>
            <a:r>
              <a:rPr lang="en-US" sz="3600" b="1" dirty="0" err="1">
                <a:effectLst>
                  <a:outerShdw blurRad="38100" dist="38100" dir="2700000" algn="tl">
                    <a:srgbClr val="000000"/>
                  </a:outerShdw>
                </a:effectLst>
                <a:latin typeface="Arial" charset="0"/>
                <a:cs typeface="Arial" charset="0"/>
              </a:rPr>
              <a:t>Surat-Surat</a:t>
            </a:r>
            <a:r>
              <a:rPr lang="en-US" sz="3600" b="1" dirty="0">
                <a:effectLst>
                  <a:outerShdw blurRad="38100" dist="38100" dir="2700000" algn="tl">
                    <a:srgbClr val="000000"/>
                  </a:outerShdw>
                </a:effectLst>
                <a:latin typeface="Arial" charset="0"/>
                <a:cs typeface="Arial" charset="0"/>
              </a:rPr>
              <a:t> di </a:t>
            </a:r>
            <a:r>
              <a:rPr lang="en-US" sz="3600" b="1" dirty="0" smtClean="0">
                <a:effectLst>
                  <a:outerShdw blurRad="38100" dist="38100" dir="2700000" algn="tl">
                    <a:srgbClr val="000000"/>
                  </a:outerShdw>
                </a:effectLst>
                <a:latin typeface="Arial" charset="0"/>
                <a:cs typeface="Arial" charset="0"/>
              </a:rPr>
              <a:t>PB </a:t>
            </a:r>
            <a:r>
              <a:rPr lang="en-US" sz="3600" b="1" dirty="0">
                <a:effectLst>
                  <a:outerShdw blurRad="38100" dist="38100" dir="2700000" algn="tl">
                    <a:srgbClr val="000000"/>
                  </a:outerShdw>
                </a:effectLst>
                <a:latin typeface="Arial" charset="0"/>
                <a:cs typeface="Arial" charset="0"/>
              </a:rPr>
              <a:t>(15 </a:t>
            </a:r>
            <a:r>
              <a:rPr lang="en-US" sz="3600" b="1" dirty="0" err="1">
                <a:effectLst>
                  <a:outerShdw blurRad="38100" dist="38100" dir="2700000" algn="tl">
                    <a:srgbClr val="000000"/>
                  </a:outerShdw>
                </a:effectLst>
                <a:latin typeface="Arial" charset="0"/>
                <a:cs typeface="Arial" charset="0"/>
              </a:rPr>
              <a:t>menit</a:t>
            </a:r>
            <a:r>
              <a:rPr lang="en-US" sz="3600" b="1" dirty="0">
                <a:effectLst>
                  <a:outerShdw blurRad="38100" dist="38100" dir="2700000" algn="tl">
                    <a:srgbClr val="000000"/>
                  </a:outerShdw>
                </a:effectLst>
                <a:latin typeface="Arial" charset="0"/>
                <a:cs typeface="Arial" charset="0"/>
              </a:rPr>
              <a:t>)</a:t>
            </a:r>
            <a:endParaRPr lang="en-US" b="1" dirty="0">
              <a:latin typeface="Arial" charset="0"/>
              <a:cs typeface="Arial" charset="0"/>
            </a:endParaRPr>
          </a:p>
        </p:txBody>
      </p:sp>
      <p:sp>
        <p:nvSpPr>
          <p:cNvPr id="347139" name="Rectangle 3"/>
          <p:cNvSpPr>
            <a:spLocks noGrp="1" noChangeArrowheads="1"/>
          </p:cNvSpPr>
          <p:nvPr>
            <p:ph type="body" sz="half" idx="1"/>
          </p:nvPr>
        </p:nvSpPr>
        <p:spPr>
          <a:xfrm>
            <a:off x="457200" y="1295400"/>
            <a:ext cx="8458200" cy="5334000"/>
          </a:xfrm>
          <a:effectLst>
            <a:outerShdw blurRad="25400" dist="25399" dir="2700000" algn="ctr" rotWithShape="0">
              <a:srgbClr val="000000">
                <a:alpha val="99962"/>
              </a:srgbClr>
            </a:outerShdw>
          </a:effectLst>
        </p:spPr>
        <p:txBody>
          <a:bodyPr/>
          <a:lstStyle/>
          <a:p>
            <a:pPr eaLnBrk="1" hangingPunct="1">
              <a:lnSpc>
                <a:spcPct val="90000"/>
              </a:lnSpc>
              <a:buFont typeface="Wingdings" charset="0"/>
              <a:buNone/>
              <a:defRPr/>
            </a:pPr>
            <a:r>
              <a:rPr lang="en-US" sz="2200" b="1" u="sng" dirty="0" smtClean="0">
                <a:solidFill>
                  <a:srgbClr val="FFFF00"/>
                </a:solidFill>
                <a:latin typeface="Arial"/>
                <a:cs typeface="Arial"/>
              </a:rPr>
              <a:t>Roma </a:t>
            </a:r>
            <a:r>
              <a:rPr lang="en-US" sz="2200" b="1" u="sng" dirty="0">
                <a:solidFill>
                  <a:srgbClr val="FFFF00"/>
                </a:solidFill>
                <a:latin typeface="Arial"/>
                <a:cs typeface="Arial"/>
              </a:rPr>
              <a:t>13:8</a:t>
            </a:r>
            <a:r>
              <a:rPr lang="en-US" sz="2200" b="1" dirty="0">
                <a:solidFill>
                  <a:srgbClr val="FFFF00"/>
                </a:solidFill>
                <a:latin typeface="Arial"/>
                <a:cs typeface="Arial"/>
              </a:rPr>
              <a:t> </a:t>
            </a:r>
          </a:p>
          <a:p>
            <a:pPr eaLnBrk="1" hangingPunct="1">
              <a:lnSpc>
                <a:spcPct val="90000"/>
              </a:lnSpc>
              <a:buFont typeface="Wingdings" charset="0"/>
              <a:buNone/>
              <a:defRPr/>
            </a:pPr>
            <a:r>
              <a:rPr lang="en-US" sz="2200" b="1" dirty="0">
                <a:solidFill>
                  <a:srgbClr val="FFFF00"/>
                </a:solidFill>
                <a:latin typeface="Arial"/>
                <a:cs typeface="Arial"/>
              </a:rPr>
              <a:t>	</a:t>
            </a:r>
            <a:r>
              <a:rPr lang="en-US" sz="2200" b="1" baseline="30000" dirty="0" smtClean="0">
                <a:solidFill>
                  <a:srgbClr val="FFFF00"/>
                </a:solidFill>
                <a:latin typeface="Arial"/>
                <a:cs typeface="Arial"/>
              </a:rPr>
              <a:t>8</a:t>
            </a:r>
            <a:r>
              <a:rPr lang="en-US" sz="2200" b="1" dirty="0" smtClean="0">
                <a:solidFill>
                  <a:srgbClr val="FFFF00"/>
                </a:solidFill>
                <a:latin typeface="Arial"/>
                <a:cs typeface="Arial"/>
              </a:rPr>
              <a:t>Janganlah </a:t>
            </a:r>
            <a:r>
              <a:rPr lang="en-US" sz="2200" b="1" dirty="0" err="1" smtClean="0">
                <a:solidFill>
                  <a:srgbClr val="FFFF00"/>
                </a:solidFill>
                <a:latin typeface="Arial"/>
                <a:cs typeface="Arial"/>
              </a:rPr>
              <a:t>kamu</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berhutang</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apa-apa</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kepada</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siapapun</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juga</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tetapi</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hendaklah</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kamu</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saling</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mengasihi</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Sebab</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barangsiapa</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mengasihi</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sesamanya</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manusia</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ia</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sudah</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memenuhi</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hukum</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Taurat</a:t>
            </a:r>
            <a:r>
              <a:rPr lang="en-US" sz="2200" b="1" dirty="0" smtClean="0">
                <a:solidFill>
                  <a:srgbClr val="FFFF00"/>
                </a:solidFill>
                <a:latin typeface="Arial"/>
                <a:cs typeface="Arial"/>
              </a:rPr>
              <a:t>.</a:t>
            </a:r>
            <a:endParaRPr lang="en-US" sz="2200" b="1" dirty="0">
              <a:solidFill>
                <a:srgbClr val="FFFF00"/>
              </a:solidFill>
              <a:latin typeface="Arial"/>
              <a:cs typeface="Arial"/>
            </a:endParaRPr>
          </a:p>
          <a:p>
            <a:pPr eaLnBrk="1" hangingPunct="1">
              <a:lnSpc>
                <a:spcPct val="90000"/>
              </a:lnSpc>
              <a:buFont typeface="Wingdings" charset="0"/>
              <a:buNone/>
              <a:defRPr/>
            </a:pPr>
            <a:r>
              <a:rPr lang="en-US" sz="2200" b="1" u="sng" dirty="0" smtClean="0">
                <a:latin typeface="Arial"/>
                <a:cs typeface="Arial"/>
              </a:rPr>
              <a:t>Roma </a:t>
            </a:r>
            <a:r>
              <a:rPr lang="en-US" sz="2200" b="1" u="sng" dirty="0">
                <a:latin typeface="Arial"/>
                <a:cs typeface="Arial"/>
              </a:rPr>
              <a:t>14:22-23</a:t>
            </a:r>
            <a:endParaRPr lang="en-US" sz="2200" b="1" dirty="0">
              <a:latin typeface="Arial"/>
              <a:cs typeface="Arial"/>
            </a:endParaRPr>
          </a:p>
          <a:p>
            <a:pPr eaLnBrk="1" hangingPunct="1">
              <a:lnSpc>
                <a:spcPct val="90000"/>
              </a:lnSpc>
              <a:buFont typeface="Wingdings" charset="0"/>
              <a:buNone/>
              <a:defRPr/>
            </a:pPr>
            <a:r>
              <a:rPr lang="en-US" sz="2200" b="1" baseline="30000" dirty="0">
                <a:latin typeface="Arial"/>
                <a:cs typeface="Arial"/>
              </a:rPr>
              <a:t>	</a:t>
            </a:r>
            <a:r>
              <a:rPr lang="en-US" sz="2200" b="1" baseline="30000" dirty="0" smtClean="0">
                <a:latin typeface="Arial"/>
                <a:cs typeface="Arial"/>
              </a:rPr>
              <a:t>22</a:t>
            </a:r>
            <a:r>
              <a:rPr lang="en-US" sz="2200" b="1" dirty="0" smtClean="0">
                <a:latin typeface="Arial"/>
                <a:cs typeface="Arial"/>
              </a:rPr>
              <a:t>Berpeganglah </a:t>
            </a:r>
            <a:r>
              <a:rPr lang="en-US" sz="2200" b="1" dirty="0" err="1" smtClean="0">
                <a:latin typeface="Arial"/>
                <a:cs typeface="Arial"/>
              </a:rPr>
              <a:t>pada</a:t>
            </a:r>
            <a:r>
              <a:rPr lang="en-US" sz="2200" b="1" dirty="0" smtClean="0">
                <a:latin typeface="Arial"/>
                <a:cs typeface="Arial"/>
              </a:rPr>
              <a:t> </a:t>
            </a:r>
            <a:r>
              <a:rPr lang="en-US" sz="2200" b="1" dirty="0" err="1" smtClean="0">
                <a:latin typeface="Arial"/>
                <a:cs typeface="Arial"/>
              </a:rPr>
              <a:t>keyakinan</a:t>
            </a:r>
            <a:r>
              <a:rPr lang="en-US" sz="2200" b="1" dirty="0" smtClean="0">
                <a:latin typeface="Arial"/>
                <a:cs typeface="Arial"/>
              </a:rPr>
              <a:t> yang </a:t>
            </a:r>
            <a:r>
              <a:rPr lang="en-US" sz="2200" b="1" dirty="0" err="1" smtClean="0">
                <a:latin typeface="Arial"/>
                <a:cs typeface="Arial"/>
              </a:rPr>
              <a:t>engkau</a:t>
            </a:r>
            <a:r>
              <a:rPr lang="en-US" sz="2200" b="1" dirty="0" smtClean="0">
                <a:latin typeface="Arial"/>
                <a:cs typeface="Arial"/>
              </a:rPr>
              <a:t> </a:t>
            </a:r>
            <a:r>
              <a:rPr lang="en-US" sz="2200" b="1" dirty="0" err="1" smtClean="0">
                <a:latin typeface="Arial"/>
                <a:cs typeface="Arial"/>
              </a:rPr>
              <a:t>miliki</a:t>
            </a:r>
            <a:r>
              <a:rPr lang="en-US" sz="2200" b="1" dirty="0" smtClean="0">
                <a:latin typeface="Arial"/>
                <a:cs typeface="Arial"/>
              </a:rPr>
              <a:t> </a:t>
            </a:r>
            <a:r>
              <a:rPr lang="en-US" sz="2200" b="1" dirty="0" err="1" smtClean="0">
                <a:latin typeface="Arial"/>
                <a:cs typeface="Arial"/>
              </a:rPr>
              <a:t>itu</a:t>
            </a:r>
            <a:r>
              <a:rPr lang="en-US" sz="2200" b="1" dirty="0" smtClean="0">
                <a:latin typeface="Arial"/>
                <a:cs typeface="Arial"/>
              </a:rPr>
              <a:t>, </a:t>
            </a:r>
            <a:r>
              <a:rPr lang="en-US" sz="2200" b="1" dirty="0" err="1" smtClean="0">
                <a:latin typeface="Arial"/>
                <a:cs typeface="Arial"/>
              </a:rPr>
              <a:t>bagi</a:t>
            </a:r>
            <a:r>
              <a:rPr lang="en-US" sz="2200" b="1" dirty="0" smtClean="0">
                <a:latin typeface="Arial"/>
                <a:cs typeface="Arial"/>
              </a:rPr>
              <a:t> </a:t>
            </a:r>
            <a:r>
              <a:rPr lang="en-US" sz="2200" b="1" dirty="0" err="1" smtClean="0">
                <a:latin typeface="Arial"/>
                <a:cs typeface="Arial"/>
              </a:rPr>
              <a:t>dirimu</a:t>
            </a:r>
            <a:r>
              <a:rPr lang="en-US" sz="2200" b="1" dirty="0" smtClean="0">
                <a:latin typeface="Arial"/>
                <a:cs typeface="Arial"/>
              </a:rPr>
              <a:t> </a:t>
            </a:r>
            <a:r>
              <a:rPr lang="en-US" sz="2200" b="1" dirty="0" err="1" smtClean="0">
                <a:latin typeface="Arial"/>
                <a:cs typeface="Arial"/>
              </a:rPr>
              <a:t>sendiri</a:t>
            </a:r>
            <a:r>
              <a:rPr lang="en-US" sz="2200" b="1" dirty="0" smtClean="0">
                <a:latin typeface="Arial"/>
                <a:cs typeface="Arial"/>
              </a:rPr>
              <a:t> di </a:t>
            </a:r>
            <a:r>
              <a:rPr lang="en-US" sz="2200" b="1" dirty="0" err="1" smtClean="0">
                <a:latin typeface="Arial"/>
                <a:cs typeface="Arial"/>
              </a:rPr>
              <a:t>hadapan</a:t>
            </a:r>
            <a:r>
              <a:rPr lang="en-US" sz="2200" b="1" dirty="0" smtClean="0">
                <a:latin typeface="Arial"/>
                <a:cs typeface="Arial"/>
              </a:rPr>
              <a:t> Allah. </a:t>
            </a:r>
            <a:r>
              <a:rPr lang="en-US" sz="2200" b="1" dirty="0" err="1" smtClean="0">
                <a:latin typeface="Arial"/>
                <a:cs typeface="Arial"/>
              </a:rPr>
              <a:t>Berbahagialah</a:t>
            </a:r>
            <a:r>
              <a:rPr lang="en-US" sz="2200" b="1" dirty="0" smtClean="0">
                <a:latin typeface="Arial"/>
                <a:cs typeface="Arial"/>
              </a:rPr>
              <a:t> </a:t>
            </a:r>
            <a:r>
              <a:rPr lang="en-US" sz="2200" b="1" dirty="0" err="1" smtClean="0">
                <a:latin typeface="Arial"/>
                <a:cs typeface="Arial"/>
              </a:rPr>
              <a:t>dia</a:t>
            </a:r>
            <a:r>
              <a:rPr lang="en-US" sz="2200" b="1" dirty="0" smtClean="0">
                <a:latin typeface="Arial"/>
                <a:cs typeface="Arial"/>
              </a:rPr>
              <a:t>, yang </a:t>
            </a:r>
            <a:r>
              <a:rPr lang="en-US" sz="2200" b="1" dirty="0" err="1" smtClean="0">
                <a:latin typeface="Arial"/>
                <a:cs typeface="Arial"/>
              </a:rPr>
              <a:t>tidak</a:t>
            </a:r>
            <a:r>
              <a:rPr lang="en-US" sz="2200" b="1" dirty="0" smtClean="0">
                <a:latin typeface="Arial"/>
                <a:cs typeface="Arial"/>
              </a:rPr>
              <a:t> </a:t>
            </a:r>
            <a:r>
              <a:rPr lang="en-US" sz="2200" b="1" dirty="0" err="1" smtClean="0">
                <a:latin typeface="Arial"/>
                <a:cs typeface="Arial"/>
              </a:rPr>
              <a:t>menghukum</a:t>
            </a:r>
            <a:r>
              <a:rPr lang="en-US" sz="2200" b="1" dirty="0" smtClean="0">
                <a:latin typeface="Arial"/>
                <a:cs typeface="Arial"/>
              </a:rPr>
              <a:t> </a:t>
            </a:r>
            <a:r>
              <a:rPr lang="en-US" sz="2200" b="1" dirty="0" err="1" smtClean="0">
                <a:latin typeface="Arial"/>
                <a:cs typeface="Arial"/>
              </a:rPr>
              <a:t>dirinya</a:t>
            </a:r>
            <a:r>
              <a:rPr lang="en-US" sz="2200" b="1" dirty="0" smtClean="0">
                <a:latin typeface="Arial"/>
                <a:cs typeface="Arial"/>
              </a:rPr>
              <a:t> </a:t>
            </a:r>
            <a:r>
              <a:rPr lang="en-US" sz="2200" b="1" dirty="0" err="1" smtClean="0">
                <a:latin typeface="Arial"/>
                <a:cs typeface="Arial"/>
              </a:rPr>
              <a:t>sendiri</a:t>
            </a:r>
            <a:r>
              <a:rPr lang="en-US" sz="2200" b="1" dirty="0" smtClean="0">
                <a:latin typeface="Arial"/>
                <a:cs typeface="Arial"/>
              </a:rPr>
              <a:t> </a:t>
            </a:r>
            <a:r>
              <a:rPr lang="en-US" sz="2200" b="1" dirty="0" err="1" smtClean="0">
                <a:latin typeface="Arial"/>
                <a:cs typeface="Arial"/>
              </a:rPr>
              <a:t>dalam</a:t>
            </a:r>
            <a:r>
              <a:rPr lang="en-US" sz="2200" b="1" dirty="0" smtClean="0">
                <a:latin typeface="Arial"/>
                <a:cs typeface="Arial"/>
              </a:rPr>
              <a:t> </a:t>
            </a:r>
            <a:r>
              <a:rPr lang="en-US" sz="2200" b="1" dirty="0" err="1" smtClean="0">
                <a:latin typeface="Arial"/>
                <a:cs typeface="Arial"/>
              </a:rPr>
              <a:t>apa</a:t>
            </a:r>
            <a:r>
              <a:rPr lang="en-US" sz="2200" b="1" dirty="0" smtClean="0">
                <a:latin typeface="Arial"/>
                <a:cs typeface="Arial"/>
              </a:rPr>
              <a:t> yang </a:t>
            </a:r>
            <a:r>
              <a:rPr lang="en-US" sz="2200" b="1" dirty="0" err="1" smtClean="0">
                <a:latin typeface="Arial"/>
                <a:cs typeface="Arial"/>
              </a:rPr>
              <a:t>dianggapnya</a:t>
            </a:r>
            <a:r>
              <a:rPr lang="en-US" sz="2200" b="1" dirty="0" smtClean="0">
                <a:latin typeface="Arial"/>
                <a:cs typeface="Arial"/>
              </a:rPr>
              <a:t> </a:t>
            </a:r>
            <a:r>
              <a:rPr lang="en-US" sz="2200" b="1" dirty="0" err="1" smtClean="0">
                <a:latin typeface="Arial"/>
                <a:cs typeface="Arial"/>
              </a:rPr>
              <a:t>baik</a:t>
            </a:r>
            <a:r>
              <a:rPr lang="en-US" sz="2200" b="1" dirty="0" smtClean="0">
                <a:latin typeface="Arial"/>
                <a:cs typeface="Arial"/>
              </a:rPr>
              <a:t> </a:t>
            </a:r>
            <a:r>
              <a:rPr lang="en-US" sz="2200" b="1" dirty="0" err="1" smtClean="0">
                <a:latin typeface="Arial"/>
                <a:cs typeface="Arial"/>
              </a:rPr>
              <a:t>untuk</a:t>
            </a:r>
            <a:r>
              <a:rPr lang="en-US" sz="2200" b="1" dirty="0" smtClean="0">
                <a:latin typeface="Arial"/>
                <a:cs typeface="Arial"/>
              </a:rPr>
              <a:t> </a:t>
            </a:r>
            <a:r>
              <a:rPr lang="en-US" sz="2200" b="1" dirty="0" err="1" smtClean="0">
                <a:latin typeface="Arial"/>
                <a:cs typeface="Arial"/>
              </a:rPr>
              <a:t>dilakukan</a:t>
            </a:r>
            <a:r>
              <a:rPr lang="en-US" sz="2200" b="1" dirty="0" smtClean="0">
                <a:latin typeface="Arial"/>
                <a:cs typeface="Arial"/>
              </a:rPr>
              <a:t>. </a:t>
            </a:r>
            <a:r>
              <a:rPr lang="en-US" sz="2200" b="1" baseline="30000" dirty="0" smtClean="0">
                <a:latin typeface="Arial"/>
                <a:cs typeface="Arial"/>
              </a:rPr>
              <a:t>23</a:t>
            </a:r>
            <a:r>
              <a:rPr lang="en-US" sz="2200" b="1" dirty="0" smtClean="0">
                <a:latin typeface="Arial"/>
                <a:cs typeface="Arial"/>
              </a:rPr>
              <a:t>Tetapi </a:t>
            </a:r>
            <a:r>
              <a:rPr lang="en-US" sz="2200" b="1" dirty="0" err="1" smtClean="0">
                <a:latin typeface="Arial"/>
                <a:cs typeface="Arial"/>
              </a:rPr>
              <a:t>barangsiapa</a:t>
            </a:r>
            <a:r>
              <a:rPr lang="en-US" sz="2200" b="1" dirty="0" smtClean="0">
                <a:latin typeface="Arial"/>
                <a:cs typeface="Arial"/>
              </a:rPr>
              <a:t> yang </a:t>
            </a:r>
            <a:r>
              <a:rPr lang="en-US" sz="2200" b="1" dirty="0" err="1" smtClean="0">
                <a:latin typeface="Arial"/>
                <a:cs typeface="Arial"/>
              </a:rPr>
              <a:t>bimbang</a:t>
            </a:r>
            <a:r>
              <a:rPr lang="en-US" sz="2200" b="1" dirty="0" smtClean="0">
                <a:latin typeface="Arial"/>
                <a:cs typeface="Arial"/>
              </a:rPr>
              <a:t>, </a:t>
            </a:r>
            <a:r>
              <a:rPr lang="en-US" sz="2200" b="1" dirty="0" err="1" smtClean="0">
                <a:latin typeface="Arial"/>
                <a:cs typeface="Arial"/>
              </a:rPr>
              <a:t>kalau</a:t>
            </a:r>
            <a:r>
              <a:rPr lang="en-US" sz="2200" b="1" dirty="0" smtClean="0">
                <a:latin typeface="Arial"/>
                <a:cs typeface="Arial"/>
              </a:rPr>
              <a:t> </a:t>
            </a:r>
            <a:r>
              <a:rPr lang="en-US" sz="2200" b="1" dirty="0" err="1" smtClean="0">
                <a:latin typeface="Arial"/>
                <a:cs typeface="Arial"/>
              </a:rPr>
              <a:t>ia</a:t>
            </a:r>
            <a:r>
              <a:rPr lang="en-US" sz="2200" b="1" dirty="0" smtClean="0">
                <a:latin typeface="Arial"/>
                <a:cs typeface="Arial"/>
              </a:rPr>
              <a:t> </a:t>
            </a:r>
            <a:r>
              <a:rPr lang="en-US" sz="2200" b="1" dirty="0" err="1" smtClean="0">
                <a:latin typeface="Arial"/>
                <a:cs typeface="Arial"/>
              </a:rPr>
              <a:t>makan</a:t>
            </a:r>
            <a:r>
              <a:rPr lang="en-US" sz="2200" b="1" dirty="0" smtClean="0">
                <a:latin typeface="Arial"/>
                <a:cs typeface="Arial"/>
              </a:rPr>
              <a:t>, </a:t>
            </a:r>
            <a:r>
              <a:rPr lang="en-US" sz="2200" b="1" dirty="0" err="1" smtClean="0">
                <a:latin typeface="Arial"/>
                <a:cs typeface="Arial"/>
              </a:rPr>
              <a:t>ia</a:t>
            </a:r>
            <a:r>
              <a:rPr lang="en-US" sz="2200" b="1" dirty="0" smtClean="0">
                <a:latin typeface="Arial"/>
                <a:cs typeface="Arial"/>
              </a:rPr>
              <a:t> </a:t>
            </a:r>
            <a:r>
              <a:rPr lang="en-US" sz="2200" b="1" dirty="0" err="1" smtClean="0">
                <a:latin typeface="Arial"/>
                <a:cs typeface="Arial"/>
              </a:rPr>
              <a:t>telah</a:t>
            </a:r>
            <a:r>
              <a:rPr lang="en-US" sz="2200" b="1" dirty="0" smtClean="0">
                <a:latin typeface="Arial"/>
                <a:cs typeface="Arial"/>
              </a:rPr>
              <a:t> </a:t>
            </a:r>
            <a:r>
              <a:rPr lang="en-US" sz="2200" b="1" dirty="0" err="1" smtClean="0">
                <a:latin typeface="Arial"/>
                <a:cs typeface="Arial"/>
              </a:rPr>
              <a:t>dihukum</a:t>
            </a:r>
            <a:r>
              <a:rPr lang="en-US" sz="2200" b="1" dirty="0" smtClean="0">
                <a:latin typeface="Arial"/>
                <a:cs typeface="Arial"/>
              </a:rPr>
              <a:t>, </a:t>
            </a:r>
            <a:r>
              <a:rPr lang="en-US" sz="2200" b="1" dirty="0" err="1" smtClean="0">
                <a:latin typeface="Arial"/>
                <a:cs typeface="Arial"/>
              </a:rPr>
              <a:t>karena</a:t>
            </a:r>
            <a:r>
              <a:rPr lang="en-US" sz="2200" b="1" dirty="0" smtClean="0">
                <a:latin typeface="Arial"/>
                <a:cs typeface="Arial"/>
              </a:rPr>
              <a:t> </a:t>
            </a:r>
            <a:r>
              <a:rPr lang="en-US" sz="2200" b="1" dirty="0" err="1" smtClean="0">
                <a:latin typeface="Arial"/>
                <a:cs typeface="Arial"/>
              </a:rPr>
              <a:t>ia</a:t>
            </a:r>
            <a:r>
              <a:rPr lang="en-US" sz="2200" b="1" dirty="0" smtClean="0">
                <a:latin typeface="Arial"/>
                <a:cs typeface="Arial"/>
              </a:rPr>
              <a:t> </a:t>
            </a:r>
            <a:r>
              <a:rPr lang="en-US" sz="2200" b="1" dirty="0" err="1" smtClean="0">
                <a:latin typeface="Arial"/>
                <a:cs typeface="Arial"/>
              </a:rPr>
              <a:t>tidak</a:t>
            </a:r>
            <a:r>
              <a:rPr lang="en-US" sz="2200" b="1" dirty="0" smtClean="0">
                <a:latin typeface="Arial"/>
                <a:cs typeface="Arial"/>
              </a:rPr>
              <a:t> </a:t>
            </a:r>
            <a:r>
              <a:rPr lang="en-US" sz="2200" b="1" dirty="0" err="1" smtClean="0">
                <a:latin typeface="Arial"/>
                <a:cs typeface="Arial"/>
              </a:rPr>
              <a:t>melakukannnya</a:t>
            </a:r>
            <a:r>
              <a:rPr lang="en-US" sz="2200" b="1" dirty="0" smtClean="0">
                <a:latin typeface="Arial"/>
                <a:cs typeface="Arial"/>
              </a:rPr>
              <a:t> </a:t>
            </a:r>
            <a:r>
              <a:rPr lang="en-US" sz="2200" b="1" dirty="0" err="1" smtClean="0">
                <a:latin typeface="Arial"/>
                <a:cs typeface="Arial"/>
              </a:rPr>
              <a:t>berdasarkan</a:t>
            </a:r>
            <a:r>
              <a:rPr lang="en-US" sz="2200" b="1" dirty="0" smtClean="0">
                <a:latin typeface="Arial"/>
                <a:cs typeface="Arial"/>
              </a:rPr>
              <a:t> </a:t>
            </a:r>
            <a:r>
              <a:rPr lang="en-US" sz="2200" b="1" dirty="0" err="1" smtClean="0">
                <a:latin typeface="Arial"/>
                <a:cs typeface="Arial"/>
              </a:rPr>
              <a:t>iman</a:t>
            </a:r>
            <a:r>
              <a:rPr lang="en-US" sz="2200" b="1" dirty="0" smtClean="0">
                <a:latin typeface="Arial"/>
                <a:cs typeface="Arial"/>
              </a:rPr>
              <a:t>. Dan </a:t>
            </a:r>
            <a:r>
              <a:rPr lang="en-US" sz="2200" b="1" dirty="0" err="1" smtClean="0">
                <a:latin typeface="Arial"/>
                <a:cs typeface="Arial"/>
              </a:rPr>
              <a:t>segala</a:t>
            </a:r>
            <a:r>
              <a:rPr lang="en-US" sz="2200" b="1" dirty="0" smtClean="0">
                <a:latin typeface="Arial"/>
                <a:cs typeface="Arial"/>
              </a:rPr>
              <a:t> </a:t>
            </a:r>
            <a:r>
              <a:rPr lang="en-US" sz="2200" b="1" dirty="0" err="1" smtClean="0">
                <a:latin typeface="Arial"/>
                <a:cs typeface="Arial"/>
              </a:rPr>
              <a:t>sesuatu</a:t>
            </a:r>
            <a:r>
              <a:rPr lang="en-US" sz="2200" b="1" dirty="0" smtClean="0">
                <a:latin typeface="Arial"/>
                <a:cs typeface="Arial"/>
              </a:rPr>
              <a:t> yang </a:t>
            </a:r>
            <a:r>
              <a:rPr lang="en-US" sz="2200" b="1" dirty="0" err="1" smtClean="0">
                <a:latin typeface="Arial"/>
                <a:cs typeface="Arial"/>
              </a:rPr>
              <a:t>tidak</a:t>
            </a:r>
            <a:r>
              <a:rPr lang="en-US" sz="2200" b="1" dirty="0" smtClean="0">
                <a:latin typeface="Arial"/>
                <a:cs typeface="Arial"/>
              </a:rPr>
              <a:t> </a:t>
            </a:r>
            <a:r>
              <a:rPr lang="en-US" sz="2200" b="1" dirty="0" err="1" smtClean="0">
                <a:latin typeface="Arial"/>
                <a:cs typeface="Arial"/>
              </a:rPr>
              <a:t>berdasarkan</a:t>
            </a:r>
            <a:r>
              <a:rPr lang="en-US" sz="2200" b="1" dirty="0" smtClean="0">
                <a:latin typeface="Arial"/>
                <a:cs typeface="Arial"/>
              </a:rPr>
              <a:t> </a:t>
            </a:r>
            <a:r>
              <a:rPr lang="en-US" sz="2200" b="1" dirty="0" err="1" smtClean="0">
                <a:latin typeface="Arial"/>
                <a:cs typeface="Arial"/>
              </a:rPr>
              <a:t>iman</a:t>
            </a:r>
            <a:r>
              <a:rPr lang="en-US" sz="2200" b="1" dirty="0" smtClean="0">
                <a:latin typeface="Arial"/>
                <a:cs typeface="Arial"/>
              </a:rPr>
              <a:t>, </a:t>
            </a:r>
            <a:r>
              <a:rPr lang="en-US" sz="2200" b="1" dirty="0" err="1" smtClean="0">
                <a:latin typeface="Arial"/>
                <a:cs typeface="Arial"/>
              </a:rPr>
              <a:t>adalah</a:t>
            </a:r>
            <a:r>
              <a:rPr lang="en-US" sz="2200" b="1" dirty="0" smtClean="0">
                <a:latin typeface="Arial"/>
                <a:cs typeface="Arial"/>
              </a:rPr>
              <a:t> </a:t>
            </a:r>
            <a:r>
              <a:rPr lang="en-US" sz="2200" b="1" dirty="0" err="1" smtClean="0">
                <a:latin typeface="Arial"/>
                <a:cs typeface="Arial"/>
              </a:rPr>
              <a:t>dosa</a:t>
            </a:r>
            <a:r>
              <a:rPr lang="en-US" sz="2200" b="1" dirty="0" smtClean="0">
                <a:latin typeface="Arial"/>
                <a:cs typeface="Arial"/>
              </a:rPr>
              <a:t>.</a:t>
            </a:r>
            <a:endParaRPr lang="en-US" sz="2200" b="1" dirty="0">
              <a:latin typeface="Arial"/>
              <a:cs typeface="Arial"/>
            </a:endParaRPr>
          </a:p>
          <a:p>
            <a:pPr eaLnBrk="1" hangingPunct="1">
              <a:lnSpc>
                <a:spcPct val="90000"/>
              </a:lnSpc>
              <a:buFont typeface="Wingdings" charset="0"/>
              <a:buNone/>
              <a:defRPr/>
            </a:pPr>
            <a:r>
              <a:rPr lang="en-US" sz="2200" b="1" u="sng" dirty="0">
                <a:solidFill>
                  <a:srgbClr val="FFFF00"/>
                </a:solidFill>
                <a:latin typeface="Arial"/>
                <a:cs typeface="Arial"/>
              </a:rPr>
              <a:t>Gal 6:2</a:t>
            </a:r>
            <a:endParaRPr lang="en-US" sz="2200" b="1" dirty="0">
              <a:solidFill>
                <a:srgbClr val="FFFF00"/>
              </a:solidFill>
              <a:latin typeface="Arial"/>
              <a:cs typeface="Arial"/>
            </a:endParaRPr>
          </a:p>
          <a:p>
            <a:pPr eaLnBrk="1" hangingPunct="1">
              <a:lnSpc>
                <a:spcPct val="90000"/>
              </a:lnSpc>
              <a:buFont typeface="Wingdings" charset="0"/>
              <a:buNone/>
              <a:defRPr/>
            </a:pPr>
            <a:r>
              <a:rPr lang="en-US" sz="2200" b="1" baseline="30000" dirty="0">
                <a:solidFill>
                  <a:srgbClr val="FFFF00"/>
                </a:solidFill>
                <a:latin typeface="Arial"/>
                <a:cs typeface="Arial"/>
              </a:rPr>
              <a:t>	</a:t>
            </a:r>
            <a:r>
              <a:rPr lang="en-US" sz="2200" b="1" baseline="30000" dirty="0" smtClean="0">
                <a:solidFill>
                  <a:srgbClr val="FFFF00"/>
                </a:solidFill>
                <a:latin typeface="Arial"/>
                <a:cs typeface="Arial"/>
              </a:rPr>
              <a:t>2</a:t>
            </a:r>
            <a:r>
              <a:rPr lang="en-US" sz="2200" b="1" dirty="0" smtClean="0">
                <a:solidFill>
                  <a:srgbClr val="FFFF00"/>
                </a:solidFill>
                <a:latin typeface="Arial"/>
                <a:cs typeface="Arial"/>
              </a:rPr>
              <a:t>Bertolong-tolonganlah </a:t>
            </a:r>
            <a:r>
              <a:rPr lang="en-US" sz="2200" b="1" dirty="0" err="1" smtClean="0">
                <a:solidFill>
                  <a:srgbClr val="FFFF00"/>
                </a:solidFill>
                <a:latin typeface="Arial"/>
                <a:cs typeface="Arial"/>
              </a:rPr>
              <a:t>menanggung</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bebanmu</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Demikianlah</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kamu</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memenuhi</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hukum</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Kristus</a:t>
            </a:r>
            <a:r>
              <a:rPr lang="en-US" sz="2200" b="1" dirty="0" smtClean="0">
                <a:solidFill>
                  <a:srgbClr val="FFFF00"/>
                </a:solidFill>
                <a:latin typeface="Arial"/>
                <a:cs typeface="Arial"/>
              </a:rPr>
              <a:t>.</a:t>
            </a:r>
            <a:endParaRPr lang="en-US" sz="2200" b="1" dirty="0">
              <a:solidFill>
                <a:srgbClr val="FFFF00"/>
              </a:solidFill>
              <a:latin typeface="Arial"/>
              <a:cs typeface="Arial"/>
            </a:endParaRPr>
          </a:p>
        </p:txBody>
      </p:sp>
      <p:sp>
        <p:nvSpPr>
          <p:cNvPr id="591875" name="Text Box 4"/>
          <p:cNvSpPr txBox="1">
            <a:spLocks noChangeArrowheads="1"/>
          </p:cNvSpPr>
          <p:nvPr/>
        </p:nvSpPr>
        <p:spPr bwMode="auto">
          <a:xfrm>
            <a:off x="8662988" y="762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833" name="Picture 2" descr="Agros Farm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4834" name="Picture 2" descr="IMG_767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19700" y="2420938"/>
            <a:ext cx="5627688" cy="422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932040" y="260350"/>
            <a:ext cx="4177035" cy="23765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sz="3600" b="1" dirty="0" smtClean="0">
                <a:solidFill>
                  <a:schemeClr val="tx1"/>
                </a:solidFill>
                <a:effectLst>
                  <a:glow rad="266700">
                    <a:schemeClr val="bg1">
                      <a:alpha val="75000"/>
                    </a:schemeClr>
                  </a:glow>
                </a:effectLst>
              </a:rPr>
              <a:t>Kurt</a:t>
            </a:r>
            <a:r>
              <a:rPr lang="en-US" sz="3600" b="1" dirty="0">
                <a:solidFill>
                  <a:schemeClr val="tx1"/>
                </a:solidFill>
                <a:effectLst>
                  <a:glow rad="266700">
                    <a:schemeClr val="bg1">
                      <a:alpha val="75000"/>
                    </a:schemeClr>
                  </a:glow>
                </a:effectLst>
              </a:rPr>
              <a:t> </a:t>
            </a:r>
            <a:r>
              <a:rPr lang="en-US" sz="3600" b="1" dirty="0" err="1" smtClean="0">
                <a:solidFill>
                  <a:schemeClr val="tx1"/>
                </a:solidFill>
                <a:effectLst>
                  <a:glow rad="266700">
                    <a:schemeClr val="bg1">
                      <a:alpha val="75000"/>
                    </a:schemeClr>
                  </a:glow>
                </a:effectLst>
              </a:rPr>
              <a:t>bekerja</a:t>
            </a:r>
            <a:r>
              <a:rPr lang="en-US" sz="3600" b="1" dirty="0" smtClean="0">
                <a:solidFill>
                  <a:schemeClr val="tx1"/>
                </a:solidFill>
                <a:effectLst>
                  <a:glow rad="266700">
                    <a:schemeClr val="bg1">
                      <a:alpha val="75000"/>
                    </a:schemeClr>
                  </a:glow>
                </a:effectLst>
              </a:rPr>
              <a:t> di </a:t>
            </a:r>
            <a:r>
              <a:rPr lang="en-US" sz="3600" b="1" dirty="0" err="1" smtClean="0">
                <a:solidFill>
                  <a:schemeClr val="tx1"/>
                </a:solidFill>
                <a:effectLst>
                  <a:glow rad="266700">
                    <a:schemeClr val="bg1">
                      <a:alpha val="75000"/>
                    </a:schemeClr>
                  </a:glow>
                </a:effectLst>
              </a:rPr>
              <a:t>bidang</a:t>
            </a:r>
            <a:r>
              <a:rPr lang="en-US" sz="3600" b="1" dirty="0" smtClean="0">
                <a:solidFill>
                  <a:schemeClr val="tx1"/>
                </a:solidFill>
                <a:effectLst>
                  <a:glow rad="266700">
                    <a:schemeClr val="bg1">
                      <a:alpha val="75000"/>
                    </a:schemeClr>
                  </a:glow>
                </a:effectLst>
              </a:rPr>
              <a:t> marketing &amp; IT</a:t>
            </a:r>
            <a:endParaRPr lang="en-US" sz="3600" b="1" dirty="0">
              <a:solidFill>
                <a:schemeClr val="tx1"/>
              </a:solidFill>
              <a:effectLst>
                <a:glow rad="266700">
                  <a:schemeClr val="bg1">
                    <a:alpha val="75000"/>
                  </a:schemeClr>
                </a:glow>
              </a:effectLst>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99"/>
                </a:solidFill>
                <a:effectLst>
                  <a:glow rad="266700">
                    <a:srgbClr val="000000">
                      <a:alpha val="75000"/>
                    </a:srgbClr>
                  </a:glow>
                </a:effectLst>
                <a:latin typeface="Arial" charset="0"/>
              </a:rPr>
              <a:t>6</a:t>
            </a:r>
          </a:p>
        </p:txBody>
      </p:sp>
      <p:pic>
        <p:nvPicPr>
          <p:cNvPr id="504837" name="Picture 4" descr="Agros 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42988" y="4437063"/>
            <a:ext cx="22860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Kurt &amp; Cara Sides.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08063" y="0"/>
            <a:ext cx="10404476"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a:xfrm>
            <a:off x="517525" y="0"/>
            <a:ext cx="7940675" cy="1027113"/>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en-US" sz="3600" b="1" dirty="0" err="1">
                <a:effectLst>
                  <a:outerShdw blurRad="38100" dist="38100" dir="2700000" algn="tl">
                    <a:srgbClr val="000000"/>
                  </a:outerShdw>
                </a:effectLst>
                <a:latin typeface="Arial" charset="0"/>
                <a:cs typeface="Arial" charset="0"/>
              </a:rPr>
              <a:t>Ayat-Ayat</a:t>
            </a:r>
            <a:r>
              <a:rPr lang="en-US" sz="3600" b="1" dirty="0">
                <a:effectLst>
                  <a:outerShdw blurRad="38100" dist="38100" dir="2700000" algn="tl">
                    <a:srgbClr val="000000"/>
                  </a:outerShdw>
                </a:effectLst>
                <a:latin typeface="Arial" charset="0"/>
                <a:cs typeface="Arial" charset="0"/>
              </a:rPr>
              <a:t> </a:t>
            </a:r>
            <a:r>
              <a:rPr lang="en-US" sz="3600" b="1" dirty="0" err="1">
                <a:effectLst>
                  <a:outerShdw blurRad="38100" dist="38100" dir="2700000" algn="tl">
                    <a:srgbClr val="000000"/>
                  </a:outerShdw>
                </a:effectLst>
                <a:latin typeface="Arial" charset="0"/>
                <a:cs typeface="Arial" charset="0"/>
              </a:rPr>
              <a:t>untuk</a:t>
            </a:r>
            <a:r>
              <a:rPr lang="en-US" sz="3600" b="1" dirty="0">
                <a:effectLst>
                  <a:outerShdw blurRad="38100" dist="38100" dir="2700000" algn="tl">
                    <a:srgbClr val="000000"/>
                  </a:outerShdw>
                </a:effectLst>
                <a:latin typeface="Arial" charset="0"/>
                <a:cs typeface="Arial" charset="0"/>
              </a:rPr>
              <a:t> </a:t>
            </a:r>
            <a:r>
              <a:rPr lang="en-US" sz="3600" b="1" dirty="0" err="1">
                <a:effectLst>
                  <a:outerShdw blurRad="38100" dist="38100" dir="2700000" algn="tl">
                    <a:srgbClr val="000000"/>
                  </a:outerShdw>
                </a:effectLst>
                <a:latin typeface="Arial" charset="0"/>
                <a:cs typeface="Arial" charset="0"/>
              </a:rPr>
              <a:t>Khotbah</a:t>
            </a:r>
            <a:r>
              <a:rPr lang="en-US" sz="3600" b="1" dirty="0">
                <a:effectLst>
                  <a:outerShdw blurRad="38100" dist="38100" dir="2700000" algn="tl">
                    <a:srgbClr val="000000"/>
                  </a:outerShdw>
                </a:effectLst>
                <a:latin typeface="Arial" charset="0"/>
                <a:cs typeface="Arial" charset="0"/>
              </a:rPr>
              <a:t> </a:t>
            </a:r>
            <a:r>
              <a:rPr lang="en-US" sz="3600" b="1" dirty="0" err="1">
                <a:effectLst>
                  <a:outerShdw blurRad="38100" dist="38100" dir="2700000" algn="tl">
                    <a:srgbClr val="000000"/>
                  </a:outerShdw>
                </a:effectLst>
                <a:latin typeface="Arial" charset="0"/>
                <a:cs typeface="Arial" charset="0"/>
              </a:rPr>
              <a:t>dari</a:t>
            </a:r>
            <a:r>
              <a:rPr lang="en-US" sz="3600" b="1" dirty="0">
                <a:effectLst>
                  <a:outerShdw blurRad="38100" dist="38100" dir="2700000" algn="tl">
                    <a:srgbClr val="000000"/>
                  </a:outerShdw>
                </a:effectLst>
                <a:latin typeface="Arial" charset="0"/>
                <a:cs typeface="Arial" charset="0"/>
              </a:rPr>
              <a:t> </a:t>
            </a:r>
            <a:r>
              <a:rPr lang="en-US" sz="3600" b="1" dirty="0" err="1">
                <a:effectLst>
                  <a:outerShdw blurRad="38100" dist="38100" dir="2700000" algn="tl">
                    <a:srgbClr val="000000"/>
                  </a:outerShdw>
                </a:effectLst>
                <a:latin typeface="Arial" charset="0"/>
                <a:cs typeface="Arial" charset="0"/>
              </a:rPr>
              <a:t>Surat-Surat</a:t>
            </a:r>
            <a:r>
              <a:rPr lang="en-US" sz="3600" b="1" dirty="0">
                <a:effectLst>
                  <a:outerShdw blurRad="38100" dist="38100" dir="2700000" algn="tl">
                    <a:srgbClr val="000000"/>
                  </a:outerShdw>
                </a:effectLst>
                <a:latin typeface="Arial" charset="0"/>
                <a:cs typeface="Arial" charset="0"/>
              </a:rPr>
              <a:t> di </a:t>
            </a:r>
            <a:r>
              <a:rPr lang="en-US" sz="3600" b="1" dirty="0" smtClean="0">
                <a:effectLst>
                  <a:outerShdw blurRad="38100" dist="38100" dir="2700000" algn="tl">
                    <a:srgbClr val="000000"/>
                  </a:outerShdw>
                </a:effectLst>
                <a:latin typeface="Arial" charset="0"/>
                <a:cs typeface="Arial" charset="0"/>
              </a:rPr>
              <a:t>PB </a:t>
            </a:r>
            <a:r>
              <a:rPr lang="en-US" sz="3600" b="1" dirty="0">
                <a:effectLst>
                  <a:outerShdw blurRad="38100" dist="38100" dir="2700000" algn="tl">
                    <a:srgbClr val="000000"/>
                  </a:outerShdw>
                </a:effectLst>
                <a:latin typeface="Arial" charset="0"/>
                <a:cs typeface="Arial" charset="0"/>
              </a:rPr>
              <a:t>(15 </a:t>
            </a:r>
            <a:r>
              <a:rPr lang="en-US" sz="3600" b="1" dirty="0" err="1">
                <a:effectLst>
                  <a:outerShdw blurRad="38100" dist="38100" dir="2700000" algn="tl">
                    <a:srgbClr val="000000"/>
                  </a:outerShdw>
                </a:effectLst>
                <a:latin typeface="Arial" charset="0"/>
                <a:cs typeface="Arial" charset="0"/>
              </a:rPr>
              <a:t>menit</a:t>
            </a:r>
            <a:r>
              <a:rPr lang="en-US" sz="3600" b="1" dirty="0">
                <a:effectLst>
                  <a:outerShdw blurRad="38100" dist="38100" dir="2700000" algn="tl">
                    <a:srgbClr val="000000"/>
                  </a:outerShdw>
                </a:effectLst>
                <a:latin typeface="Arial" charset="0"/>
                <a:cs typeface="Arial" charset="0"/>
              </a:rPr>
              <a:t>)</a:t>
            </a:r>
            <a:endParaRPr lang="en-US" b="1" dirty="0">
              <a:latin typeface="Arial" charset="0"/>
              <a:cs typeface="Arial" charset="0"/>
            </a:endParaRPr>
          </a:p>
        </p:txBody>
      </p:sp>
      <p:sp>
        <p:nvSpPr>
          <p:cNvPr id="346118" name="Rectangle 6"/>
          <p:cNvSpPr>
            <a:spLocks noGrp="1" noChangeArrowheads="1"/>
          </p:cNvSpPr>
          <p:nvPr>
            <p:ph type="body" sz="half" idx="1"/>
          </p:nvPr>
        </p:nvSpPr>
        <p:spPr>
          <a:xfrm>
            <a:off x="0" y="1125538"/>
            <a:ext cx="9323388" cy="5732462"/>
          </a:xfrm>
          <a:effectLst>
            <a:outerShdw blurRad="25400" dist="25399" dir="2700000" algn="ctr" rotWithShape="0">
              <a:srgbClr val="000000">
                <a:alpha val="99962"/>
              </a:srgbClr>
            </a:outerShdw>
          </a:effectLst>
        </p:spPr>
        <p:txBody>
          <a:bodyPr/>
          <a:lstStyle/>
          <a:p>
            <a:pPr eaLnBrk="1" hangingPunct="1">
              <a:lnSpc>
                <a:spcPct val="90000"/>
              </a:lnSpc>
              <a:buFont typeface="Wingdings" charset="2"/>
              <a:buNone/>
              <a:defRPr/>
            </a:pPr>
            <a:r>
              <a:rPr lang="en-US" sz="2200" b="1" u="sng" dirty="0" err="1" smtClean="0">
                <a:solidFill>
                  <a:srgbClr val="FFFF00"/>
                </a:solidFill>
                <a:latin typeface="Arial"/>
                <a:cs typeface="Arial"/>
              </a:rPr>
              <a:t>Ef</a:t>
            </a:r>
            <a:r>
              <a:rPr lang="en-US" sz="2200" b="1" u="sng" dirty="0" smtClean="0">
                <a:solidFill>
                  <a:srgbClr val="FFFF00"/>
                </a:solidFill>
                <a:latin typeface="Arial"/>
                <a:cs typeface="Arial"/>
              </a:rPr>
              <a:t> </a:t>
            </a:r>
            <a:r>
              <a:rPr lang="en-US" sz="2200" b="1" u="sng" dirty="0">
                <a:solidFill>
                  <a:srgbClr val="FFFF00"/>
                </a:solidFill>
                <a:latin typeface="Arial"/>
                <a:cs typeface="Arial"/>
              </a:rPr>
              <a:t>2:10</a:t>
            </a:r>
            <a:endParaRPr lang="en-US" sz="2200" b="1" dirty="0">
              <a:solidFill>
                <a:srgbClr val="FFFF00"/>
              </a:solidFill>
              <a:latin typeface="Arial"/>
              <a:cs typeface="Arial"/>
            </a:endParaRPr>
          </a:p>
          <a:p>
            <a:pPr eaLnBrk="1" hangingPunct="1">
              <a:lnSpc>
                <a:spcPct val="90000"/>
              </a:lnSpc>
              <a:buFont typeface="Wingdings" charset="2"/>
              <a:buNone/>
              <a:defRPr/>
            </a:pPr>
            <a:r>
              <a:rPr lang="en-US" sz="2200" b="1" baseline="30000" dirty="0">
                <a:solidFill>
                  <a:srgbClr val="FFFF00"/>
                </a:solidFill>
                <a:latin typeface="Arial"/>
                <a:cs typeface="Arial"/>
              </a:rPr>
              <a:t>	</a:t>
            </a:r>
            <a:r>
              <a:rPr lang="en-US" sz="2200" b="1" baseline="30000" dirty="0" smtClean="0">
                <a:solidFill>
                  <a:srgbClr val="FFFF00"/>
                </a:solidFill>
                <a:latin typeface="Arial"/>
                <a:cs typeface="Arial"/>
              </a:rPr>
              <a:t>10</a:t>
            </a:r>
            <a:r>
              <a:rPr lang="en-US" sz="2200" b="1" dirty="0" smtClean="0">
                <a:solidFill>
                  <a:srgbClr val="FFFF00"/>
                </a:solidFill>
                <a:latin typeface="Arial"/>
                <a:cs typeface="Arial"/>
              </a:rPr>
              <a:t>Karena </a:t>
            </a:r>
            <a:r>
              <a:rPr lang="en-US" sz="2200" b="1" dirty="0" err="1" smtClean="0">
                <a:solidFill>
                  <a:srgbClr val="FFFF00"/>
                </a:solidFill>
                <a:latin typeface="Arial"/>
                <a:cs typeface="Arial"/>
              </a:rPr>
              <a:t>kita</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ini</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buatan</a:t>
            </a:r>
            <a:r>
              <a:rPr lang="en-US" sz="2200" b="1" dirty="0" smtClean="0">
                <a:solidFill>
                  <a:srgbClr val="FFFF00"/>
                </a:solidFill>
                <a:latin typeface="Arial"/>
                <a:cs typeface="Arial"/>
              </a:rPr>
              <a:t> Allah, </a:t>
            </a:r>
            <a:r>
              <a:rPr lang="en-US" sz="2200" b="1" dirty="0" err="1" smtClean="0">
                <a:solidFill>
                  <a:srgbClr val="FFFF00"/>
                </a:solidFill>
                <a:latin typeface="Arial"/>
                <a:cs typeface="Arial"/>
              </a:rPr>
              <a:t>diciptakan</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dalam</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Kristus</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Yesus</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untuk</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melakukan</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pekerjaan</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baik</a:t>
            </a:r>
            <a:r>
              <a:rPr lang="en-US" sz="2200" b="1" dirty="0" smtClean="0">
                <a:solidFill>
                  <a:srgbClr val="FFFF00"/>
                </a:solidFill>
                <a:latin typeface="Arial"/>
                <a:cs typeface="Arial"/>
              </a:rPr>
              <a:t>, yang </a:t>
            </a:r>
            <a:r>
              <a:rPr lang="en-US" sz="2200" b="1" dirty="0" err="1" smtClean="0">
                <a:solidFill>
                  <a:srgbClr val="FFFF00"/>
                </a:solidFill>
                <a:latin typeface="Arial"/>
                <a:cs typeface="Arial"/>
              </a:rPr>
              <a:t>dipersiapkan</a:t>
            </a:r>
            <a:r>
              <a:rPr lang="en-US" sz="2200" b="1" dirty="0" smtClean="0">
                <a:solidFill>
                  <a:srgbClr val="FFFF00"/>
                </a:solidFill>
                <a:latin typeface="Arial"/>
                <a:cs typeface="Arial"/>
              </a:rPr>
              <a:t> Allah </a:t>
            </a:r>
            <a:r>
              <a:rPr lang="en-US" sz="2200" b="1" dirty="0" err="1" smtClean="0">
                <a:solidFill>
                  <a:srgbClr val="FFFF00"/>
                </a:solidFill>
                <a:latin typeface="Arial"/>
                <a:cs typeface="Arial"/>
              </a:rPr>
              <a:t>sebelumnya</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Ia</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mau</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supaya</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kita</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hidup</a:t>
            </a:r>
            <a:r>
              <a:rPr lang="en-US" sz="2200" b="1" dirty="0" smtClean="0">
                <a:solidFill>
                  <a:srgbClr val="FFFF00"/>
                </a:solidFill>
                <a:latin typeface="Arial"/>
                <a:cs typeface="Arial"/>
              </a:rPr>
              <a:t> di </a:t>
            </a:r>
            <a:r>
              <a:rPr lang="en-US" sz="2200" b="1" dirty="0" err="1" smtClean="0">
                <a:solidFill>
                  <a:srgbClr val="FFFF00"/>
                </a:solidFill>
                <a:latin typeface="Arial"/>
                <a:cs typeface="Arial"/>
              </a:rPr>
              <a:t>dalamnya</a:t>
            </a:r>
            <a:r>
              <a:rPr lang="en-US" sz="2200" b="1" dirty="0" smtClean="0">
                <a:solidFill>
                  <a:srgbClr val="FFFF00"/>
                </a:solidFill>
                <a:latin typeface="Arial"/>
                <a:cs typeface="Arial"/>
              </a:rPr>
              <a:t>.</a:t>
            </a:r>
            <a:endParaRPr lang="en-US" sz="2200" b="1" dirty="0">
              <a:solidFill>
                <a:srgbClr val="FFFF00"/>
              </a:solidFill>
              <a:latin typeface="Arial"/>
              <a:cs typeface="Arial"/>
            </a:endParaRPr>
          </a:p>
          <a:p>
            <a:pPr eaLnBrk="1" hangingPunct="1">
              <a:lnSpc>
                <a:spcPct val="90000"/>
              </a:lnSpc>
              <a:buFont typeface="Wingdings" charset="2"/>
              <a:buNone/>
              <a:defRPr/>
            </a:pPr>
            <a:r>
              <a:rPr lang="en-US" sz="2200" b="1" u="sng" dirty="0" err="1" smtClean="0">
                <a:solidFill>
                  <a:srgbClr val="FFFF00"/>
                </a:solidFill>
                <a:latin typeface="Arial"/>
                <a:cs typeface="Arial"/>
              </a:rPr>
              <a:t>Ef</a:t>
            </a:r>
            <a:r>
              <a:rPr lang="en-US" sz="2200" b="1" u="sng" dirty="0" smtClean="0">
                <a:solidFill>
                  <a:srgbClr val="FFFF00"/>
                </a:solidFill>
                <a:latin typeface="Arial"/>
                <a:cs typeface="Arial"/>
              </a:rPr>
              <a:t> </a:t>
            </a:r>
            <a:r>
              <a:rPr lang="en-US" sz="2200" b="1" u="sng" dirty="0">
                <a:solidFill>
                  <a:srgbClr val="FFFF00"/>
                </a:solidFill>
                <a:latin typeface="Arial"/>
                <a:cs typeface="Arial"/>
              </a:rPr>
              <a:t>4:26-27</a:t>
            </a:r>
            <a:endParaRPr lang="en-US" sz="2200" b="1" dirty="0">
              <a:solidFill>
                <a:srgbClr val="FFFF00"/>
              </a:solidFill>
              <a:latin typeface="Arial"/>
              <a:cs typeface="Arial"/>
            </a:endParaRPr>
          </a:p>
          <a:p>
            <a:pPr eaLnBrk="1" hangingPunct="1">
              <a:lnSpc>
                <a:spcPct val="90000"/>
              </a:lnSpc>
              <a:buFont typeface="Wingdings" charset="2"/>
              <a:buNone/>
              <a:defRPr/>
            </a:pPr>
            <a:r>
              <a:rPr lang="en-US" sz="2200" b="1" baseline="30000" dirty="0">
                <a:solidFill>
                  <a:srgbClr val="FFFF00"/>
                </a:solidFill>
                <a:latin typeface="Arial"/>
                <a:cs typeface="Arial"/>
              </a:rPr>
              <a:t>	</a:t>
            </a:r>
            <a:r>
              <a:rPr lang="en-US" sz="2200" b="1" baseline="30000" dirty="0" smtClean="0">
                <a:solidFill>
                  <a:srgbClr val="FFFF00"/>
                </a:solidFill>
                <a:latin typeface="Arial"/>
                <a:cs typeface="Arial"/>
              </a:rPr>
              <a:t>26</a:t>
            </a:r>
            <a:r>
              <a:rPr lang="en-US" sz="2200" b="1" dirty="0" smtClean="0">
                <a:solidFill>
                  <a:srgbClr val="FFFF00"/>
                </a:solidFill>
                <a:latin typeface="Arial"/>
                <a:cs typeface="Arial"/>
              </a:rPr>
              <a:t>Apabila </a:t>
            </a:r>
            <a:r>
              <a:rPr lang="en-US" sz="2200" b="1" dirty="0" err="1" smtClean="0">
                <a:solidFill>
                  <a:srgbClr val="FFFF00"/>
                </a:solidFill>
                <a:latin typeface="Arial"/>
                <a:cs typeface="Arial"/>
              </a:rPr>
              <a:t>kamu</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menjadi</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marah</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janganlah</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kamu</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berbuat</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dosa</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janganlah</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matahari</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terbenam</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sebelum</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padam</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amarahmu</a:t>
            </a:r>
            <a:r>
              <a:rPr lang="en-US" sz="2200" b="1" dirty="0" smtClean="0">
                <a:solidFill>
                  <a:srgbClr val="FFFF00"/>
                </a:solidFill>
                <a:latin typeface="Arial"/>
                <a:cs typeface="Arial"/>
              </a:rPr>
              <a:t> </a:t>
            </a:r>
            <a:r>
              <a:rPr lang="en-US" sz="2200" b="1" baseline="30000" dirty="0" smtClean="0">
                <a:solidFill>
                  <a:srgbClr val="FFFF00"/>
                </a:solidFill>
                <a:latin typeface="Arial"/>
                <a:cs typeface="Arial"/>
              </a:rPr>
              <a:t>27</a:t>
            </a:r>
            <a:r>
              <a:rPr lang="en-US" sz="2200" b="1" dirty="0" smtClean="0">
                <a:solidFill>
                  <a:srgbClr val="FFFF00"/>
                </a:solidFill>
                <a:latin typeface="Arial"/>
                <a:cs typeface="Arial"/>
              </a:rPr>
              <a:t>dan </a:t>
            </a:r>
            <a:r>
              <a:rPr lang="en-US" sz="2200" b="1" dirty="0" err="1" smtClean="0">
                <a:solidFill>
                  <a:srgbClr val="FFFF00"/>
                </a:solidFill>
                <a:latin typeface="Arial"/>
                <a:cs typeface="Arial"/>
              </a:rPr>
              <a:t>janganlah</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beri</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kesempatan</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kepada</a:t>
            </a:r>
            <a:r>
              <a:rPr lang="en-US" sz="2200" b="1" dirty="0" smtClean="0">
                <a:solidFill>
                  <a:srgbClr val="FFFF00"/>
                </a:solidFill>
                <a:latin typeface="Arial"/>
                <a:cs typeface="Arial"/>
              </a:rPr>
              <a:t> </a:t>
            </a:r>
            <a:r>
              <a:rPr lang="en-US" sz="2200" b="1" dirty="0" err="1">
                <a:solidFill>
                  <a:srgbClr val="FFFF00"/>
                </a:solidFill>
                <a:latin typeface="Arial"/>
                <a:cs typeface="Arial"/>
              </a:rPr>
              <a:t>I</a:t>
            </a:r>
            <a:r>
              <a:rPr lang="en-US" sz="2200" b="1" dirty="0" err="1" smtClean="0">
                <a:solidFill>
                  <a:srgbClr val="FFFF00"/>
                </a:solidFill>
                <a:latin typeface="Arial"/>
                <a:cs typeface="Arial"/>
              </a:rPr>
              <a:t>blis</a:t>
            </a:r>
            <a:r>
              <a:rPr lang="en-US" sz="2200" b="1" dirty="0" smtClean="0">
                <a:solidFill>
                  <a:srgbClr val="FFFF00"/>
                </a:solidFill>
                <a:latin typeface="Arial"/>
                <a:cs typeface="Arial"/>
              </a:rPr>
              <a:t>.</a:t>
            </a:r>
            <a:endParaRPr lang="en-US" sz="2200" b="1" dirty="0">
              <a:solidFill>
                <a:srgbClr val="FFFF00"/>
              </a:solidFill>
              <a:latin typeface="Arial"/>
              <a:cs typeface="Arial"/>
            </a:endParaRPr>
          </a:p>
          <a:p>
            <a:pPr eaLnBrk="1" hangingPunct="1">
              <a:lnSpc>
                <a:spcPct val="90000"/>
              </a:lnSpc>
              <a:buFont typeface="Wingdings" charset="2"/>
              <a:buNone/>
              <a:defRPr/>
            </a:pPr>
            <a:r>
              <a:rPr lang="en-US" sz="2200" b="1" u="sng" dirty="0" err="1" smtClean="0">
                <a:solidFill>
                  <a:srgbClr val="FFFF00"/>
                </a:solidFill>
                <a:latin typeface="Arial"/>
                <a:cs typeface="Arial"/>
              </a:rPr>
              <a:t>Ef</a:t>
            </a:r>
            <a:r>
              <a:rPr lang="en-US" sz="2200" b="1" u="sng" dirty="0" smtClean="0">
                <a:solidFill>
                  <a:srgbClr val="FFFF00"/>
                </a:solidFill>
                <a:latin typeface="Arial"/>
                <a:cs typeface="Arial"/>
              </a:rPr>
              <a:t> </a:t>
            </a:r>
            <a:r>
              <a:rPr lang="en-US" sz="2200" b="1" u="sng" dirty="0">
                <a:solidFill>
                  <a:srgbClr val="FFFF00"/>
                </a:solidFill>
                <a:latin typeface="Arial"/>
                <a:cs typeface="Arial"/>
              </a:rPr>
              <a:t>4:28</a:t>
            </a:r>
            <a:endParaRPr lang="en-US" sz="2200" b="1" dirty="0">
              <a:solidFill>
                <a:srgbClr val="FFFF00"/>
              </a:solidFill>
              <a:latin typeface="Arial"/>
              <a:cs typeface="Arial"/>
            </a:endParaRPr>
          </a:p>
          <a:p>
            <a:pPr eaLnBrk="1" hangingPunct="1">
              <a:lnSpc>
                <a:spcPct val="90000"/>
              </a:lnSpc>
              <a:buFont typeface="Wingdings" charset="2"/>
              <a:buNone/>
              <a:defRPr/>
            </a:pPr>
            <a:r>
              <a:rPr lang="en-US" sz="2200" b="1" baseline="30000" dirty="0">
                <a:solidFill>
                  <a:srgbClr val="FFFF00"/>
                </a:solidFill>
                <a:latin typeface="Arial"/>
                <a:cs typeface="Arial"/>
              </a:rPr>
              <a:t>	</a:t>
            </a:r>
            <a:r>
              <a:rPr lang="en-US" sz="2200" b="1" baseline="30000" dirty="0" smtClean="0">
                <a:solidFill>
                  <a:srgbClr val="FFFF00"/>
                </a:solidFill>
                <a:latin typeface="Arial"/>
                <a:cs typeface="Arial"/>
              </a:rPr>
              <a:t>28</a:t>
            </a:r>
            <a:r>
              <a:rPr lang="en-US" sz="2200" b="1" dirty="0" smtClean="0">
                <a:solidFill>
                  <a:srgbClr val="FFFF00"/>
                </a:solidFill>
                <a:latin typeface="Arial"/>
                <a:cs typeface="Arial"/>
              </a:rPr>
              <a:t>Orang yang </a:t>
            </a:r>
            <a:r>
              <a:rPr lang="en-US" sz="2200" b="1" dirty="0" err="1" smtClean="0">
                <a:solidFill>
                  <a:srgbClr val="FFFF00"/>
                </a:solidFill>
                <a:latin typeface="Arial"/>
                <a:cs typeface="Arial"/>
              </a:rPr>
              <a:t>mencuri</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janganlah</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ia</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mencuri</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lagi</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tetapi</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baiklah</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ia</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bekerja</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keras</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dan</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melakukan</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pekerjaan</a:t>
            </a:r>
            <a:r>
              <a:rPr lang="en-US" sz="2200" b="1" dirty="0" smtClean="0">
                <a:solidFill>
                  <a:srgbClr val="FFFF00"/>
                </a:solidFill>
                <a:latin typeface="Arial"/>
                <a:cs typeface="Arial"/>
              </a:rPr>
              <a:t> yang </a:t>
            </a:r>
            <a:r>
              <a:rPr lang="en-US" sz="2200" b="1" dirty="0" err="1" smtClean="0">
                <a:solidFill>
                  <a:srgbClr val="FFFF00"/>
                </a:solidFill>
                <a:latin typeface="Arial"/>
                <a:cs typeface="Arial"/>
              </a:rPr>
              <a:t>baik</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dengan</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tangannya</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sendiri</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supaya</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ia</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dapat</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membagikan</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sesuatu</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kepada</a:t>
            </a:r>
            <a:r>
              <a:rPr lang="en-US" sz="2200" b="1" dirty="0" smtClean="0">
                <a:solidFill>
                  <a:srgbClr val="FFFF00"/>
                </a:solidFill>
                <a:latin typeface="Arial"/>
                <a:cs typeface="Arial"/>
              </a:rPr>
              <a:t> orang yang </a:t>
            </a:r>
            <a:r>
              <a:rPr lang="en-US" sz="2200" b="1" dirty="0" err="1" smtClean="0">
                <a:solidFill>
                  <a:srgbClr val="FFFF00"/>
                </a:solidFill>
                <a:latin typeface="Arial"/>
                <a:cs typeface="Arial"/>
              </a:rPr>
              <a:t>berkekurangan</a:t>
            </a:r>
            <a:r>
              <a:rPr lang="en-US" sz="2200" b="1" dirty="0" smtClean="0">
                <a:solidFill>
                  <a:srgbClr val="FFFF00"/>
                </a:solidFill>
                <a:latin typeface="Arial"/>
                <a:cs typeface="Arial"/>
              </a:rPr>
              <a:t>.</a:t>
            </a:r>
            <a:endParaRPr lang="en-US" sz="2200" b="1" dirty="0">
              <a:solidFill>
                <a:srgbClr val="FFFF00"/>
              </a:solidFill>
              <a:latin typeface="Arial"/>
              <a:cs typeface="Arial"/>
            </a:endParaRPr>
          </a:p>
          <a:p>
            <a:pPr eaLnBrk="1" hangingPunct="1">
              <a:lnSpc>
                <a:spcPct val="90000"/>
              </a:lnSpc>
              <a:buFont typeface="Wingdings" charset="2"/>
              <a:buNone/>
              <a:defRPr/>
            </a:pPr>
            <a:r>
              <a:rPr lang="en-US" sz="2200" b="1" u="sng" dirty="0" err="1" smtClean="0">
                <a:solidFill>
                  <a:srgbClr val="FFFF00"/>
                </a:solidFill>
                <a:latin typeface="Arial"/>
                <a:cs typeface="Arial"/>
              </a:rPr>
              <a:t>Ef</a:t>
            </a:r>
            <a:r>
              <a:rPr lang="en-US" sz="2200" b="1" u="sng" dirty="0" smtClean="0">
                <a:solidFill>
                  <a:srgbClr val="FFFF00"/>
                </a:solidFill>
                <a:latin typeface="Arial"/>
                <a:cs typeface="Arial"/>
              </a:rPr>
              <a:t> </a:t>
            </a:r>
            <a:r>
              <a:rPr lang="en-US" sz="2200" b="1" u="sng" dirty="0">
                <a:solidFill>
                  <a:srgbClr val="FFFF00"/>
                </a:solidFill>
                <a:latin typeface="Arial"/>
                <a:cs typeface="Arial"/>
              </a:rPr>
              <a:t>4:29</a:t>
            </a:r>
            <a:endParaRPr lang="en-US" sz="2200" b="1" dirty="0">
              <a:solidFill>
                <a:srgbClr val="FFFF00"/>
              </a:solidFill>
              <a:latin typeface="Arial"/>
              <a:cs typeface="Arial"/>
            </a:endParaRPr>
          </a:p>
          <a:p>
            <a:pPr eaLnBrk="1" hangingPunct="1">
              <a:lnSpc>
                <a:spcPct val="90000"/>
              </a:lnSpc>
              <a:buFont typeface="Wingdings" charset="2"/>
              <a:buNone/>
              <a:defRPr/>
            </a:pPr>
            <a:r>
              <a:rPr lang="en-US" sz="2200" b="1" baseline="30000" dirty="0">
                <a:solidFill>
                  <a:srgbClr val="FFFF00"/>
                </a:solidFill>
                <a:latin typeface="Arial"/>
                <a:cs typeface="Arial"/>
              </a:rPr>
              <a:t>	</a:t>
            </a:r>
            <a:r>
              <a:rPr lang="en-US" sz="2200" b="1" baseline="30000" dirty="0" smtClean="0">
                <a:solidFill>
                  <a:srgbClr val="FFFF00"/>
                </a:solidFill>
                <a:latin typeface="Arial"/>
                <a:cs typeface="Arial"/>
              </a:rPr>
              <a:t>29</a:t>
            </a:r>
            <a:r>
              <a:rPr lang="en-US" sz="2200" b="1" dirty="0" smtClean="0">
                <a:solidFill>
                  <a:srgbClr val="FFFF00"/>
                </a:solidFill>
                <a:latin typeface="Arial"/>
                <a:cs typeface="Arial"/>
              </a:rPr>
              <a:t>Janganlah </a:t>
            </a:r>
            <a:r>
              <a:rPr lang="en-US" sz="2200" b="1" dirty="0" err="1" smtClean="0">
                <a:solidFill>
                  <a:srgbClr val="FFFF00"/>
                </a:solidFill>
                <a:latin typeface="Arial"/>
                <a:cs typeface="Arial"/>
              </a:rPr>
              <a:t>ada</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perkataan</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kotor</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keluar</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dari</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mulutmu</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tetapi</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pakailah</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perkataan</a:t>
            </a:r>
            <a:r>
              <a:rPr lang="en-US" sz="2200" b="1" dirty="0" smtClean="0">
                <a:solidFill>
                  <a:srgbClr val="FFFF00"/>
                </a:solidFill>
                <a:latin typeface="Arial"/>
                <a:cs typeface="Arial"/>
              </a:rPr>
              <a:t> yang </a:t>
            </a:r>
            <a:r>
              <a:rPr lang="en-US" sz="2200" b="1" dirty="0" err="1" smtClean="0">
                <a:solidFill>
                  <a:srgbClr val="FFFF00"/>
                </a:solidFill>
                <a:latin typeface="Arial"/>
                <a:cs typeface="Arial"/>
              </a:rPr>
              <a:t>baik</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untuk</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membangun</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dimana</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perlu</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supaya</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mereka</a:t>
            </a:r>
            <a:r>
              <a:rPr lang="en-US" sz="2200" b="1" dirty="0" smtClean="0">
                <a:solidFill>
                  <a:srgbClr val="FFFF00"/>
                </a:solidFill>
                <a:latin typeface="Arial"/>
                <a:cs typeface="Arial"/>
              </a:rPr>
              <a:t> yang </a:t>
            </a:r>
            <a:r>
              <a:rPr lang="en-US" sz="2200" b="1" dirty="0" err="1" smtClean="0">
                <a:solidFill>
                  <a:srgbClr val="FFFF00"/>
                </a:solidFill>
                <a:latin typeface="Arial"/>
                <a:cs typeface="Arial"/>
              </a:rPr>
              <a:t>mendengarnya</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beroleh</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kasih</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karunia</a:t>
            </a:r>
            <a:r>
              <a:rPr lang="en-US" sz="2200" b="1" dirty="0" smtClean="0">
                <a:solidFill>
                  <a:srgbClr val="FFFF00"/>
                </a:solidFill>
                <a:latin typeface="Arial"/>
                <a:cs typeface="Arial"/>
              </a:rPr>
              <a:t>.</a:t>
            </a:r>
            <a:endParaRPr lang="en-US" sz="2200" b="1" dirty="0">
              <a:solidFill>
                <a:srgbClr val="FFFF00"/>
              </a:solidFill>
              <a:latin typeface="Arial"/>
              <a:cs typeface="Arial"/>
            </a:endParaRPr>
          </a:p>
        </p:txBody>
      </p:sp>
      <p:sp>
        <p:nvSpPr>
          <p:cNvPr id="593923" name="Text Box 7"/>
          <p:cNvSpPr txBox="1">
            <a:spLocks noChangeArrowheads="1"/>
          </p:cNvSpPr>
          <p:nvPr/>
        </p:nvSpPr>
        <p:spPr bwMode="auto">
          <a:xfrm>
            <a:off x="8653463" y="76200"/>
            <a:ext cx="414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a:xfrm>
            <a:off x="685800" y="0"/>
            <a:ext cx="7772400" cy="1027113"/>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en-US" sz="3600" b="1" dirty="0" err="1" smtClean="0">
                <a:effectLst>
                  <a:outerShdw blurRad="38100" dist="38100" dir="2700000" algn="tl">
                    <a:srgbClr val="000000"/>
                  </a:outerShdw>
                </a:effectLst>
                <a:latin typeface="Arial" charset="0"/>
                <a:cs typeface="Arial" charset="0"/>
              </a:rPr>
              <a:t>Ayat-Ayat</a:t>
            </a:r>
            <a:r>
              <a:rPr lang="en-US" sz="3600" b="1" dirty="0" smtClean="0">
                <a:effectLst>
                  <a:outerShdw blurRad="38100" dist="38100" dir="2700000" algn="tl">
                    <a:srgbClr val="000000"/>
                  </a:outerShdw>
                </a:effectLst>
                <a:latin typeface="Arial" charset="0"/>
                <a:cs typeface="Arial" charset="0"/>
              </a:rPr>
              <a:t> </a:t>
            </a:r>
            <a:r>
              <a:rPr lang="en-US" sz="3600" b="1" dirty="0" err="1" smtClean="0">
                <a:effectLst>
                  <a:outerShdw blurRad="38100" dist="38100" dir="2700000" algn="tl">
                    <a:srgbClr val="000000"/>
                  </a:outerShdw>
                </a:effectLst>
                <a:latin typeface="Arial" charset="0"/>
                <a:cs typeface="Arial" charset="0"/>
              </a:rPr>
              <a:t>untuk</a:t>
            </a:r>
            <a:r>
              <a:rPr lang="en-US" sz="3600" b="1" dirty="0" smtClean="0">
                <a:effectLst>
                  <a:outerShdw blurRad="38100" dist="38100" dir="2700000" algn="tl">
                    <a:srgbClr val="000000"/>
                  </a:outerShdw>
                </a:effectLst>
                <a:latin typeface="Arial" charset="0"/>
                <a:cs typeface="Arial" charset="0"/>
              </a:rPr>
              <a:t> </a:t>
            </a:r>
            <a:r>
              <a:rPr lang="en-US" sz="3600" b="1" dirty="0" err="1" smtClean="0">
                <a:effectLst>
                  <a:outerShdw blurRad="38100" dist="38100" dir="2700000" algn="tl">
                    <a:srgbClr val="000000"/>
                  </a:outerShdw>
                </a:effectLst>
                <a:latin typeface="Arial" charset="0"/>
                <a:cs typeface="Arial" charset="0"/>
              </a:rPr>
              <a:t>Khotbah</a:t>
            </a:r>
            <a:r>
              <a:rPr lang="en-US" sz="3600" b="1" dirty="0" smtClean="0">
                <a:effectLst>
                  <a:outerShdw blurRad="38100" dist="38100" dir="2700000" algn="tl">
                    <a:srgbClr val="000000"/>
                  </a:outerShdw>
                </a:effectLst>
                <a:latin typeface="Arial" charset="0"/>
                <a:cs typeface="Arial" charset="0"/>
              </a:rPr>
              <a:t> </a:t>
            </a:r>
            <a:r>
              <a:rPr lang="en-US" sz="3600" b="1" dirty="0" err="1" smtClean="0">
                <a:effectLst>
                  <a:outerShdw blurRad="38100" dist="38100" dir="2700000" algn="tl">
                    <a:srgbClr val="000000"/>
                  </a:outerShdw>
                </a:effectLst>
                <a:latin typeface="Arial" charset="0"/>
                <a:cs typeface="Arial" charset="0"/>
              </a:rPr>
              <a:t>dari</a:t>
            </a:r>
            <a:r>
              <a:rPr lang="en-US" sz="3600" b="1" dirty="0" smtClean="0">
                <a:effectLst>
                  <a:outerShdw blurRad="38100" dist="38100" dir="2700000" algn="tl">
                    <a:srgbClr val="000000"/>
                  </a:outerShdw>
                </a:effectLst>
                <a:latin typeface="Arial" charset="0"/>
                <a:cs typeface="Arial" charset="0"/>
              </a:rPr>
              <a:t> </a:t>
            </a:r>
            <a:r>
              <a:rPr lang="en-US" sz="3600" b="1" dirty="0" err="1" smtClean="0">
                <a:effectLst>
                  <a:outerShdw blurRad="38100" dist="38100" dir="2700000" algn="tl">
                    <a:srgbClr val="000000"/>
                  </a:outerShdw>
                </a:effectLst>
                <a:latin typeface="Arial" charset="0"/>
                <a:cs typeface="Arial" charset="0"/>
              </a:rPr>
              <a:t>Surat-Surat</a:t>
            </a:r>
            <a:r>
              <a:rPr lang="en-US" sz="3600" b="1" dirty="0" smtClean="0">
                <a:effectLst>
                  <a:outerShdw blurRad="38100" dist="38100" dir="2700000" algn="tl">
                    <a:srgbClr val="000000"/>
                  </a:outerShdw>
                </a:effectLst>
                <a:latin typeface="Arial" charset="0"/>
                <a:cs typeface="Arial" charset="0"/>
              </a:rPr>
              <a:t> di PB (</a:t>
            </a:r>
            <a:r>
              <a:rPr lang="en-US" sz="3600" b="1" dirty="0">
                <a:effectLst>
                  <a:outerShdw blurRad="38100" dist="38100" dir="2700000" algn="tl">
                    <a:srgbClr val="000000"/>
                  </a:outerShdw>
                </a:effectLst>
                <a:latin typeface="Arial" charset="0"/>
                <a:cs typeface="Arial" charset="0"/>
              </a:rPr>
              <a:t>15 </a:t>
            </a:r>
            <a:r>
              <a:rPr lang="en-US" sz="3600" b="1" dirty="0" err="1" smtClean="0">
                <a:effectLst>
                  <a:outerShdw blurRad="38100" dist="38100" dir="2700000" algn="tl">
                    <a:srgbClr val="000000"/>
                  </a:outerShdw>
                </a:effectLst>
                <a:latin typeface="Arial" charset="0"/>
                <a:cs typeface="Arial" charset="0"/>
              </a:rPr>
              <a:t>menit</a:t>
            </a:r>
            <a:r>
              <a:rPr lang="en-US" sz="3600" b="1" dirty="0" smtClean="0">
                <a:effectLst>
                  <a:outerShdw blurRad="38100" dist="38100" dir="2700000" algn="tl">
                    <a:srgbClr val="000000"/>
                  </a:outerShdw>
                </a:effectLst>
                <a:latin typeface="Arial" charset="0"/>
                <a:cs typeface="Arial" charset="0"/>
              </a:rPr>
              <a:t>)</a:t>
            </a:r>
            <a:endParaRPr lang="en-US" b="1" dirty="0">
              <a:latin typeface="Arial" charset="0"/>
              <a:cs typeface="Arial" charset="0"/>
            </a:endParaRPr>
          </a:p>
        </p:txBody>
      </p:sp>
      <p:sp>
        <p:nvSpPr>
          <p:cNvPr id="348163" name="Rectangle 3"/>
          <p:cNvSpPr>
            <a:spLocks noGrp="1" noChangeArrowheads="1"/>
          </p:cNvSpPr>
          <p:nvPr>
            <p:ph type="body" sz="half" idx="1"/>
          </p:nvPr>
        </p:nvSpPr>
        <p:spPr>
          <a:xfrm>
            <a:off x="457200" y="1295400"/>
            <a:ext cx="8458200" cy="5334000"/>
          </a:xfrm>
          <a:effectLst>
            <a:outerShdw blurRad="25400" dist="25399" dir="2700000" algn="ctr" rotWithShape="0">
              <a:srgbClr val="000000">
                <a:alpha val="99962"/>
              </a:srgbClr>
            </a:outerShdw>
          </a:effectLst>
        </p:spPr>
        <p:txBody>
          <a:bodyPr/>
          <a:lstStyle/>
          <a:p>
            <a:pPr eaLnBrk="1" hangingPunct="1">
              <a:lnSpc>
                <a:spcPct val="90000"/>
              </a:lnSpc>
              <a:buFont typeface="Wingdings" charset="2"/>
              <a:buNone/>
              <a:defRPr/>
            </a:pPr>
            <a:r>
              <a:rPr lang="en-US" sz="2200" b="1" u="sng" dirty="0" err="1" smtClean="0">
                <a:solidFill>
                  <a:srgbClr val="FFFF00"/>
                </a:solidFill>
                <a:latin typeface="Arial"/>
                <a:cs typeface="Arial"/>
              </a:rPr>
              <a:t>Ef</a:t>
            </a:r>
            <a:r>
              <a:rPr lang="en-US" sz="2200" b="1" u="sng" dirty="0" smtClean="0">
                <a:solidFill>
                  <a:srgbClr val="FFFF00"/>
                </a:solidFill>
                <a:latin typeface="Arial"/>
                <a:cs typeface="Arial"/>
              </a:rPr>
              <a:t> </a:t>
            </a:r>
            <a:r>
              <a:rPr lang="en-US" sz="2200" b="1" u="sng" dirty="0">
                <a:solidFill>
                  <a:srgbClr val="FFFF00"/>
                </a:solidFill>
                <a:latin typeface="Arial"/>
                <a:cs typeface="Arial"/>
              </a:rPr>
              <a:t>6:4</a:t>
            </a:r>
            <a:endParaRPr lang="en-US" sz="2200" b="1" dirty="0">
              <a:solidFill>
                <a:srgbClr val="FFFF00"/>
              </a:solidFill>
              <a:latin typeface="Arial"/>
              <a:cs typeface="Arial"/>
            </a:endParaRPr>
          </a:p>
          <a:p>
            <a:pPr eaLnBrk="1" hangingPunct="1">
              <a:lnSpc>
                <a:spcPct val="90000"/>
              </a:lnSpc>
              <a:buFont typeface="Wingdings" charset="2"/>
              <a:buNone/>
              <a:defRPr/>
            </a:pPr>
            <a:r>
              <a:rPr lang="en-US" sz="2200" b="1" baseline="30000" dirty="0">
                <a:solidFill>
                  <a:srgbClr val="FFFF00"/>
                </a:solidFill>
                <a:latin typeface="Arial"/>
                <a:cs typeface="Arial"/>
              </a:rPr>
              <a:t>	</a:t>
            </a:r>
            <a:r>
              <a:rPr lang="en-US" sz="2200" b="1" baseline="30000" dirty="0" smtClean="0">
                <a:solidFill>
                  <a:srgbClr val="FFFF00"/>
                </a:solidFill>
                <a:latin typeface="Arial"/>
                <a:cs typeface="Arial"/>
              </a:rPr>
              <a:t>4</a:t>
            </a:r>
            <a:r>
              <a:rPr lang="en-US" sz="2200" b="1" dirty="0" smtClean="0">
                <a:solidFill>
                  <a:srgbClr val="FFFF00"/>
                </a:solidFill>
                <a:latin typeface="Arial"/>
                <a:cs typeface="Arial"/>
              </a:rPr>
              <a:t>Dan </a:t>
            </a:r>
            <a:r>
              <a:rPr lang="en-US" sz="2200" b="1" dirty="0" err="1" smtClean="0">
                <a:solidFill>
                  <a:srgbClr val="FFFF00"/>
                </a:solidFill>
                <a:latin typeface="Arial"/>
                <a:cs typeface="Arial"/>
              </a:rPr>
              <a:t>kamu</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bapa-bapa</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janganlah</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bangkitkan</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amarah</a:t>
            </a:r>
            <a:r>
              <a:rPr lang="en-US" sz="2200" b="1" dirty="0" smtClean="0">
                <a:solidFill>
                  <a:srgbClr val="FFFF00"/>
                </a:solidFill>
                <a:latin typeface="Arial"/>
                <a:cs typeface="Arial"/>
              </a:rPr>
              <a:t> di </a:t>
            </a:r>
            <a:r>
              <a:rPr lang="en-US" sz="2200" b="1" dirty="0" err="1" smtClean="0">
                <a:solidFill>
                  <a:srgbClr val="FFFF00"/>
                </a:solidFill>
                <a:latin typeface="Arial"/>
                <a:cs typeface="Arial"/>
              </a:rPr>
              <a:t>dalam</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hati</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anak-anakmu</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tetapi</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didiklah</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mereka</a:t>
            </a:r>
            <a:r>
              <a:rPr lang="en-US" sz="2200" b="1" dirty="0" smtClean="0">
                <a:solidFill>
                  <a:srgbClr val="FFFF00"/>
                </a:solidFill>
                <a:latin typeface="Arial"/>
                <a:cs typeface="Arial"/>
              </a:rPr>
              <a:t> di </a:t>
            </a:r>
            <a:r>
              <a:rPr lang="en-US" sz="2200" b="1" dirty="0" err="1" smtClean="0">
                <a:solidFill>
                  <a:srgbClr val="FFFF00"/>
                </a:solidFill>
                <a:latin typeface="Arial"/>
                <a:cs typeface="Arial"/>
              </a:rPr>
              <a:t>dalam</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ajaran</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dan</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nasihat</a:t>
            </a:r>
            <a:r>
              <a:rPr lang="en-US" sz="2200" b="1" dirty="0" smtClean="0">
                <a:solidFill>
                  <a:srgbClr val="FFFF00"/>
                </a:solidFill>
                <a:latin typeface="Arial"/>
                <a:cs typeface="Arial"/>
              </a:rPr>
              <a:t> </a:t>
            </a:r>
            <a:r>
              <a:rPr lang="en-US" sz="2200" b="1" dirty="0" err="1" smtClean="0">
                <a:solidFill>
                  <a:srgbClr val="FFFF00"/>
                </a:solidFill>
                <a:latin typeface="Arial"/>
                <a:cs typeface="Arial"/>
              </a:rPr>
              <a:t>Tuhan</a:t>
            </a:r>
            <a:r>
              <a:rPr lang="en-US" sz="2200" b="1" dirty="0" smtClean="0">
                <a:solidFill>
                  <a:srgbClr val="FFFF00"/>
                </a:solidFill>
                <a:latin typeface="Arial"/>
                <a:cs typeface="Arial"/>
              </a:rPr>
              <a:t>.</a:t>
            </a:r>
            <a:endParaRPr lang="en-US" sz="2200" b="1" dirty="0">
              <a:solidFill>
                <a:srgbClr val="FFFF00"/>
              </a:solidFill>
              <a:latin typeface="Arial"/>
              <a:cs typeface="Arial"/>
            </a:endParaRPr>
          </a:p>
          <a:p>
            <a:pPr eaLnBrk="1" hangingPunct="1">
              <a:lnSpc>
                <a:spcPct val="90000"/>
              </a:lnSpc>
              <a:buFont typeface="Wingdings" charset="2"/>
              <a:buNone/>
              <a:defRPr/>
            </a:pPr>
            <a:r>
              <a:rPr lang="en-US" sz="2200" b="1" u="sng" dirty="0" err="1" smtClean="0">
                <a:latin typeface="Arial"/>
                <a:cs typeface="Arial"/>
              </a:rPr>
              <a:t>Fil</a:t>
            </a:r>
            <a:r>
              <a:rPr lang="en-US" sz="2200" b="1" u="sng" dirty="0" smtClean="0">
                <a:latin typeface="Arial"/>
                <a:cs typeface="Arial"/>
              </a:rPr>
              <a:t> 2:13</a:t>
            </a:r>
            <a:endParaRPr lang="en-US" sz="2200" b="1" dirty="0">
              <a:latin typeface="Arial"/>
              <a:cs typeface="Arial"/>
            </a:endParaRPr>
          </a:p>
          <a:p>
            <a:pPr eaLnBrk="1" hangingPunct="1">
              <a:lnSpc>
                <a:spcPct val="90000"/>
              </a:lnSpc>
              <a:buFont typeface="Wingdings" charset="2"/>
              <a:buNone/>
              <a:defRPr/>
            </a:pPr>
            <a:r>
              <a:rPr lang="en-US" sz="2200" b="1" baseline="30000" dirty="0">
                <a:latin typeface="Arial"/>
                <a:cs typeface="Arial"/>
              </a:rPr>
              <a:t>	</a:t>
            </a:r>
            <a:r>
              <a:rPr lang="en-US" sz="2200" b="1" baseline="30000" dirty="0" smtClean="0">
                <a:latin typeface="Arial"/>
                <a:cs typeface="Arial"/>
              </a:rPr>
              <a:t>13</a:t>
            </a:r>
            <a:r>
              <a:rPr lang="en-US" sz="2200" b="1" dirty="0" smtClean="0">
                <a:latin typeface="Arial"/>
                <a:cs typeface="Arial"/>
              </a:rPr>
              <a:t>karena </a:t>
            </a:r>
            <a:r>
              <a:rPr lang="en-US" sz="2200" b="1" dirty="0" err="1" smtClean="0">
                <a:latin typeface="Arial"/>
                <a:cs typeface="Arial"/>
              </a:rPr>
              <a:t>Allahlah</a:t>
            </a:r>
            <a:r>
              <a:rPr lang="en-US" sz="2200" b="1" dirty="0" smtClean="0">
                <a:latin typeface="Arial"/>
                <a:cs typeface="Arial"/>
              </a:rPr>
              <a:t> yang </a:t>
            </a:r>
            <a:r>
              <a:rPr lang="en-US" sz="2200" b="1" dirty="0" err="1" smtClean="0">
                <a:latin typeface="Arial"/>
                <a:cs typeface="Arial"/>
              </a:rPr>
              <a:t>mengerjakan</a:t>
            </a:r>
            <a:r>
              <a:rPr lang="en-US" sz="2200" b="1" dirty="0" smtClean="0">
                <a:latin typeface="Arial"/>
                <a:cs typeface="Arial"/>
              </a:rPr>
              <a:t> di </a:t>
            </a:r>
            <a:r>
              <a:rPr lang="en-US" sz="2200" b="1" dirty="0" err="1" smtClean="0">
                <a:latin typeface="Arial"/>
                <a:cs typeface="Arial"/>
              </a:rPr>
              <a:t>dalam</a:t>
            </a:r>
            <a:r>
              <a:rPr lang="en-US" sz="2200" b="1" dirty="0" smtClean="0">
                <a:latin typeface="Arial"/>
                <a:cs typeface="Arial"/>
              </a:rPr>
              <a:t> </a:t>
            </a:r>
            <a:r>
              <a:rPr lang="en-US" sz="2200" b="1" dirty="0" err="1" smtClean="0">
                <a:latin typeface="Arial"/>
                <a:cs typeface="Arial"/>
              </a:rPr>
              <a:t>kamu</a:t>
            </a:r>
            <a:r>
              <a:rPr lang="en-US" sz="2200" b="1" dirty="0" smtClean="0">
                <a:latin typeface="Arial"/>
                <a:cs typeface="Arial"/>
              </a:rPr>
              <a:t> </a:t>
            </a:r>
            <a:r>
              <a:rPr lang="en-US" sz="2200" b="1" dirty="0" err="1" smtClean="0">
                <a:latin typeface="Arial"/>
                <a:cs typeface="Arial"/>
              </a:rPr>
              <a:t>baik</a:t>
            </a:r>
            <a:r>
              <a:rPr lang="en-US" sz="2200" b="1" dirty="0" smtClean="0">
                <a:latin typeface="Arial"/>
                <a:cs typeface="Arial"/>
              </a:rPr>
              <a:t> </a:t>
            </a:r>
            <a:r>
              <a:rPr lang="en-US" sz="2200" b="1" dirty="0" err="1" smtClean="0">
                <a:latin typeface="Arial"/>
                <a:cs typeface="Arial"/>
              </a:rPr>
              <a:t>kemauan</a:t>
            </a:r>
            <a:r>
              <a:rPr lang="en-US" sz="2200" b="1" dirty="0" smtClean="0">
                <a:latin typeface="Arial"/>
                <a:cs typeface="Arial"/>
              </a:rPr>
              <a:t> </a:t>
            </a:r>
            <a:r>
              <a:rPr lang="en-US" sz="2200" b="1" dirty="0" err="1" smtClean="0">
                <a:latin typeface="Arial"/>
                <a:cs typeface="Arial"/>
              </a:rPr>
              <a:t>maupun</a:t>
            </a:r>
            <a:r>
              <a:rPr lang="en-US" sz="2200" b="1" dirty="0" smtClean="0">
                <a:latin typeface="Arial"/>
                <a:cs typeface="Arial"/>
              </a:rPr>
              <a:t> </a:t>
            </a:r>
            <a:r>
              <a:rPr lang="en-US" sz="2200" b="1" dirty="0" err="1" smtClean="0">
                <a:latin typeface="Arial"/>
                <a:cs typeface="Arial"/>
              </a:rPr>
              <a:t>pekerjaan</a:t>
            </a:r>
            <a:r>
              <a:rPr lang="en-US" sz="2200" b="1" dirty="0" smtClean="0">
                <a:latin typeface="Arial"/>
                <a:cs typeface="Arial"/>
              </a:rPr>
              <a:t> </a:t>
            </a:r>
            <a:r>
              <a:rPr lang="en-US" sz="2200" b="1" dirty="0" err="1" smtClean="0">
                <a:latin typeface="Arial"/>
                <a:cs typeface="Arial"/>
              </a:rPr>
              <a:t>menurut</a:t>
            </a:r>
            <a:r>
              <a:rPr lang="en-US" sz="2200" b="1" dirty="0" smtClean="0">
                <a:latin typeface="Arial"/>
                <a:cs typeface="Arial"/>
              </a:rPr>
              <a:t> </a:t>
            </a:r>
            <a:r>
              <a:rPr lang="en-US" sz="2200" b="1" dirty="0" err="1" smtClean="0">
                <a:latin typeface="Arial"/>
                <a:cs typeface="Arial"/>
              </a:rPr>
              <a:t>kerelaanNya</a:t>
            </a:r>
            <a:r>
              <a:rPr lang="en-US" sz="2200" b="1" dirty="0" smtClean="0">
                <a:latin typeface="Arial"/>
                <a:cs typeface="Arial"/>
              </a:rPr>
              <a:t>. </a:t>
            </a:r>
            <a:endParaRPr lang="en-US" sz="2200" b="1" dirty="0">
              <a:latin typeface="Arial"/>
              <a:cs typeface="Arial"/>
            </a:endParaRPr>
          </a:p>
          <a:p>
            <a:pPr eaLnBrk="1" hangingPunct="1">
              <a:lnSpc>
                <a:spcPct val="90000"/>
              </a:lnSpc>
              <a:buFont typeface="Wingdings" charset="2"/>
              <a:buNone/>
              <a:defRPr/>
            </a:pPr>
            <a:r>
              <a:rPr lang="en-US" sz="2200" b="1" u="sng" dirty="0" err="1" smtClean="0">
                <a:latin typeface="Arial"/>
                <a:cs typeface="Arial"/>
              </a:rPr>
              <a:t>Fil</a:t>
            </a:r>
            <a:r>
              <a:rPr lang="en-US" sz="2200" b="1" u="sng" dirty="0" smtClean="0">
                <a:latin typeface="Arial"/>
                <a:cs typeface="Arial"/>
              </a:rPr>
              <a:t> </a:t>
            </a:r>
            <a:r>
              <a:rPr lang="en-US" sz="2200" b="1" u="sng" dirty="0">
                <a:latin typeface="Arial"/>
                <a:cs typeface="Arial"/>
              </a:rPr>
              <a:t>2:14</a:t>
            </a:r>
            <a:endParaRPr lang="en-US" sz="2200" b="1" dirty="0">
              <a:latin typeface="Arial"/>
              <a:cs typeface="Arial"/>
            </a:endParaRPr>
          </a:p>
          <a:p>
            <a:pPr eaLnBrk="1" hangingPunct="1">
              <a:lnSpc>
                <a:spcPct val="90000"/>
              </a:lnSpc>
              <a:buFont typeface="Wingdings" charset="2"/>
              <a:buNone/>
              <a:defRPr/>
            </a:pPr>
            <a:r>
              <a:rPr lang="en-US" sz="2200" b="1" baseline="30000" dirty="0">
                <a:latin typeface="Arial"/>
                <a:cs typeface="Arial"/>
              </a:rPr>
              <a:t>	</a:t>
            </a:r>
            <a:r>
              <a:rPr lang="en-US" sz="2200" b="1" baseline="30000" dirty="0" smtClean="0">
                <a:latin typeface="Arial"/>
                <a:cs typeface="Arial"/>
              </a:rPr>
              <a:t>14</a:t>
            </a:r>
            <a:r>
              <a:rPr lang="en-US" sz="2200" b="1" dirty="0" smtClean="0">
                <a:latin typeface="Arial"/>
                <a:cs typeface="Arial"/>
              </a:rPr>
              <a:t>Lakukanlah </a:t>
            </a:r>
            <a:r>
              <a:rPr lang="en-US" sz="2200" b="1" dirty="0" err="1" smtClean="0">
                <a:latin typeface="Arial"/>
                <a:cs typeface="Arial"/>
              </a:rPr>
              <a:t>segala</a:t>
            </a:r>
            <a:r>
              <a:rPr lang="en-US" sz="2200" b="1" dirty="0" smtClean="0">
                <a:latin typeface="Arial"/>
                <a:cs typeface="Arial"/>
              </a:rPr>
              <a:t> </a:t>
            </a:r>
            <a:r>
              <a:rPr lang="en-US" sz="2200" b="1" dirty="0" err="1" smtClean="0">
                <a:latin typeface="Arial"/>
                <a:cs typeface="Arial"/>
              </a:rPr>
              <a:t>sesuatu</a:t>
            </a:r>
            <a:r>
              <a:rPr lang="en-US" sz="2200" b="1" dirty="0" smtClean="0">
                <a:latin typeface="Arial"/>
                <a:cs typeface="Arial"/>
              </a:rPr>
              <a:t> </a:t>
            </a:r>
            <a:r>
              <a:rPr lang="en-US" sz="2200" b="1" dirty="0" err="1" smtClean="0">
                <a:latin typeface="Arial"/>
                <a:cs typeface="Arial"/>
              </a:rPr>
              <a:t>dengan</a:t>
            </a:r>
            <a:r>
              <a:rPr lang="en-US" sz="2200" b="1" dirty="0" smtClean="0">
                <a:latin typeface="Arial"/>
                <a:cs typeface="Arial"/>
              </a:rPr>
              <a:t> </a:t>
            </a:r>
            <a:r>
              <a:rPr lang="en-US" sz="2200" b="1" dirty="0" err="1" smtClean="0">
                <a:latin typeface="Arial"/>
                <a:cs typeface="Arial"/>
              </a:rPr>
              <a:t>tidak</a:t>
            </a:r>
            <a:r>
              <a:rPr lang="en-US" sz="2200" b="1" dirty="0" smtClean="0">
                <a:latin typeface="Arial"/>
                <a:cs typeface="Arial"/>
              </a:rPr>
              <a:t> </a:t>
            </a:r>
            <a:r>
              <a:rPr lang="en-US" sz="2200" b="1" dirty="0" err="1" smtClean="0">
                <a:latin typeface="Arial"/>
                <a:cs typeface="Arial"/>
              </a:rPr>
              <a:t>bersungut-sungut</a:t>
            </a:r>
            <a:r>
              <a:rPr lang="en-US" sz="2200" b="1" dirty="0" smtClean="0">
                <a:latin typeface="Arial"/>
                <a:cs typeface="Arial"/>
              </a:rPr>
              <a:t> </a:t>
            </a:r>
            <a:r>
              <a:rPr lang="en-US" sz="2200" b="1" dirty="0" err="1" smtClean="0">
                <a:latin typeface="Arial"/>
                <a:cs typeface="Arial"/>
              </a:rPr>
              <a:t>dan</a:t>
            </a:r>
            <a:r>
              <a:rPr lang="en-US" sz="2200" b="1" dirty="0" smtClean="0">
                <a:latin typeface="Arial"/>
                <a:cs typeface="Arial"/>
              </a:rPr>
              <a:t> </a:t>
            </a:r>
            <a:r>
              <a:rPr lang="en-US" sz="2200" b="1" dirty="0" err="1" smtClean="0">
                <a:latin typeface="Arial"/>
                <a:cs typeface="Arial"/>
              </a:rPr>
              <a:t>berbantah-bantahan</a:t>
            </a:r>
            <a:r>
              <a:rPr lang="en-US" sz="2200" b="1" dirty="0" smtClean="0">
                <a:latin typeface="Arial"/>
                <a:cs typeface="Arial"/>
              </a:rPr>
              <a:t>,</a:t>
            </a:r>
            <a:endParaRPr lang="en-US" sz="2200" b="1" dirty="0">
              <a:latin typeface="Arial"/>
              <a:cs typeface="Arial"/>
            </a:endParaRPr>
          </a:p>
          <a:p>
            <a:pPr eaLnBrk="1" hangingPunct="1">
              <a:lnSpc>
                <a:spcPct val="90000"/>
              </a:lnSpc>
              <a:buFont typeface="Wingdings" charset="2"/>
              <a:buNone/>
              <a:defRPr/>
            </a:pPr>
            <a:r>
              <a:rPr lang="en-US" sz="2200" b="1" u="sng" dirty="0" err="1" smtClean="0">
                <a:latin typeface="Arial"/>
                <a:cs typeface="Arial"/>
              </a:rPr>
              <a:t>Kol</a:t>
            </a:r>
            <a:r>
              <a:rPr lang="en-US" sz="2200" b="1" u="sng" dirty="0" smtClean="0">
                <a:latin typeface="Arial"/>
                <a:cs typeface="Arial"/>
              </a:rPr>
              <a:t> </a:t>
            </a:r>
            <a:r>
              <a:rPr lang="en-US" sz="2200" b="1" u="sng" dirty="0">
                <a:latin typeface="Arial"/>
                <a:cs typeface="Arial"/>
              </a:rPr>
              <a:t>2:8-9</a:t>
            </a:r>
            <a:endParaRPr lang="en-US" sz="2200" b="1" dirty="0">
              <a:latin typeface="Arial"/>
              <a:cs typeface="Arial"/>
            </a:endParaRPr>
          </a:p>
          <a:p>
            <a:pPr eaLnBrk="1" hangingPunct="1">
              <a:lnSpc>
                <a:spcPct val="90000"/>
              </a:lnSpc>
              <a:buFont typeface="Wingdings" charset="2"/>
              <a:buNone/>
              <a:defRPr/>
            </a:pPr>
            <a:r>
              <a:rPr lang="en-US" sz="2200" b="1" baseline="30000" dirty="0">
                <a:latin typeface="Arial"/>
                <a:cs typeface="Arial"/>
              </a:rPr>
              <a:t>	</a:t>
            </a:r>
            <a:r>
              <a:rPr lang="en-US" sz="2200" b="1" baseline="30000" dirty="0" smtClean="0">
                <a:latin typeface="Arial"/>
                <a:cs typeface="Arial"/>
              </a:rPr>
              <a:t>8</a:t>
            </a:r>
            <a:r>
              <a:rPr lang="en-US" sz="2200" b="1" dirty="0" smtClean="0">
                <a:latin typeface="Arial"/>
                <a:cs typeface="Arial"/>
              </a:rPr>
              <a:t>Hati-hatilah, </a:t>
            </a:r>
            <a:r>
              <a:rPr lang="en-US" sz="2200" b="1" dirty="0" err="1" smtClean="0">
                <a:latin typeface="Arial"/>
                <a:cs typeface="Arial"/>
              </a:rPr>
              <a:t>supaya</a:t>
            </a:r>
            <a:r>
              <a:rPr lang="en-US" sz="2200" b="1" dirty="0" smtClean="0">
                <a:latin typeface="Arial"/>
                <a:cs typeface="Arial"/>
              </a:rPr>
              <a:t> </a:t>
            </a:r>
            <a:r>
              <a:rPr lang="en-US" sz="2200" b="1" dirty="0" err="1" smtClean="0">
                <a:latin typeface="Arial"/>
                <a:cs typeface="Arial"/>
              </a:rPr>
              <a:t>jangan</a:t>
            </a:r>
            <a:r>
              <a:rPr lang="en-US" sz="2200" b="1" dirty="0" smtClean="0">
                <a:latin typeface="Arial"/>
                <a:cs typeface="Arial"/>
              </a:rPr>
              <a:t> </a:t>
            </a:r>
            <a:r>
              <a:rPr lang="en-US" sz="2200" b="1" dirty="0" err="1" smtClean="0">
                <a:latin typeface="Arial"/>
                <a:cs typeface="Arial"/>
              </a:rPr>
              <a:t>ada</a:t>
            </a:r>
            <a:r>
              <a:rPr lang="en-US" sz="2200" b="1" dirty="0" smtClean="0">
                <a:latin typeface="Arial"/>
                <a:cs typeface="Arial"/>
              </a:rPr>
              <a:t> yang </a:t>
            </a:r>
            <a:r>
              <a:rPr lang="en-US" sz="2200" b="1" dirty="0" err="1" smtClean="0">
                <a:latin typeface="Arial"/>
                <a:cs typeface="Arial"/>
              </a:rPr>
              <a:t>menawan</a:t>
            </a:r>
            <a:r>
              <a:rPr lang="en-US" sz="2200" b="1" dirty="0" smtClean="0">
                <a:latin typeface="Arial"/>
                <a:cs typeface="Arial"/>
              </a:rPr>
              <a:t> </a:t>
            </a:r>
            <a:r>
              <a:rPr lang="en-US" sz="2200" b="1" dirty="0" err="1" smtClean="0">
                <a:latin typeface="Arial"/>
                <a:cs typeface="Arial"/>
              </a:rPr>
              <a:t>kamu</a:t>
            </a:r>
            <a:r>
              <a:rPr lang="en-US" sz="2200" b="1" dirty="0" smtClean="0">
                <a:latin typeface="Arial"/>
                <a:cs typeface="Arial"/>
              </a:rPr>
              <a:t> </a:t>
            </a:r>
            <a:r>
              <a:rPr lang="en-US" sz="2200" b="1" dirty="0" err="1" smtClean="0">
                <a:latin typeface="Arial"/>
                <a:cs typeface="Arial"/>
              </a:rPr>
              <a:t>dengan</a:t>
            </a:r>
            <a:r>
              <a:rPr lang="en-US" sz="2200" b="1" dirty="0" smtClean="0">
                <a:latin typeface="Arial"/>
                <a:cs typeface="Arial"/>
              </a:rPr>
              <a:t> </a:t>
            </a:r>
            <a:r>
              <a:rPr lang="en-US" sz="2200" b="1" dirty="0" err="1" smtClean="0">
                <a:latin typeface="Arial"/>
                <a:cs typeface="Arial"/>
              </a:rPr>
              <a:t>filsafatnya</a:t>
            </a:r>
            <a:r>
              <a:rPr lang="en-US" sz="2200" b="1" dirty="0" smtClean="0">
                <a:latin typeface="Arial"/>
                <a:cs typeface="Arial"/>
              </a:rPr>
              <a:t> yang </a:t>
            </a:r>
            <a:r>
              <a:rPr lang="en-US" sz="2200" b="1" dirty="0" err="1" smtClean="0">
                <a:latin typeface="Arial"/>
                <a:cs typeface="Arial"/>
              </a:rPr>
              <a:t>kosong</a:t>
            </a:r>
            <a:r>
              <a:rPr lang="en-US" sz="2200" b="1" dirty="0" smtClean="0">
                <a:latin typeface="Arial"/>
                <a:cs typeface="Arial"/>
              </a:rPr>
              <a:t> </a:t>
            </a:r>
            <a:r>
              <a:rPr lang="en-US" sz="2200" b="1" dirty="0" err="1" smtClean="0">
                <a:latin typeface="Arial"/>
                <a:cs typeface="Arial"/>
              </a:rPr>
              <a:t>dan</a:t>
            </a:r>
            <a:r>
              <a:rPr lang="en-US" sz="2200" b="1" dirty="0" smtClean="0">
                <a:latin typeface="Arial"/>
                <a:cs typeface="Arial"/>
              </a:rPr>
              <a:t> </a:t>
            </a:r>
            <a:r>
              <a:rPr lang="en-US" sz="2200" b="1" dirty="0" err="1" smtClean="0">
                <a:latin typeface="Arial"/>
                <a:cs typeface="Arial"/>
              </a:rPr>
              <a:t>palsu</a:t>
            </a:r>
            <a:r>
              <a:rPr lang="en-US" sz="2200" b="1" dirty="0" smtClean="0">
                <a:latin typeface="Arial"/>
                <a:cs typeface="Arial"/>
              </a:rPr>
              <a:t> </a:t>
            </a:r>
            <a:r>
              <a:rPr lang="en-US" sz="2200" b="1" dirty="0" err="1" smtClean="0">
                <a:latin typeface="Arial"/>
                <a:cs typeface="Arial"/>
              </a:rPr>
              <a:t>menurut</a:t>
            </a:r>
            <a:r>
              <a:rPr lang="en-US" sz="2200" b="1" dirty="0" smtClean="0">
                <a:latin typeface="Arial"/>
                <a:cs typeface="Arial"/>
              </a:rPr>
              <a:t> </a:t>
            </a:r>
            <a:r>
              <a:rPr lang="en-US" sz="2200" b="1" dirty="0" err="1" smtClean="0">
                <a:latin typeface="Arial"/>
                <a:cs typeface="Arial"/>
              </a:rPr>
              <a:t>ajaran</a:t>
            </a:r>
            <a:r>
              <a:rPr lang="en-US" sz="2200" b="1" dirty="0" smtClean="0">
                <a:latin typeface="Arial"/>
                <a:cs typeface="Arial"/>
              </a:rPr>
              <a:t> </a:t>
            </a:r>
            <a:r>
              <a:rPr lang="en-US" sz="2200" b="1" dirty="0" err="1" smtClean="0">
                <a:latin typeface="Arial"/>
                <a:cs typeface="Arial"/>
              </a:rPr>
              <a:t>turun-temurun</a:t>
            </a:r>
            <a:r>
              <a:rPr lang="en-US" sz="2200" b="1" dirty="0" smtClean="0">
                <a:latin typeface="Arial"/>
                <a:cs typeface="Arial"/>
              </a:rPr>
              <a:t> </a:t>
            </a:r>
            <a:r>
              <a:rPr lang="en-US" sz="2200" b="1" dirty="0" err="1" smtClean="0">
                <a:latin typeface="Arial"/>
                <a:cs typeface="Arial"/>
              </a:rPr>
              <a:t>dan</a:t>
            </a:r>
            <a:r>
              <a:rPr lang="en-US" sz="2200" b="1" dirty="0" smtClean="0">
                <a:latin typeface="Arial"/>
                <a:cs typeface="Arial"/>
              </a:rPr>
              <a:t> </a:t>
            </a:r>
            <a:r>
              <a:rPr lang="en-US" sz="2200" b="1" dirty="0" err="1" smtClean="0">
                <a:latin typeface="Arial"/>
                <a:cs typeface="Arial"/>
              </a:rPr>
              <a:t>roh-roh</a:t>
            </a:r>
            <a:r>
              <a:rPr lang="en-US" sz="2200" b="1" dirty="0" smtClean="0">
                <a:latin typeface="Arial"/>
                <a:cs typeface="Arial"/>
              </a:rPr>
              <a:t> </a:t>
            </a:r>
            <a:r>
              <a:rPr lang="en-US" sz="2200" b="1" dirty="0" err="1" smtClean="0">
                <a:latin typeface="Arial"/>
                <a:cs typeface="Arial"/>
              </a:rPr>
              <a:t>dunia</a:t>
            </a:r>
            <a:r>
              <a:rPr lang="en-US" sz="2200" b="1" dirty="0" smtClean="0">
                <a:latin typeface="Arial"/>
                <a:cs typeface="Arial"/>
              </a:rPr>
              <a:t>, </a:t>
            </a:r>
            <a:r>
              <a:rPr lang="en-US" sz="2200" b="1" dirty="0" err="1" smtClean="0">
                <a:latin typeface="Arial"/>
                <a:cs typeface="Arial"/>
              </a:rPr>
              <a:t>tetapi</a:t>
            </a:r>
            <a:r>
              <a:rPr lang="en-US" sz="2200" b="1" dirty="0" smtClean="0">
                <a:latin typeface="Arial"/>
                <a:cs typeface="Arial"/>
              </a:rPr>
              <a:t> </a:t>
            </a:r>
            <a:r>
              <a:rPr lang="en-US" sz="2200" b="1" dirty="0" err="1" smtClean="0">
                <a:latin typeface="Arial"/>
                <a:cs typeface="Arial"/>
              </a:rPr>
              <a:t>tidak</a:t>
            </a:r>
            <a:r>
              <a:rPr lang="en-US" sz="2200" b="1" dirty="0" smtClean="0">
                <a:latin typeface="Arial"/>
                <a:cs typeface="Arial"/>
              </a:rPr>
              <a:t> </a:t>
            </a:r>
            <a:r>
              <a:rPr lang="en-US" sz="2200" b="1" dirty="0" err="1" smtClean="0">
                <a:latin typeface="Arial"/>
                <a:cs typeface="Arial"/>
              </a:rPr>
              <a:t>menurut</a:t>
            </a:r>
            <a:r>
              <a:rPr lang="en-US" sz="2200" b="1" dirty="0" smtClean="0">
                <a:latin typeface="Arial"/>
                <a:cs typeface="Arial"/>
              </a:rPr>
              <a:t> </a:t>
            </a:r>
            <a:r>
              <a:rPr lang="en-US" sz="2200" b="1" dirty="0" err="1" smtClean="0">
                <a:latin typeface="Arial"/>
                <a:cs typeface="Arial"/>
              </a:rPr>
              <a:t>Kristus</a:t>
            </a:r>
            <a:r>
              <a:rPr lang="en-US" sz="2200" b="1" dirty="0" smtClean="0">
                <a:latin typeface="Arial"/>
                <a:cs typeface="Arial"/>
              </a:rPr>
              <a:t> .</a:t>
            </a:r>
            <a:endParaRPr lang="en-US" sz="2200" b="1" dirty="0">
              <a:latin typeface="Arial"/>
              <a:cs typeface="Arial"/>
            </a:endParaRPr>
          </a:p>
        </p:txBody>
      </p:sp>
      <p:sp>
        <p:nvSpPr>
          <p:cNvPr id="595971" name="Text Box 4"/>
          <p:cNvSpPr txBox="1">
            <a:spLocks noChangeArrowheads="1"/>
          </p:cNvSpPr>
          <p:nvPr/>
        </p:nvSpPr>
        <p:spPr bwMode="auto">
          <a:xfrm>
            <a:off x="8662988" y="762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685800" y="76200"/>
            <a:ext cx="7772400" cy="950913"/>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en-US" sz="3600" b="1" dirty="0" err="1">
                <a:effectLst>
                  <a:outerShdw blurRad="38100" dist="38100" dir="2700000" algn="tl">
                    <a:srgbClr val="000000"/>
                  </a:outerShdw>
                </a:effectLst>
                <a:latin typeface="Arial" charset="0"/>
                <a:cs typeface="Arial" charset="0"/>
              </a:rPr>
              <a:t>Ayat-Ayat</a:t>
            </a:r>
            <a:r>
              <a:rPr lang="en-US" sz="3600" b="1" dirty="0">
                <a:effectLst>
                  <a:outerShdw blurRad="38100" dist="38100" dir="2700000" algn="tl">
                    <a:srgbClr val="000000"/>
                  </a:outerShdw>
                </a:effectLst>
                <a:latin typeface="Arial" charset="0"/>
                <a:cs typeface="Arial" charset="0"/>
              </a:rPr>
              <a:t> </a:t>
            </a:r>
            <a:r>
              <a:rPr lang="en-US" sz="3600" b="1" dirty="0" err="1">
                <a:effectLst>
                  <a:outerShdw blurRad="38100" dist="38100" dir="2700000" algn="tl">
                    <a:srgbClr val="000000"/>
                  </a:outerShdw>
                </a:effectLst>
                <a:latin typeface="Arial" charset="0"/>
                <a:cs typeface="Arial" charset="0"/>
              </a:rPr>
              <a:t>untuk</a:t>
            </a:r>
            <a:r>
              <a:rPr lang="en-US" sz="3600" b="1" dirty="0">
                <a:effectLst>
                  <a:outerShdw blurRad="38100" dist="38100" dir="2700000" algn="tl">
                    <a:srgbClr val="000000"/>
                  </a:outerShdw>
                </a:effectLst>
                <a:latin typeface="Arial" charset="0"/>
                <a:cs typeface="Arial" charset="0"/>
              </a:rPr>
              <a:t> </a:t>
            </a:r>
            <a:r>
              <a:rPr lang="en-US" sz="3600" b="1" dirty="0" err="1">
                <a:effectLst>
                  <a:outerShdw blurRad="38100" dist="38100" dir="2700000" algn="tl">
                    <a:srgbClr val="000000"/>
                  </a:outerShdw>
                </a:effectLst>
                <a:latin typeface="Arial" charset="0"/>
                <a:cs typeface="Arial" charset="0"/>
              </a:rPr>
              <a:t>Khotbah</a:t>
            </a:r>
            <a:r>
              <a:rPr lang="en-US" sz="3600" b="1" dirty="0">
                <a:effectLst>
                  <a:outerShdw blurRad="38100" dist="38100" dir="2700000" algn="tl">
                    <a:srgbClr val="000000"/>
                  </a:outerShdw>
                </a:effectLst>
                <a:latin typeface="Arial" charset="0"/>
                <a:cs typeface="Arial" charset="0"/>
              </a:rPr>
              <a:t> </a:t>
            </a:r>
            <a:r>
              <a:rPr lang="en-US" sz="3600" b="1" dirty="0" err="1">
                <a:effectLst>
                  <a:outerShdw blurRad="38100" dist="38100" dir="2700000" algn="tl">
                    <a:srgbClr val="000000"/>
                  </a:outerShdw>
                </a:effectLst>
                <a:latin typeface="Arial" charset="0"/>
                <a:cs typeface="Arial" charset="0"/>
              </a:rPr>
              <a:t>dari</a:t>
            </a:r>
            <a:r>
              <a:rPr lang="en-US" sz="3600" b="1" dirty="0">
                <a:effectLst>
                  <a:outerShdw blurRad="38100" dist="38100" dir="2700000" algn="tl">
                    <a:srgbClr val="000000"/>
                  </a:outerShdw>
                </a:effectLst>
                <a:latin typeface="Arial" charset="0"/>
                <a:cs typeface="Arial" charset="0"/>
              </a:rPr>
              <a:t> </a:t>
            </a:r>
            <a:r>
              <a:rPr lang="en-US" sz="3600" b="1" dirty="0" err="1">
                <a:effectLst>
                  <a:outerShdw blurRad="38100" dist="38100" dir="2700000" algn="tl">
                    <a:srgbClr val="000000"/>
                  </a:outerShdw>
                </a:effectLst>
                <a:latin typeface="Arial" charset="0"/>
                <a:cs typeface="Arial" charset="0"/>
              </a:rPr>
              <a:t>Surat-Surat</a:t>
            </a:r>
            <a:r>
              <a:rPr lang="en-US" sz="3600" b="1" dirty="0">
                <a:effectLst>
                  <a:outerShdw blurRad="38100" dist="38100" dir="2700000" algn="tl">
                    <a:srgbClr val="000000"/>
                  </a:outerShdw>
                </a:effectLst>
                <a:latin typeface="Arial" charset="0"/>
                <a:cs typeface="Arial" charset="0"/>
              </a:rPr>
              <a:t> di PB (15 </a:t>
            </a:r>
            <a:r>
              <a:rPr lang="en-US" sz="3600" b="1" dirty="0" err="1">
                <a:effectLst>
                  <a:outerShdw blurRad="38100" dist="38100" dir="2700000" algn="tl">
                    <a:srgbClr val="000000"/>
                  </a:outerShdw>
                </a:effectLst>
                <a:latin typeface="Arial" charset="0"/>
                <a:cs typeface="Arial" charset="0"/>
              </a:rPr>
              <a:t>menit</a:t>
            </a:r>
            <a:r>
              <a:rPr lang="en-US" sz="3600" b="1" dirty="0">
                <a:effectLst>
                  <a:outerShdw blurRad="38100" dist="38100" dir="2700000" algn="tl">
                    <a:srgbClr val="000000"/>
                  </a:outerShdw>
                </a:effectLst>
                <a:latin typeface="Arial" charset="0"/>
                <a:cs typeface="Arial" charset="0"/>
              </a:rPr>
              <a:t>)</a:t>
            </a:r>
            <a:endParaRPr lang="en-US" b="1" dirty="0">
              <a:latin typeface="Arial" charset="0"/>
              <a:cs typeface="Arial" charset="0"/>
            </a:endParaRPr>
          </a:p>
        </p:txBody>
      </p:sp>
      <p:sp>
        <p:nvSpPr>
          <p:cNvPr id="349187" name="Rectangle 3"/>
          <p:cNvSpPr>
            <a:spLocks noGrp="1" noChangeArrowheads="1"/>
          </p:cNvSpPr>
          <p:nvPr>
            <p:ph type="body" sz="half" idx="1"/>
          </p:nvPr>
        </p:nvSpPr>
        <p:spPr>
          <a:xfrm>
            <a:off x="457200" y="1125538"/>
            <a:ext cx="8458200" cy="5503862"/>
          </a:xfrm>
          <a:effectLst>
            <a:outerShdw blurRad="25400" dist="25399" dir="2700000" algn="ctr" rotWithShape="0">
              <a:srgbClr val="000000">
                <a:alpha val="99962"/>
              </a:srgbClr>
            </a:outerShdw>
          </a:effectLst>
        </p:spPr>
        <p:txBody>
          <a:bodyPr/>
          <a:lstStyle/>
          <a:p>
            <a:pPr eaLnBrk="1" hangingPunct="1">
              <a:lnSpc>
                <a:spcPct val="90000"/>
              </a:lnSpc>
              <a:buFont typeface="Wingdings" charset="0"/>
              <a:buNone/>
              <a:defRPr/>
            </a:pPr>
            <a:r>
              <a:rPr lang="en-US" sz="2000" b="1" u="sng">
                <a:latin typeface="Arial" charset="0"/>
                <a:ea typeface="ＭＳ Ｐゴシック" charset="0"/>
                <a:cs typeface="Arial" charset="0"/>
              </a:rPr>
              <a:t>I Tim 2:11-12</a:t>
            </a:r>
            <a:endParaRPr lang="en-US" sz="2000" b="1">
              <a:latin typeface="Arial" charset="0"/>
              <a:ea typeface="ＭＳ Ｐゴシック" charset="0"/>
              <a:cs typeface="Arial" charset="0"/>
            </a:endParaRPr>
          </a:p>
          <a:p>
            <a:pPr eaLnBrk="1" hangingPunct="1">
              <a:lnSpc>
                <a:spcPct val="90000"/>
              </a:lnSpc>
              <a:buFont typeface="Wingdings" charset="0"/>
              <a:buNone/>
              <a:defRPr/>
            </a:pPr>
            <a:r>
              <a:rPr lang="en-US" sz="2000" b="1" baseline="30000">
                <a:latin typeface="Arial" charset="0"/>
                <a:ea typeface="ＭＳ Ｐゴシック" charset="0"/>
                <a:cs typeface="Arial" charset="0"/>
              </a:rPr>
              <a:t>	11</a:t>
            </a:r>
            <a:r>
              <a:rPr lang="en-US" sz="2000" b="1">
                <a:latin typeface="Arial" charset="0"/>
                <a:ea typeface="ＭＳ Ｐゴシック" charset="0"/>
                <a:cs typeface="Arial" charset="0"/>
              </a:rPr>
              <a:t>Seharusnyalah perempuan berdiam diri dan menerima ajaran dengan patuh. </a:t>
            </a:r>
            <a:r>
              <a:rPr lang="en-US" sz="2000" b="1" baseline="30000">
                <a:latin typeface="Arial" charset="0"/>
                <a:ea typeface="ＭＳ Ｐゴシック" charset="0"/>
                <a:cs typeface="Arial" charset="0"/>
              </a:rPr>
              <a:t>12</a:t>
            </a:r>
            <a:r>
              <a:rPr lang="en-US" sz="2000" b="1">
                <a:latin typeface="Arial" charset="0"/>
                <a:ea typeface="ＭＳ Ｐゴシック" charset="0"/>
                <a:cs typeface="Arial" charset="0"/>
              </a:rPr>
              <a:t>Aku tidak mengizinkan perempuan mengajar dan juga tidak mengizinkannya memerintah laki-laki; hendaklah ia berdiam diri. </a:t>
            </a:r>
          </a:p>
          <a:p>
            <a:pPr eaLnBrk="1" hangingPunct="1">
              <a:lnSpc>
                <a:spcPct val="90000"/>
              </a:lnSpc>
              <a:buFont typeface="Wingdings" charset="0"/>
              <a:buNone/>
              <a:defRPr/>
            </a:pPr>
            <a:r>
              <a:rPr lang="en-US" sz="2000" b="1" u="sng">
                <a:solidFill>
                  <a:srgbClr val="FFFF00"/>
                </a:solidFill>
                <a:latin typeface="Arial" charset="0"/>
                <a:ea typeface="ＭＳ Ｐゴシック" charset="0"/>
                <a:cs typeface="Arial" charset="0"/>
              </a:rPr>
              <a:t>I Tim 5:22</a:t>
            </a:r>
            <a:endParaRPr lang="en-US" sz="2000" b="1">
              <a:solidFill>
                <a:srgbClr val="FFFF00"/>
              </a:solidFill>
              <a:latin typeface="Arial" charset="0"/>
              <a:ea typeface="ＭＳ Ｐゴシック" charset="0"/>
              <a:cs typeface="Arial" charset="0"/>
            </a:endParaRPr>
          </a:p>
          <a:p>
            <a:pPr eaLnBrk="1" hangingPunct="1">
              <a:lnSpc>
                <a:spcPct val="90000"/>
              </a:lnSpc>
              <a:buFont typeface="Wingdings" charset="0"/>
              <a:buNone/>
              <a:defRPr/>
            </a:pPr>
            <a:r>
              <a:rPr lang="en-US" sz="2000" b="1" baseline="30000">
                <a:solidFill>
                  <a:srgbClr val="FFFF00"/>
                </a:solidFill>
                <a:latin typeface="Arial" charset="0"/>
                <a:ea typeface="ＭＳ Ｐゴシック" charset="0"/>
                <a:cs typeface="Arial" charset="0"/>
              </a:rPr>
              <a:t>	22</a:t>
            </a:r>
            <a:r>
              <a:rPr lang="en-US" sz="2000" b="1">
                <a:solidFill>
                  <a:srgbClr val="FFFF00"/>
                </a:solidFill>
                <a:latin typeface="Arial" charset="0"/>
                <a:ea typeface="ＭＳ Ｐゴシック" charset="0"/>
                <a:cs typeface="Arial" charset="0"/>
              </a:rPr>
              <a:t>Janganlah engkau terburu-buru menumpangkan tangan atas seseorang dan janganlah terbawa-bawa ke dalam dosa orang lain. Jagalah kemurnian dirimu.</a:t>
            </a:r>
          </a:p>
          <a:p>
            <a:pPr eaLnBrk="1" hangingPunct="1">
              <a:lnSpc>
                <a:spcPct val="90000"/>
              </a:lnSpc>
              <a:buFont typeface="Wingdings" charset="0"/>
              <a:buNone/>
              <a:defRPr/>
            </a:pPr>
            <a:r>
              <a:rPr lang="en-US" sz="2000" b="1" u="sng">
                <a:solidFill>
                  <a:srgbClr val="FFFF00"/>
                </a:solidFill>
                <a:latin typeface="Arial" charset="0"/>
                <a:ea typeface="ＭＳ Ｐゴシック" charset="0"/>
                <a:cs typeface="Arial" charset="0"/>
              </a:rPr>
              <a:t>Titus 3:9</a:t>
            </a:r>
            <a:endParaRPr lang="en-US" sz="2000" b="1">
              <a:solidFill>
                <a:srgbClr val="FFFF00"/>
              </a:solidFill>
              <a:latin typeface="Arial" charset="0"/>
              <a:ea typeface="ＭＳ Ｐゴシック" charset="0"/>
              <a:cs typeface="Arial" charset="0"/>
            </a:endParaRPr>
          </a:p>
          <a:p>
            <a:pPr eaLnBrk="1" hangingPunct="1">
              <a:lnSpc>
                <a:spcPct val="90000"/>
              </a:lnSpc>
              <a:buFont typeface="Wingdings" charset="0"/>
              <a:buNone/>
              <a:defRPr/>
            </a:pPr>
            <a:r>
              <a:rPr lang="en-US" sz="2000" b="1" baseline="30000">
                <a:solidFill>
                  <a:srgbClr val="FFFF00"/>
                </a:solidFill>
                <a:latin typeface="Arial" charset="0"/>
                <a:ea typeface="ＭＳ Ｐゴシック" charset="0"/>
                <a:cs typeface="Arial" charset="0"/>
              </a:rPr>
              <a:t>	9</a:t>
            </a:r>
            <a:r>
              <a:rPr lang="en-US" sz="2000" b="1">
                <a:solidFill>
                  <a:srgbClr val="FFFF00"/>
                </a:solidFill>
                <a:latin typeface="Arial" charset="0"/>
                <a:ea typeface="ＭＳ Ｐゴシック" charset="0"/>
                <a:cs typeface="Arial" charset="0"/>
              </a:rPr>
              <a:t>Tetapi hindarilah persoalan yang dicari-cari dan yang bodoh, persoalan silsilah, percekcokan dan pertengkaran mengenai hukum Taurat, karena semua itu tidak berguna dan sia-sia belaka.</a:t>
            </a:r>
          </a:p>
          <a:p>
            <a:pPr eaLnBrk="1" hangingPunct="1">
              <a:lnSpc>
                <a:spcPct val="90000"/>
              </a:lnSpc>
              <a:buFont typeface="Wingdings" charset="0"/>
              <a:buNone/>
              <a:defRPr/>
            </a:pPr>
            <a:r>
              <a:rPr lang="en-US" sz="2000" b="1" u="sng">
                <a:solidFill>
                  <a:srgbClr val="FFFF00"/>
                </a:solidFill>
                <a:latin typeface="Arial" charset="0"/>
                <a:ea typeface="ＭＳ Ｐゴシック" charset="0"/>
                <a:cs typeface="Arial" charset="0"/>
              </a:rPr>
              <a:t>Ibr 3:13</a:t>
            </a:r>
            <a:endParaRPr lang="en-US" sz="2000" b="1">
              <a:solidFill>
                <a:srgbClr val="FFFF00"/>
              </a:solidFill>
              <a:latin typeface="Arial" charset="0"/>
              <a:ea typeface="ＭＳ Ｐゴシック" charset="0"/>
              <a:cs typeface="Arial" charset="0"/>
            </a:endParaRPr>
          </a:p>
          <a:p>
            <a:pPr eaLnBrk="1" hangingPunct="1">
              <a:lnSpc>
                <a:spcPct val="90000"/>
              </a:lnSpc>
              <a:buFont typeface="Wingdings" charset="0"/>
              <a:buNone/>
              <a:defRPr/>
            </a:pPr>
            <a:r>
              <a:rPr lang="en-US" sz="2000" b="1" baseline="30000">
                <a:solidFill>
                  <a:srgbClr val="FFFF00"/>
                </a:solidFill>
                <a:latin typeface="Arial" charset="0"/>
                <a:ea typeface="ＭＳ Ｐゴシック" charset="0"/>
                <a:cs typeface="Arial" charset="0"/>
              </a:rPr>
              <a:t>	13</a:t>
            </a:r>
            <a:r>
              <a:rPr lang="en-US" sz="2000" b="1">
                <a:solidFill>
                  <a:srgbClr val="FFFF00"/>
                </a:solidFill>
                <a:latin typeface="Arial" charset="0"/>
                <a:ea typeface="ＭＳ Ｐゴシック" charset="0"/>
                <a:cs typeface="Arial" charset="0"/>
              </a:rPr>
              <a:t>Tetapi nasihatilah seorang akan yang lain setiap hari, selama masih dapat dikatakan </a:t>
            </a:r>
            <a:r>
              <a:rPr lang="ja-JP" altLang="en-US" sz="2000" b="1">
                <a:solidFill>
                  <a:srgbClr val="FFFF00"/>
                </a:solidFill>
                <a:latin typeface="Arial" charset="0"/>
                <a:ea typeface="ＭＳ Ｐゴシック" charset="0"/>
                <a:cs typeface="Arial" charset="0"/>
              </a:rPr>
              <a:t>“</a:t>
            </a:r>
            <a:r>
              <a:rPr lang="en-US" sz="2000" b="1">
                <a:solidFill>
                  <a:srgbClr val="FFFF00"/>
                </a:solidFill>
                <a:latin typeface="Arial" charset="0"/>
                <a:ea typeface="ＭＳ Ｐゴシック" charset="0"/>
                <a:cs typeface="Arial" charset="0"/>
              </a:rPr>
              <a:t>hari ini</a:t>
            </a:r>
            <a:r>
              <a:rPr lang="ja-JP" altLang="en-US" sz="2000" b="1">
                <a:solidFill>
                  <a:srgbClr val="FFFF00"/>
                </a:solidFill>
                <a:latin typeface="Arial" charset="0"/>
                <a:ea typeface="ＭＳ Ｐゴシック" charset="0"/>
                <a:cs typeface="Arial" charset="0"/>
              </a:rPr>
              <a:t>”</a:t>
            </a:r>
            <a:r>
              <a:rPr lang="en-US" sz="2000" b="1">
                <a:solidFill>
                  <a:srgbClr val="FFFF00"/>
                </a:solidFill>
                <a:latin typeface="Arial" charset="0"/>
                <a:ea typeface="ＭＳ Ｐゴシック" charset="0"/>
                <a:cs typeface="Arial" charset="0"/>
              </a:rPr>
              <a:t>, supaya jangan ada diantara kamu yang menjadi tegar hatinya karena tipu daya dosa.</a:t>
            </a:r>
          </a:p>
        </p:txBody>
      </p:sp>
      <p:sp>
        <p:nvSpPr>
          <p:cNvPr id="598019" name="Text Box 4"/>
          <p:cNvSpPr txBox="1">
            <a:spLocks noChangeArrowheads="1"/>
          </p:cNvSpPr>
          <p:nvPr/>
        </p:nvSpPr>
        <p:spPr bwMode="auto">
          <a:xfrm>
            <a:off x="8662988" y="762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685800" y="0"/>
            <a:ext cx="7772400" cy="1027113"/>
          </a:xfrm>
          <a:solidFill>
            <a:srgbClr val="6E0043"/>
          </a:solidFill>
          <a:effectLst>
            <a:outerShdw blurRad="25400" dist="25399" dir="2700000" algn="ctr" rotWithShape="0">
              <a:srgbClr val="000000">
                <a:alpha val="99962"/>
              </a:srgbClr>
            </a:outerShdw>
          </a:effectLst>
        </p:spPr>
        <p:txBody>
          <a:bodyPr/>
          <a:lstStyle/>
          <a:p>
            <a:pPr eaLnBrk="1" hangingPunct="1">
              <a:defRPr/>
            </a:pPr>
            <a:r>
              <a:rPr lang="en-US" sz="3600" b="1" dirty="0" err="1">
                <a:effectLst>
                  <a:outerShdw blurRad="38100" dist="38100" dir="2700000" algn="tl">
                    <a:srgbClr val="000000"/>
                  </a:outerShdw>
                </a:effectLst>
                <a:latin typeface="Arial" charset="0"/>
                <a:cs typeface="Arial" charset="0"/>
              </a:rPr>
              <a:t>Ayat-Ayat</a:t>
            </a:r>
            <a:r>
              <a:rPr lang="en-US" sz="3600" b="1" dirty="0">
                <a:effectLst>
                  <a:outerShdw blurRad="38100" dist="38100" dir="2700000" algn="tl">
                    <a:srgbClr val="000000"/>
                  </a:outerShdw>
                </a:effectLst>
                <a:latin typeface="Arial" charset="0"/>
                <a:cs typeface="Arial" charset="0"/>
              </a:rPr>
              <a:t> </a:t>
            </a:r>
            <a:r>
              <a:rPr lang="en-US" sz="3600" b="1" dirty="0" err="1">
                <a:effectLst>
                  <a:outerShdw blurRad="38100" dist="38100" dir="2700000" algn="tl">
                    <a:srgbClr val="000000"/>
                  </a:outerShdw>
                </a:effectLst>
                <a:latin typeface="Arial" charset="0"/>
                <a:cs typeface="Arial" charset="0"/>
              </a:rPr>
              <a:t>untuk</a:t>
            </a:r>
            <a:r>
              <a:rPr lang="en-US" sz="3600" b="1" dirty="0">
                <a:effectLst>
                  <a:outerShdw blurRad="38100" dist="38100" dir="2700000" algn="tl">
                    <a:srgbClr val="000000"/>
                  </a:outerShdw>
                </a:effectLst>
                <a:latin typeface="Arial" charset="0"/>
                <a:cs typeface="Arial" charset="0"/>
              </a:rPr>
              <a:t> </a:t>
            </a:r>
            <a:r>
              <a:rPr lang="en-US" sz="3600" b="1" dirty="0" err="1">
                <a:effectLst>
                  <a:outerShdw blurRad="38100" dist="38100" dir="2700000" algn="tl">
                    <a:srgbClr val="000000"/>
                  </a:outerShdw>
                </a:effectLst>
                <a:latin typeface="Arial" charset="0"/>
                <a:cs typeface="Arial" charset="0"/>
              </a:rPr>
              <a:t>Khotbah</a:t>
            </a:r>
            <a:r>
              <a:rPr lang="en-US" sz="3600" b="1" dirty="0">
                <a:effectLst>
                  <a:outerShdw blurRad="38100" dist="38100" dir="2700000" algn="tl">
                    <a:srgbClr val="000000"/>
                  </a:outerShdw>
                </a:effectLst>
                <a:latin typeface="Arial" charset="0"/>
                <a:cs typeface="Arial" charset="0"/>
              </a:rPr>
              <a:t> </a:t>
            </a:r>
            <a:r>
              <a:rPr lang="en-US" sz="3600" b="1" dirty="0" err="1">
                <a:effectLst>
                  <a:outerShdw blurRad="38100" dist="38100" dir="2700000" algn="tl">
                    <a:srgbClr val="000000"/>
                  </a:outerShdw>
                </a:effectLst>
                <a:latin typeface="Arial" charset="0"/>
                <a:cs typeface="Arial" charset="0"/>
              </a:rPr>
              <a:t>dari</a:t>
            </a:r>
            <a:r>
              <a:rPr lang="en-US" sz="3600" b="1" dirty="0">
                <a:effectLst>
                  <a:outerShdw blurRad="38100" dist="38100" dir="2700000" algn="tl">
                    <a:srgbClr val="000000"/>
                  </a:outerShdw>
                </a:effectLst>
                <a:latin typeface="Arial" charset="0"/>
                <a:cs typeface="Arial" charset="0"/>
              </a:rPr>
              <a:t> </a:t>
            </a:r>
            <a:r>
              <a:rPr lang="en-US" sz="3600" b="1" dirty="0" err="1">
                <a:effectLst>
                  <a:outerShdw blurRad="38100" dist="38100" dir="2700000" algn="tl">
                    <a:srgbClr val="000000"/>
                  </a:outerShdw>
                </a:effectLst>
                <a:latin typeface="Arial" charset="0"/>
                <a:cs typeface="Arial" charset="0"/>
              </a:rPr>
              <a:t>Surat-Surat</a:t>
            </a:r>
            <a:r>
              <a:rPr lang="en-US" sz="3600" b="1" dirty="0">
                <a:effectLst>
                  <a:outerShdw blurRad="38100" dist="38100" dir="2700000" algn="tl">
                    <a:srgbClr val="000000"/>
                  </a:outerShdw>
                </a:effectLst>
                <a:latin typeface="Arial" charset="0"/>
                <a:cs typeface="Arial" charset="0"/>
              </a:rPr>
              <a:t> di PB (15 </a:t>
            </a:r>
            <a:r>
              <a:rPr lang="en-US" sz="3600" b="1" dirty="0" err="1">
                <a:effectLst>
                  <a:outerShdw blurRad="38100" dist="38100" dir="2700000" algn="tl">
                    <a:srgbClr val="000000"/>
                  </a:outerShdw>
                </a:effectLst>
                <a:latin typeface="Arial" charset="0"/>
                <a:cs typeface="Arial" charset="0"/>
              </a:rPr>
              <a:t>menit</a:t>
            </a:r>
            <a:r>
              <a:rPr lang="en-US" sz="3600" b="1" dirty="0">
                <a:effectLst>
                  <a:outerShdw blurRad="38100" dist="38100" dir="2700000" algn="tl">
                    <a:srgbClr val="000000"/>
                  </a:outerShdw>
                </a:effectLst>
                <a:latin typeface="Arial" charset="0"/>
                <a:cs typeface="Arial" charset="0"/>
              </a:rPr>
              <a:t>)</a:t>
            </a:r>
            <a:endParaRPr lang="en-US" b="1" dirty="0">
              <a:latin typeface="Arial" charset="0"/>
              <a:cs typeface="Arial" charset="0"/>
            </a:endParaRPr>
          </a:p>
        </p:txBody>
      </p:sp>
      <p:sp>
        <p:nvSpPr>
          <p:cNvPr id="350211" name="Rectangle 3"/>
          <p:cNvSpPr>
            <a:spLocks noGrp="1" noChangeArrowheads="1"/>
          </p:cNvSpPr>
          <p:nvPr>
            <p:ph type="body" sz="half" idx="1"/>
          </p:nvPr>
        </p:nvSpPr>
        <p:spPr>
          <a:xfrm>
            <a:off x="107950" y="1196975"/>
            <a:ext cx="8807450" cy="5334000"/>
          </a:xfrm>
          <a:effectLst>
            <a:outerShdw blurRad="25400" dist="25399" dir="2700000" algn="ctr" rotWithShape="0">
              <a:srgbClr val="000000">
                <a:alpha val="99962"/>
              </a:srgbClr>
            </a:outerShdw>
          </a:effectLst>
        </p:spPr>
        <p:txBody>
          <a:bodyPr/>
          <a:lstStyle/>
          <a:p>
            <a:pPr eaLnBrk="1" hangingPunct="1">
              <a:lnSpc>
                <a:spcPct val="90000"/>
              </a:lnSpc>
              <a:buFont typeface="Wingdings" charset="2"/>
              <a:buNone/>
              <a:defRPr/>
            </a:pPr>
            <a:r>
              <a:rPr lang="en-US" sz="2000" b="1" u="sng" dirty="0" err="1" smtClean="0">
                <a:latin typeface="Arial"/>
                <a:cs typeface="Arial"/>
              </a:rPr>
              <a:t>Ibr</a:t>
            </a:r>
            <a:r>
              <a:rPr lang="en-US" sz="2000" b="1" u="sng" dirty="0" smtClean="0">
                <a:latin typeface="Arial"/>
                <a:cs typeface="Arial"/>
              </a:rPr>
              <a:t> </a:t>
            </a:r>
            <a:r>
              <a:rPr lang="en-US" sz="2000" b="1" u="sng" dirty="0">
                <a:latin typeface="Arial"/>
                <a:cs typeface="Arial"/>
              </a:rPr>
              <a:t>13:2</a:t>
            </a:r>
            <a:endParaRPr lang="en-US" sz="2000" b="1" dirty="0">
              <a:latin typeface="Arial"/>
              <a:cs typeface="Arial"/>
            </a:endParaRPr>
          </a:p>
          <a:p>
            <a:pPr eaLnBrk="1" hangingPunct="1">
              <a:lnSpc>
                <a:spcPct val="90000"/>
              </a:lnSpc>
              <a:buFont typeface="Wingdings" charset="2"/>
              <a:buNone/>
              <a:defRPr/>
            </a:pPr>
            <a:r>
              <a:rPr lang="en-US" sz="2000" b="1" baseline="30000" dirty="0">
                <a:latin typeface="Arial"/>
                <a:cs typeface="Arial"/>
              </a:rPr>
              <a:t>	</a:t>
            </a:r>
            <a:r>
              <a:rPr lang="en-US" sz="2000" b="1" baseline="30000" dirty="0" smtClean="0">
                <a:latin typeface="Arial"/>
                <a:cs typeface="Arial"/>
              </a:rPr>
              <a:t>2</a:t>
            </a:r>
            <a:r>
              <a:rPr lang="en-US" sz="2000" b="1" dirty="0" smtClean="0">
                <a:latin typeface="Arial"/>
                <a:cs typeface="Arial"/>
              </a:rPr>
              <a:t>Jangan </a:t>
            </a:r>
            <a:r>
              <a:rPr lang="en-US" sz="2000" b="1" dirty="0" err="1" smtClean="0">
                <a:latin typeface="Arial"/>
                <a:cs typeface="Arial"/>
              </a:rPr>
              <a:t>kamu</a:t>
            </a:r>
            <a:r>
              <a:rPr lang="en-US" sz="2000" b="1" dirty="0" smtClean="0">
                <a:latin typeface="Arial"/>
                <a:cs typeface="Arial"/>
              </a:rPr>
              <a:t> </a:t>
            </a:r>
            <a:r>
              <a:rPr lang="en-US" sz="2000" b="1" dirty="0" err="1" smtClean="0">
                <a:latin typeface="Arial"/>
                <a:cs typeface="Arial"/>
              </a:rPr>
              <a:t>lupa</a:t>
            </a:r>
            <a:r>
              <a:rPr lang="en-US" sz="2000" b="1" dirty="0" smtClean="0">
                <a:latin typeface="Arial"/>
                <a:cs typeface="Arial"/>
              </a:rPr>
              <a:t> </a:t>
            </a:r>
            <a:r>
              <a:rPr lang="en-US" sz="2000" b="1" dirty="0" err="1" smtClean="0">
                <a:latin typeface="Arial"/>
                <a:cs typeface="Arial"/>
              </a:rPr>
              <a:t>memberi</a:t>
            </a:r>
            <a:r>
              <a:rPr lang="en-US" sz="2000" b="1" dirty="0" smtClean="0">
                <a:latin typeface="Arial"/>
                <a:cs typeface="Arial"/>
              </a:rPr>
              <a:t> </a:t>
            </a:r>
            <a:r>
              <a:rPr lang="en-US" sz="2000" b="1" dirty="0" err="1" smtClean="0">
                <a:latin typeface="Arial"/>
                <a:cs typeface="Arial"/>
              </a:rPr>
              <a:t>tumpangan</a:t>
            </a:r>
            <a:r>
              <a:rPr lang="en-US" sz="2000" b="1" dirty="0" smtClean="0">
                <a:latin typeface="Arial"/>
                <a:cs typeface="Arial"/>
              </a:rPr>
              <a:t> </a:t>
            </a:r>
            <a:r>
              <a:rPr lang="en-US" sz="2000" b="1" dirty="0" err="1" smtClean="0">
                <a:latin typeface="Arial"/>
                <a:cs typeface="Arial"/>
              </a:rPr>
              <a:t>kepada</a:t>
            </a:r>
            <a:r>
              <a:rPr lang="en-US" sz="2000" b="1" dirty="0" smtClean="0">
                <a:latin typeface="Arial"/>
                <a:cs typeface="Arial"/>
              </a:rPr>
              <a:t> orang, </a:t>
            </a:r>
            <a:r>
              <a:rPr lang="en-US" sz="2000" b="1" dirty="0" err="1" smtClean="0">
                <a:latin typeface="Arial"/>
                <a:cs typeface="Arial"/>
              </a:rPr>
              <a:t>sebab</a:t>
            </a:r>
            <a:r>
              <a:rPr lang="en-US" sz="2000" b="1" dirty="0" smtClean="0">
                <a:latin typeface="Arial"/>
                <a:cs typeface="Arial"/>
              </a:rPr>
              <a:t> </a:t>
            </a:r>
            <a:r>
              <a:rPr lang="en-US" sz="2000" b="1" dirty="0" err="1" smtClean="0">
                <a:latin typeface="Arial"/>
                <a:cs typeface="Arial"/>
              </a:rPr>
              <a:t>dengan</a:t>
            </a:r>
            <a:r>
              <a:rPr lang="en-US" sz="2000" b="1" dirty="0" smtClean="0">
                <a:latin typeface="Arial"/>
                <a:cs typeface="Arial"/>
              </a:rPr>
              <a:t> </a:t>
            </a:r>
            <a:r>
              <a:rPr lang="en-US" sz="2000" b="1" dirty="0" err="1" smtClean="0">
                <a:latin typeface="Arial"/>
                <a:cs typeface="Arial"/>
              </a:rPr>
              <a:t>berbuat</a:t>
            </a:r>
            <a:r>
              <a:rPr lang="en-US" sz="2000" b="1" dirty="0" smtClean="0">
                <a:latin typeface="Arial"/>
                <a:cs typeface="Arial"/>
              </a:rPr>
              <a:t> </a:t>
            </a:r>
            <a:r>
              <a:rPr lang="en-US" sz="2000" b="1" dirty="0" err="1" smtClean="0">
                <a:latin typeface="Arial"/>
                <a:cs typeface="Arial"/>
              </a:rPr>
              <a:t>demikian</a:t>
            </a:r>
            <a:r>
              <a:rPr lang="en-US" sz="2000" b="1" dirty="0" smtClean="0">
                <a:latin typeface="Arial"/>
                <a:cs typeface="Arial"/>
              </a:rPr>
              <a:t> </a:t>
            </a:r>
            <a:r>
              <a:rPr lang="en-US" sz="2000" b="1" dirty="0" err="1" smtClean="0">
                <a:latin typeface="Arial"/>
                <a:cs typeface="Arial"/>
              </a:rPr>
              <a:t>beberapa</a:t>
            </a:r>
            <a:r>
              <a:rPr lang="en-US" sz="2000" b="1" dirty="0" smtClean="0">
                <a:latin typeface="Arial"/>
                <a:cs typeface="Arial"/>
              </a:rPr>
              <a:t> orang </a:t>
            </a:r>
            <a:r>
              <a:rPr lang="en-US" sz="2000" b="1" dirty="0" err="1" smtClean="0">
                <a:latin typeface="Arial"/>
                <a:cs typeface="Arial"/>
              </a:rPr>
              <a:t>dengan</a:t>
            </a:r>
            <a:r>
              <a:rPr lang="en-US" sz="2000" b="1" dirty="0" smtClean="0">
                <a:latin typeface="Arial"/>
                <a:cs typeface="Arial"/>
              </a:rPr>
              <a:t> </a:t>
            </a:r>
            <a:r>
              <a:rPr lang="en-US" sz="2000" b="1" dirty="0" err="1" smtClean="0">
                <a:latin typeface="Arial"/>
                <a:cs typeface="Arial"/>
              </a:rPr>
              <a:t>tidak</a:t>
            </a:r>
            <a:r>
              <a:rPr lang="en-US" sz="2000" b="1" dirty="0" smtClean="0">
                <a:latin typeface="Arial"/>
                <a:cs typeface="Arial"/>
              </a:rPr>
              <a:t> </a:t>
            </a:r>
            <a:r>
              <a:rPr lang="en-US" sz="2000" b="1" dirty="0" err="1" smtClean="0">
                <a:latin typeface="Arial"/>
                <a:cs typeface="Arial"/>
              </a:rPr>
              <a:t>diketahuinya</a:t>
            </a:r>
            <a:r>
              <a:rPr lang="en-US" sz="2000" b="1" dirty="0" smtClean="0">
                <a:latin typeface="Arial"/>
                <a:cs typeface="Arial"/>
              </a:rPr>
              <a:t> </a:t>
            </a:r>
            <a:r>
              <a:rPr lang="en-US" sz="2000" b="1" dirty="0" err="1" smtClean="0">
                <a:latin typeface="Arial"/>
                <a:cs typeface="Arial"/>
              </a:rPr>
              <a:t>telah</a:t>
            </a:r>
            <a:r>
              <a:rPr lang="en-US" sz="2000" b="1" dirty="0" smtClean="0">
                <a:latin typeface="Arial"/>
                <a:cs typeface="Arial"/>
              </a:rPr>
              <a:t> </a:t>
            </a:r>
            <a:r>
              <a:rPr lang="en-US" sz="2000" b="1" dirty="0" err="1" smtClean="0">
                <a:latin typeface="Arial"/>
                <a:cs typeface="Arial"/>
              </a:rPr>
              <a:t>menjamu</a:t>
            </a:r>
            <a:r>
              <a:rPr lang="en-US" sz="2000" b="1" dirty="0" smtClean="0">
                <a:latin typeface="Arial"/>
                <a:cs typeface="Arial"/>
              </a:rPr>
              <a:t> </a:t>
            </a:r>
            <a:r>
              <a:rPr lang="en-US" sz="2000" b="1" dirty="0" err="1" smtClean="0">
                <a:latin typeface="Arial"/>
                <a:cs typeface="Arial"/>
              </a:rPr>
              <a:t>malaikat-malaikat</a:t>
            </a:r>
            <a:r>
              <a:rPr lang="en-US" sz="2000" b="1" dirty="0" smtClean="0">
                <a:latin typeface="Arial"/>
                <a:cs typeface="Arial"/>
              </a:rPr>
              <a:t>.</a:t>
            </a:r>
            <a:endParaRPr lang="en-US" sz="2000" b="1" dirty="0">
              <a:latin typeface="Arial"/>
              <a:cs typeface="Arial"/>
            </a:endParaRPr>
          </a:p>
          <a:p>
            <a:pPr eaLnBrk="1" hangingPunct="1">
              <a:lnSpc>
                <a:spcPct val="90000"/>
              </a:lnSpc>
              <a:buFont typeface="Wingdings" charset="2"/>
              <a:buNone/>
              <a:defRPr/>
            </a:pPr>
            <a:r>
              <a:rPr lang="en-US" sz="2000" b="1" u="sng" dirty="0" smtClean="0">
                <a:latin typeface="Arial"/>
                <a:cs typeface="Arial"/>
              </a:rPr>
              <a:t>I Pet </a:t>
            </a:r>
            <a:r>
              <a:rPr lang="en-US" sz="2000" b="1" u="sng" dirty="0">
                <a:latin typeface="Arial"/>
                <a:cs typeface="Arial"/>
              </a:rPr>
              <a:t>2:2</a:t>
            </a:r>
            <a:endParaRPr lang="en-US" sz="2000" b="1" dirty="0">
              <a:latin typeface="Arial"/>
              <a:cs typeface="Arial"/>
            </a:endParaRPr>
          </a:p>
          <a:p>
            <a:pPr eaLnBrk="1" hangingPunct="1">
              <a:lnSpc>
                <a:spcPct val="90000"/>
              </a:lnSpc>
              <a:buFont typeface="Wingdings" charset="2"/>
              <a:buNone/>
              <a:defRPr/>
            </a:pPr>
            <a:r>
              <a:rPr lang="en-US" sz="2000" b="1" baseline="30000" dirty="0">
                <a:latin typeface="Arial"/>
                <a:cs typeface="Arial"/>
              </a:rPr>
              <a:t>	</a:t>
            </a:r>
            <a:r>
              <a:rPr lang="en-US" sz="2000" b="1" baseline="30000" dirty="0" smtClean="0">
                <a:latin typeface="Arial"/>
                <a:cs typeface="Arial"/>
              </a:rPr>
              <a:t>2</a:t>
            </a:r>
            <a:r>
              <a:rPr lang="en-US" sz="2000" b="1" dirty="0" smtClean="0">
                <a:latin typeface="Arial"/>
                <a:cs typeface="Arial"/>
              </a:rPr>
              <a:t>Dan </a:t>
            </a:r>
            <a:r>
              <a:rPr lang="en-US" sz="2000" b="1" dirty="0" err="1" smtClean="0">
                <a:latin typeface="Arial"/>
                <a:cs typeface="Arial"/>
              </a:rPr>
              <a:t>jadilah</a:t>
            </a:r>
            <a:r>
              <a:rPr lang="en-US" sz="2000" b="1" dirty="0" smtClean="0">
                <a:latin typeface="Arial"/>
                <a:cs typeface="Arial"/>
              </a:rPr>
              <a:t> </a:t>
            </a:r>
            <a:r>
              <a:rPr lang="en-US" sz="2000" b="1" dirty="0" err="1" smtClean="0">
                <a:latin typeface="Arial"/>
                <a:cs typeface="Arial"/>
              </a:rPr>
              <a:t>sama</a:t>
            </a:r>
            <a:r>
              <a:rPr lang="en-US" sz="2000" b="1" dirty="0" smtClean="0">
                <a:latin typeface="Arial"/>
                <a:cs typeface="Arial"/>
              </a:rPr>
              <a:t> </a:t>
            </a:r>
            <a:r>
              <a:rPr lang="en-US" sz="2000" b="1" dirty="0" err="1" smtClean="0">
                <a:latin typeface="Arial"/>
                <a:cs typeface="Arial"/>
              </a:rPr>
              <a:t>seperti</a:t>
            </a:r>
            <a:r>
              <a:rPr lang="en-US" sz="2000" b="1" dirty="0" smtClean="0">
                <a:latin typeface="Arial"/>
                <a:cs typeface="Arial"/>
              </a:rPr>
              <a:t> </a:t>
            </a:r>
            <a:r>
              <a:rPr lang="en-US" sz="2000" b="1" dirty="0" err="1" smtClean="0">
                <a:latin typeface="Arial"/>
                <a:cs typeface="Arial"/>
              </a:rPr>
              <a:t>bayi</a:t>
            </a:r>
            <a:r>
              <a:rPr lang="en-US" sz="2000" b="1" dirty="0" smtClean="0">
                <a:latin typeface="Arial"/>
                <a:cs typeface="Arial"/>
              </a:rPr>
              <a:t> yang </a:t>
            </a:r>
            <a:r>
              <a:rPr lang="en-US" sz="2000" b="1" dirty="0" err="1" smtClean="0">
                <a:latin typeface="Arial"/>
                <a:cs typeface="Arial"/>
              </a:rPr>
              <a:t>baru</a:t>
            </a:r>
            <a:r>
              <a:rPr lang="en-US" sz="2000" b="1" dirty="0" smtClean="0">
                <a:latin typeface="Arial"/>
                <a:cs typeface="Arial"/>
              </a:rPr>
              <a:t> </a:t>
            </a:r>
            <a:r>
              <a:rPr lang="en-US" sz="2000" b="1" dirty="0" err="1" smtClean="0">
                <a:latin typeface="Arial"/>
                <a:cs typeface="Arial"/>
              </a:rPr>
              <a:t>lahir</a:t>
            </a:r>
            <a:r>
              <a:rPr lang="en-US" sz="2000" b="1" dirty="0" smtClean="0">
                <a:latin typeface="Arial"/>
                <a:cs typeface="Arial"/>
              </a:rPr>
              <a:t>, yang </a:t>
            </a:r>
            <a:r>
              <a:rPr lang="en-US" sz="2000" b="1" dirty="0" err="1" smtClean="0">
                <a:latin typeface="Arial"/>
                <a:cs typeface="Arial"/>
              </a:rPr>
              <a:t>selalu</a:t>
            </a:r>
            <a:r>
              <a:rPr lang="en-US" sz="2000" b="1" dirty="0" smtClean="0">
                <a:latin typeface="Arial"/>
                <a:cs typeface="Arial"/>
              </a:rPr>
              <a:t> </a:t>
            </a:r>
            <a:r>
              <a:rPr lang="en-US" sz="2000" b="1" dirty="0" err="1" smtClean="0">
                <a:latin typeface="Arial"/>
                <a:cs typeface="Arial"/>
              </a:rPr>
              <a:t>ingin</a:t>
            </a:r>
            <a:r>
              <a:rPr lang="en-US" sz="2000" b="1" dirty="0" smtClean="0">
                <a:latin typeface="Arial"/>
                <a:cs typeface="Arial"/>
              </a:rPr>
              <a:t> </a:t>
            </a:r>
            <a:r>
              <a:rPr lang="en-US" sz="2000" b="1" dirty="0" err="1" smtClean="0">
                <a:latin typeface="Arial"/>
                <a:cs typeface="Arial"/>
              </a:rPr>
              <a:t>akan</a:t>
            </a:r>
            <a:r>
              <a:rPr lang="en-US" sz="2000" b="1" dirty="0" smtClean="0">
                <a:latin typeface="Arial"/>
                <a:cs typeface="Arial"/>
              </a:rPr>
              <a:t> air </a:t>
            </a:r>
            <a:r>
              <a:rPr lang="en-US" sz="2000" b="1" dirty="0" err="1" smtClean="0">
                <a:latin typeface="Arial"/>
                <a:cs typeface="Arial"/>
              </a:rPr>
              <a:t>susu</a:t>
            </a:r>
            <a:r>
              <a:rPr lang="en-US" sz="2000" b="1" dirty="0" smtClean="0">
                <a:latin typeface="Arial"/>
                <a:cs typeface="Arial"/>
              </a:rPr>
              <a:t> yang </a:t>
            </a:r>
            <a:r>
              <a:rPr lang="en-US" sz="2000" b="1" dirty="0" err="1" smtClean="0">
                <a:latin typeface="Arial"/>
                <a:cs typeface="Arial"/>
              </a:rPr>
              <a:t>murni</a:t>
            </a:r>
            <a:r>
              <a:rPr lang="en-US" sz="2000" b="1" dirty="0" smtClean="0">
                <a:latin typeface="Arial"/>
                <a:cs typeface="Arial"/>
              </a:rPr>
              <a:t> </a:t>
            </a:r>
            <a:r>
              <a:rPr lang="en-US" sz="2000" b="1" dirty="0" err="1" smtClean="0">
                <a:latin typeface="Arial"/>
                <a:cs typeface="Arial"/>
              </a:rPr>
              <a:t>dan</a:t>
            </a:r>
            <a:r>
              <a:rPr lang="en-US" sz="2000" b="1" dirty="0" smtClean="0">
                <a:latin typeface="Arial"/>
                <a:cs typeface="Arial"/>
              </a:rPr>
              <a:t> yang </a:t>
            </a:r>
            <a:r>
              <a:rPr lang="en-US" sz="2000" b="1" dirty="0" err="1" smtClean="0">
                <a:latin typeface="Arial"/>
                <a:cs typeface="Arial"/>
              </a:rPr>
              <a:t>rohani</a:t>
            </a:r>
            <a:r>
              <a:rPr lang="en-US" sz="2000" b="1" dirty="0" smtClean="0">
                <a:latin typeface="Arial"/>
                <a:cs typeface="Arial"/>
              </a:rPr>
              <a:t>, </a:t>
            </a:r>
            <a:r>
              <a:rPr lang="en-US" sz="2000" b="1" dirty="0" err="1" smtClean="0">
                <a:latin typeface="Arial"/>
                <a:cs typeface="Arial"/>
              </a:rPr>
              <a:t>supaya</a:t>
            </a:r>
            <a:r>
              <a:rPr lang="en-US" sz="2000" b="1" dirty="0" smtClean="0">
                <a:latin typeface="Arial"/>
                <a:cs typeface="Arial"/>
              </a:rPr>
              <a:t> </a:t>
            </a:r>
            <a:r>
              <a:rPr lang="en-US" sz="2000" b="1" dirty="0" err="1" smtClean="0">
                <a:latin typeface="Arial"/>
                <a:cs typeface="Arial"/>
              </a:rPr>
              <a:t>olehnya</a:t>
            </a:r>
            <a:r>
              <a:rPr lang="en-US" sz="2000" b="1" dirty="0" smtClean="0">
                <a:latin typeface="Arial"/>
                <a:cs typeface="Arial"/>
              </a:rPr>
              <a:t> </a:t>
            </a:r>
            <a:r>
              <a:rPr lang="en-US" sz="2000" b="1" dirty="0" err="1" smtClean="0">
                <a:latin typeface="Arial"/>
                <a:cs typeface="Arial"/>
              </a:rPr>
              <a:t>kamu</a:t>
            </a:r>
            <a:r>
              <a:rPr lang="en-US" sz="2000" b="1" dirty="0" smtClean="0">
                <a:latin typeface="Arial"/>
                <a:cs typeface="Arial"/>
              </a:rPr>
              <a:t> </a:t>
            </a:r>
            <a:r>
              <a:rPr lang="en-US" sz="2000" b="1" dirty="0" err="1" smtClean="0">
                <a:latin typeface="Arial"/>
                <a:cs typeface="Arial"/>
              </a:rPr>
              <a:t>bertumbuh</a:t>
            </a:r>
            <a:r>
              <a:rPr lang="en-US" sz="2000" b="1" dirty="0" smtClean="0">
                <a:latin typeface="Arial"/>
                <a:cs typeface="Arial"/>
              </a:rPr>
              <a:t> </a:t>
            </a:r>
            <a:r>
              <a:rPr lang="en-US" sz="2000" b="1" dirty="0" err="1" smtClean="0">
                <a:latin typeface="Arial"/>
                <a:cs typeface="Arial"/>
              </a:rPr>
              <a:t>dan</a:t>
            </a:r>
            <a:r>
              <a:rPr lang="en-US" sz="2000" b="1" dirty="0" smtClean="0">
                <a:latin typeface="Arial"/>
                <a:cs typeface="Arial"/>
              </a:rPr>
              <a:t> </a:t>
            </a:r>
            <a:r>
              <a:rPr lang="en-US" sz="2000" b="1" dirty="0" err="1" smtClean="0">
                <a:latin typeface="Arial"/>
                <a:cs typeface="Arial"/>
              </a:rPr>
              <a:t>beroleh</a:t>
            </a:r>
            <a:r>
              <a:rPr lang="en-US" sz="2000" b="1" dirty="0" smtClean="0">
                <a:latin typeface="Arial"/>
                <a:cs typeface="Arial"/>
              </a:rPr>
              <a:t> </a:t>
            </a:r>
            <a:r>
              <a:rPr lang="en-US" sz="2000" b="1" dirty="0" err="1" smtClean="0">
                <a:latin typeface="Arial"/>
                <a:cs typeface="Arial"/>
              </a:rPr>
              <a:t>keselamatan</a:t>
            </a:r>
            <a:r>
              <a:rPr lang="en-US" sz="2000" b="1" dirty="0" smtClean="0">
                <a:latin typeface="Arial"/>
                <a:cs typeface="Arial"/>
              </a:rPr>
              <a:t>,</a:t>
            </a:r>
            <a:endParaRPr lang="en-US" sz="2000" b="1" dirty="0">
              <a:latin typeface="Arial"/>
              <a:cs typeface="Arial"/>
            </a:endParaRPr>
          </a:p>
          <a:p>
            <a:pPr eaLnBrk="1" hangingPunct="1">
              <a:lnSpc>
                <a:spcPct val="90000"/>
              </a:lnSpc>
              <a:buFont typeface="Wingdings" charset="2"/>
              <a:buNone/>
              <a:defRPr/>
            </a:pPr>
            <a:r>
              <a:rPr lang="en-US" sz="2000" b="1" u="sng" dirty="0" smtClean="0">
                <a:latin typeface="Arial"/>
                <a:cs typeface="Arial"/>
              </a:rPr>
              <a:t>I Pet </a:t>
            </a:r>
            <a:r>
              <a:rPr lang="en-US" sz="2000" b="1" u="sng" dirty="0">
                <a:latin typeface="Arial"/>
                <a:cs typeface="Arial"/>
              </a:rPr>
              <a:t>3:7</a:t>
            </a:r>
            <a:endParaRPr lang="en-US" sz="2000" b="1" dirty="0">
              <a:latin typeface="Arial"/>
              <a:cs typeface="Arial"/>
            </a:endParaRPr>
          </a:p>
          <a:p>
            <a:pPr eaLnBrk="1" hangingPunct="1">
              <a:lnSpc>
                <a:spcPct val="90000"/>
              </a:lnSpc>
              <a:buFont typeface="Wingdings" charset="2"/>
              <a:buNone/>
              <a:defRPr/>
            </a:pPr>
            <a:r>
              <a:rPr lang="en-US" sz="2000" b="1" baseline="30000" dirty="0">
                <a:latin typeface="Arial"/>
                <a:cs typeface="Arial"/>
              </a:rPr>
              <a:t>	</a:t>
            </a:r>
            <a:r>
              <a:rPr lang="en-US" sz="2000" b="1" baseline="30000" dirty="0" smtClean="0">
                <a:latin typeface="Arial"/>
                <a:cs typeface="Arial"/>
              </a:rPr>
              <a:t>7</a:t>
            </a:r>
            <a:r>
              <a:rPr lang="en-US" sz="2000" b="1" dirty="0" smtClean="0">
                <a:latin typeface="Arial"/>
                <a:cs typeface="Arial"/>
              </a:rPr>
              <a:t>Demikian </a:t>
            </a:r>
            <a:r>
              <a:rPr lang="en-US" sz="2000" b="1" dirty="0" err="1" smtClean="0">
                <a:latin typeface="Arial"/>
                <a:cs typeface="Arial"/>
              </a:rPr>
              <a:t>juga</a:t>
            </a:r>
            <a:r>
              <a:rPr lang="en-US" sz="2000" b="1" dirty="0" smtClean="0">
                <a:latin typeface="Arial"/>
                <a:cs typeface="Arial"/>
              </a:rPr>
              <a:t> </a:t>
            </a:r>
            <a:r>
              <a:rPr lang="en-US" sz="2000" b="1" dirty="0" err="1" smtClean="0">
                <a:latin typeface="Arial"/>
                <a:cs typeface="Arial"/>
              </a:rPr>
              <a:t>kamu</a:t>
            </a:r>
            <a:r>
              <a:rPr lang="en-US" sz="2000" b="1" dirty="0" smtClean="0">
                <a:latin typeface="Arial"/>
                <a:cs typeface="Arial"/>
              </a:rPr>
              <a:t>, </a:t>
            </a:r>
            <a:r>
              <a:rPr lang="en-US" sz="2000" b="1" dirty="0" err="1" smtClean="0">
                <a:latin typeface="Arial"/>
                <a:cs typeface="Arial"/>
              </a:rPr>
              <a:t>hai</a:t>
            </a:r>
            <a:r>
              <a:rPr lang="en-US" sz="2000" b="1" dirty="0" smtClean="0">
                <a:latin typeface="Arial"/>
                <a:cs typeface="Arial"/>
              </a:rPr>
              <a:t> </a:t>
            </a:r>
            <a:r>
              <a:rPr lang="en-US" sz="2000" b="1" dirty="0" err="1" smtClean="0">
                <a:latin typeface="Arial"/>
                <a:cs typeface="Arial"/>
              </a:rPr>
              <a:t>suami-suami</a:t>
            </a:r>
            <a:r>
              <a:rPr lang="en-US" sz="2000" b="1" dirty="0" smtClean="0">
                <a:latin typeface="Arial"/>
                <a:cs typeface="Arial"/>
              </a:rPr>
              <a:t>, </a:t>
            </a:r>
            <a:r>
              <a:rPr lang="en-US" sz="2000" b="1" dirty="0" err="1" smtClean="0">
                <a:latin typeface="Arial"/>
                <a:cs typeface="Arial"/>
              </a:rPr>
              <a:t>hiduplah</a:t>
            </a:r>
            <a:r>
              <a:rPr lang="en-US" sz="2000" b="1" dirty="0" smtClean="0">
                <a:latin typeface="Arial"/>
                <a:cs typeface="Arial"/>
              </a:rPr>
              <a:t> </a:t>
            </a:r>
            <a:r>
              <a:rPr lang="en-US" sz="2000" b="1" dirty="0" err="1" smtClean="0">
                <a:latin typeface="Arial"/>
                <a:cs typeface="Arial"/>
              </a:rPr>
              <a:t>bijaksana</a:t>
            </a:r>
            <a:r>
              <a:rPr lang="en-US" sz="2000" b="1" dirty="0" smtClean="0">
                <a:latin typeface="Arial"/>
                <a:cs typeface="Arial"/>
              </a:rPr>
              <a:t> </a:t>
            </a:r>
            <a:r>
              <a:rPr lang="en-US" sz="2000" b="1" dirty="0" err="1" smtClean="0">
                <a:latin typeface="Arial"/>
                <a:cs typeface="Arial"/>
              </a:rPr>
              <a:t>dengan</a:t>
            </a:r>
            <a:r>
              <a:rPr lang="en-US" sz="2000" b="1" dirty="0" smtClean="0">
                <a:latin typeface="Arial"/>
                <a:cs typeface="Arial"/>
              </a:rPr>
              <a:t> </a:t>
            </a:r>
            <a:r>
              <a:rPr lang="en-US" sz="2000" b="1" dirty="0" err="1" smtClean="0">
                <a:latin typeface="Arial"/>
                <a:cs typeface="Arial"/>
              </a:rPr>
              <a:t>isterimu</a:t>
            </a:r>
            <a:r>
              <a:rPr lang="en-US" sz="2000" b="1" dirty="0" smtClean="0">
                <a:latin typeface="Arial"/>
                <a:cs typeface="Arial"/>
              </a:rPr>
              <a:t>, </a:t>
            </a:r>
            <a:r>
              <a:rPr lang="en-US" sz="2000" b="1" dirty="0" err="1" smtClean="0">
                <a:latin typeface="Arial"/>
                <a:cs typeface="Arial"/>
              </a:rPr>
              <a:t>sebagai</a:t>
            </a:r>
            <a:r>
              <a:rPr lang="en-US" sz="2000" b="1" dirty="0" smtClean="0">
                <a:latin typeface="Arial"/>
                <a:cs typeface="Arial"/>
              </a:rPr>
              <a:t> </a:t>
            </a:r>
            <a:r>
              <a:rPr lang="en-US" sz="2000" b="1" dirty="0" err="1" smtClean="0">
                <a:latin typeface="Arial"/>
                <a:cs typeface="Arial"/>
              </a:rPr>
              <a:t>kaum</a:t>
            </a:r>
            <a:r>
              <a:rPr lang="en-US" sz="2000" b="1" dirty="0" smtClean="0">
                <a:latin typeface="Arial"/>
                <a:cs typeface="Arial"/>
              </a:rPr>
              <a:t> yang </a:t>
            </a:r>
            <a:r>
              <a:rPr lang="en-US" sz="2000" b="1" dirty="0" err="1" smtClean="0">
                <a:latin typeface="Arial"/>
                <a:cs typeface="Arial"/>
              </a:rPr>
              <a:t>lebih</a:t>
            </a:r>
            <a:r>
              <a:rPr lang="en-US" sz="2000" b="1" dirty="0" smtClean="0">
                <a:latin typeface="Arial"/>
                <a:cs typeface="Arial"/>
              </a:rPr>
              <a:t> </a:t>
            </a:r>
            <a:r>
              <a:rPr lang="en-US" sz="2000" b="1" dirty="0" err="1" smtClean="0">
                <a:latin typeface="Arial"/>
                <a:cs typeface="Arial"/>
              </a:rPr>
              <a:t>lemah</a:t>
            </a:r>
            <a:r>
              <a:rPr lang="en-US" sz="2000" b="1" dirty="0" smtClean="0">
                <a:latin typeface="Arial"/>
                <a:cs typeface="Arial"/>
              </a:rPr>
              <a:t>! </a:t>
            </a:r>
            <a:r>
              <a:rPr lang="en-US" sz="2000" b="1" dirty="0" err="1" smtClean="0">
                <a:latin typeface="Arial"/>
                <a:cs typeface="Arial"/>
              </a:rPr>
              <a:t>Hormatilah</a:t>
            </a:r>
            <a:r>
              <a:rPr lang="en-US" sz="2000" b="1" dirty="0" smtClean="0">
                <a:latin typeface="Arial"/>
                <a:cs typeface="Arial"/>
              </a:rPr>
              <a:t> </a:t>
            </a:r>
            <a:r>
              <a:rPr lang="en-US" sz="2000" b="1" dirty="0" err="1" smtClean="0">
                <a:latin typeface="Arial"/>
                <a:cs typeface="Arial"/>
              </a:rPr>
              <a:t>mereka</a:t>
            </a:r>
            <a:r>
              <a:rPr lang="en-US" sz="2000" b="1" dirty="0" smtClean="0">
                <a:latin typeface="Arial"/>
                <a:cs typeface="Arial"/>
              </a:rPr>
              <a:t> </a:t>
            </a:r>
            <a:r>
              <a:rPr lang="en-US" sz="2000" b="1" dirty="0" err="1" smtClean="0">
                <a:latin typeface="Arial"/>
                <a:cs typeface="Arial"/>
              </a:rPr>
              <a:t>sebagai</a:t>
            </a:r>
            <a:r>
              <a:rPr lang="en-US" sz="2000" b="1" dirty="0" smtClean="0">
                <a:latin typeface="Arial"/>
                <a:cs typeface="Arial"/>
              </a:rPr>
              <a:t> </a:t>
            </a:r>
            <a:r>
              <a:rPr lang="en-US" sz="2000" b="1" dirty="0" err="1" smtClean="0">
                <a:latin typeface="Arial"/>
                <a:cs typeface="Arial"/>
              </a:rPr>
              <a:t>teman</a:t>
            </a:r>
            <a:r>
              <a:rPr lang="en-US" sz="2000" b="1" dirty="0" smtClean="0">
                <a:latin typeface="Arial"/>
                <a:cs typeface="Arial"/>
              </a:rPr>
              <a:t> </a:t>
            </a:r>
            <a:r>
              <a:rPr lang="en-US" sz="2000" b="1" dirty="0" err="1" smtClean="0">
                <a:latin typeface="Arial"/>
                <a:cs typeface="Arial"/>
              </a:rPr>
              <a:t>pewaris</a:t>
            </a:r>
            <a:r>
              <a:rPr lang="en-US" sz="2000" b="1" dirty="0" smtClean="0">
                <a:latin typeface="Arial"/>
                <a:cs typeface="Arial"/>
              </a:rPr>
              <a:t> </a:t>
            </a:r>
            <a:r>
              <a:rPr lang="en-US" sz="2000" b="1" dirty="0" err="1" smtClean="0">
                <a:latin typeface="Arial"/>
                <a:cs typeface="Arial"/>
              </a:rPr>
              <a:t>dari</a:t>
            </a:r>
            <a:r>
              <a:rPr lang="en-US" sz="2000" b="1" dirty="0" smtClean="0">
                <a:latin typeface="Arial"/>
                <a:cs typeface="Arial"/>
              </a:rPr>
              <a:t> </a:t>
            </a:r>
            <a:r>
              <a:rPr lang="en-US" sz="2000" b="1" dirty="0" err="1" smtClean="0">
                <a:latin typeface="Arial"/>
                <a:cs typeface="Arial"/>
              </a:rPr>
              <a:t>kasih</a:t>
            </a:r>
            <a:r>
              <a:rPr lang="en-US" sz="2000" b="1" dirty="0" smtClean="0">
                <a:latin typeface="Arial"/>
                <a:cs typeface="Arial"/>
              </a:rPr>
              <a:t> </a:t>
            </a:r>
            <a:r>
              <a:rPr lang="en-US" sz="2000" b="1" dirty="0" err="1" smtClean="0">
                <a:latin typeface="Arial"/>
                <a:cs typeface="Arial"/>
              </a:rPr>
              <a:t>karunia</a:t>
            </a:r>
            <a:r>
              <a:rPr lang="en-US" sz="2000" b="1" dirty="0" smtClean="0">
                <a:latin typeface="Arial"/>
                <a:cs typeface="Arial"/>
              </a:rPr>
              <a:t>, </a:t>
            </a:r>
            <a:r>
              <a:rPr lang="en-US" sz="2000" b="1" dirty="0" err="1" smtClean="0">
                <a:latin typeface="Arial"/>
                <a:cs typeface="Arial"/>
              </a:rPr>
              <a:t>yaitu</a:t>
            </a:r>
            <a:r>
              <a:rPr lang="en-US" sz="2000" b="1" dirty="0" smtClean="0">
                <a:latin typeface="Arial"/>
                <a:cs typeface="Arial"/>
              </a:rPr>
              <a:t> </a:t>
            </a:r>
            <a:r>
              <a:rPr lang="en-US" sz="2000" b="1" dirty="0" err="1" smtClean="0">
                <a:latin typeface="Arial"/>
                <a:cs typeface="Arial"/>
              </a:rPr>
              <a:t>kehidupan</a:t>
            </a:r>
            <a:r>
              <a:rPr lang="en-US" sz="2000" b="1" dirty="0" smtClean="0">
                <a:latin typeface="Arial"/>
                <a:cs typeface="Arial"/>
              </a:rPr>
              <a:t>, </a:t>
            </a:r>
            <a:r>
              <a:rPr lang="en-US" sz="2000" b="1" dirty="0" err="1" smtClean="0">
                <a:latin typeface="Arial"/>
                <a:cs typeface="Arial"/>
              </a:rPr>
              <a:t>supaya</a:t>
            </a:r>
            <a:r>
              <a:rPr lang="en-US" sz="2000" b="1" dirty="0" smtClean="0">
                <a:latin typeface="Arial"/>
                <a:cs typeface="Arial"/>
              </a:rPr>
              <a:t> </a:t>
            </a:r>
            <a:r>
              <a:rPr lang="en-US" sz="2000" b="1" dirty="0" err="1" smtClean="0">
                <a:latin typeface="Arial"/>
                <a:cs typeface="Arial"/>
              </a:rPr>
              <a:t>doamu</a:t>
            </a:r>
            <a:r>
              <a:rPr lang="en-US" sz="2000" b="1" dirty="0" smtClean="0">
                <a:latin typeface="Arial"/>
                <a:cs typeface="Arial"/>
              </a:rPr>
              <a:t> </a:t>
            </a:r>
            <a:r>
              <a:rPr lang="en-US" sz="2000" b="1" dirty="0" err="1" smtClean="0">
                <a:latin typeface="Arial"/>
                <a:cs typeface="Arial"/>
              </a:rPr>
              <a:t>jangan</a:t>
            </a:r>
            <a:r>
              <a:rPr lang="en-US" sz="2000" b="1" dirty="0" smtClean="0">
                <a:latin typeface="Arial"/>
                <a:cs typeface="Arial"/>
              </a:rPr>
              <a:t> </a:t>
            </a:r>
            <a:r>
              <a:rPr lang="en-US" sz="2000" b="1" dirty="0" err="1" smtClean="0">
                <a:latin typeface="Arial"/>
                <a:cs typeface="Arial"/>
              </a:rPr>
              <a:t>terhalang</a:t>
            </a:r>
            <a:r>
              <a:rPr lang="en-US" sz="2000" b="1" dirty="0" smtClean="0">
                <a:latin typeface="Arial"/>
                <a:cs typeface="Arial"/>
              </a:rPr>
              <a:t>.</a:t>
            </a:r>
            <a:endParaRPr lang="en-US" sz="2000" b="1" dirty="0">
              <a:latin typeface="Arial"/>
              <a:cs typeface="Arial"/>
            </a:endParaRPr>
          </a:p>
          <a:p>
            <a:pPr eaLnBrk="1" hangingPunct="1">
              <a:lnSpc>
                <a:spcPct val="90000"/>
              </a:lnSpc>
              <a:buFont typeface="Wingdings" charset="2"/>
              <a:buNone/>
              <a:defRPr/>
            </a:pPr>
            <a:r>
              <a:rPr lang="en-US" sz="2000" b="1" u="sng" dirty="0" smtClean="0">
                <a:latin typeface="Arial"/>
                <a:cs typeface="Arial"/>
              </a:rPr>
              <a:t>II Pet </a:t>
            </a:r>
            <a:r>
              <a:rPr lang="en-US" sz="2000" b="1" u="sng" dirty="0">
                <a:latin typeface="Arial"/>
                <a:cs typeface="Arial"/>
              </a:rPr>
              <a:t>3:3</a:t>
            </a:r>
            <a:endParaRPr lang="en-US" sz="2000" b="1" dirty="0">
              <a:latin typeface="Arial"/>
              <a:cs typeface="Arial"/>
            </a:endParaRPr>
          </a:p>
          <a:p>
            <a:pPr eaLnBrk="1" hangingPunct="1">
              <a:lnSpc>
                <a:spcPct val="90000"/>
              </a:lnSpc>
              <a:buFont typeface="Wingdings" charset="2"/>
              <a:buNone/>
              <a:defRPr/>
            </a:pPr>
            <a:r>
              <a:rPr lang="en-US" sz="2000" b="1" baseline="30000" dirty="0">
                <a:latin typeface="Arial"/>
                <a:cs typeface="Arial"/>
              </a:rPr>
              <a:t>	</a:t>
            </a:r>
            <a:r>
              <a:rPr lang="en-US" sz="2000" b="1" baseline="30000" dirty="0" smtClean="0">
                <a:latin typeface="Arial"/>
                <a:cs typeface="Arial"/>
              </a:rPr>
              <a:t>3</a:t>
            </a:r>
            <a:r>
              <a:rPr lang="en-US" sz="2000" b="1" dirty="0" smtClean="0">
                <a:latin typeface="Arial"/>
                <a:cs typeface="Arial"/>
              </a:rPr>
              <a:t>Yang </a:t>
            </a:r>
            <a:r>
              <a:rPr lang="en-US" sz="2000" b="1" dirty="0" err="1" smtClean="0">
                <a:latin typeface="Arial"/>
                <a:cs typeface="Arial"/>
              </a:rPr>
              <a:t>terutama</a:t>
            </a:r>
            <a:r>
              <a:rPr lang="en-US" sz="2000" b="1" dirty="0" smtClean="0">
                <a:latin typeface="Arial"/>
                <a:cs typeface="Arial"/>
              </a:rPr>
              <a:t> </a:t>
            </a:r>
            <a:r>
              <a:rPr lang="en-US" sz="2000" b="1" dirty="0" err="1" smtClean="0">
                <a:latin typeface="Arial"/>
                <a:cs typeface="Arial"/>
              </a:rPr>
              <a:t>harus</a:t>
            </a:r>
            <a:r>
              <a:rPr lang="en-US" sz="2000" b="1" dirty="0" smtClean="0">
                <a:latin typeface="Arial"/>
                <a:cs typeface="Arial"/>
              </a:rPr>
              <a:t> </a:t>
            </a:r>
            <a:r>
              <a:rPr lang="en-US" sz="2000" b="1" dirty="0" err="1" smtClean="0">
                <a:latin typeface="Arial"/>
                <a:cs typeface="Arial"/>
              </a:rPr>
              <a:t>kamu</a:t>
            </a:r>
            <a:r>
              <a:rPr lang="en-US" sz="2000" b="1" dirty="0" smtClean="0">
                <a:latin typeface="Arial"/>
                <a:cs typeface="Arial"/>
              </a:rPr>
              <a:t> </a:t>
            </a:r>
            <a:r>
              <a:rPr lang="en-US" sz="2000" b="1" dirty="0" err="1" smtClean="0">
                <a:latin typeface="Arial"/>
                <a:cs typeface="Arial"/>
              </a:rPr>
              <a:t>ketahui</a:t>
            </a:r>
            <a:r>
              <a:rPr lang="en-US" sz="2000" b="1" dirty="0" smtClean="0">
                <a:latin typeface="Arial"/>
                <a:cs typeface="Arial"/>
              </a:rPr>
              <a:t> </a:t>
            </a:r>
            <a:r>
              <a:rPr lang="en-US" sz="2000" b="1" dirty="0" err="1" smtClean="0">
                <a:latin typeface="Arial"/>
                <a:cs typeface="Arial"/>
              </a:rPr>
              <a:t>ialah</a:t>
            </a:r>
            <a:r>
              <a:rPr lang="en-US" sz="2000" b="1" dirty="0" smtClean="0">
                <a:latin typeface="Arial"/>
                <a:cs typeface="Arial"/>
              </a:rPr>
              <a:t>, </a:t>
            </a:r>
            <a:r>
              <a:rPr lang="en-US" sz="2000" b="1" dirty="0" err="1" smtClean="0">
                <a:latin typeface="Arial"/>
                <a:cs typeface="Arial"/>
              </a:rPr>
              <a:t>bahwa</a:t>
            </a:r>
            <a:r>
              <a:rPr lang="en-US" sz="2000" b="1" dirty="0" smtClean="0">
                <a:latin typeface="Arial"/>
                <a:cs typeface="Arial"/>
              </a:rPr>
              <a:t> </a:t>
            </a:r>
            <a:r>
              <a:rPr lang="en-US" sz="2000" b="1" dirty="0" err="1" smtClean="0">
                <a:latin typeface="Arial"/>
                <a:cs typeface="Arial"/>
              </a:rPr>
              <a:t>pada</a:t>
            </a:r>
            <a:r>
              <a:rPr lang="en-US" sz="2000" b="1" dirty="0" smtClean="0">
                <a:latin typeface="Arial"/>
                <a:cs typeface="Arial"/>
              </a:rPr>
              <a:t> </a:t>
            </a:r>
            <a:r>
              <a:rPr lang="en-US" sz="2000" b="1" dirty="0" err="1" smtClean="0">
                <a:latin typeface="Arial"/>
                <a:cs typeface="Arial"/>
              </a:rPr>
              <a:t>hari-hari</a:t>
            </a:r>
            <a:r>
              <a:rPr lang="en-US" sz="2000" b="1" dirty="0" smtClean="0">
                <a:latin typeface="Arial"/>
                <a:cs typeface="Arial"/>
              </a:rPr>
              <a:t> </a:t>
            </a:r>
            <a:r>
              <a:rPr lang="en-US" sz="2000" b="1" dirty="0" err="1" smtClean="0">
                <a:latin typeface="Arial"/>
                <a:cs typeface="Arial"/>
              </a:rPr>
              <a:t>zaman</a:t>
            </a:r>
            <a:r>
              <a:rPr lang="en-US" sz="2000" b="1" dirty="0" smtClean="0">
                <a:latin typeface="Arial"/>
                <a:cs typeface="Arial"/>
              </a:rPr>
              <a:t> </a:t>
            </a:r>
            <a:r>
              <a:rPr lang="en-US" sz="2000" b="1" dirty="0" err="1" smtClean="0">
                <a:latin typeface="Arial"/>
                <a:cs typeface="Arial"/>
              </a:rPr>
              <a:t>akhir</a:t>
            </a:r>
            <a:r>
              <a:rPr lang="en-US" sz="2000" b="1" dirty="0" smtClean="0">
                <a:latin typeface="Arial"/>
                <a:cs typeface="Arial"/>
              </a:rPr>
              <a:t> </a:t>
            </a:r>
            <a:r>
              <a:rPr lang="en-US" sz="2000" b="1" dirty="0" err="1" smtClean="0">
                <a:latin typeface="Arial"/>
                <a:cs typeface="Arial"/>
              </a:rPr>
              <a:t>akan</a:t>
            </a:r>
            <a:r>
              <a:rPr lang="en-US" sz="2000" b="1" dirty="0" smtClean="0">
                <a:latin typeface="Arial"/>
                <a:cs typeface="Arial"/>
              </a:rPr>
              <a:t> </a:t>
            </a:r>
            <a:r>
              <a:rPr lang="en-US" sz="2000" b="1" dirty="0" err="1" smtClean="0">
                <a:latin typeface="Arial"/>
                <a:cs typeface="Arial"/>
              </a:rPr>
              <a:t>tampil</a:t>
            </a:r>
            <a:r>
              <a:rPr lang="en-US" sz="2000" b="1" dirty="0" smtClean="0">
                <a:latin typeface="Arial"/>
                <a:cs typeface="Arial"/>
              </a:rPr>
              <a:t> </a:t>
            </a:r>
            <a:r>
              <a:rPr lang="en-US" sz="2000" b="1" dirty="0" err="1" smtClean="0">
                <a:latin typeface="Arial"/>
                <a:cs typeface="Arial"/>
              </a:rPr>
              <a:t>pengejek-pengejek</a:t>
            </a:r>
            <a:r>
              <a:rPr lang="en-US" sz="2000" b="1" dirty="0" smtClean="0">
                <a:latin typeface="Arial"/>
                <a:cs typeface="Arial"/>
              </a:rPr>
              <a:t> </a:t>
            </a:r>
            <a:r>
              <a:rPr lang="en-US" sz="2000" b="1" dirty="0" err="1" smtClean="0">
                <a:latin typeface="Arial"/>
                <a:cs typeface="Arial"/>
              </a:rPr>
              <a:t>dengan</a:t>
            </a:r>
            <a:r>
              <a:rPr lang="en-US" sz="2000" b="1" dirty="0" smtClean="0">
                <a:latin typeface="Arial"/>
                <a:cs typeface="Arial"/>
              </a:rPr>
              <a:t> </a:t>
            </a:r>
            <a:r>
              <a:rPr lang="en-US" sz="2000" b="1" dirty="0" err="1" smtClean="0">
                <a:latin typeface="Arial"/>
                <a:cs typeface="Arial"/>
              </a:rPr>
              <a:t>ejekan-ejekannya</a:t>
            </a:r>
            <a:r>
              <a:rPr lang="en-US" sz="2000" b="1" dirty="0" smtClean="0">
                <a:latin typeface="Arial"/>
                <a:cs typeface="Arial"/>
              </a:rPr>
              <a:t>, </a:t>
            </a:r>
            <a:r>
              <a:rPr lang="en-US" sz="2000" b="1" dirty="0" err="1" smtClean="0">
                <a:latin typeface="Arial"/>
                <a:cs typeface="Arial"/>
              </a:rPr>
              <a:t>yaitu</a:t>
            </a:r>
            <a:r>
              <a:rPr lang="en-US" sz="2000" b="1" dirty="0" smtClean="0">
                <a:latin typeface="Arial"/>
                <a:cs typeface="Arial"/>
              </a:rPr>
              <a:t> orang-orang yang </a:t>
            </a:r>
            <a:r>
              <a:rPr lang="en-US" sz="2000" b="1" dirty="0" err="1" smtClean="0">
                <a:latin typeface="Arial"/>
                <a:cs typeface="Arial"/>
              </a:rPr>
              <a:t>hidup</a:t>
            </a:r>
            <a:r>
              <a:rPr lang="en-US" sz="2000" b="1" dirty="0" smtClean="0">
                <a:latin typeface="Arial"/>
                <a:cs typeface="Arial"/>
              </a:rPr>
              <a:t> </a:t>
            </a:r>
            <a:r>
              <a:rPr lang="en-US" sz="2000" b="1" dirty="0" err="1" smtClean="0">
                <a:latin typeface="Arial"/>
                <a:cs typeface="Arial"/>
              </a:rPr>
              <a:t>menuruti</a:t>
            </a:r>
            <a:r>
              <a:rPr lang="en-US" sz="2000" b="1" dirty="0" smtClean="0">
                <a:latin typeface="Arial"/>
                <a:cs typeface="Arial"/>
              </a:rPr>
              <a:t> </a:t>
            </a:r>
            <a:r>
              <a:rPr lang="en-US" sz="2000" b="1" dirty="0" err="1" smtClean="0">
                <a:latin typeface="Arial"/>
                <a:cs typeface="Arial"/>
              </a:rPr>
              <a:t>hawa</a:t>
            </a:r>
            <a:r>
              <a:rPr lang="en-US" sz="2000" b="1" dirty="0" smtClean="0">
                <a:latin typeface="Arial"/>
                <a:cs typeface="Arial"/>
              </a:rPr>
              <a:t> </a:t>
            </a:r>
            <a:r>
              <a:rPr lang="en-US" sz="2000" b="1" dirty="0" err="1" smtClean="0">
                <a:latin typeface="Arial"/>
                <a:cs typeface="Arial"/>
              </a:rPr>
              <a:t>nafsunya</a:t>
            </a:r>
            <a:r>
              <a:rPr lang="en-US" sz="2000" b="1" dirty="0" smtClean="0">
                <a:latin typeface="Arial"/>
                <a:cs typeface="Arial"/>
              </a:rPr>
              <a:t>.</a:t>
            </a:r>
            <a:endParaRPr lang="en-US" sz="2000" b="1" dirty="0">
              <a:latin typeface="Arial"/>
              <a:cs typeface="Arial"/>
            </a:endParaRPr>
          </a:p>
        </p:txBody>
      </p:sp>
      <p:sp>
        <p:nvSpPr>
          <p:cNvPr id="600067" name="Text Box 4"/>
          <p:cNvSpPr txBox="1">
            <a:spLocks noChangeArrowheads="1"/>
          </p:cNvSpPr>
          <p:nvPr/>
        </p:nvSpPr>
        <p:spPr bwMode="auto">
          <a:xfrm>
            <a:off x="8662988" y="762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2400" b="1">
                <a:cs typeface="Arial" charset="0"/>
              </a:rPr>
              <a:t>B</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2113" name="Rectangle 1026"/>
          <p:cNvSpPr>
            <a:spLocks noGrp="1" noChangeArrowheads="1"/>
          </p:cNvSpPr>
          <p:nvPr>
            <p:ph type="ctrTitle"/>
          </p:nvPr>
        </p:nvSpPr>
        <p:spPr>
          <a:xfrm>
            <a:off x="-25400" y="0"/>
            <a:ext cx="9144000" cy="1268413"/>
          </a:xfrm>
        </p:spPr>
        <p:txBody>
          <a:bodyPr/>
          <a:lstStyle/>
          <a:p>
            <a:pPr eaLnBrk="1" hangingPunct="1"/>
            <a:r>
              <a:rPr lang="en-US" sz="4000">
                <a:solidFill>
                  <a:schemeClr val="bg1"/>
                </a:solidFill>
                <a:latin typeface="Arial" charset="0"/>
                <a:ea typeface="ＭＳ Ｐゴシック" charset="0"/>
              </a:rPr>
              <a:t>If you don't preach well, even the rocks will cry out!</a:t>
            </a:r>
            <a:endParaRPr lang="en-US" sz="1400">
              <a:solidFill>
                <a:schemeClr val="bg1"/>
              </a:solidFill>
              <a:latin typeface="Arial" charset="0"/>
              <a:ea typeface="ＭＳ Ｐゴシック" charset="0"/>
            </a:endParaRPr>
          </a:p>
        </p:txBody>
      </p:sp>
      <p:pic>
        <p:nvPicPr>
          <p:cNvPr id="602114" name="Picture 1" descr="Luke Even the rocks will cry ou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3" y="1187450"/>
            <a:ext cx="7556500" cy="483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26"/>
          <p:cNvSpPr txBox="1">
            <a:spLocks noChangeArrowheads="1"/>
          </p:cNvSpPr>
          <p:nvPr/>
        </p:nvSpPr>
        <p:spPr bwMode="auto">
          <a:xfrm>
            <a:off x="0" y="5876925"/>
            <a:ext cx="91440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eaLnBrk="1" hangingPunct="1">
              <a:defRPr/>
            </a:pPr>
            <a:r>
              <a:rPr lang="en-US" sz="2800" b="1" dirty="0" smtClean="0">
                <a:solidFill>
                  <a:srgbClr val="FFFFFF"/>
                </a:solidFill>
                <a:latin typeface="Arial" charset="0"/>
                <a:ea typeface="ＭＳ Ｐゴシック" charset="0"/>
              </a:rPr>
              <a:t>Luke 19:40  Jesus replied, “If they kept quiet, the stones along the road would burst into cheers!”</a:t>
            </a:r>
            <a:endParaRPr lang="en-US" sz="1050" b="1" dirty="0">
              <a:solidFill>
                <a:srgbClr val="FFFFFF"/>
              </a:solidFill>
              <a:latin typeface="Arial" charset="0"/>
              <a:ea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Rectangle 7"/>
          <p:cNvSpPr>
            <a:spLocks noChangeArrowheads="1"/>
          </p:cNvSpPr>
          <p:nvPr/>
        </p:nvSpPr>
        <p:spPr bwMode="auto">
          <a:xfrm>
            <a:off x="0" y="-26988"/>
            <a:ext cx="9144000" cy="1511301"/>
          </a:xfrm>
          <a:prstGeom prst="rect">
            <a:avLst/>
          </a:prstGeom>
          <a:solidFill>
            <a:srgbClr val="006600"/>
          </a:solidFill>
          <a:ln w="12700">
            <a:solidFill>
              <a:schemeClr val="tx1"/>
            </a:solidFill>
            <a:round/>
            <a:headEnd/>
            <a:tailEnd/>
          </a:ln>
        </p:spPr>
        <p:txBody>
          <a:bodyPr/>
          <a:lstStyle/>
          <a:p>
            <a:endParaRPr lang="en-US"/>
          </a:p>
        </p:txBody>
      </p:sp>
      <p:sp>
        <p:nvSpPr>
          <p:cNvPr id="604162" name="Title 1"/>
          <p:cNvSpPr>
            <a:spLocks noGrp="1"/>
          </p:cNvSpPr>
          <p:nvPr>
            <p:ph type="title"/>
          </p:nvPr>
        </p:nvSpPr>
        <p:spPr>
          <a:xfrm>
            <a:off x="179388" y="71438"/>
            <a:ext cx="8569325" cy="1270000"/>
          </a:xfrm>
        </p:spPr>
        <p:txBody>
          <a:bodyPr/>
          <a:lstStyle/>
          <a:p>
            <a:pPr algn="l"/>
            <a:r>
              <a:rPr lang="en-US" sz="3600" b="1" i="1">
                <a:solidFill>
                  <a:srgbClr val="FFFFFF"/>
                </a:solidFill>
                <a:latin typeface="Arial" charset="0"/>
                <a:ea typeface="ＭＳ Ｐゴシック" charset="0"/>
              </a:rPr>
              <a:t>Tugas-Tugas yang perlu dikumpulkan untuk kedua khotbah 15 menit itu …</a:t>
            </a:r>
          </a:p>
        </p:txBody>
      </p:sp>
      <p:sp>
        <p:nvSpPr>
          <p:cNvPr id="3" name="Title 1"/>
          <p:cNvSpPr txBox="1">
            <a:spLocks/>
          </p:cNvSpPr>
          <p:nvPr/>
        </p:nvSpPr>
        <p:spPr bwMode="auto">
          <a:xfrm>
            <a:off x="30163" y="1484313"/>
            <a:ext cx="9113837" cy="649287"/>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3400" b="1" i="1">
                <a:solidFill>
                  <a:srgbClr val="FFFF00"/>
                </a:solidFill>
                <a:cs typeface="Arial" charset="0"/>
              </a:rPr>
              <a:t>Sebelum </a:t>
            </a:r>
            <a:r>
              <a:rPr lang="en-US" sz="3400" b="1">
                <a:solidFill>
                  <a:srgbClr val="FFFF00"/>
                </a:solidFill>
                <a:cs typeface="Arial" charset="0"/>
              </a:rPr>
              <a:t> </a:t>
            </a:r>
            <a:r>
              <a:rPr lang="en-US" sz="3400" b="1">
                <a:solidFill>
                  <a:srgbClr val="FFFFFF"/>
                </a:solidFill>
                <a:cs typeface="Arial" charset="0"/>
              </a:rPr>
              <a:t>Berkhotbah…</a:t>
            </a:r>
          </a:p>
        </p:txBody>
      </p:sp>
      <p:sp>
        <p:nvSpPr>
          <p:cNvPr id="4" name="Title 1"/>
          <p:cNvSpPr txBox="1">
            <a:spLocks/>
          </p:cNvSpPr>
          <p:nvPr/>
        </p:nvSpPr>
        <p:spPr bwMode="auto">
          <a:xfrm>
            <a:off x="30163" y="3938588"/>
            <a:ext cx="9113837" cy="647700"/>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3400" b="1" i="1">
                <a:solidFill>
                  <a:srgbClr val="FFFF00"/>
                </a:solidFill>
                <a:cs typeface="Arial" charset="0"/>
              </a:rPr>
              <a:t>Hari </a:t>
            </a:r>
            <a:r>
              <a:rPr lang="ja-JP" altLang="en-US" sz="3400" b="1" i="1">
                <a:solidFill>
                  <a:srgbClr val="FFFF00"/>
                </a:solidFill>
                <a:cs typeface="Arial" charset="0"/>
              </a:rPr>
              <a:t>“</a:t>
            </a:r>
            <a:r>
              <a:rPr lang="en-US" altLang="ja-JP" sz="3400" b="1" i="1">
                <a:solidFill>
                  <a:srgbClr val="FFFF00"/>
                </a:solidFill>
                <a:cs typeface="Arial" charset="0"/>
              </a:rPr>
              <a:t>H</a:t>
            </a:r>
            <a:r>
              <a:rPr lang="ja-JP" altLang="en-US" sz="3400" b="1" i="1">
                <a:solidFill>
                  <a:srgbClr val="FFFF00"/>
                </a:solidFill>
                <a:cs typeface="Arial" charset="0"/>
              </a:rPr>
              <a:t>”</a:t>
            </a:r>
            <a:r>
              <a:rPr lang="en-US" altLang="ja-JP" sz="3400" b="1" i="1">
                <a:solidFill>
                  <a:srgbClr val="FFFF00"/>
                </a:solidFill>
                <a:cs typeface="Arial" charset="0"/>
              </a:rPr>
              <a:t> </a:t>
            </a:r>
            <a:r>
              <a:rPr lang="en-US" altLang="ja-JP" sz="3400" b="1">
                <a:solidFill>
                  <a:srgbClr val="FFFFFF"/>
                </a:solidFill>
                <a:cs typeface="Arial" charset="0"/>
              </a:rPr>
              <a:t> Berkhotbah…</a:t>
            </a:r>
            <a:endParaRPr lang="en-US" sz="3400" b="1">
              <a:solidFill>
                <a:srgbClr val="FFFFFF"/>
              </a:solidFill>
              <a:cs typeface="Arial" charset="0"/>
            </a:endParaRPr>
          </a:p>
        </p:txBody>
      </p:sp>
      <p:sp>
        <p:nvSpPr>
          <p:cNvPr id="604165" name="Text Box 4"/>
          <p:cNvSpPr txBox="1">
            <a:spLocks noChangeArrowheads="1"/>
          </p:cNvSpPr>
          <p:nvPr/>
        </p:nvSpPr>
        <p:spPr bwMode="auto">
          <a:xfrm>
            <a:off x="8532813" y="76200"/>
            <a:ext cx="7508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2400" b="1">
                <a:solidFill>
                  <a:srgbClr val="FFFFFF"/>
                </a:solidFill>
                <a:cs typeface="Arial" charset="0"/>
              </a:rPr>
              <a:t>ix</a:t>
            </a:r>
          </a:p>
        </p:txBody>
      </p:sp>
      <p:sp>
        <p:nvSpPr>
          <p:cNvPr id="6" name="Title 1"/>
          <p:cNvSpPr txBox="1">
            <a:spLocks/>
          </p:cNvSpPr>
          <p:nvPr/>
        </p:nvSpPr>
        <p:spPr bwMode="auto">
          <a:xfrm>
            <a:off x="30163" y="2133600"/>
            <a:ext cx="9113837"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 typeface="Times New Roman" charset="0"/>
              <a:buAutoNum type="arabicPeriod"/>
            </a:pPr>
            <a:r>
              <a:rPr lang="en-US" sz="2600" b="1" dirty="0" err="1">
                <a:solidFill>
                  <a:srgbClr val="FFFF00"/>
                </a:solidFill>
                <a:cs typeface="Arial" charset="0"/>
              </a:rPr>
              <a:t>Kerangka</a:t>
            </a:r>
            <a:r>
              <a:rPr lang="en-US" sz="2600" b="1" dirty="0">
                <a:solidFill>
                  <a:srgbClr val="FFFF00"/>
                </a:solidFill>
                <a:cs typeface="Arial" charset="0"/>
              </a:rPr>
              <a:t> </a:t>
            </a:r>
            <a:r>
              <a:rPr lang="en-US" sz="2600" b="1" dirty="0" err="1">
                <a:solidFill>
                  <a:schemeClr val="bg1"/>
                </a:solidFill>
                <a:cs typeface="Arial" charset="0"/>
              </a:rPr>
              <a:t>eksegesis</a:t>
            </a:r>
            <a:r>
              <a:rPr lang="en-US" sz="2600" b="1" dirty="0">
                <a:solidFill>
                  <a:schemeClr val="bg1"/>
                </a:solidFill>
                <a:cs typeface="Arial" charset="0"/>
              </a:rPr>
              <a:t> &amp; </a:t>
            </a:r>
            <a:r>
              <a:rPr lang="en-US" sz="2600" b="1" dirty="0" err="1">
                <a:solidFill>
                  <a:schemeClr val="bg1"/>
                </a:solidFill>
                <a:cs typeface="Arial" charset="0"/>
              </a:rPr>
              <a:t>homiletik</a:t>
            </a:r>
            <a:r>
              <a:rPr lang="en-US" sz="2600" b="1" dirty="0">
                <a:solidFill>
                  <a:srgbClr val="FFFFFF"/>
                </a:solidFill>
                <a:cs typeface="Arial" charset="0"/>
              </a:rPr>
              <a:t> 7 &amp; 8 (or 11 &amp; 12)</a:t>
            </a:r>
          </a:p>
          <a:p>
            <a:pPr>
              <a:buFont typeface="Times New Roman" charset="0"/>
              <a:buAutoNum type="arabicPeriod"/>
            </a:pPr>
            <a:r>
              <a:rPr lang="en-US" sz="2600" b="1" dirty="0">
                <a:solidFill>
                  <a:srgbClr val="FFFF00"/>
                </a:solidFill>
                <a:cs typeface="Arial" charset="0"/>
              </a:rPr>
              <a:t>PPT</a:t>
            </a:r>
            <a:r>
              <a:rPr lang="en-US" sz="2600" b="1" dirty="0">
                <a:solidFill>
                  <a:srgbClr val="FFFFFF"/>
                </a:solidFill>
                <a:cs typeface="Arial" charset="0"/>
              </a:rPr>
              <a:t> slide(s) </a:t>
            </a:r>
            <a:r>
              <a:rPr lang="en-US" sz="2600" b="1" dirty="0" err="1">
                <a:solidFill>
                  <a:srgbClr val="FFFFFF"/>
                </a:solidFill>
                <a:cs typeface="Arial" charset="0"/>
              </a:rPr>
              <a:t>kerangka</a:t>
            </a:r>
            <a:r>
              <a:rPr lang="en-US" sz="2600" b="1" dirty="0">
                <a:solidFill>
                  <a:srgbClr val="FFFFFF"/>
                </a:solidFill>
                <a:cs typeface="Arial" charset="0"/>
              </a:rPr>
              <a:t> </a:t>
            </a:r>
            <a:r>
              <a:rPr lang="en-US" sz="2600" b="1" dirty="0" err="1">
                <a:solidFill>
                  <a:srgbClr val="FFFFFF"/>
                </a:solidFill>
                <a:cs typeface="Arial" charset="0"/>
              </a:rPr>
              <a:t>khotbah</a:t>
            </a:r>
            <a:r>
              <a:rPr lang="en-US" sz="2600" b="1" dirty="0">
                <a:solidFill>
                  <a:srgbClr val="FFFFFF"/>
                </a:solidFill>
                <a:cs typeface="Arial" charset="0"/>
              </a:rPr>
              <a:t> </a:t>
            </a:r>
          </a:p>
          <a:p>
            <a:pPr>
              <a:buFont typeface="Times New Roman" charset="0"/>
              <a:buAutoNum type="arabicPeriod"/>
            </a:pPr>
            <a:r>
              <a:rPr lang="en-US" sz="2600" b="1" dirty="0" err="1" smtClean="0">
                <a:solidFill>
                  <a:srgbClr val="FFFF00"/>
                </a:solidFill>
                <a:cs typeface="Arial" charset="0"/>
              </a:rPr>
              <a:t>Menyalin</a:t>
            </a:r>
            <a:r>
              <a:rPr lang="en-US" sz="2600" b="1" dirty="0" smtClean="0">
                <a:solidFill>
                  <a:srgbClr val="FFFFFF"/>
                </a:solidFill>
                <a:cs typeface="Arial" charset="0"/>
              </a:rPr>
              <a:t> </a:t>
            </a:r>
            <a:r>
              <a:rPr lang="en-US" sz="2600" b="1" dirty="0" err="1">
                <a:solidFill>
                  <a:srgbClr val="FFFFFF"/>
                </a:solidFill>
                <a:cs typeface="Arial" charset="0"/>
              </a:rPr>
              <a:t>kerangka</a:t>
            </a:r>
            <a:r>
              <a:rPr lang="en-US" sz="2600" b="1" dirty="0">
                <a:solidFill>
                  <a:srgbClr val="FFFFFF"/>
                </a:solidFill>
                <a:cs typeface="Arial" charset="0"/>
              </a:rPr>
              <a:t> </a:t>
            </a:r>
            <a:r>
              <a:rPr lang="en-US" sz="2600" b="1" dirty="0" err="1">
                <a:solidFill>
                  <a:srgbClr val="FFFFFF"/>
                </a:solidFill>
                <a:cs typeface="Arial" charset="0"/>
              </a:rPr>
              <a:t>khotbah</a:t>
            </a:r>
            <a:r>
              <a:rPr lang="en-US" sz="2600" b="1" dirty="0">
                <a:solidFill>
                  <a:srgbClr val="FFFFFF"/>
                </a:solidFill>
                <a:cs typeface="Arial" charset="0"/>
              </a:rPr>
              <a:t> </a:t>
            </a:r>
            <a:r>
              <a:rPr lang="en-US" sz="2600" b="1" dirty="0" err="1">
                <a:solidFill>
                  <a:srgbClr val="FFFFFF"/>
                </a:solidFill>
                <a:cs typeface="Arial" charset="0"/>
              </a:rPr>
              <a:t>untuk</a:t>
            </a:r>
            <a:r>
              <a:rPr lang="en-US" sz="2600" b="1" dirty="0">
                <a:solidFill>
                  <a:srgbClr val="FFFFFF"/>
                </a:solidFill>
                <a:cs typeface="Arial" charset="0"/>
              </a:rPr>
              <a:t> </a:t>
            </a:r>
            <a:r>
              <a:rPr lang="en-US" sz="2600" b="1" dirty="0" err="1">
                <a:solidFill>
                  <a:srgbClr val="FFFFFF"/>
                </a:solidFill>
                <a:cs typeface="Arial" charset="0"/>
              </a:rPr>
              <a:t>kelas</a:t>
            </a:r>
            <a:r>
              <a:rPr lang="en-US" sz="2600" b="1" dirty="0">
                <a:solidFill>
                  <a:srgbClr val="FFFFFF"/>
                </a:solidFill>
                <a:cs typeface="Arial" charset="0"/>
              </a:rPr>
              <a:t> </a:t>
            </a:r>
          </a:p>
          <a:p>
            <a:pPr>
              <a:buFont typeface="Times New Roman" charset="0"/>
              <a:buAutoNum type="arabicPeriod"/>
            </a:pPr>
            <a:r>
              <a:rPr lang="en-US" sz="2600" b="1" dirty="0" err="1" smtClean="0">
                <a:solidFill>
                  <a:srgbClr val="FFFF00"/>
                </a:solidFill>
                <a:cs typeface="Arial" charset="0"/>
              </a:rPr>
              <a:t>Manuskrip</a:t>
            </a:r>
            <a:r>
              <a:rPr lang="en-US" sz="2600" b="1" dirty="0" smtClean="0">
                <a:solidFill>
                  <a:srgbClr val="FFFF00"/>
                </a:solidFill>
                <a:cs typeface="Arial" charset="0"/>
              </a:rPr>
              <a:t> </a:t>
            </a:r>
            <a:r>
              <a:rPr lang="en-US" sz="2600" b="1" dirty="0" err="1">
                <a:solidFill>
                  <a:srgbClr val="FFFF00"/>
                </a:solidFill>
                <a:cs typeface="Arial" charset="0"/>
              </a:rPr>
              <a:t>khotbah</a:t>
            </a:r>
            <a:r>
              <a:rPr lang="en-US" sz="2600" b="1" dirty="0">
                <a:solidFill>
                  <a:srgbClr val="FFFF00"/>
                </a:solidFill>
                <a:cs typeface="Arial" charset="0"/>
              </a:rPr>
              <a:t> </a:t>
            </a:r>
            <a:r>
              <a:rPr lang="en-US" sz="2600" b="1" dirty="0" err="1">
                <a:solidFill>
                  <a:srgbClr val="FFFFFF"/>
                </a:solidFill>
                <a:cs typeface="Arial" charset="0"/>
              </a:rPr>
              <a:t>ditambahkan</a:t>
            </a:r>
            <a:r>
              <a:rPr lang="en-US" sz="2600" b="1" dirty="0">
                <a:solidFill>
                  <a:srgbClr val="FFFFFF"/>
                </a:solidFill>
                <a:cs typeface="Arial" charset="0"/>
              </a:rPr>
              <a:t> </a:t>
            </a:r>
            <a:r>
              <a:rPr lang="en-US" sz="2600" b="1" dirty="0" err="1">
                <a:solidFill>
                  <a:srgbClr val="FFFFFF"/>
                </a:solidFill>
                <a:cs typeface="Arial" charset="0"/>
              </a:rPr>
              <a:t>untuk</a:t>
            </a:r>
            <a:r>
              <a:rPr lang="en-US" sz="2600" b="1" dirty="0">
                <a:solidFill>
                  <a:srgbClr val="FFFFFF"/>
                </a:solidFill>
                <a:cs typeface="Arial" charset="0"/>
              </a:rPr>
              <a:t> </a:t>
            </a:r>
            <a:r>
              <a:rPr lang="en-US" sz="2600" b="1" dirty="0" err="1">
                <a:solidFill>
                  <a:srgbClr val="FFFFFF"/>
                </a:solidFill>
                <a:cs typeface="Arial" charset="0"/>
              </a:rPr>
              <a:t>kejelasan</a:t>
            </a:r>
            <a:r>
              <a:rPr lang="en-US" sz="2600" b="1" dirty="0">
                <a:solidFill>
                  <a:srgbClr val="FFFFFF"/>
                </a:solidFill>
                <a:cs typeface="Arial" charset="0"/>
              </a:rPr>
              <a:t> </a:t>
            </a:r>
          </a:p>
        </p:txBody>
      </p:sp>
      <p:sp>
        <p:nvSpPr>
          <p:cNvPr id="7" name="Title 1"/>
          <p:cNvSpPr txBox="1">
            <a:spLocks/>
          </p:cNvSpPr>
          <p:nvPr/>
        </p:nvSpPr>
        <p:spPr bwMode="auto">
          <a:xfrm>
            <a:off x="33338" y="4586288"/>
            <a:ext cx="91138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 typeface="Times New Roman" charset="0"/>
              <a:buAutoNum type="arabicPeriod" startAt="6"/>
            </a:pPr>
            <a:r>
              <a:rPr lang="en-US" sz="2600" b="1" dirty="0" smtClean="0">
                <a:solidFill>
                  <a:srgbClr val="FFFF00"/>
                </a:solidFill>
                <a:cs typeface="Arial" charset="0"/>
              </a:rPr>
              <a:t>“Memory</a:t>
            </a:r>
            <a:r>
              <a:rPr lang="en-US" sz="2600" b="1" dirty="0" smtClean="0">
                <a:solidFill>
                  <a:srgbClr val="FFFFFF"/>
                </a:solidFill>
                <a:cs typeface="Arial" charset="0"/>
              </a:rPr>
              <a:t> card” </a:t>
            </a:r>
            <a:r>
              <a:rPr lang="en-US" sz="2600" b="1" dirty="0" err="1">
                <a:solidFill>
                  <a:srgbClr val="FFFFFF"/>
                </a:solidFill>
                <a:cs typeface="Arial" charset="0"/>
              </a:rPr>
              <a:t>untuk</a:t>
            </a:r>
            <a:r>
              <a:rPr lang="en-US" sz="2600" b="1" dirty="0">
                <a:solidFill>
                  <a:srgbClr val="FFFFFF"/>
                </a:solidFill>
                <a:cs typeface="Arial" charset="0"/>
              </a:rPr>
              <a:t> </a:t>
            </a:r>
            <a:r>
              <a:rPr lang="en-US" sz="2600" b="1" dirty="0" err="1">
                <a:solidFill>
                  <a:srgbClr val="FFFFFF"/>
                </a:solidFill>
                <a:cs typeface="Arial" charset="0"/>
              </a:rPr>
              <a:t>menyimpan</a:t>
            </a:r>
            <a:r>
              <a:rPr lang="en-US" sz="2600" b="1" dirty="0">
                <a:solidFill>
                  <a:srgbClr val="FFFFFF"/>
                </a:solidFill>
                <a:cs typeface="Arial" charset="0"/>
              </a:rPr>
              <a:t> </a:t>
            </a:r>
            <a:r>
              <a:rPr lang="en-US" sz="2600" b="1" dirty="0" err="1">
                <a:solidFill>
                  <a:srgbClr val="FFFFFF"/>
                </a:solidFill>
                <a:cs typeface="Arial" charset="0"/>
              </a:rPr>
              <a:t>rekaman</a:t>
            </a:r>
            <a:r>
              <a:rPr lang="en-US" sz="2600" b="1" dirty="0">
                <a:solidFill>
                  <a:srgbClr val="FFFFFF"/>
                </a:solidFill>
                <a:cs typeface="Arial" charset="0"/>
              </a:rPr>
              <a:t> </a:t>
            </a:r>
            <a:r>
              <a:rPr lang="en-US" sz="2600" b="1" dirty="0" err="1">
                <a:solidFill>
                  <a:srgbClr val="FFFFFF"/>
                </a:solidFill>
                <a:cs typeface="Arial" charset="0"/>
              </a:rPr>
              <a:t>khotbahmu</a:t>
            </a:r>
            <a:r>
              <a:rPr lang="en-US" sz="2600" b="1" dirty="0">
                <a:solidFill>
                  <a:srgbClr val="FFFFFF"/>
                </a:solidFill>
                <a:cs typeface="Arial" charset="0"/>
              </a:rPr>
              <a:t> </a:t>
            </a:r>
          </a:p>
        </p:txBody>
      </p:sp>
      <p:sp>
        <p:nvSpPr>
          <p:cNvPr id="10" name="Title 1"/>
          <p:cNvSpPr txBox="1">
            <a:spLocks/>
          </p:cNvSpPr>
          <p:nvPr/>
        </p:nvSpPr>
        <p:spPr bwMode="auto">
          <a:xfrm>
            <a:off x="30163" y="5589588"/>
            <a:ext cx="9113837" cy="647700"/>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3400" b="1">
                <a:solidFill>
                  <a:srgbClr val="FFFFFF"/>
                </a:solidFill>
                <a:cs typeface="Arial" charset="0"/>
              </a:rPr>
              <a:t>Dalam Dua Hari </a:t>
            </a:r>
            <a:r>
              <a:rPr lang="en-US" sz="3400" b="1" i="1">
                <a:solidFill>
                  <a:srgbClr val="FFFF00"/>
                </a:solidFill>
                <a:cs typeface="Arial" charset="0"/>
              </a:rPr>
              <a:t>Setelah</a:t>
            </a:r>
            <a:r>
              <a:rPr lang="en-US" sz="3400" b="1">
                <a:solidFill>
                  <a:srgbClr val="FFFF00"/>
                </a:solidFill>
                <a:cs typeface="Arial" charset="0"/>
              </a:rPr>
              <a:t> </a:t>
            </a:r>
            <a:r>
              <a:rPr lang="en-US" sz="3400" b="1">
                <a:solidFill>
                  <a:srgbClr val="FFFFFF"/>
                </a:solidFill>
                <a:cs typeface="Arial" charset="0"/>
              </a:rPr>
              <a:t>Berkhotbah…</a:t>
            </a:r>
          </a:p>
        </p:txBody>
      </p:sp>
      <p:sp>
        <p:nvSpPr>
          <p:cNvPr id="11" name="Title 1"/>
          <p:cNvSpPr txBox="1">
            <a:spLocks/>
          </p:cNvSpPr>
          <p:nvPr/>
        </p:nvSpPr>
        <p:spPr bwMode="auto">
          <a:xfrm>
            <a:off x="30163" y="6237288"/>
            <a:ext cx="91138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42950" indent="-742950">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buFont typeface="Times New Roman" charset="0"/>
              <a:buAutoNum type="arabicPeriod" startAt="7"/>
            </a:pPr>
            <a:r>
              <a:rPr lang="en-US" sz="2600" b="1" dirty="0" err="1">
                <a:solidFill>
                  <a:srgbClr val="FFFF00"/>
                </a:solidFill>
                <a:cs typeface="Arial" charset="0"/>
              </a:rPr>
              <a:t>Lembar</a:t>
            </a:r>
            <a:r>
              <a:rPr lang="en-US" sz="2600" b="1" dirty="0">
                <a:solidFill>
                  <a:srgbClr val="FFFF00"/>
                </a:solidFill>
                <a:cs typeface="Arial" charset="0"/>
              </a:rPr>
              <a:t> </a:t>
            </a:r>
            <a:r>
              <a:rPr lang="en-US" sz="2600" b="1" dirty="0" err="1">
                <a:solidFill>
                  <a:srgbClr val="FFFF00"/>
                </a:solidFill>
                <a:cs typeface="Arial" charset="0"/>
              </a:rPr>
              <a:t>Evaluasi</a:t>
            </a:r>
            <a:r>
              <a:rPr lang="en-US" sz="2600" b="1" dirty="0">
                <a:solidFill>
                  <a:srgbClr val="FFFF00"/>
                </a:solidFill>
                <a:cs typeface="Arial" charset="0"/>
              </a:rPr>
              <a:t> </a:t>
            </a:r>
            <a:r>
              <a:rPr lang="en-US" sz="2600" b="1" dirty="0" err="1">
                <a:solidFill>
                  <a:srgbClr val="FFFF00"/>
                </a:solidFill>
                <a:cs typeface="Arial" charset="0"/>
              </a:rPr>
              <a:t>Pribadi</a:t>
            </a:r>
            <a:r>
              <a:rPr lang="en-US" sz="2600" b="1" dirty="0">
                <a:solidFill>
                  <a:srgbClr val="FFFF00"/>
                </a:solidFill>
                <a:cs typeface="Arial" charset="0"/>
              </a:rPr>
              <a:t> </a:t>
            </a:r>
            <a:r>
              <a:rPr lang="en-US" sz="2600" b="1" dirty="0">
                <a:solidFill>
                  <a:srgbClr val="FFFFFF"/>
                </a:solidFill>
                <a:cs typeface="Arial" charset="0"/>
              </a:rPr>
              <a:t>(</a:t>
            </a:r>
            <a:r>
              <a:rPr lang="en-US" sz="2600" b="1" dirty="0" err="1">
                <a:solidFill>
                  <a:srgbClr val="FFFFFF"/>
                </a:solidFill>
                <a:cs typeface="Arial" charset="0"/>
              </a:rPr>
              <a:t>hlm</a:t>
            </a:r>
            <a:r>
              <a:rPr lang="en-US" sz="2600" b="1" dirty="0">
                <a:solidFill>
                  <a:srgbClr val="FFFFFF"/>
                </a:solidFill>
                <a:cs typeface="Arial" charset="0"/>
              </a:rPr>
              <a:t>. 104)</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build="p"/>
      <p:bldP spid="7" grpId="0"/>
      <p:bldP spid="10" grpId="0" animBg="1"/>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ctrTitle"/>
          </p:nvPr>
        </p:nvSpPr>
        <p:spPr>
          <a:xfrm>
            <a:off x="3117850" y="260350"/>
            <a:ext cx="5791200" cy="2362200"/>
          </a:xfrm>
        </p:spPr>
        <p:txBody>
          <a:bodyPr/>
          <a:lstStyle/>
          <a:p>
            <a:pPr eaLnBrk="1" hangingPunct="1">
              <a:defRPr/>
            </a:pPr>
            <a:r>
              <a:rPr lang="en-US" sz="4400" dirty="0" err="1" smtClean="0">
                <a:ea typeface="+mj-ea"/>
              </a:rPr>
              <a:t>Bingung</a:t>
            </a:r>
            <a:r>
              <a:rPr lang="en-US" sz="4400" dirty="0" smtClean="0">
                <a:ea typeface="+mj-ea"/>
              </a:rPr>
              <a:t> </a:t>
            </a:r>
            <a:r>
              <a:rPr lang="en-US" sz="4400" dirty="0" err="1" smtClean="0">
                <a:ea typeface="+mj-ea"/>
              </a:rPr>
              <a:t>dan</a:t>
            </a:r>
            <a:r>
              <a:rPr lang="en-US" sz="4400" dirty="0" smtClean="0">
                <a:ea typeface="+mj-ea"/>
              </a:rPr>
              <a:t> </a:t>
            </a:r>
            <a:r>
              <a:rPr lang="en-US" sz="4400" dirty="0" err="1" smtClean="0">
                <a:ea typeface="+mj-ea"/>
              </a:rPr>
              <a:t>hilang</a:t>
            </a:r>
            <a:r>
              <a:rPr lang="en-US" sz="4400" dirty="0" smtClean="0">
                <a:ea typeface="+mj-ea"/>
              </a:rPr>
              <a:t> </a:t>
            </a:r>
            <a:r>
              <a:rPr lang="en-US" sz="4400" dirty="0" err="1" smtClean="0">
                <a:ea typeface="+mj-ea"/>
              </a:rPr>
              <a:t>akal</a:t>
            </a:r>
            <a:r>
              <a:rPr lang="en-US" sz="4400" dirty="0" smtClean="0">
                <a:ea typeface="+mj-ea"/>
              </a:rPr>
              <a:t> </a:t>
            </a:r>
            <a:r>
              <a:rPr lang="en-US" sz="4400" dirty="0" err="1" smtClean="0">
                <a:ea typeface="+mj-ea"/>
              </a:rPr>
              <a:t>mengerjakan</a:t>
            </a:r>
            <a:r>
              <a:rPr lang="en-US" sz="4400" dirty="0" smtClean="0">
                <a:ea typeface="+mj-ea"/>
              </a:rPr>
              <a:t> </a:t>
            </a:r>
            <a:r>
              <a:rPr lang="en-US" sz="4400" dirty="0" err="1" smtClean="0">
                <a:ea typeface="+mj-ea"/>
              </a:rPr>
              <a:t>tugas-tugas</a:t>
            </a:r>
            <a:r>
              <a:rPr lang="en-US" sz="4400" dirty="0" smtClean="0">
                <a:ea typeface="+mj-ea"/>
              </a:rPr>
              <a:t> </a:t>
            </a:r>
            <a:r>
              <a:rPr lang="en-US" sz="4400" dirty="0" err="1" smtClean="0">
                <a:ea typeface="+mj-ea"/>
              </a:rPr>
              <a:t>ini</a:t>
            </a:r>
            <a:r>
              <a:rPr lang="en-US" sz="4400" dirty="0" smtClean="0">
                <a:ea typeface="+mj-ea"/>
              </a:rPr>
              <a:t>?  </a:t>
            </a:r>
            <a:r>
              <a:rPr lang="en-US" sz="4400" dirty="0">
                <a:ea typeface="+mj-ea"/>
              </a:rPr>
              <a:t/>
            </a:r>
            <a:br>
              <a:rPr lang="en-US" sz="4400" dirty="0">
                <a:ea typeface="+mj-ea"/>
              </a:rPr>
            </a:br>
            <a:r>
              <a:rPr lang="en-US" sz="4400" dirty="0" err="1" smtClean="0">
                <a:ea typeface="+mj-ea"/>
              </a:rPr>
              <a:t>Mintalah</a:t>
            </a:r>
            <a:r>
              <a:rPr lang="en-US" sz="4400" dirty="0" smtClean="0">
                <a:ea typeface="+mj-ea"/>
              </a:rPr>
              <a:t> </a:t>
            </a:r>
            <a:r>
              <a:rPr lang="en-US" sz="4400" dirty="0" err="1" smtClean="0">
                <a:ea typeface="+mj-ea"/>
              </a:rPr>
              <a:t>tolong</a:t>
            </a:r>
            <a:r>
              <a:rPr lang="en-US" sz="4400" dirty="0" smtClean="0">
                <a:ea typeface="+mj-ea"/>
              </a:rPr>
              <a:t>!</a:t>
            </a:r>
            <a:endParaRPr lang="en-US" sz="4400" dirty="0">
              <a:ea typeface="+mj-ea"/>
            </a:endParaRPr>
          </a:p>
        </p:txBody>
      </p:sp>
      <p:pic>
        <p:nvPicPr>
          <p:cNvPr id="295940" name="Picture 4" descr="Emergenci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51213" y="2895600"/>
            <a:ext cx="5564187"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95940"/>
                                        </p:tgtEl>
                                        <p:attrNameLst>
                                          <p:attrName>style.visibility</p:attrName>
                                        </p:attrNameLst>
                                      </p:cBhvr>
                                      <p:to>
                                        <p:strVal val="visible"/>
                                      </p:to>
                                    </p:set>
                                    <p:animEffect transition="in" filter="checkerboard(across)">
                                      <p:cBhvr>
                                        <p:cTn id="7" dur="500"/>
                                        <p:tgtEl>
                                          <p:spTgt spid="295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effectLst>
            <a:outerShdw blurRad="63500" dist="35921" dir="2700000" algn="ctr" rotWithShape="0">
              <a:srgbClr val="000000">
                <a:alpha val="74997"/>
              </a:srgbClr>
            </a:outerShdw>
          </a:effectLst>
        </p:spPr>
        <p:txBody>
          <a:bodyPr/>
          <a:lstStyle/>
          <a:p>
            <a:pPr eaLnBrk="1" hangingPunct="1">
              <a:defRPr/>
            </a:pPr>
            <a:r>
              <a:rPr lang="en-US" dirty="0" err="1" smtClean="0">
                <a:ea typeface="ＭＳ Ｐゴシック" charset="-128"/>
                <a:cs typeface="ＭＳ Ｐゴシック" charset="-128"/>
              </a:rPr>
              <a:t>Gunakan</a:t>
            </a:r>
            <a:r>
              <a:rPr lang="en-US" dirty="0" smtClean="0">
                <a:ea typeface="ＭＳ Ｐゴシック" charset="-128"/>
                <a:cs typeface="ＭＳ Ｐゴシック" charset="-128"/>
              </a:rPr>
              <a:t> </a:t>
            </a:r>
            <a:r>
              <a:rPr lang="en-US" dirty="0" err="1" smtClean="0">
                <a:ea typeface="ＭＳ Ｐゴシック" charset="-128"/>
                <a:cs typeface="ＭＳ Ｐゴシック" charset="-128"/>
              </a:rPr>
              <a:t>komputer</a:t>
            </a:r>
            <a:r>
              <a:rPr lang="en-US" dirty="0" smtClean="0">
                <a:ea typeface="ＭＳ Ｐゴシック" charset="-128"/>
                <a:cs typeface="ＭＳ Ｐゴシック" charset="-128"/>
              </a:rPr>
              <a:t> </a:t>
            </a:r>
            <a:r>
              <a:rPr lang="en-US" dirty="0" err="1" smtClean="0">
                <a:ea typeface="ＭＳ Ｐゴシック" charset="-128"/>
                <a:cs typeface="ＭＳ Ｐゴシック" charset="-128"/>
              </a:rPr>
              <a:t>untuk</a:t>
            </a:r>
            <a:r>
              <a:rPr lang="en-US" dirty="0" smtClean="0">
                <a:ea typeface="ＭＳ Ｐゴシック" charset="-128"/>
                <a:cs typeface="ＭＳ Ｐゴシック" charset="-128"/>
              </a:rPr>
              <a:t> </a:t>
            </a:r>
            <a:r>
              <a:rPr lang="en-US" dirty="0" err="1" smtClean="0">
                <a:ea typeface="ＭＳ Ｐゴシック" charset="-128"/>
                <a:cs typeface="ＭＳ Ｐゴシック" charset="-128"/>
              </a:rPr>
              <a:t>mengerjakan</a:t>
            </a:r>
            <a:r>
              <a:rPr lang="en-US" dirty="0" smtClean="0">
                <a:ea typeface="ＭＳ Ｐゴシック" charset="-128"/>
                <a:cs typeface="ＭＳ Ｐゴシック" charset="-128"/>
              </a:rPr>
              <a:t> </a:t>
            </a:r>
            <a:r>
              <a:rPr lang="en-US" dirty="0" err="1" smtClean="0">
                <a:ea typeface="ＭＳ Ｐゴシック" charset="-128"/>
                <a:cs typeface="ＭＳ Ｐゴシック" charset="-128"/>
              </a:rPr>
              <a:t>tugas-tugasmu</a:t>
            </a:r>
            <a:endParaRPr lang="en-US" dirty="0">
              <a:ea typeface="ＭＳ Ｐゴシック" charset="-128"/>
              <a:cs typeface="ＭＳ Ｐゴシック" charset="-128"/>
            </a:endParaRPr>
          </a:p>
        </p:txBody>
      </p:sp>
      <p:pic>
        <p:nvPicPr>
          <p:cNvPr id="299012" name="Picture 4" descr="BuyTheWarrant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6413" y="1828800"/>
            <a:ext cx="812958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3" name="Text Box 5"/>
          <p:cNvSpPr txBox="1">
            <a:spLocks noChangeArrowheads="1"/>
          </p:cNvSpPr>
          <p:nvPr/>
        </p:nvSpPr>
        <p:spPr bwMode="auto">
          <a:xfrm>
            <a:off x="3586163" y="6080125"/>
            <a:ext cx="5622052" cy="646331"/>
          </a:xfrm>
          <a:prstGeom prst="rect">
            <a:avLst/>
          </a:prstGeom>
          <a:solidFill>
            <a:srgbClr val="500093"/>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3600" b="1" dirty="0" err="1">
                <a:solidFill>
                  <a:schemeClr val="tx2"/>
                </a:solidFill>
              </a:rPr>
              <a:t>Beli</a:t>
            </a:r>
            <a:r>
              <a:rPr lang="en-US" sz="3600" b="1" dirty="0">
                <a:solidFill>
                  <a:schemeClr val="tx2"/>
                </a:solidFill>
              </a:rPr>
              <a:t> yang </a:t>
            </a:r>
            <a:r>
              <a:rPr lang="en-US" sz="3600" b="1" dirty="0" err="1" smtClean="0">
                <a:solidFill>
                  <a:schemeClr val="tx2"/>
                </a:solidFill>
              </a:rPr>
              <a:t>berjaminan</a:t>
            </a:r>
            <a:r>
              <a:rPr lang="en-US" sz="3600" b="1" dirty="0" smtClean="0">
                <a:solidFill>
                  <a:schemeClr val="tx2"/>
                </a:solidFill>
              </a:rPr>
              <a:t> </a:t>
            </a:r>
            <a:r>
              <a:rPr lang="en-US" sz="3600" b="1" dirty="0" err="1">
                <a:solidFill>
                  <a:schemeClr val="tx2"/>
                </a:solidFill>
              </a:rPr>
              <a:t>ya</a:t>
            </a:r>
            <a:r>
              <a:rPr lang="en-US" sz="3600" b="1" dirty="0">
                <a:solidFill>
                  <a:schemeClr val="tx2"/>
                </a:solidFill>
              </a:rPr>
              <a:t>!</a:t>
            </a:r>
            <a:endParaRPr lang="en-US" sz="36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99012"/>
                                        </p:tgtEl>
                                        <p:attrNameLst>
                                          <p:attrName>style.visibility</p:attrName>
                                        </p:attrNameLst>
                                      </p:cBhvr>
                                      <p:to>
                                        <p:strVal val="visible"/>
                                      </p:to>
                                    </p:set>
                                    <p:anim calcmode="lin" valueType="num">
                                      <p:cBhvr>
                                        <p:cTn id="7" dur="5000" fill="hold"/>
                                        <p:tgtEl>
                                          <p:spTgt spid="299012"/>
                                        </p:tgtEl>
                                        <p:attrNameLst>
                                          <p:attrName>ppt_w</p:attrName>
                                        </p:attrNameLst>
                                      </p:cBhvr>
                                      <p:tavLst>
                                        <p:tav tm="0">
                                          <p:val>
                                            <p:fltVal val="0"/>
                                          </p:val>
                                        </p:tav>
                                        <p:tav tm="100000">
                                          <p:val>
                                            <p:strVal val="#ppt_w"/>
                                          </p:val>
                                        </p:tav>
                                      </p:tavLst>
                                    </p:anim>
                                    <p:anim calcmode="lin" valueType="num">
                                      <p:cBhvr>
                                        <p:cTn id="8" dur="5000" fill="hold"/>
                                        <p:tgtEl>
                                          <p:spTgt spid="299012"/>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17" presetClass="entr" presetSubtype="10" fill="hold" grpId="0" nodeType="afterEffect">
                                  <p:stCondLst>
                                    <p:cond delay="0"/>
                                  </p:stCondLst>
                                  <p:childTnLst>
                                    <p:set>
                                      <p:cBhvr>
                                        <p:cTn id="11" dur="1" fill="hold">
                                          <p:stCondLst>
                                            <p:cond delay="0"/>
                                          </p:stCondLst>
                                        </p:cTn>
                                        <p:tgtEl>
                                          <p:spTgt spid="299013"/>
                                        </p:tgtEl>
                                        <p:attrNameLst>
                                          <p:attrName>style.visibility</p:attrName>
                                        </p:attrNameLst>
                                      </p:cBhvr>
                                      <p:to>
                                        <p:strVal val="visible"/>
                                      </p:to>
                                    </p:set>
                                    <p:anim calcmode="lin" valueType="num">
                                      <p:cBhvr>
                                        <p:cTn id="12" dur="5000" fill="hold"/>
                                        <p:tgtEl>
                                          <p:spTgt spid="299013"/>
                                        </p:tgtEl>
                                        <p:attrNameLst>
                                          <p:attrName>ppt_w</p:attrName>
                                        </p:attrNameLst>
                                      </p:cBhvr>
                                      <p:tavLst>
                                        <p:tav tm="0">
                                          <p:val>
                                            <p:fltVal val="0"/>
                                          </p:val>
                                        </p:tav>
                                        <p:tav tm="100000">
                                          <p:val>
                                            <p:strVal val="#ppt_w"/>
                                          </p:val>
                                        </p:tav>
                                      </p:tavLst>
                                    </p:anim>
                                    <p:anim calcmode="lin" valueType="num">
                                      <p:cBhvr>
                                        <p:cTn id="13" dur="5000" fill="hold"/>
                                        <p:tgtEl>
                                          <p:spTgt spid="2990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a:xfrm>
            <a:off x="685800" y="823913"/>
            <a:ext cx="7772400" cy="857250"/>
          </a:xfrm>
          <a:solidFill>
            <a:schemeClr val="tx1"/>
          </a:solidFill>
          <a:effectLst/>
        </p:spPr>
        <p:txBody>
          <a:bodyPr/>
          <a:lstStyle/>
          <a:p>
            <a:pPr eaLnBrk="1" hangingPunct="1">
              <a:defRPr/>
            </a:pPr>
            <a:r>
              <a:rPr lang="en-US" altLang="zh-CN" b="1" dirty="0" smtClean="0">
                <a:solidFill>
                  <a:schemeClr val="bg1"/>
                </a:solidFill>
                <a:latin typeface="Arial" charset="0"/>
                <a:cs typeface="Arial" charset="0"/>
              </a:rPr>
              <a:t>Hal </a:t>
            </a:r>
            <a:r>
              <a:rPr lang="en-US" altLang="zh-CN" b="1" dirty="0" err="1" smtClean="0">
                <a:solidFill>
                  <a:schemeClr val="bg1"/>
                </a:solidFill>
                <a:latin typeface="Arial" charset="0"/>
                <a:cs typeface="Arial" charset="0"/>
              </a:rPr>
              <a:t>Lainnya</a:t>
            </a:r>
            <a:endParaRPr lang="en-US" b="1" dirty="0">
              <a:solidFill>
                <a:schemeClr val="bg1"/>
              </a:solidFill>
              <a:latin typeface="Arial" charset="0"/>
              <a:cs typeface="Arial" charset="0"/>
            </a:endParaRPr>
          </a:p>
        </p:txBody>
      </p:sp>
      <p:sp>
        <p:nvSpPr>
          <p:cNvPr id="265219" name="Rectangle 3"/>
          <p:cNvSpPr>
            <a:spLocks noGrp="1" noChangeArrowheads="1"/>
          </p:cNvSpPr>
          <p:nvPr>
            <p:ph type="body" sz="half" idx="1"/>
          </p:nvPr>
        </p:nvSpPr>
        <p:spPr>
          <a:xfrm>
            <a:off x="304800" y="1717675"/>
            <a:ext cx="8839200" cy="5140325"/>
          </a:xfrm>
          <a:effectLst/>
        </p:spPr>
        <p:txBody>
          <a:bodyPr/>
          <a:lstStyle/>
          <a:p>
            <a:pPr marL="609600" indent="-609600" algn="ctr" eaLnBrk="1" hangingPunct="1">
              <a:spcBef>
                <a:spcPct val="0"/>
              </a:spcBef>
              <a:buFont typeface="Wingdings" charset="0"/>
              <a:buNone/>
              <a:defRPr/>
            </a:pPr>
            <a:r>
              <a:rPr lang="en-US" altLang="zh-CN" sz="3600" b="1" u="sng" dirty="0" err="1">
                <a:effectLst>
                  <a:outerShdw blurRad="50800" dist="63500" dir="2700000" algn="tl" rotWithShape="0">
                    <a:srgbClr val="000000"/>
                  </a:outerShdw>
                </a:effectLst>
                <a:latin typeface="Arial" charset="0"/>
                <a:ea typeface="ＭＳ Ｐゴシック" charset="0"/>
                <a:cs typeface="Arial" charset="0"/>
              </a:rPr>
              <a:t>Fotocopy</a:t>
            </a:r>
            <a:r>
              <a:rPr lang="en-US" altLang="zh-CN" sz="3600" b="1" u="sng" dirty="0">
                <a:effectLst>
                  <a:outerShdw blurRad="50800" dist="63500" dir="2700000" algn="tl" rotWithShape="0">
                    <a:srgbClr val="000000"/>
                  </a:outerShdw>
                </a:effectLst>
                <a:latin typeface="Arial" charset="0"/>
                <a:ea typeface="ＭＳ Ｐゴシック" charset="0"/>
                <a:cs typeface="Arial" charset="0"/>
              </a:rPr>
              <a:t> </a:t>
            </a:r>
            <a:r>
              <a:rPr lang="en-US" altLang="zh-CN" sz="3600" b="1" u="sng" dirty="0" err="1">
                <a:effectLst>
                  <a:outerShdw blurRad="50800" dist="63500" dir="2700000" algn="tl" rotWithShape="0">
                    <a:srgbClr val="000000"/>
                  </a:outerShdw>
                </a:effectLst>
                <a:latin typeface="Arial" charset="0"/>
                <a:ea typeface="ＭＳ Ｐゴシック" charset="0"/>
                <a:cs typeface="Arial" charset="0"/>
              </a:rPr>
              <a:t>Materi</a:t>
            </a:r>
            <a:r>
              <a:rPr lang="en-US" altLang="zh-CN" sz="3600" b="1" u="sng" dirty="0">
                <a:effectLst>
                  <a:outerShdw blurRad="50800" dist="63500" dir="2700000" algn="tl" rotWithShape="0">
                    <a:srgbClr val="000000"/>
                  </a:outerShdw>
                </a:effectLst>
                <a:latin typeface="Arial" charset="0"/>
                <a:ea typeface="ＭＳ Ｐゴシック" charset="0"/>
                <a:cs typeface="Arial" charset="0"/>
              </a:rPr>
              <a:t> </a:t>
            </a:r>
            <a:r>
              <a:rPr lang="en-US" altLang="zh-CN" sz="3600" b="1" dirty="0">
                <a:effectLst>
                  <a:outerShdw blurRad="50800" dist="63500" dir="2700000" algn="tl" rotWithShape="0">
                    <a:srgbClr val="000000"/>
                  </a:outerShdw>
                </a:effectLst>
                <a:latin typeface="Arial" charset="0"/>
                <a:ea typeface="ＭＳ Ｐゴシック" charset="0"/>
                <a:cs typeface="Arial" charset="0"/>
              </a:rPr>
              <a:t> </a:t>
            </a:r>
            <a:endParaRPr lang="en-US" sz="3600" b="1" dirty="0">
              <a:effectLst>
                <a:outerShdw blurRad="50800" dist="63500" dir="2700000" algn="tl" rotWithShape="0">
                  <a:srgbClr val="000000"/>
                </a:outerShdw>
              </a:effectLst>
              <a:latin typeface="Arial" charset="0"/>
              <a:ea typeface="ＭＳ Ｐゴシック" charset="0"/>
              <a:cs typeface="Arial" charset="0"/>
            </a:endParaRPr>
          </a:p>
          <a:p>
            <a:pPr marL="609600" indent="-609600" algn="ctr" eaLnBrk="1" hangingPunct="1">
              <a:spcBef>
                <a:spcPct val="0"/>
              </a:spcBef>
              <a:buFontTx/>
              <a:buNone/>
              <a:defRPr/>
            </a:pPr>
            <a:endParaRPr lang="en-US" altLang="zh-CN" sz="2800" b="1" u="sng" dirty="0">
              <a:effectLst>
                <a:outerShdw blurRad="50800" dist="63500" dir="2700000" algn="tl" rotWithShape="0">
                  <a:srgbClr val="000000"/>
                </a:outerShdw>
              </a:effectLst>
              <a:latin typeface="Arial" charset="0"/>
              <a:ea typeface="ＭＳ Ｐゴシック" charset="0"/>
              <a:cs typeface="Arial" charset="0"/>
            </a:endParaRPr>
          </a:p>
          <a:p>
            <a:pPr marL="609600" indent="-609600" algn="ctr" eaLnBrk="1" hangingPunct="1">
              <a:spcBef>
                <a:spcPct val="0"/>
              </a:spcBef>
              <a:buFontTx/>
              <a:buNone/>
              <a:defRPr/>
            </a:pPr>
            <a:r>
              <a:rPr lang="en-US" altLang="zh-CN" sz="3600" b="1" u="sng" dirty="0" err="1">
                <a:effectLst>
                  <a:outerShdw blurRad="50800" dist="63500" dir="2700000" algn="tl" rotWithShape="0">
                    <a:srgbClr val="000000"/>
                  </a:outerShdw>
                </a:effectLst>
                <a:latin typeface="Arial" charset="0"/>
                <a:ea typeface="ＭＳ Ｐゴシック" charset="0"/>
                <a:cs typeface="Arial" charset="0"/>
              </a:rPr>
              <a:t>Hubungi</a:t>
            </a:r>
            <a:r>
              <a:rPr lang="en-US" altLang="zh-CN" sz="3600" b="1" u="sng" dirty="0">
                <a:effectLst>
                  <a:outerShdw blurRad="50800" dist="63500" dir="2700000" algn="tl" rotWithShape="0">
                    <a:srgbClr val="000000"/>
                  </a:outerShdw>
                </a:effectLst>
                <a:latin typeface="Arial" charset="0"/>
                <a:ea typeface="ＭＳ Ｐゴシック" charset="0"/>
                <a:cs typeface="Arial" charset="0"/>
              </a:rPr>
              <a:t> </a:t>
            </a:r>
            <a:r>
              <a:rPr lang="en-US" altLang="zh-CN" sz="3600" b="1" u="sng" dirty="0" err="1">
                <a:effectLst>
                  <a:outerShdw blurRad="50800" dist="63500" dir="2700000" algn="tl" rotWithShape="0">
                    <a:srgbClr val="000000"/>
                  </a:outerShdw>
                </a:effectLst>
                <a:latin typeface="Arial" charset="0"/>
                <a:ea typeface="ＭＳ Ｐゴシック" charset="0"/>
                <a:cs typeface="Arial" charset="0"/>
              </a:rPr>
              <a:t>Saya</a:t>
            </a:r>
            <a:r>
              <a:rPr lang="en-US" altLang="zh-CN" sz="3600" b="1" dirty="0">
                <a:effectLst>
                  <a:outerShdw blurRad="50800" dist="63500" dir="2700000" algn="tl" rotWithShape="0">
                    <a:srgbClr val="000000"/>
                  </a:outerShdw>
                </a:effectLst>
                <a:latin typeface="Arial" charset="0"/>
                <a:ea typeface="ＭＳ Ｐゴシック" charset="0"/>
                <a:cs typeface="Arial" charset="0"/>
              </a:rPr>
              <a:t> </a:t>
            </a:r>
          </a:p>
          <a:p>
            <a:pPr marL="609600" indent="-609600" eaLnBrk="1" hangingPunct="1">
              <a:spcBef>
                <a:spcPct val="0"/>
              </a:spcBef>
              <a:defRPr/>
            </a:pPr>
            <a:r>
              <a:rPr lang="en-US" altLang="zh-CN" sz="2800" b="1" dirty="0" err="1">
                <a:effectLst>
                  <a:outerShdw blurRad="50800" dist="63500" dir="2700000" algn="tl" rotWithShape="0">
                    <a:srgbClr val="000000"/>
                  </a:outerShdw>
                </a:effectLst>
                <a:latin typeface="Arial" charset="0"/>
                <a:ea typeface="ＭＳ Ｐゴシック" charset="0"/>
                <a:cs typeface="Arial" charset="0"/>
              </a:rPr>
              <a:t>Kotak</a:t>
            </a:r>
            <a:r>
              <a:rPr lang="en-US" altLang="zh-CN" sz="2800" b="1" dirty="0">
                <a:effectLst>
                  <a:outerShdw blurRad="50800" dist="63500" dir="2700000" algn="tl" rotWithShape="0">
                    <a:srgbClr val="000000"/>
                  </a:outerShdw>
                </a:effectLst>
                <a:latin typeface="Arial" charset="0"/>
                <a:ea typeface="ＭＳ Ｐゴシック" charset="0"/>
                <a:cs typeface="Arial" charset="0"/>
              </a:rPr>
              <a:t> </a:t>
            </a:r>
            <a:r>
              <a:rPr lang="en-US" altLang="zh-CN" sz="2800" b="1" dirty="0" err="1">
                <a:effectLst>
                  <a:outerShdw blurRad="50800" dist="63500" dir="2700000" algn="tl" rotWithShape="0">
                    <a:srgbClr val="000000"/>
                  </a:outerShdw>
                </a:effectLst>
                <a:latin typeface="Arial" charset="0"/>
                <a:ea typeface="ＭＳ Ｐゴシック" charset="0"/>
                <a:cs typeface="Arial" charset="0"/>
              </a:rPr>
              <a:t>surat</a:t>
            </a:r>
            <a:r>
              <a:rPr lang="en-US" altLang="zh-CN" sz="2800" b="1" dirty="0">
                <a:effectLst>
                  <a:outerShdw blurRad="50800" dist="63500" dir="2700000" algn="tl" rotWithShape="0">
                    <a:srgbClr val="000000"/>
                  </a:outerShdw>
                </a:effectLst>
                <a:latin typeface="Arial" charset="0"/>
                <a:ea typeface="ＭＳ Ｐゴシック" charset="0"/>
                <a:cs typeface="Arial" charset="0"/>
              </a:rPr>
              <a:t> SBC L19 </a:t>
            </a:r>
            <a:r>
              <a:rPr lang="en-US" altLang="zh-CN" sz="2800" b="1" dirty="0" err="1">
                <a:effectLst>
                  <a:outerShdw blurRad="50800" dist="63500" dir="2700000" algn="tl" rotWithShape="0">
                    <a:srgbClr val="000000"/>
                  </a:outerShdw>
                </a:effectLst>
                <a:latin typeface="Arial" charset="0"/>
                <a:ea typeface="ＭＳ Ｐゴシック" charset="0"/>
                <a:cs typeface="Arial" charset="0"/>
              </a:rPr>
              <a:t>atau</a:t>
            </a:r>
            <a:r>
              <a:rPr lang="en-US" altLang="zh-CN" sz="2800" b="1" dirty="0">
                <a:effectLst>
                  <a:outerShdw blurRad="50800" dist="63500" dir="2700000" algn="tl" rotWithShape="0">
                    <a:srgbClr val="000000"/>
                  </a:outerShdw>
                </a:effectLst>
                <a:latin typeface="Arial" charset="0"/>
                <a:ea typeface="ＭＳ Ｐゴシック" charset="0"/>
                <a:cs typeface="Arial" charset="0"/>
              </a:rPr>
              <a:t> </a:t>
            </a:r>
            <a:r>
              <a:rPr lang="en-US" altLang="zh-CN" sz="2800" b="1" dirty="0" err="1">
                <a:effectLst>
                  <a:outerShdw blurRad="50800" dist="63500" dir="2700000" algn="tl" rotWithShape="0">
                    <a:srgbClr val="000000"/>
                  </a:outerShdw>
                </a:effectLst>
                <a:latin typeface="Arial" charset="0"/>
                <a:ea typeface="ＭＳ Ｐゴシック" charset="0"/>
                <a:cs typeface="Arial" charset="0"/>
              </a:rPr>
              <a:t>telp</a:t>
            </a:r>
            <a:r>
              <a:rPr lang="en-US" altLang="zh-CN" sz="2800" b="1" dirty="0">
                <a:effectLst>
                  <a:outerShdw blurRad="50800" dist="63500" dir="2700000" algn="tl" rotWithShape="0">
                    <a:srgbClr val="000000"/>
                  </a:outerShdw>
                </a:effectLst>
                <a:latin typeface="Arial" charset="0"/>
                <a:ea typeface="ＭＳ Ｐゴシック" charset="0"/>
                <a:cs typeface="Arial" charset="0"/>
              </a:rPr>
              <a:t> (6559-</a:t>
            </a:r>
            <a:r>
              <a:rPr lang="en-US" altLang="zh-CN" sz="2800" b="1" dirty="0" smtClean="0">
                <a:effectLst>
                  <a:outerShdw blurRad="50800" dist="63500" dir="2700000" algn="tl" rotWithShape="0">
                    <a:srgbClr val="000000"/>
                  </a:outerShdw>
                </a:effectLst>
                <a:latin typeface="Arial" charset="0"/>
                <a:ea typeface="ＭＳ Ｐゴシック" charset="0"/>
                <a:cs typeface="Arial" charset="0"/>
              </a:rPr>
              <a:t>1513)</a:t>
            </a:r>
            <a:endParaRPr lang="en-US" altLang="zh-CN" sz="2800" b="1" dirty="0">
              <a:effectLst>
                <a:outerShdw blurRad="50800" dist="63500" dir="2700000" algn="tl" rotWithShape="0">
                  <a:srgbClr val="000000"/>
                </a:outerShdw>
              </a:effectLst>
              <a:latin typeface="Arial" charset="0"/>
              <a:ea typeface="ＭＳ Ｐゴシック" charset="0"/>
              <a:cs typeface="Arial" charset="0"/>
            </a:endParaRPr>
          </a:p>
          <a:p>
            <a:pPr marL="609600" indent="-609600" eaLnBrk="1" hangingPunct="1">
              <a:spcBef>
                <a:spcPct val="0"/>
              </a:spcBef>
              <a:defRPr/>
            </a:pPr>
            <a:r>
              <a:rPr lang="en-US" altLang="zh-CN" sz="2800" b="1" dirty="0" err="1">
                <a:effectLst>
                  <a:outerShdw blurRad="50800" dist="63500" dir="2700000" algn="tl" rotWithShape="0">
                    <a:srgbClr val="000000"/>
                  </a:outerShdw>
                </a:effectLst>
                <a:latin typeface="Arial" charset="0"/>
                <a:ea typeface="ＭＳ Ｐゴシック" charset="0"/>
                <a:cs typeface="Arial" charset="0"/>
              </a:rPr>
              <a:t>Handphone</a:t>
            </a:r>
            <a:r>
              <a:rPr lang="en-US" altLang="zh-CN" sz="2800" b="1" dirty="0">
                <a:effectLst>
                  <a:outerShdw blurRad="50800" dist="63500" dir="2700000" algn="tl" rotWithShape="0">
                    <a:srgbClr val="000000"/>
                  </a:outerShdw>
                </a:effectLst>
                <a:latin typeface="Arial" charset="0"/>
                <a:ea typeface="ＭＳ Ｐゴシック" charset="0"/>
                <a:cs typeface="Arial" charset="0"/>
              </a:rPr>
              <a:t> 9113-7090</a:t>
            </a:r>
          </a:p>
          <a:p>
            <a:pPr marL="609600" indent="-609600" eaLnBrk="1" hangingPunct="1">
              <a:spcBef>
                <a:spcPct val="0"/>
              </a:spcBef>
              <a:defRPr/>
            </a:pPr>
            <a:r>
              <a:rPr lang="en-US" altLang="zh-CN" sz="2800" b="1" dirty="0" err="1">
                <a:effectLst>
                  <a:outerShdw blurRad="50800" dist="63500" dir="2700000" algn="tl" rotWithShape="0">
                    <a:srgbClr val="000000"/>
                  </a:outerShdw>
                </a:effectLst>
                <a:latin typeface="Arial" charset="0"/>
                <a:ea typeface="ＭＳ Ｐゴシック" charset="0"/>
                <a:cs typeface="Arial" charset="0"/>
              </a:rPr>
              <a:t>Alamat</a:t>
            </a:r>
            <a:r>
              <a:rPr lang="en-US" altLang="zh-CN" sz="2800" b="1" dirty="0">
                <a:effectLst>
                  <a:outerShdw blurRad="50800" dist="63500" dir="2700000" algn="tl" rotWithShape="0">
                    <a:srgbClr val="000000"/>
                  </a:outerShdw>
                </a:effectLst>
                <a:latin typeface="Arial" charset="0"/>
                <a:ea typeface="ＭＳ Ｐゴシック" charset="0"/>
                <a:cs typeface="Arial" charset="0"/>
              </a:rPr>
              <a:t> </a:t>
            </a:r>
            <a:r>
              <a:rPr lang="en-US" altLang="zh-CN" sz="2800" b="1" dirty="0" err="1">
                <a:effectLst>
                  <a:outerShdw blurRad="50800" dist="63500" dir="2700000" algn="tl" rotWithShape="0">
                    <a:srgbClr val="000000"/>
                  </a:outerShdw>
                </a:effectLst>
                <a:latin typeface="Arial" charset="0"/>
                <a:ea typeface="ＭＳ Ｐゴシック" charset="0"/>
                <a:cs typeface="Arial" charset="0"/>
              </a:rPr>
              <a:t>Rumah</a:t>
            </a:r>
            <a:r>
              <a:rPr lang="en-US" altLang="zh-CN" sz="2800" b="1" dirty="0">
                <a:effectLst>
                  <a:outerShdw blurRad="50800" dist="63500" dir="2700000" algn="tl" rotWithShape="0">
                    <a:srgbClr val="000000"/>
                  </a:outerShdw>
                </a:effectLst>
                <a:latin typeface="Arial" charset="0"/>
                <a:ea typeface="ＭＳ Ｐゴシック" charset="0"/>
                <a:cs typeface="Arial" charset="0"/>
              </a:rPr>
              <a:t> SBC Block 2-302 </a:t>
            </a:r>
          </a:p>
          <a:p>
            <a:pPr marL="609600" indent="-609600" eaLnBrk="1" hangingPunct="1">
              <a:spcBef>
                <a:spcPct val="0"/>
              </a:spcBef>
              <a:defRPr/>
            </a:pPr>
            <a:r>
              <a:rPr lang="en-US" altLang="zh-CN" sz="2800" b="1" dirty="0" smtClean="0">
                <a:effectLst>
                  <a:outerShdw blurRad="50800" dist="63500" dir="2700000" algn="tl" rotWithShape="0">
                    <a:srgbClr val="000000"/>
                  </a:outerShdw>
                </a:effectLst>
                <a:latin typeface="Arial" charset="0"/>
                <a:ea typeface="ＭＳ Ｐゴシック" charset="0"/>
                <a:cs typeface="Arial" charset="0"/>
              </a:rPr>
              <a:t>E</a:t>
            </a:r>
            <a:r>
              <a:rPr lang="en-US" altLang="zh-CN" sz="2800" b="1" dirty="0">
                <a:effectLst>
                  <a:outerShdw blurRad="50800" dist="63500" dir="2700000" algn="tl" rotWithShape="0">
                    <a:srgbClr val="000000"/>
                  </a:outerShdw>
                </a:effectLst>
                <a:latin typeface="Arial" charset="0"/>
                <a:ea typeface="ＭＳ Ｐゴシック" charset="0"/>
                <a:cs typeface="Arial" charset="0"/>
              </a:rPr>
              <a:t>-mail: </a:t>
            </a:r>
            <a:r>
              <a:rPr lang="en-US" altLang="zh-CN" sz="2800" b="1" dirty="0" err="1">
                <a:effectLst>
                  <a:outerShdw blurRad="50800" dist="63500" dir="2700000" algn="tl" rotWithShape="0">
                    <a:srgbClr val="000000"/>
                  </a:outerShdw>
                </a:effectLst>
                <a:latin typeface="Arial" charset="0"/>
                <a:ea typeface="ＭＳ Ｐゴシック" charset="0"/>
                <a:cs typeface="Arial" charset="0"/>
              </a:rPr>
              <a:t>griffith@sbc.edu.sg</a:t>
            </a:r>
            <a:endParaRPr lang="en-US" altLang="zh-CN" sz="2800" b="1" dirty="0">
              <a:effectLst>
                <a:outerShdw blurRad="50800" dist="63500" dir="2700000" algn="tl" rotWithShape="0">
                  <a:srgbClr val="000000"/>
                </a:outerShdw>
              </a:effectLst>
              <a:latin typeface="Arial" charset="0"/>
              <a:ea typeface="ＭＳ Ｐゴシック" charset="0"/>
              <a:cs typeface="Arial" charset="0"/>
            </a:endParaRPr>
          </a:p>
          <a:p>
            <a:pPr marL="609600" indent="-609600" eaLnBrk="1" hangingPunct="1">
              <a:spcBef>
                <a:spcPct val="0"/>
              </a:spcBef>
              <a:defRPr/>
            </a:pPr>
            <a:r>
              <a:rPr lang="en-US" altLang="zh-CN" sz="2800" b="1" dirty="0">
                <a:effectLst>
                  <a:outerShdw blurRad="50800" dist="63500" dir="2700000" algn="tl" rotWithShape="0">
                    <a:srgbClr val="000000"/>
                  </a:outerShdw>
                </a:effectLst>
                <a:latin typeface="Arial" charset="0"/>
                <a:ea typeface="ＭＳ Ｐゴシック" charset="0"/>
                <a:cs typeface="Arial" charset="0"/>
              </a:rPr>
              <a:t>Jam </a:t>
            </a:r>
            <a:r>
              <a:rPr lang="en-US" altLang="zh-CN" sz="2800" b="1" dirty="0" err="1">
                <a:effectLst>
                  <a:outerShdw blurRad="50800" dist="63500" dir="2700000" algn="tl" rotWithShape="0">
                    <a:srgbClr val="000000"/>
                  </a:outerShdw>
                </a:effectLst>
                <a:latin typeface="Arial" charset="0"/>
                <a:ea typeface="ＭＳ Ｐゴシック" charset="0"/>
                <a:cs typeface="Arial" charset="0"/>
              </a:rPr>
              <a:t>kantor</a:t>
            </a:r>
            <a:r>
              <a:rPr lang="en-US" altLang="zh-CN" sz="2800" b="1" dirty="0">
                <a:effectLst>
                  <a:outerShdw blurRad="50800" dist="63500" dir="2700000" algn="tl" rotWithShape="0">
                    <a:srgbClr val="000000"/>
                  </a:outerShdw>
                </a:effectLst>
                <a:latin typeface="Arial" charset="0"/>
                <a:ea typeface="ＭＳ Ｐゴシック" charset="0"/>
                <a:cs typeface="Arial" charset="0"/>
              </a:rPr>
              <a:t> </a:t>
            </a:r>
            <a:r>
              <a:rPr lang="en-US" altLang="zh-CN" sz="2800" b="1" dirty="0" err="1">
                <a:effectLst>
                  <a:outerShdw blurRad="50800" dist="63500" dir="2700000" algn="tl" rotWithShape="0">
                    <a:srgbClr val="000000"/>
                  </a:outerShdw>
                </a:effectLst>
                <a:latin typeface="Arial" charset="0"/>
                <a:ea typeface="ＭＳ Ｐゴシック" charset="0"/>
                <a:cs typeface="Arial" charset="0"/>
              </a:rPr>
              <a:t>saya</a:t>
            </a:r>
            <a:r>
              <a:rPr lang="en-US" altLang="zh-CN" sz="2800" b="1" dirty="0">
                <a:effectLst>
                  <a:outerShdw blurRad="50800" dist="63500" dir="2700000" algn="tl" rotWithShape="0">
                    <a:srgbClr val="000000"/>
                  </a:outerShdw>
                </a:effectLst>
                <a:latin typeface="Arial" charset="0"/>
                <a:ea typeface="ＭＳ Ｐゴシック" charset="0"/>
                <a:cs typeface="Arial" charset="0"/>
              </a:rPr>
              <a:t> …</a:t>
            </a:r>
          </a:p>
          <a:p>
            <a:pPr marL="609600" indent="-609600" eaLnBrk="1" hangingPunct="1">
              <a:spcBef>
                <a:spcPct val="0"/>
              </a:spcBef>
              <a:defRPr/>
            </a:pPr>
            <a:r>
              <a:rPr lang="en-US" altLang="zh-CN" sz="2800" b="1" dirty="0" err="1">
                <a:effectLst>
                  <a:outerShdw blurRad="50800" dist="63500" dir="2700000" algn="tl" rotWithShape="0">
                    <a:srgbClr val="000000"/>
                  </a:outerShdw>
                </a:effectLst>
                <a:latin typeface="Arial" charset="0"/>
                <a:ea typeface="ＭＳ Ｐゴシック" charset="0"/>
                <a:cs typeface="Arial" charset="0"/>
              </a:rPr>
              <a:t>Makan</a:t>
            </a:r>
            <a:r>
              <a:rPr lang="en-US" altLang="zh-CN" sz="2800" b="1" dirty="0">
                <a:effectLst>
                  <a:outerShdw blurRad="50800" dist="63500" dir="2700000" algn="tl" rotWithShape="0">
                    <a:srgbClr val="000000"/>
                  </a:outerShdw>
                </a:effectLst>
                <a:latin typeface="Arial" charset="0"/>
                <a:ea typeface="ＭＳ Ｐゴシック" charset="0"/>
                <a:cs typeface="Arial" charset="0"/>
              </a:rPr>
              <a:t> </a:t>
            </a:r>
            <a:r>
              <a:rPr lang="en-US" altLang="zh-CN" sz="2800" b="1" dirty="0" err="1">
                <a:effectLst>
                  <a:outerShdw blurRad="50800" dist="63500" dir="2700000" algn="tl" rotWithShape="0">
                    <a:srgbClr val="000000"/>
                  </a:outerShdw>
                </a:effectLst>
                <a:latin typeface="Arial" charset="0"/>
                <a:ea typeface="ＭＳ Ｐゴシック" charset="0"/>
                <a:cs typeface="Arial" charset="0"/>
              </a:rPr>
              <a:t>siang</a:t>
            </a:r>
            <a:r>
              <a:rPr lang="en-US" altLang="zh-CN" sz="2800" b="1" dirty="0">
                <a:effectLst>
                  <a:outerShdw blurRad="50800" dist="63500" dir="2700000" algn="tl" rotWithShape="0">
                    <a:srgbClr val="000000"/>
                  </a:outerShdw>
                </a:effectLst>
                <a:latin typeface="Arial" charset="0"/>
                <a:ea typeface="ＭＳ Ｐゴシック" charset="0"/>
                <a:cs typeface="Arial" charset="0"/>
              </a:rPr>
              <a:t> </a:t>
            </a:r>
            <a:r>
              <a:rPr lang="en-US" altLang="zh-CN" sz="2800" b="1" dirty="0" err="1">
                <a:effectLst>
                  <a:outerShdw blurRad="50800" dist="63500" dir="2700000" algn="tl" rotWithShape="0">
                    <a:srgbClr val="000000"/>
                  </a:outerShdw>
                </a:effectLst>
                <a:latin typeface="Arial" charset="0"/>
                <a:ea typeface="ＭＳ Ｐゴシック" charset="0"/>
                <a:cs typeface="Arial" charset="0"/>
              </a:rPr>
              <a:t>bersama</a:t>
            </a:r>
            <a:r>
              <a:rPr lang="en-US" altLang="zh-CN" sz="2800" b="1" dirty="0">
                <a:effectLst>
                  <a:outerShdw blurRad="50800" dist="63500" dir="2700000" algn="tl" rotWithShape="0">
                    <a:srgbClr val="000000"/>
                  </a:outerShdw>
                </a:effectLst>
                <a:latin typeface="Arial" charset="0"/>
                <a:ea typeface="ＭＳ Ｐゴシック" charset="0"/>
                <a:cs typeface="Arial" charset="0"/>
              </a:rPr>
              <a:t> </a:t>
            </a:r>
            <a:r>
              <a:rPr lang="en-US" altLang="zh-CN" sz="2800" b="1" dirty="0" err="1">
                <a:effectLst>
                  <a:outerShdw blurRad="50800" dist="63500" dir="2700000" algn="tl" rotWithShape="0">
                    <a:srgbClr val="000000"/>
                  </a:outerShdw>
                </a:effectLst>
                <a:latin typeface="Arial" charset="0"/>
                <a:ea typeface="ＭＳ Ｐゴシック" charset="0"/>
                <a:cs typeface="Arial" charset="0"/>
              </a:rPr>
              <a:t>juga</a:t>
            </a:r>
            <a:r>
              <a:rPr lang="en-US" altLang="zh-CN" sz="2800" b="1" dirty="0">
                <a:effectLst>
                  <a:outerShdw blurRad="50800" dist="63500" dir="2700000" algn="tl" rotWithShape="0">
                    <a:srgbClr val="000000"/>
                  </a:outerShdw>
                </a:effectLst>
                <a:latin typeface="Arial" charset="0"/>
                <a:ea typeface="ＭＳ Ｐゴシック" charset="0"/>
                <a:cs typeface="Arial" charset="0"/>
              </a:rPr>
              <a:t> </a:t>
            </a:r>
            <a:r>
              <a:rPr lang="en-US" altLang="zh-CN" sz="2800" b="1" dirty="0" err="1">
                <a:effectLst>
                  <a:outerShdw blurRad="50800" dist="63500" dir="2700000" algn="tl" rotWithShape="0">
                    <a:srgbClr val="000000"/>
                  </a:outerShdw>
                </a:effectLst>
                <a:latin typeface="Arial" charset="0"/>
                <a:ea typeface="ＭＳ Ｐゴシック" charset="0"/>
                <a:cs typeface="Arial" charset="0"/>
              </a:rPr>
              <a:t>boleh</a:t>
            </a:r>
            <a:r>
              <a:rPr lang="en-US" altLang="zh-CN" sz="2800" b="1" dirty="0">
                <a:effectLst>
                  <a:outerShdw blurRad="50800" dist="63500" dir="2700000" algn="tl" rotWithShape="0">
                    <a:srgbClr val="000000"/>
                  </a:outerShdw>
                </a:effectLst>
                <a:latin typeface="Arial" charset="0"/>
                <a:ea typeface="ＭＳ Ｐゴシック" charset="0"/>
                <a:cs typeface="Arial" charset="0"/>
              </a:rPr>
              <a:t>! </a:t>
            </a:r>
            <a:endParaRPr lang="en-US" sz="3600" b="1" dirty="0">
              <a:effectLst>
                <a:outerShdw blurRad="50800" dist="63500" dir="2700000" algn="tl" rotWithShape="0">
                  <a:srgbClr val="000000"/>
                </a:outerShdw>
              </a:effectLst>
              <a:latin typeface="Arial" charset="0"/>
              <a:ea typeface="ＭＳ Ｐゴシック" charset="0"/>
              <a:cs typeface="Arial" charset="0"/>
            </a:endParaRPr>
          </a:p>
        </p:txBody>
      </p:sp>
      <p:pic>
        <p:nvPicPr>
          <p:cNvPr id="265220" name="Picture 4" descr="j0229713"/>
          <p:cNvPicPr>
            <a:picLocks noGrp="1" noChangeAspect="1" noChangeArrowheads="1"/>
          </p:cNvPicPr>
          <p:nvPr>
            <p:ph sz="quarter" idx="2"/>
          </p:nvPr>
        </p:nvPicPr>
        <p:blipFill>
          <a:blip r:embed="rId3"/>
          <a:srcRect/>
          <a:stretch>
            <a:fillRect/>
          </a:stretch>
        </p:blipFill>
        <p:spPr>
          <a:xfrm>
            <a:off x="7051675" y="762000"/>
            <a:ext cx="1787525" cy="1820863"/>
          </a:xfrm>
          <a:effectLst/>
        </p:spPr>
      </p:pic>
      <p:sp>
        <p:nvSpPr>
          <p:cNvPr id="609284" name="Text Box 5"/>
          <p:cNvSpPr txBox="1">
            <a:spLocks noChangeArrowheads="1"/>
          </p:cNvSpPr>
          <p:nvPr/>
        </p:nvSpPr>
        <p:spPr bwMode="auto">
          <a:xfrm>
            <a:off x="8458200" y="152400"/>
            <a:ext cx="612775"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2400" b="1">
                <a:effectLst>
                  <a:outerShdw blurRad="50800" dist="63500" dir="2700000" algn="tl" rotWithShape="0">
                    <a:srgbClr val="000000"/>
                  </a:outerShdw>
                </a:effectLst>
                <a:cs typeface="Arial" charset="0"/>
              </a:rPr>
              <a:t>xiii</a:t>
            </a:r>
          </a:p>
        </p:txBody>
      </p:sp>
      <p:pic>
        <p:nvPicPr>
          <p:cNvPr id="265222" name="Picture 6" descr="j0233563"/>
          <p:cNvPicPr>
            <a:picLocks noGrp="1" noChangeAspect="1" noChangeArrowheads="1"/>
          </p:cNvPicPr>
          <p:nvPr>
            <p:ph sz="quarter" idx="3"/>
          </p:nvPr>
        </p:nvPicPr>
        <p:blipFill>
          <a:blip r:embed="rId4"/>
          <a:srcRect/>
          <a:stretch>
            <a:fillRect/>
          </a:stretch>
        </p:blipFill>
        <p:spPr>
          <a:xfrm>
            <a:off x="7761288" y="5568950"/>
            <a:ext cx="1382712" cy="1289050"/>
          </a:xfrm>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5219">
                                            <p:txEl>
                                              <p:pRg st="0" end="0"/>
                                            </p:txEl>
                                          </p:spTgt>
                                        </p:tgtEl>
                                        <p:attrNameLst>
                                          <p:attrName>style.visibility</p:attrName>
                                        </p:attrNameLst>
                                      </p:cBhvr>
                                      <p:to>
                                        <p:strVal val="visible"/>
                                      </p:to>
                                    </p:set>
                                    <p:anim calcmode="lin" valueType="num">
                                      <p:cBhvr additive="base">
                                        <p:cTn id="7" dur="500" fill="hold"/>
                                        <p:tgtEl>
                                          <p:spTgt spid="2652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52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5219">
                                            <p:txEl>
                                              <p:pRg st="2" end="2"/>
                                            </p:txEl>
                                          </p:spTgt>
                                        </p:tgtEl>
                                        <p:attrNameLst>
                                          <p:attrName>style.visibility</p:attrName>
                                        </p:attrNameLst>
                                      </p:cBhvr>
                                      <p:to>
                                        <p:strVal val="visible"/>
                                      </p:to>
                                    </p:set>
                                    <p:anim calcmode="lin" valueType="num">
                                      <p:cBhvr additive="base">
                                        <p:cTn id="13" dur="500" fill="hold"/>
                                        <p:tgtEl>
                                          <p:spTgt spid="26521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52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5219">
                                            <p:txEl>
                                              <p:pRg st="3" end="3"/>
                                            </p:txEl>
                                          </p:spTgt>
                                        </p:tgtEl>
                                        <p:attrNameLst>
                                          <p:attrName>style.visibility</p:attrName>
                                        </p:attrNameLst>
                                      </p:cBhvr>
                                      <p:to>
                                        <p:strVal val="visible"/>
                                      </p:to>
                                    </p:set>
                                    <p:anim calcmode="lin" valueType="num">
                                      <p:cBhvr additive="base">
                                        <p:cTn id="19" dur="500" fill="hold"/>
                                        <p:tgtEl>
                                          <p:spTgt spid="26521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52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65219">
                                            <p:txEl>
                                              <p:pRg st="4" end="4"/>
                                            </p:txEl>
                                          </p:spTgt>
                                        </p:tgtEl>
                                        <p:attrNameLst>
                                          <p:attrName>style.visibility</p:attrName>
                                        </p:attrNameLst>
                                      </p:cBhvr>
                                      <p:to>
                                        <p:strVal val="visible"/>
                                      </p:to>
                                    </p:set>
                                    <p:anim calcmode="lin" valueType="num">
                                      <p:cBhvr additive="base">
                                        <p:cTn id="25" dur="500" fill="hold"/>
                                        <p:tgtEl>
                                          <p:spTgt spid="26521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652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65219">
                                            <p:txEl>
                                              <p:pRg st="5" end="5"/>
                                            </p:txEl>
                                          </p:spTgt>
                                        </p:tgtEl>
                                        <p:attrNameLst>
                                          <p:attrName>style.visibility</p:attrName>
                                        </p:attrNameLst>
                                      </p:cBhvr>
                                      <p:to>
                                        <p:strVal val="visible"/>
                                      </p:to>
                                    </p:set>
                                    <p:anim calcmode="lin" valueType="num">
                                      <p:cBhvr additive="base">
                                        <p:cTn id="31" dur="500" fill="hold"/>
                                        <p:tgtEl>
                                          <p:spTgt spid="265219">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652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65219">
                                            <p:txEl>
                                              <p:pRg st="6" end="6"/>
                                            </p:txEl>
                                          </p:spTgt>
                                        </p:tgtEl>
                                        <p:attrNameLst>
                                          <p:attrName>style.visibility</p:attrName>
                                        </p:attrNameLst>
                                      </p:cBhvr>
                                      <p:to>
                                        <p:strVal val="visible"/>
                                      </p:to>
                                    </p:set>
                                    <p:anim calcmode="lin" valueType="num">
                                      <p:cBhvr additive="base">
                                        <p:cTn id="37" dur="500" fill="hold"/>
                                        <p:tgtEl>
                                          <p:spTgt spid="265219">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6521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65219">
                                            <p:txEl>
                                              <p:pRg st="7" end="7"/>
                                            </p:txEl>
                                          </p:spTgt>
                                        </p:tgtEl>
                                        <p:attrNameLst>
                                          <p:attrName>style.visibility</p:attrName>
                                        </p:attrNameLst>
                                      </p:cBhvr>
                                      <p:to>
                                        <p:strVal val="visible"/>
                                      </p:to>
                                    </p:set>
                                    <p:anim calcmode="lin" valueType="num">
                                      <p:cBhvr additive="base">
                                        <p:cTn id="43" dur="500" fill="hold"/>
                                        <p:tgtEl>
                                          <p:spTgt spid="265219">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6521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65219">
                                            <p:txEl>
                                              <p:pRg st="8" end="8"/>
                                            </p:txEl>
                                          </p:spTgt>
                                        </p:tgtEl>
                                        <p:attrNameLst>
                                          <p:attrName>style.visibility</p:attrName>
                                        </p:attrNameLst>
                                      </p:cBhvr>
                                      <p:to>
                                        <p:strVal val="visible"/>
                                      </p:to>
                                    </p:set>
                                    <p:anim calcmode="lin" valueType="num">
                                      <p:cBhvr additive="base">
                                        <p:cTn id="49" dur="500" fill="hold"/>
                                        <p:tgtEl>
                                          <p:spTgt spid="265219">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65219">
                                            <p:txEl>
                                              <p:pRg st="8" end="8"/>
                                            </p:txEl>
                                          </p:spTgt>
                                        </p:tgtEl>
                                        <p:attrNameLst>
                                          <p:attrName>ppt_y</p:attrName>
                                        </p:attrNameLst>
                                      </p:cBhvr>
                                      <p:tavLst>
                                        <p:tav tm="0">
                                          <p:val>
                                            <p:strVal val="#ppt_y"/>
                                          </p:val>
                                        </p:tav>
                                        <p:tav tm="100000">
                                          <p:val>
                                            <p:strVal val="#ppt_y"/>
                                          </p:val>
                                        </p:tav>
                                      </p:tavLst>
                                    </p:anim>
                                  </p:childTnLst>
                                </p:cTn>
                              </p:par>
                              <p:par>
                                <p:cTn id="51" presetID="51" presetClass="entr" presetSubtype="0" fill="hold" nodeType="withEffect">
                                  <p:stCondLst>
                                    <p:cond delay="0"/>
                                  </p:stCondLst>
                                  <p:childTnLst>
                                    <p:set>
                                      <p:cBhvr>
                                        <p:cTn id="52" dur="1" fill="hold">
                                          <p:stCondLst>
                                            <p:cond delay="0"/>
                                          </p:stCondLst>
                                        </p:cTn>
                                        <p:tgtEl>
                                          <p:spTgt spid="265222"/>
                                        </p:tgtEl>
                                        <p:attrNameLst>
                                          <p:attrName>style.visibility</p:attrName>
                                        </p:attrNameLst>
                                      </p:cBhvr>
                                      <p:to>
                                        <p:strVal val="visible"/>
                                      </p:to>
                                    </p:set>
                                    <p:animEffect transition="in" filter="fade">
                                      <p:cBhvr>
                                        <p:cTn id="53" dur="770" decel="100000"/>
                                        <p:tgtEl>
                                          <p:spTgt spid="265222"/>
                                        </p:tgtEl>
                                      </p:cBhvr>
                                    </p:animEffect>
                                    <p:animScale>
                                      <p:cBhvr>
                                        <p:cTn id="54" dur="770" decel="100000"/>
                                        <p:tgtEl>
                                          <p:spTgt spid="265222"/>
                                        </p:tgtEl>
                                      </p:cBhvr>
                                      <p:from x="10000" y="10000"/>
                                      <p:to x="200000" y="450000"/>
                                    </p:animScale>
                                    <p:animScale>
                                      <p:cBhvr>
                                        <p:cTn id="55" dur="1230" accel="100000" fill="hold">
                                          <p:stCondLst>
                                            <p:cond delay="770"/>
                                          </p:stCondLst>
                                        </p:cTn>
                                        <p:tgtEl>
                                          <p:spTgt spid="265222"/>
                                        </p:tgtEl>
                                      </p:cBhvr>
                                      <p:from x="200000" y="450000"/>
                                      <p:to x="100000" y="100000"/>
                                    </p:animScale>
                                    <p:set>
                                      <p:cBhvr>
                                        <p:cTn id="56" dur="770" fill="hold"/>
                                        <p:tgtEl>
                                          <p:spTgt spid="265222"/>
                                        </p:tgtEl>
                                        <p:attrNameLst>
                                          <p:attrName>ppt_x</p:attrName>
                                        </p:attrNameLst>
                                      </p:cBhvr>
                                      <p:to>
                                        <p:strVal val="(0.5)"/>
                                      </p:to>
                                    </p:set>
                                    <p:anim from="(0.5)" to="(#ppt_x)" calcmode="lin" valueType="num">
                                      <p:cBhvr>
                                        <p:cTn id="57" dur="1230" accel="100000" fill="hold">
                                          <p:stCondLst>
                                            <p:cond delay="770"/>
                                          </p:stCondLst>
                                        </p:cTn>
                                        <p:tgtEl>
                                          <p:spTgt spid="265222"/>
                                        </p:tgtEl>
                                        <p:attrNameLst>
                                          <p:attrName>ppt_x</p:attrName>
                                        </p:attrNameLst>
                                      </p:cBhvr>
                                    </p:anim>
                                    <p:set>
                                      <p:cBhvr>
                                        <p:cTn id="58" dur="770" fill="hold"/>
                                        <p:tgtEl>
                                          <p:spTgt spid="265222"/>
                                        </p:tgtEl>
                                        <p:attrNameLst>
                                          <p:attrName>ppt_y</p:attrName>
                                        </p:attrNameLst>
                                      </p:cBhvr>
                                      <p:to>
                                        <p:strVal val="(#ppt_y+0.4)"/>
                                      </p:to>
                                    </p:set>
                                    <p:anim from="(#ppt_y+0.4)" to="(#ppt_y)" calcmode="lin" valueType="num">
                                      <p:cBhvr>
                                        <p:cTn id="59" dur="1230" accel="100000" fill="hold">
                                          <p:stCondLst>
                                            <p:cond delay="770"/>
                                          </p:stCondLst>
                                        </p:cTn>
                                        <p:tgtEl>
                                          <p:spTgt spid="26522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9"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11329" name="Group 3"/>
          <p:cNvGrpSpPr>
            <a:grpSpLocks/>
          </p:cNvGrpSpPr>
          <p:nvPr/>
        </p:nvGrpSpPr>
        <p:grpSpPr bwMode="auto">
          <a:xfrm>
            <a:off x="0" y="0"/>
            <a:ext cx="9163050" cy="7100888"/>
            <a:chOff x="-1" y="0"/>
            <a:chExt cx="9163107" cy="7101408"/>
          </a:xfrm>
        </p:grpSpPr>
        <p:pic>
          <p:nvPicPr>
            <p:cNvPr id="611332" name="Picture 1" descr="Teaching is Toug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0"/>
              <a:ext cx="9163107" cy="7101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1333" name="Rounded Rectangular Callout 2"/>
            <p:cNvSpPr>
              <a:spLocks noChangeArrowheads="1"/>
            </p:cNvSpPr>
            <p:nvPr/>
          </p:nvSpPr>
          <p:spPr bwMode="auto">
            <a:xfrm>
              <a:off x="5076056" y="116632"/>
              <a:ext cx="3024336" cy="2088232"/>
            </a:xfrm>
            <a:prstGeom prst="wedgeRoundRectCallout">
              <a:avLst>
                <a:gd name="adj1" fmla="val 4764"/>
                <a:gd name="adj2" fmla="val 61343"/>
                <a:gd name="adj3" fmla="val 16667"/>
              </a:avLst>
            </a:prstGeom>
            <a:solidFill>
              <a:schemeClr val="bg1"/>
            </a:solidFill>
            <a:ln w="57150">
              <a:solidFill>
                <a:schemeClr val="tx1"/>
              </a:solidFill>
              <a:round/>
              <a:headEnd/>
              <a:tailEnd/>
            </a:ln>
          </p:spPr>
          <p:txBody>
            <a:bodyPr/>
            <a:lstStyle/>
            <a:p>
              <a:endParaRPr lang="en-US">
                <a:solidFill>
                  <a:srgbClr val="000000"/>
                </a:solidFill>
              </a:endParaRPr>
            </a:p>
          </p:txBody>
        </p:sp>
        <p:sp>
          <p:nvSpPr>
            <p:cNvPr id="611334" name="Rounded Rectangular Callout 4"/>
            <p:cNvSpPr>
              <a:spLocks noChangeArrowheads="1"/>
            </p:cNvSpPr>
            <p:nvPr/>
          </p:nvSpPr>
          <p:spPr bwMode="auto">
            <a:xfrm>
              <a:off x="251520" y="692696"/>
              <a:ext cx="3960440" cy="4392488"/>
            </a:xfrm>
            <a:prstGeom prst="wedgeRoundRectCallout">
              <a:avLst>
                <a:gd name="adj1" fmla="val -100417"/>
                <a:gd name="adj2" fmla="val 17435"/>
                <a:gd name="adj3" fmla="val 16667"/>
              </a:avLst>
            </a:prstGeom>
            <a:solidFill>
              <a:schemeClr val="bg1"/>
            </a:solidFill>
            <a:ln w="57150">
              <a:solidFill>
                <a:schemeClr val="tx1"/>
              </a:solidFill>
              <a:round/>
              <a:headEnd/>
              <a:tailEnd/>
            </a:ln>
          </p:spPr>
          <p:txBody>
            <a:bodyPr/>
            <a:lstStyle/>
            <a:p>
              <a:endParaRPr lang="en-US">
                <a:solidFill>
                  <a:srgbClr val="000000"/>
                </a:solidFill>
              </a:endParaRPr>
            </a:p>
          </p:txBody>
        </p:sp>
      </p:grpSp>
      <p:sp>
        <p:nvSpPr>
          <p:cNvPr id="611330" name="Rectangle 2"/>
          <p:cNvSpPr txBox="1">
            <a:spLocks noChangeArrowheads="1"/>
          </p:cNvSpPr>
          <p:nvPr/>
        </p:nvSpPr>
        <p:spPr bwMode="auto">
          <a:xfrm>
            <a:off x="395288" y="620713"/>
            <a:ext cx="360045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3600">
                <a:solidFill>
                  <a:srgbClr val="000000"/>
                </a:solidFill>
                <a:latin typeface="Marker Felt" charset="0"/>
                <a:cs typeface="Marker Felt" charset="0"/>
              </a:rPr>
              <a:t>But I don’t WANNA go back to school!  Nobody likes me!  They tease me, and pull my hair, and beat me up!  I hate it!</a:t>
            </a:r>
          </a:p>
        </p:txBody>
      </p:sp>
      <p:sp>
        <p:nvSpPr>
          <p:cNvPr id="460801" name="Rectangle 2"/>
          <p:cNvSpPr>
            <a:spLocks noGrp="1" noChangeArrowheads="1"/>
          </p:cNvSpPr>
          <p:nvPr>
            <p:ph type="title" idx="4294967295"/>
          </p:nvPr>
        </p:nvSpPr>
        <p:spPr>
          <a:xfrm>
            <a:off x="4859338" y="260350"/>
            <a:ext cx="3457575" cy="1655763"/>
          </a:xfrm>
        </p:spPr>
        <p:txBody>
          <a:bodyPr/>
          <a:lstStyle/>
          <a:p>
            <a:pPr eaLnBrk="1" hangingPunct="1"/>
            <a:r>
              <a:rPr lang="en-US" sz="3600">
                <a:solidFill>
                  <a:srgbClr val="000000"/>
                </a:solidFill>
                <a:latin typeface="Marker Felt" charset="0"/>
                <a:ea typeface="ＭＳ Ｐゴシック" charset="0"/>
                <a:cs typeface="Marker Felt" charset="0"/>
              </a:rPr>
              <a:t>No one said teaching would be easy, Dear</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0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6-01-09 Family at Grandpa WYC 90th BDay.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866" y="0"/>
            <a:ext cx="9218866" cy="6885384"/>
          </a:xfrm>
          <a:prstGeom prst="rect">
            <a:avLst/>
          </a:prstGeom>
        </p:spPr>
      </p:pic>
      <p:sp>
        <p:nvSpPr>
          <p:cNvPr id="355331" name="Rectangle 3"/>
          <p:cNvSpPr>
            <a:spLocks noGrp="1" noChangeArrowheads="1"/>
          </p:cNvSpPr>
          <p:nvPr>
            <p:ph type="ctrTitle"/>
          </p:nvPr>
        </p:nvSpPr>
        <p:spPr>
          <a:xfrm>
            <a:off x="6477000" y="25727"/>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smtClean="0">
                <a:solidFill>
                  <a:schemeClr val="tx1"/>
                </a:solidFill>
                <a:effectLst>
                  <a:glow rad="254000">
                    <a:schemeClr val="bg1">
                      <a:alpha val="75000"/>
                    </a:schemeClr>
                  </a:glow>
                </a:effectLst>
                <a:latin typeface="Arial"/>
                <a:cs typeface="Arial"/>
              </a:rPr>
              <a:t>The Griffiths </a:t>
            </a:r>
            <a:br>
              <a:rPr lang="en-US" sz="2800" b="1" i="1" dirty="0" smtClean="0">
                <a:solidFill>
                  <a:schemeClr val="tx1"/>
                </a:solidFill>
                <a:effectLst>
                  <a:glow rad="254000">
                    <a:schemeClr val="bg1">
                      <a:alpha val="75000"/>
                    </a:schemeClr>
                  </a:glow>
                </a:effectLst>
                <a:latin typeface="Arial"/>
                <a:cs typeface="Arial"/>
              </a:rPr>
            </a:br>
            <a:r>
              <a:rPr lang="en-US" sz="2800" b="1" i="1" dirty="0" smtClean="0">
                <a:solidFill>
                  <a:schemeClr val="tx1"/>
                </a:solidFill>
                <a:effectLst>
                  <a:glow rad="254000">
                    <a:schemeClr val="bg1">
                      <a:alpha val="75000"/>
                    </a:schemeClr>
                  </a:glow>
                </a:effectLst>
                <a:latin typeface="Arial"/>
                <a:cs typeface="Arial"/>
              </a:rPr>
              <a:t>9 Jan 2016</a:t>
            </a:r>
            <a:endParaRPr lang="en-US" b="1" dirty="0" smtClean="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252536" y="4149080"/>
            <a:ext cx="3051851"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defRPr/>
            </a:pPr>
            <a:r>
              <a:rPr lang="en-US" sz="4800" b="1" dirty="0" smtClean="0">
                <a:solidFill>
                  <a:srgbClr val="FFFFFF"/>
                </a:solidFill>
                <a:effectLst>
                  <a:glow rad="254000">
                    <a:srgbClr val="000000">
                      <a:alpha val="75000"/>
                    </a:srgbClr>
                  </a:glow>
                </a:effectLst>
                <a:latin typeface="Arial"/>
                <a:cs typeface="Arial"/>
              </a:rPr>
              <a:t>Kurt &amp; Cara</a:t>
            </a:r>
            <a:r>
              <a:rPr lang="en-US" sz="4800" b="1" dirty="0">
                <a:solidFill>
                  <a:srgbClr val="FFFFFF"/>
                </a:solidFill>
                <a:effectLst>
                  <a:glow rad="254000">
                    <a:srgbClr val="000000">
                      <a:alpha val="75000"/>
                    </a:srgbClr>
                  </a:glow>
                </a:effectLst>
                <a:latin typeface="Arial"/>
                <a:cs typeface="Arial"/>
              </a:rPr>
              <a:t> </a:t>
            </a:r>
            <a:r>
              <a:rPr lang="en-US" sz="4800" b="1" dirty="0" smtClean="0">
                <a:solidFill>
                  <a:srgbClr val="FFFFFF"/>
                </a:solidFill>
                <a:effectLst>
                  <a:glow rad="254000">
                    <a:srgbClr val="000000">
                      <a:alpha val="75000"/>
                    </a:srgbClr>
                  </a:glow>
                </a:effectLst>
                <a:latin typeface="Arial"/>
                <a:cs typeface="Arial"/>
              </a:rPr>
              <a:t>(29)</a:t>
            </a:r>
            <a:endParaRPr lang="en-US" sz="3600" b="1" dirty="0">
              <a:solidFill>
                <a:srgbClr val="FFFFFF"/>
              </a:solidFill>
              <a:effectLst>
                <a:glow rad="254000">
                  <a:srgbClr val="000000">
                    <a:alpha val="75000"/>
                  </a:srgbClr>
                </a:glow>
              </a:effectLst>
              <a:latin typeface="Arial"/>
              <a:cs typeface="Arial"/>
            </a:endParaRPr>
          </a:p>
        </p:txBody>
      </p:sp>
      <p:sp>
        <p:nvSpPr>
          <p:cNvPr id="355334" name="Text Box 6"/>
          <p:cNvSpPr txBox="1">
            <a:spLocks noChangeArrowheads="1"/>
          </p:cNvSpPr>
          <p:nvPr/>
        </p:nvSpPr>
        <p:spPr bwMode="auto">
          <a:xfrm>
            <a:off x="2411760" y="3212976"/>
            <a:ext cx="1655020"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defRPr/>
            </a:pPr>
            <a:r>
              <a:rPr lang="en-US" sz="4800" b="1" dirty="0">
                <a:solidFill>
                  <a:srgbClr val="FFFFFF"/>
                </a:solidFill>
                <a:effectLst>
                  <a:glow rad="254000">
                    <a:srgbClr val="000000">
                      <a:alpha val="75000"/>
                    </a:srgbClr>
                  </a:glow>
                </a:effectLst>
                <a:latin typeface="Arial"/>
                <a:cs typeface="Arial"/>
              </a:rPr>
              <a:t>John</a:t>
            </a:r>
            <a:br>
              <a:rPr lang="en-US" sz="4800" b="1" dirty="0">
                <a:solidFill>
                  <a:srgbClr val="FFFFFF"/>
                </a:solidFill>
                <a:effectLst>
                  <a:glow rad="254000">
                    <a:srgbClr val="000000">
                      <a:alpha val="75000"/>
                    </a:srgbClr>
                  </a:glow>
                </a:effectLst>
                <a:latin typeface="Arial"/>
                <a:cs typeface="Arial"/>
              </a:rPr>
            </a:br>
            <a:r>
              <a:rPr lang="en-US" sz="4800" b="1" dirty="0" smtClean="0">
                <a:solidFill>
                  <a:srgbClr val="FFFFFF"/>
                </a:solidFill>
                <a:effectLst>
                  <a:glow rad="254000">
                    <a:srgbClr val="000000">
                      <a:alpha val="75000"/>
                    </a:srgbClr>
                  </a:glow>
                </a:effectLst>
                <a:latin typeface="Arial"/>
                <a:cs typeface="Arial"/>
              </a:rPr>
              <a:t>(23)</a:t>
            </a:r>
            <a:endParaRPr lang="en-US" sz="3600" b="1" dirty="0">
              <a:solidFill>
                <a:srgbClr val="FFFFFF"/>
              </a:solidFill>
              <a:effectLst>
                <a:glow rad="254000">
                  <a:srgbClr val="000000">
                    <a:alpha val="75000"/>
                  </a:srgbClr>
                </a:glow>
              </a:effectLst>
              <a:latin typeface="Arial"/>
              <a:cs typeface="Arial"/>
            </a:endParaRPr>
          </a:p>
        </p:txBody>
      </p:sp>
      <p:sp>
        <p:nvSpPr>
          <p:cNvPr id="355335" name="Text Box 7"/>
          <p:cNvSpPr txBox="1">
            <a:spLocks noChangeArrowheads="1"/>
          </p:cNvSpPr>
          <p:nvPr/>
        </p:nvSpPr>
        <p:spPr bwMode="auto">
          <a:xfrm>
            <a:off x="5323003" y="5256588"/>
            <a:ext cx="3816424"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defRPr/>
            </a:pPr>
            <a:r>
              <a:rPr lang="en-US" sz="4800" b="1" dirty="0">
                <a:solidFill>
                  <a:srgbClr val="FFFFFF"/>
                </a:solidFill>
                <a:effectLst>
                  <a:glow rad="254000">
                    <a:srgbClr val="000000">
                      <a:alpha val="75000"/>
                    </a:srgbClr>
                  </a:glow>
                </a:effectLst>
                <a:latin typeface="Arial"/>
                <a:cs typeface="Arial"/>
              </a:rPr>
              <a:t>Stephen &amp; Katie </a:t>
            </a:r>
            <a:r>
              <a:rPr lang="en-US" sz="4800" b="1" dirty="0" smtClean="0">
                <a:solidFill>
                  <a:srgbClr val="FFFFFF"/>
                </a:solidFill>
                <a:effectLst>
                  <a:glow rad="254000">
                    <a:srgbClr val="000000">
                      <a:alpha val="75000"/>
                    </a:srgbClr>
                  </a:glow>
                </a:effectLst>
                <a:latin typeface="Arial"/>
                <a:cs typeface="Arial"/>
              </a:rPr>
              <a:t>(26)</a:t>
            </a:r>
            <a:endParaRPr lang="en-US" sz="3600" b="1" dirty="0">
              <a:solidFill>
                <a:srgbClr val="FFFFFF"/>
              </a:solidFill>
              <a:effectLst>
                <a:glow rad="254000">
                  <a:srgbClr val="000000">
                    <a:alpha val="75000"/>
                  </a:srgbClr>
                </a:glow>
              </a:effectLst>
              <a:latin typeface="Arial"/>
              <a:cs typeface="Arial"/>
            </a:endParaRPr>
          </a:p>
        </p:txBody>
      </p:sp>
      <p:sp>
        <p:nvSpPr>
          <p:cNvPr id="355336" name="Text Box 8"/>
          <p:cNvSpPr txBox="1">
            <a:spLocks noChangeArrowheads="1"/>
          </p:cNvSpPr>
          <p:nvPr/>
        </p:nvSpPr>
        <p:spPr bwMode="auto">
          <a:xfrm>
            <a:off x="4499992" y="3645024"/>
            <a:ext cx="3384376"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defRPr/>
            </a:pPr>
            <a:r>
              <a:rPr lang="en-US" sz="4800" b="1" dirty="0" smtClean="0">
                <a:solidFill>
                  <a:srgbClr val="FFFFFF"/>
                </a:solidFill>
                <a:effectLst>
                  <a:glow rad="254000">
                    <a:srgbClr val="000000">
                      <a:alpha val="75000"/>
                    </a:srgbClr>
                  </a:glow>
                </a:effectLst>
                <a:latin typeface="Arial"/>
                <a:cs typeface="Arial"/>
              </a:rPr>
              <a:t>Rick &amp; Susan</a:t>
            </a:r>
            <a:endParaRPr lang="en-US" sz="3600" b="1" dirty="0">
              <a:solidFill>
                <a:srgbClr val="FFFFFF"/>
              </a:solidFill>
              <a:effectLst>
                <a:glow rad="254000">
                  <a:srgbClr val="000000">
                    <a:alpha val="75000"/>
                  </a:srgbClr>
                </a:glow>
              </a:effectLst>
              <a:latin typeface="Arial"/>
              <a:cs typeface="Arial"/>
            </a:endParaRPr>
          </a:p>
        </p:txBody>
      </p:sp>
      <p:sp>
        <p:nvSpPr>
          <p:cNvPr id="10" name="Title 2"/>
          <p:cNvSpPr txBox="1">
            <a:spLocks/>
          </p:cNvSpPr>
          <p:nvPr/>
        </p:nvSpPr>
        <p:spPr bwMode="auto">
          <a:xfrm>
            <a:off x="0" y="0"/>
            <a:ext cx="2209800" cy="685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b="1" kern="0" dirty="0" smtClean="0">
                <a:solidFill>
                  <a:srgbClr val="FFFFFF"/>
                </a:solidFill>
                <a:effectLst>
                  <a:glow rad="254000">
                    <a:srgbClr val="000000"/>
                  </a:glow>
                </a:effectLst>
                <a:latin typeface="Arial" charset="0"/>
                <a:ea typeface="ＭＳ Ｐゴシック" charset="0"/>
                <a:cs typeface="ＭＳ Ｐゴシック" charset="0"/>
              </a:rPr>
              <a:t>2016</a:t>
            </a:r>
            <a:endParaRPr lang="en-US" b="1" kern="0" dirty="0">
              <a:solidFill>
                <a:srgbClr val="FFFFFF"/>
              </a:solidFill>
              <a:effectLst>
                <a:glow rad="254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4311664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err="1" smtClean="0">
                <a:solidFill>
                  <a:srgbClr val="FFFFFF"/>
                </a:solidFill>
                <a:latin typeface="Arial" charset="0"/>
                <a:ea typeface="ＭＳ Ｐゴシック" charset="0"/>
              </a:rPr>
              <a:t>Homiletik • </a:t>
            </a:r>
            <a:r>
              <a:rPr lang="en-US" sz="2400" b="1" dirty="0" smtClean="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914400" eaLnBrk="1" fontAlgn="base" hangingPunct="1">
              <a:spcBef>
                <a:spcPct val="0"/>
              </a:spcBef>
              <a:spcAft>
                <a:spcPct val="0"/>
              </a:spcAft>
            </a:pPr>
            <a:r>
              <a:rPr lang="en-US" sz="4000" b="1">
                <a:solidFill>
                  <a:srgbClr val="FFFFFF"/>
                </a:solidFill>
                <a:latin typeface="Arial" charset="0"/>
                <a:cs typeface="MS PGothic" charset="0"/>
              </a:rPr>
              <a:t>Dapatkan slide ini tanpa biaya</a:t>
            </a:r>
            <a:endParaRPr lang="en-US" sz="1400" b="1">
              <a:solidFill>
                <a:srgbClr val="FFFFFF"/>
              </a:solidFill>
              <a:latin typeface="Arial" charset="0"/>
              <a:cs typeface="MS PGothic"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22060311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rPr>
              <a:t>Black</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2" descr="Stephen's Plane Q400 Cockpit.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2413" y="0"/>
            <a:ext cx="68548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99"/>
                </a:solidFill>
                <a:effectLst>
                  <a:glow rad="266700">
                    <a:srgbClr val="000000">
                      <a:alpha val="75000"/>
                    </a:srgbClr>
                  </a:glow>
                </a:effectLst>
                <a:latin typeface="Arial" charset="0"/>
                <a:ea typeface="ＭＳ Ｐゴシック"/>
              </a:rPr>
              <a:t>6</a:t>
            </a:r>
          </a:p>
        </p:txBody>
      </p:sp>
      <p:pic>
        <p:nvPicPr>
          <p:cNvPr id="346115" name="Picture 2" descr="Stephen Pilot Kenmore Uniform.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19675" y="0"/>
            <a:ext cx="4232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504" y="3429001"/>
            <a:ext cx="5400599" cy="3429000"/>
          </a:xfrm>
        </p:spPr>
        <p:txBody>
          <a:bodyPr/>
          <a:lstStyle/>
          <a:p>
            <a:pPr>
              <a:defRPr/>
            </a:pPr>
            <a:r>
              <a:rPr lang="en-US" b="1" dirty="0">
                <a:solidFill>
                  <a:schemeClr val="tx1"/>
                </a:solidFill>
                <a:effectLst>
                  <a:glow rad="266700">
                    <a:schemeClr val="bg1">
                      <a:alpha val="75000"/>
                    </a:schemeClr>
                  </a:glow>
                </a:effectLst>
              </a:rPr>
              <a:t>Stephen </a:t>
            </a:r>
            <a:r>
              <a:rPr lang="en-US" b="1" dirty="0" err="1">
                <a:solidFill>
                  <a:schemeClr val="tx1"/>
                </a:solidFill>
                <a:effectLst>
                  <a:glow rad="266700">
                    <a:schemeClr val="bg1">
                      <a:alpha val="75000"/>
                    </a:schemeClr>
                  </a:glow>
                </a:effectLst>
              </a:rPr>
              <a:t>bekerja</a:t>
            </a:r>
            <a:r>
              <a:rPr lang="en-US" b="1" dirty="0">
                <a:solidFill>
                  <a:schemeClr val="tx1"/>
                </a:solidFill>
                <a:effectLst>
                  <a:glow rad="266700">
                    <a:schemeClr val="bg1">
                      <a:alpha val="75000"/>
                    </a:schemeClr>
                  </a:glow>
                </a:effectLst>
              </a:rPr>
              <a:t> </a:t>
            </a:r>
            <a:r>
              <a:rPr lang="en-US" b="1" dirty="0" err="1">
                <a:solidFill>
                  <a:schemeClr val="tx1"/>
                </a:solidFill>
                <a:effectLst>
                  <a:glow rad="266700">
                    <a:schemeClr val="bg1">
                      <a:alpha val="75000"/>
                    </a:schemeClr>
                  </a:glow>
                </a:effectLst>
              </a:rPr>
              <a:t>sebagai</a:t>
            </a:r>
            <a:r>
              <a:rPr lang="en-US" b="1" dirty="0">
                <a:solidFill>
                  <a:schemeClr val="tx1"/>
                </a:solidFill>
                <a:effectLst>
                  <a:glow rad="266700">
                    <a:schemeClr val="bg1">
                      <a:alpha val="75000"/>
                    </a:schemeClr>
                  </a:glow>
                </a:effectLst>
              </a:rPr>
              <a:t> </a:t>
            </a:r>
            <a:r>
              <a:rPr lang="en-US" b="1" dirty="0" err="1">
                <a:solidFill>
                  <a:schemeClr val="tx1"/>
                </a:solidFill>
                <a:effectLst>
                  <a:glow rad="266700">
                    <a:schemeClr val="bg1">
                      <a:alpha val="75000"/>
                    </a:schemeClr>
                  </a:glow>
                </a:effectLst>
              </a:rPr>
              <a:t>juruterbang</a:t>
            </a:r>
            <a:r>
              <a:rPr lang="en-US" b="1" dirty="0">
                <a:solidFill>
                  <a:schemeClr val="tx1"/>
                </a:solidFill>
                <a:effectLst>
                  <a:glow rad="266700">
                    <a:schemeClr val="bg1">
                      <a:alpha val="75000"/>
                    </a:schemeClr>
                  </a:glow>
                </a:effectLst>
              </a:rPr>
              <a:t>  </a:t>
            </a:r>
            <a:r>
              <a:rPr lang="en-US" b="1" dirty="0" err="1">
                <a:solidFill>
                  <a:schemeClr val="tx1"/>
                </a:solidFill>
                <a:effectLst>
                  <a:glow rad="266700">
                    <a:schemeClr val="bg1">
                      <a:alpha val="75000"/>
                    </a:schemeClr>
                  </a:glow>
                </a:effectLst>
              </a:rPr>
              <a:t>syarikat</a:t>
            </a:r>
            <a:r>
              <a:rPr lang="en-US" b="1" dirty="0">
                <a:solidFill>
                  <a:schemeClr val="tx1"/>
                </a:solidFill>
                <a:effectLst>
                  <a:glow rad="266700">
                    <a:schemeClr val="bg1">
                      <a:alpha val="75000"/>
                    </a:schemeClr>
                  </a:glow>
                </a:effectLst>
              </a:rPr>
              <a:t> “Spirit Air” </a:t>
            </a:r>
            <a:r>
              <a:rPr lang="en-US" b="1" dirty="0" err="1">
                <a:solidFill>
                  <a:schemeClr val="tx1"/>
                </a:solidFill>
                <a:effectLst>
                  <a:glow rad="266700">
                    <a:schemeClr val="bg1">
                      <a:alpha val="75000"/>
                    </a:schemeClr>
                  </a:glow>
                </a:effectLst>
              </a:rPr>
              <a:t>dari</a:t>
            </a:r>
            <a:r>
              <a:rPr lang="en-US" b="1" dirty="0">
                <a:solidFill>
                  <a:schemeClr val="tx1"/>
                </a:solidFill>
                <a:effectLst>
                  <a:glow rad="266700">
                    <a:schemeClr val="bg1">
                      <a:alpha val="75000"/>
                    </a:schemeClr>
                  </a:glow>
                </a:effectLst>
              </a:rPr>
              <a:t> Boise, Idaho</a:t>
            </a:r>
          </a:p>
        </p:txBody>
      </p:sp>
    </p:spTree>
    <p:extLst>
      <p:ext uri="{BB962C8B-B14F-4D97-AF65-F5344CB8AC3E}">
        <p14:creationId xmlns:p14="http://schemas.microsoft.com/office/powerpoint/2010/main" val="15494525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4450"/>
            <a:ext cx="7772400" cy="1143000"/>
          </a:xfrm>
        </p:spPr>
        <p:txBody>
          <a:bodyPr/>
          <a:lstStyle/>
          <a:p>
            <a:pPr>
              <a:defRPr/>
            </a:pPr>
            <a:r>
              <a:rPr lang="en-US" sz="6000" b="1" dirty="0" smtClean="0">
                <a:solidFill>
                  <a:schemeClr val="tx1"/>
                </a:solidFill>
                <a:effectLst>
                  <a:glow rad="266700">
                    <a:schemeClr val="bg1">
                      <a:alpha val="75000"/>
                    </a:schemeClr>
                  </a:glow>
                </a:effectLst>
              </a:rPr>
              <a:t>Spirit Airbus A320</a:t>
            </a:r>
            <a:endParaRPr lang="en-US" sz="6000" b="1" dirty="0">
              <a:solidFill>
                <a:schemeClr val="tx1"/>
              </a:solidFill>
              <a:effectLst>
                <a:glow rad="266700">
                  <a:schemeClr val="bg1">
                    <a:alpha val="75000"/>
                  </a:schemeClr>
                </a:glow>
              </a:effectLst>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dirty="0" smtClean="0">
                <a:solidFill>
                  <a:srgbClr val="FFFFFF"/>
                </a:solidFill>
                <a:effectLst>
                  <a:glow rad="266700">
                    <a:srgbClr val="000000">
                      <a:alpha val="75000"/>
                    </a:srgbClr>
                  </a:glow>
                </a:effectLst>
                <a:latin typeface="Arial" charset="0"/>
                <a:ea typeface="ＭＳ Ｐゴシック"/>
              </a:rPr>
              <a:t>8</a:t>
            </a:r>
          </a:p>
        </p:txBody>
      </p:sp>
      <p:pic>
        <p:nvPicPr>
          <p:cNvPr id="3" name="Picture 2"/>
          <p:cNvPicPr>
            <a:picLocks noChangeAspect="1"/>
          </p:cNvPicPr>
          <p:nvPr/>
        </p:nvPicPr>
        <p:blipFill>
          <a:blip r:embed="rId2"/>
          <a:stretch>
            <a:fillRect/>
          </a:stretch>
        </p:blipFill>
        <p:spPr>
          <a:xfrm>
            <a:off x="0" y="1638300"/>
            <a:ext cx="9144000" cy="3581400"/>
          </a:xfrm>
          <a:prstGeom prst="rect">
            <a:avLst/>
          </a:prstGeom>
        </p:spPr>
      </p:pic>
    </p:spTree>
    <p:extLst>
      <p:ext uri="{BB962C8B-B14F-4D97-AF65-F5344CB8AC3E}">
        <p14:creationId xmlns:p14="http://schemas.microsoft.com/office/powerpoint/2010/main" val="16146061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0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ridge in Fog">
  <a:themeElements>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fontScheme name="Bridge in Fog">
      <a:majorFont>
        <a:latin typeface="Tahoma"/>
        <a:ea typeface="MS Pゴシック"/>
        <a:cs typeface="MS Pゴシック"/>
      </a:majorFont>
      <a:minorFont>
        <a:latin typeface="Tahom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Blue Horizon">
  <a:themeElements>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fontScheme name="Blue Horizon">
      <a:majorFont>
        <a:latin typeface="Times New Roman"/>
        <a:ea typeface="MS Pゴシック"/>
        <a:cs typeface="MS Pゴシック"/>
      </a:majorFont>
      <a:minorFont>
        <a:latin typeface="Times New Roman"/>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ue Horizon 1">
        <a:dk1>
          <a:srgbClr val="000000"/>
        </a:dk1>
        <a:lt1>
          <a:srgbClr val="E8EAE9"/>
        </a:lt1>
        <a:dk2>
          <a:srgbClr val="000000"/>
        </a:dk2>
        <a:lt2>
          <a:srgbClr val="808080"/>
        </a:lt2>
        <a:accent1>
          <a:srgbClr val="99CCFF"/>
        </a:accent1>
        <a:accent2>
          <a:srgbClr val="CCCCFF"/>
        </a:accent2>
        <a:accent3>
          <a:srgbClr val="F2F3F2"/>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ue Horizon 2">
        <a:dk1>
          <a:srgbClr val="000000"/>
        </a:dk1>
        <a:lt1>
          <a:srgbClr val="E8EAE9"/>
        </a:lt1>
        <a:dk2>
          <a:srgbClr val="000000"/>
        </a:dk2>
        <a:lt2>
          <a:srgbClr val="3E3E5C"/>
        </a:lt2>
        <a:accent1>
          <a:srgbClr val="60597B"/>
        </a:accent1>
        <a:accent2>
          <a:srgbClr val="6666FF"/>
        </a:accent2>
        <a:accent3>
          <a:srgbClr val="F2F3F2"/>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each">
  <a:themeElements>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fontScheme name="Beach">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each 1">
        <a:dk1>
          <a:srgbClr val="000000"/>
        </a:dk1>
        <a:lt1>
          <a:srgbClr val="EADEA6"/>
        </a:lt1>
        <a:dk2>
          <a:srgbClr val="000000"/>
        </a:dk2>
        <a:lt2>
          <a:srgbClr val="808080"/>
        </a:lt2>
        <a:accent1>
          <a:srgbClr val="20CD02"/>
        </a:accent1>
        <a:accent2>
          <a:srgbClr val="EBEF13"/>
        </a:accent2>
        <a:accent3>
          <a:srgbClr val="F3ECD0"/>
        </a:accent3>
        <a:accent4>
          <a:srgbClr val="000000"/>
        </a:accent4>
        <a:accent5>
          <a:srgbClr val="ABE3AA"/>
        </a:accent5>
        <a:accent6>
          <a:srgbClr val="D5D910"/>
        </a:accent6>
        <a:hlink>
          <a:srgbClr val="FF0000"/>
        </a:hlink>
        <a:folHlink>
          <a:srgbClr val="0E18F3"/>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2004:Templates:Presentations:Designs:Light Fountain</Template>
  <TotalTime>9822</TotalTime>
  <Pages>1</Pages>
  <Words>2042</Words>
  <Application>Microsoft Macintosh PowerPoint</Application>
  <PresentationFormat>On-screen Show (4:3)</PresentationFormat>
  <Paragraphs>423</Paragraphs>
  <Slides>71</Slides>
  <Notes>52</Notes>
  <HiddenSlides>24</HiddenSlides>
  <MMClips>0</MMClips>
  <ScaleCrop>false</ScaleCrop>
  <HeadingPairs>
    <vt:vector size="6" baseType="variant">
      <vt:variant>
        <vt:lpstr>Theme</vt:lpstr>
      </vt:variant>
      <vt:variant>
        <vt:i4>38</vt:i4>
      </vt:variant>
      <vt:variant>
        <vt:lpstr>Embedded OLE Servers</vt:lpstr>
      </vt:variant>
      <vt:variant>
        <vt:i4>1</vt:i4>
      </vt:variant>
      <vt:variant>
        <vt:lpstr>Slide Titles</vt:lpstr>
      </vt:variant>
      <vt:variant>
        <vt:i4>71</vt:i4>
      </vt:variant>
    </vt:vector>
  </HeadingPairs>
  <TitlesOfParts>
    <vt:vector size="110" baseType="lpstr">
      <vt:lpstr>Candybar</vt:lpstr>
      <vt:lpstr>1_Default Design</vt:lpstr>
      <vt:lpstr>Bridge in Fog</vt:lpstr>
      <vt:lpstr>Gleam</vt:lpstr>
      <vt:lpstr>Light Fountain</vt:lpstr>
      <vt:lpstr>2_Blank Presentation</vt:lpstr>
      <vt:lpstr>5_Default Design</vt:lpstr>
      <vt:lpstr>1_Bold Stripes</vt:lpstr>
      <vt:lpstr>Beach</vt:lpstr>
      <vt:lpstr>1_Calm</vt:lpstr>
      <vt:lpstr>2_Bold Stripes</vt:lpstr>
      <vt:lpstr>5_Blank Presentation</vt:lpstr>
      <vt:lpstr>Crumple</vt:lpstr>
      <vt:lpstr>1_Candybar</vt:lpstr>
      <vt:lpstr>1_Light Fountain</vt:lpstr>
      <vt:lpstr>1_Orbit</vt:lpstr>
      <vt:lpstr>2_Default Design</vt:lpstr>
      <vt:lpstr>9_Blank Presentation</vt:lpstr>
      <vt:lpstr>3_Default Design</vt:lpstr>
      <vt:lpstr>8_Default Design</vt:lpstr>
      <vt:lpstr>Beam</vt:lpstr>
      <vt:lpstr>Cascade</vt:lpstr>
      <vt:lpstr>9_Default Design</vt:lpstr>
      <vt:lpstr>2_Crumple</vt:lpstr>
      <vt:lpstr>2_Candybar</vt:lpstr>
      <vt:lpstr>3_Bold Stripes</vt:lpstr>
      <vt:lpstr>10_Default Design</vt:lpstr>
      <vt:lpstr>11_Default Design</vt:lpstr>
      <vt:lpstr>10_Blank Presentation</vt:lpstr>
      <vt:lpstr>1_Clipboard</vt:lpstr>
      <vt:lpstr>8_Blank Presentation</vt:lpstr>
      <vt:lpstr>12_Default Design</vt:lpstr>
      <vt:lpstr>4_Blank Presentation</vt:lpstr>
      <vt:lpstr>8_Office Theme</vt:lpstr>
      <vt:lpstr>3_Beam</vt:lpstr>
      <vt:lpstr>2_Beam</vt:lpstr>
      <vt:lpstr>4_Beam</vt:lpstr>
      <vt:lpstr>1_Blue Horizon</vt:lpstr>
      <vt:lpstr>Document</vt:lpstr>
      <vt:lpstr>Homiletik: Kemahiran Penjelasan Alkitab </vt:lpstr>
      <vt:lpstr>Our People</vt:lpstr>
      <vt:lpstr>PowerPoint Presentation</vt:lpstr>
      <vt:lpstr>Thailand • Mongolia • Myanmar • Indonesia</vt:lpstr>
      <vt:lpstr>Anak-Anak Lelaki Kita</vt:lpstr>
      <vt:lpstr>Kurt bekerja di bidang marketing &amp; IT</vt:lpstr>
      <vt:lpstr>The Griffiths  9 Jan 2016</vt:lpstr>
      <vt:lpstr>Stephen bekerja sebagai juruterbang  syarikat “Spirit Air” dari Boise, Idaho</vt:lpstr>
      <vt:lpstr>Spirit Airbus A320</vt:lpstr>
      <vt:lpstr>Stephen menerbang 70+ passengers</vt:lpstr>
      <vt:lpstr>Our youngest, John (23), is a graphic artist in California</vt:lpstr>
      <vt:lpstr>Organisasi Mubaligh Kita…</vt:lpstr>
      <vt:lpstr>I direct the SBC Doctor of Ministry studies (DMin)</vt:lpstr>
      <vt:lpstr>SINGAPORE BIBLE COLLEGE</vt:lpstr>
      <vt:lpstr>Singapore Bible College Students</vt:lpstr>
      <vt:lpstr>Mata pelajaran yg saya ajar di SBC</vt:lpstr>
      <vt:lpstr>Our People</vt:lpstr>
      <vt:lpstr>Crossroads People March 2016</vt:lpstr>
      <vt:lpstr>Our People</vt:lpstr>
      <vt:lpstr>Our People</vt:lpstr>
      <vt:lpstr>Our People</vt:lpstr>
      <vt:lpstr>www.cicfamily.com</vt:lpstr>
      <vt:lpstr>The Power of God's Word (Isa. 55:8-9 NLT)</vt:lpstr>
      <vt:lpstr>The Power of God's Word (Isa. 55:10a NLT)</vt:lpstr>
      <vt:lpstr>The Power of God's Word (Isa. 55:10b NLT)</vt:lpstr>
      <vt:lpstr>The Power of God's Word (Isa. 55:11 NLT)</vt:lpstr>
      <vt:lpstr>Our Goal: To Bridge the Gap!</vt:lpstr>
      <vt:lpstr>Deskripsi Mata Pelajaran </vt:lpstr>
      <vt:lpstr>Tujuan Mengajar Mata Pelajaran </vt:lpstr>
      <vt:lpstr>Empat Tujuan: Khotbah yang …</vt:lpstr>
      <vt:lpstr>Dr. Rick &amp; Dr. Ramesh Richard</vt:lpstr>
      <vt:lpstr>Persyaratan Mata Kuliah</vt:lpstr>
      <vt:lpstr>Your First Reading Assignment</vt:lpstr>
      <vt:lpstr>Prinsip-Prinsip Borden</vt:lpstr>
      <vt:lpstr>Persyaratan Mata Kuliah di SBC </vt:lpstr>
      <vt:lpstr>Hindrances</vt:lpstr>
      <vt:lpstr>Let's Teach Others How to Preach Too!</vt:lpstr>
      <vt:lpstr>Teaching Ministry 1997-2013</vt:lpstr>
      <vt:lpstr>Homiletik •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Senarai Pendaftaran Projek Homiletik</vt:lpstr>
      <vt:lpstr>Persyaratan Mata Kuliah di SBC </vt:lpstr>
      <vt:lpstr>12 Tugas Tertulis</vt:lpstr>
      <vt:lpstr>Mengapa memberikan kesaksianmu?</vt:lpstr>
      <vt:lpstr>Alur Kesaksian</vt:lpstr>
      <vt:lpstr>Testimony Grade Sheet</vt:lpstr>
      <vt:lpstr>Our Two Sections</vt:lpstr>
      <vt:lpstr>Persyaratan Mata Kuliah di SBC </vt:lpstr>
      <vt:lpstr>Proses Berbicara</vt:lpstr>
      <vt:lpstr>Speaking Grade Sheet</vt:lpstr>
      <vt:lpstr>Your Two Sermons</vt:lpstr>
      <vt:lpstr>Pembicara &amp; Penilai SBC</vt:lpstr>
      <vt:lpstr>Ayat-Ayat untuk Khotbah dari Surat-Surat di PB (15 menit)</vt:lpstr>
      <vt:lpstr>Ayat-Ayat untuk Khotbah dari Surat-Surat di PB (15 menit)</vt:lpstr>
      <vt:lpstr>Ayat-Ayat untuk Khotbah dari Surat-Surat di PB (15 menit)</vt:lpstr>
      <vt:lpstr>Ayat-Ayat untuk Khotbah dari Surat-Surat di PB (15 menit)</vt:lpstr>
      <vt:lpstr>Ayat-Ayat untuk Khotbah dari Surat-Surat di PB (15 menit)</vt:lpstr>
      <vt:lpstr>If you don't preach well, even the rocks will cry out!</vt:lpstr>
      <vt:lpstr>Tugas-Tugas yang perlu dikumpulkan untuk kedua khotbah 15 menit itu …</vt:lpstr>
      <vt:lpstr>Bingung dan hilang akal mengerjakan tugas-tugas ini?   Mintalah tolong!</vt:lpstr>
      <vt:lpstr>Gunakan komputer untuk mengerjakan tugas-tugasmu</vt:lpstr>
      <vt:lpstr>Hal Lainnya</vt:lpstr>
      <vt:lpstr>No one said teaching would be easy, Dear</vt:lpstr>
      <vt:lpstr>Homiletik • BibleStudyDownloads.org</vt:lpstr>
      <vt:lpstr>Black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Rick Griffith</dc:creator>
  <cp:lastModifiedBy>Rick Griffith</cp:lastModifiedBy>
  <cp:revision>427</cp:revision>
  <cp:lastPrinted>2000-03-23T06:37:09Z</cp:lastPrinted>
  <dcterms:created xsi:type="dcterms:W3CDTF">2009-03-16T03:42:55Z</dcterms:created>
  <dcterms:modified xsi:type="dcterms:W3CDTF">2017-05-09T03:55:05Z</dcterms:modified>
</cp:coreProperties>
</file>