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0"/>
  </p:notesMasterIdLst>
  <p:handoutMasterIdLst>
    <p:handoutMasterId r:id="rId171"/>
  </p:handoutMasterIdLst>
  <p:sldIdLst>
    <p:sldId id="283" r:id="rId4"/>
    <p:sldId id="458" r:id="rId5"/>
    <p:sldId id="808" r:id="rId6"/>
    <p:sldId id="319" r:id="rId7"/>
    <p:sldId id="750" r:id="rId8"/>
    <p:sldId id="802" r:id="rId9"/>
    <p:sldId id="321" r:id="rId10"/>
    <p:sldId id="256" r:id="rId11"/>
    <p:sldId id="257" r:id="rId12"/>
    <p:sldId id="258" r:id="rId13"/>
    <p:sldId id="322" r:id="rId14"/>
    <p:sldId id="260" r:id="rId15"/>
    <p:sldId id="261" r:id="rId16"/>
    <p:sldId id="262" r:id="rId17"/>
    <p:sldId id="263" r:id="rId18"/>
    <p:sldId id="264" r:id="rId19"/>
    <p:sldId id="281" r:id="rId20"/>
    <p:sldId id="282" r:id="rId21"/>
    <p:sldId id="266" r:id="rId22"/>
    <p:sldId id="267" r:id="rId23"/>
    <p:sldId id="268" r:id="rId24"/>
    <p:sldId id="809" r:id="rId25"/>
    <p:sldId id="457" r:id="rId26"/>
    <p:sldId id="269" r:id="rId27"/>
    <p:sldId id="801" r:id="rId28"/>
    <p:sldId id="270" r:id="rId29"/>
    <p:sldId id="779" r:id="rId30"/>
    <p:sldId id="272" r:id="rId31"/>
    <p:sldId id="780" r:id="rId32"/>
    <p:sldId id="274" r:id="rId33"/>
    <p:sldId id="275" r:id="rId34"/>
    <p:sldId id="277" r:id="rId35"/>
    <p:sldId id="278" r:id="rId36"/>
    <p:sldId id="279" r:id="rId37"/>
    <p:sldId id="280" r:id="rId38"/>
    <p:sldId id="287" r:id="rId39"/>
    <p:sldId id="323" r:id="rId40"/>
    <p:sldId id="324" r:id="rId41"/>
    <p:sldId id="325" r:id="rId42"/>
    <p:sldId id="327" r:id="rId43"/>
    <p:sldId id="454" r:id="rId44"/>
    <p:sldId id="328" r:id="rId45"/>
    <p:sldId id="332" r:id="rId46"/>
    <p:sldId id="317" r:id="rId47"/>
    <p:sldId id="333" r:id="rId48"/>
    <p:sldId id="335" r:id="rId49"/>
    <p:sldId id="336" r:id="rId50"/>
    <p:sldId id="337" r:id="rId51"/>
    <p:sldId id="338" r:id="rId52"/>
    <p:sldId id="339" r:id="rId53"/>
    <p:sldId id="340" r:id="rId54"/>
    <p:sldId id="781" r:id="rId55"/>
    <p:sldId id="341" r:id="rId56"/>
    <p:sldId id="460" r:id="rId57"/>
    <p:sldId id="461" r:id="rId58"/>
    <p:sldId id="363" r:id="rId59"/>
    <p:sldId id="364" r:id="rId60"/>
    <p:sldId id="365" r:id="rId61"/>
    <p:sldId id="732" r:id="rId62"/>
    <p:sldId id="366" r:id="rId63"/>
    <p:sldId id="730" r:id="rId64"/>
    <p:sldId id="367" r:id="rId65"/>
    <p:sldId id="804" r:id="rId66"/>
    <p:sldId id="805" r:id="rId67"/>
    <p:sldId id="806" r:id="rId68"/>
    <p:sldId id="729" r:id="rId69"/>
    <p:sldId id="288" r:id="rId70"/>
    <p:sldId id="368" r:id="rId71"/>
    <p:sldId id="734" r:id="rId72"/>
    <p:sldId id="810" r:id="rId73"/>
    <p:sldId id="811" r:id="rId74"/>
    <p:sldId id="812" r:id="rId75"/>
    <p:sldId id="731" r:id="rId76"/>
    <p:sldId id="370" r:id="rId77"/>
    <p:sldId id="378" r:id="rId78"/>
    <p:sldId id="295" r:id="rId79"/>
    <p:sldId id="314" r:id="rId80"/>
    <p:sldId id="735" r:id="rId81"/>
    <p:sldId id="315" r:id="rId82"/>
    <p:sldId id="751" r:id="rId83"/>
    <p:sldId id="403" r:id="rId84"/>
    <p:sldId id="404" r:id="rId85"/>
    <p:sldId id="406" r:id="rId86"/>
    <p:sldId id="752" r:id="rId87"/>
    <p:sldId id="753" r:id="rId88"/>
    <p:sldId id="754" r:id="rId89"/>
    <p:sldId id="409" r:id="rId90"/>
    <p:sldId id="408" r:id="rId91"/>
    <p:sldId id="410" r:id="rId92"/>
    <p:sldId id="414" r:id="rId93"/>
    <p:sldId id="757" r:id="rId94"/>
    <p:sldId id="758" r:id="rId95"/>
    <p:sldId id="760" r:id="rId96"/>
    <p:sldId id="761" r:id="rId97"/>
    <p:sldId id="352" r:id="rId98"/>
    <p:sldId id="354" r:id="rId99"/>
    <p:sldId id="355" r:id="rId100"/>
    <p:sldId id="356" r:id="rId101"/>
    <p:sldId id="357" r:id="rId102"/>
    <p:sldId id="741" r:id="rId103"/>
    <p:sldId id="380" r:id="rId104"/>
    <p:sldId id="300" r:id="rId105"/>
    <p:sldId id="303" r:id="rId106"/>
    <p:sldId id="301" r:id="rId107"/>
    <p:sldId id="360" r:id="rId108"/>
    <p:sldId id="359" r:id="rId109"/>
    <p:sldId id="316" r:id="rId110"/>
    <p:sldId id="304" r:id="rId111"/>
    <p:sldId id="373" r:id="rId112"/>
    <p:sldId id="302" r:id="rId113"/>
    <p:sldId id="382" r:id="rId114"/>
    <p:sldId id="311" r:id="rId115"/>
    <p:sldId id="762" r:id="rId116"/>
    <p:sldId id="740" r:id="rId117"/>
    <p:sldId id="763" r:id="rId118"/>
    <p:sldId id="764" r:id="rId119"/>
    <p:sldId id="383" r:id="rId120"/>
    <p:sldId id="765" r:id="rId121"/>
    <p:sldId id="387" r:id="rId122"/>
    <p:sldId id="771" r:id="rId123"/>
    <p:sldId id="342" r:id="rId124"/>
    <p:sldId id="343" r:id="rId125"/>
    <p:sldId id="388" r:id="rId126"/>
    <p:sldId id="344" r:id="rId127"/>
    <p:sldId id="345" r:id="rId128"/>
    <p:sldId id="347" r:id="rId129"/>
    <p:sldId id="349" r:id="rId130"/>
    <p:sldId id="783" r:id="rId131"/>
    <p:sldId id="390" r:id="rId132"/>
    <p:sldId id="769" r:id="rId133"/>
    <p:sldId id="400" r:id="rId134"/>
    <p:sldId id="743" r:id="rId135"/>
    <p:sldId id="742" r:id="rId136"/>
    <p:sldId id="395" r:id="rId137"/>
    <p:sldId id="396" r:id="rId138"/>
    <p:sldId id="397" r:id="rId139"/>
    <p:sldId id="398" r:id="rId140"/>
    <p:sldId id="399" r:id="rId141"/>
    <p:sldId id="386" r:id="rId142"/>
    <p:sldId id="795" r:id="rId143"/>
    <p:sldId id="790" r:id="rId144"/>
    <p:sldId id="791" r:id="rId145"/>
    <p:sldId id="792" r:id="rId146"/>
    <p:sldId id="784" r:id="rId147"/>
    <p:sldId id="800" r:id="rId148"/>
    <p:sldId id="797" r:id="rId149"/>
    <p:sldId id="798" r:id="rId150"/>
    <p:sldId id="799" r:id="rId151"/>
    <p:sldId id="807" r:id="rId152"/>
    <p:sldId id="786" r:id="rId153"/>
    <p:sldId id="787" r:id="rId154"/>
    <p:sldId id="782" r:id="rId155"/>
    <p:sldId id="772" r:id="rId156"/>
    <p:sldId id="775" r:id="rId157"/>
    <p:sldId id="773" r:id="rId158"/>
    <p:sldId id="813" r:id="rId159"/>
    <p:sldId id="391" r:id="rId160"/>
    <p:sldId id="329" r:id="rId161"/>
    <p:sldId id="326" r:id="rId162"/>
    <p:sldId id="776" r:id="rId163"/>
    <p:sldId id="777" r:id="rId164"/>
    <p:sldId id="463" r:id="rId165"/>
    <p:sldId id="361" r:id="rId166"/>
    <p:sldId id="346" r:id="rId167"/>
    <p:sldId id="814" r:id="rId168"/>
    <p:sldId id="296" r:id="rId16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a:srgbClr val="8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119002-B8CD-48B7-9CBE-C97C0DEC3E70}" v="282" dt="2024-09-10T14:39:08.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26"/>
  </p:normalViewPr>
  <p:slideViewPr>
    <p:cSldViewPr snapToGrid="0">
      <p:cViewPr>
        <p:scale>
          <a:sx n="98" d="100"/>
          <a:sy n="98" d="100"/>
        </p:scale>
        <p:origin x="1648" y="584"/>
      </p:cViewPr>
      <p:guideLst/>
    </p:cSldViewPr>
  </p:slideViewPr>
  <p:notesTextViewPr>
    <p:cViewPr>
      <p:scale>
        <a:sx n="1" d="1"/>
        <a:sy n="1" d="1"/>
      </p:scale>
      <p:origin x="0" y="0"/>
    </p:cViewPr>
  </p:notesTextViewPr>
  <p:sorterViewPr>
    <p:cViewPr>
      <p:scale>
        <a:sx n="1" d="1"/>
        <a:sy n="1" d="1"/>
      </p:scale>
      <p:origin x="0" y="-2394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handoutMaster" Target="handoutMasters/handout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tableStyles" Target="tableStyle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microsoft.com/office/2015/10/relationships/revisionInfo" Target="revisionInfo.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D8EFF0F3-C343-424C-8485-AB65E0F140C6}" type="datetimeFigureOut">
              <a:t>6/23/25</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09125713-BC87-8149-B231-89233A1343B0}" type="slidenum">
              <a:t>‹#›</a:t>
            </a:fld>
            <a:endParaRPr lang="en-US"/>
          </a:p>
        </p:txBody>
      </p:sp>
    </p:spTree>
    <p:extLst>
      <p:ext uri="{BB962C8B-B14F-4D97-AF65-F5344CB8AC3E}">
        <p14:creationId xmlns:p14="http://schemas.microsoft.com/office/powerpoint/2010/main" val="1580441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11548A57-9EAD-4AD5-B5FE-B974A8D14DB1}" type="datetimeFigureOut">
              <a:rPr lang="en-US" smtClean="0"/>
              <a:t>6/23/25</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4"/>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2518A8B3-CB7C-4CB5-8FA3-82B640F06AFC}" type="slidenum">
              <a:rPr lang="en-US" smtClean="0"/>
              <a:t>‹#›</a:t>
            </a:fld>
            <a:endParaRPr lang="en-US"/>
          </a:p>
        </p:txBody>
      </p:sp>
    </p:spTree>
    <p:extLst>
      <p:ext uri="{BB962C8B-B14F-4D97-AF65-F5344CB8AC3E}">
        <p14:creationId xmlns:p14="http://schemas.microsoft.com/office/powerpoint/2010/main" val="361916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B54BBDFB-B240-4D93-BE37-09E3BF28BEA5}" type="slidenum">
              <a:rPr lang="en-US" sz="1200"/>
              <a:pPr/>
              <a:t>1</a:t>
            </a:fld>
            <a:endParaRPr lang="en-US" sz="1200"/>
          </a:p>
        </p:txBody>
      </p:sp>
      <p:sp>
        <p:nvSpPr>
          <p:cNvPr id="30723" name="Rectangle 2"/>
          <p:cNvSpPr>
            <a:spLocks noGrp="1" noRot="1" noChangeAspect="1" noChangeArrowheads="1" noTextEdit="1"/>
          </p:cNvSpPr>
          <p:nvPr>
            <p:ph type="sldImg"/>
          </p:nvPr>
        </p:nvSpPr>
        <p:spPr>
          <a:xfrm>
            <a:off x="342900" y="703263"/>
            <a:ext cx="6172200" cy="3473450"/>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ea typeface="ＭＳ Ｐゴシック" pitchFamily="-128" charset="-128"/>
              </a:rPr>
              <a:t>Welcome &amp; thanks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73F5A29-E37A-4248-999F-D3B086AEC64A}" type="slidenum">
              <a:rPr lang="en-US" sz="1200"/>
              <a:pPr/>
              <a:t>40</a:t>
            </a:fld>
            <a:endParaRPr lang="en-US" sz="120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A57BF4-2138-4FC8-90F3-F7E72FB25ABB}" type="slidenum">
              <a:rPr lang="en-US" sz="1200">
                <a:solidFill>
                  <a:srgbClr val="000000"/>
                </a:solidFill>
              </a:rPr>
              <a:pPr/>
              <a:t>43</a:t>
            </a:fld>
            <a:endParaRPr lang="en-US" sz="1200">
              <a:solidFill>
                <a:srgbClr val="000000"/>
              </a:solidFill>
            </a:endParaRPr>
          </a:p>
        </p:txBody>
      </p:sp>
      <p:sp>
        <p:nvSpPr>
          <p:cNvPr id="45059" name="Rectangle 1026"/>
          <p:cNvSpPr>
            <a:spLocks noGrp="1" noRot="1" noChangeAspect="1" noChangeArrowheads="1" noTextEdit="1"/>
          </p:cNvSpPr>
          <p:nvPr>
            <p:ph type="sldImg"/>
          </p:nvPr>
        </p:nvSpPr>
        <p:spPr>
          <a:ln/>
        </p:spPr>
      </p:sp>
      <p:sp>
        <p:nvSpPr>
          <p:cNvPr id="450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4E4BA29-A452-4605-BDE2-A5A0E1585B59}" type="slidenum">
              <a:rPr lang="en-US" sz="1200"/>
              <a:pPr/>
              <a:t>44</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FC3E7CD-226D-49BE-BE14-54BEC35B9E5C}" type="slidenum">
              <a:rPr lang="en-US" sz="1200"/>
              <a:pPr/>
              <a:t>45</a:t>
            </a:fld>
            <a:endParaRPr lang="en-US" sz="1200"/>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xfrm>
            <a:off x="914400" y="4415792"/>
            <a:ext cx="5029200" cy="279215"/>
          </a:xfrm>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1449115-D1C6-4327-B3D9-068E2810C2A5}" type="slidenum">
              <a:rPr lang="en-US" sz="1200"/>
              <a:pPr/>
              <a:t>46</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A69C746-3EAF-47D7-8854-4C0AC5C12F51}" type="slidenum">
              <a:rPr lang="en-US" sz="1200"/>
              <a:pPr/>
              <a:t>47</a:t>
            </a:fld>
            <a:endParaRPr lang="en-US"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DA0FE03-70A4-4223-9847-2E3314973FBA}" type="slidenum">
              <a:rPr lang="en-US" sz="1200"/>
              <a:pPr/>
              <a:t>48</a:t>
            </a:fld>
            <a:endParaRPr 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E55376-5338-40D3-9258-260AF97C0631}" type="slidenum">
              <a:rPr lang="en-US" sz="1200"/>
              <a:pPr/>
              <a:t>49</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9BD576D-51C8-4654-8CB3-12C869E10367}" type="slidenum">
              <a:rPr lang="en-US" sz="1200"/>
              <a:pPr/>
              <a:t>50</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AC3CA87-1DC2-4C94-88AA-948C5D3EEECE}" type="slidenum">
              <a:rPr lang="en-US" sz="1200">
                <a:solidFill>
                  <a:srgbClr val="000000"/>
                </a:solidFill>
              </a:rPr>
              <a:pPr/>
              <a:t>51</a:t>
            </a:fld>
            <a:endParaRPr lang="en-US" sz="1200">
              <a:solidFill>
                <a:srgbClr val="000000"/>
              </a:solidFill>
            </a:endParaRPr>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21B42EC-6A78-45AD-8EE0-ADF2F7480DC6}" type="slidenum">
              <a:rPr lang="en-US" sz="1200"/>
              <a:pPr/>
              <a:t>4</a:t>
            </a:fld>
            <a:endParaRPr lang="en-US" sz="1200"/>
          </a:p>
        </p:txBody>
      </p:sp>
      <p:sp>
        <p:nvSpPr>
          <p:cNvPr id="32771" name="Rectangle 2"/>
          <p:cNvSpPr>
            <a:spLocks noGrp="1" noRot="1" noChangeAspect="1" noChangeArrowheads="1" noTextEdit="1"/>
          </p:cNvSpPr>
          <p:nvPr>
            <p:ph type="sldImg"/>
          </p:nvPr>
        </p:nvSpPr>
        <p:spPr>
          <a:xfrm>
            <a:off x="342900" y="703263"/>
            <a:ext cx="6172200" cy="3473450"/>
          </a:xfrm>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9BD576D-51C8-4654-8CB3-12C869E10367}" type="slidenum">
              <a:rPr lang="en-US" sz="1200"/>
              <a:pPr/>
              <a:t>52</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489163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E12E0C7-0AD9-4682-B258-C8519B53CD2C}" type="slidenum">
              <a:rPr lang="en-US" sz="1200"/>
              <a:pPr/>
              <a:t>53</a:t>
            </a:fld>
            <a:endParaRPr lang="en-US"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a:t>Above is a pictorial representation of our consistent approach to biblical interpretation.  We call it the Interpretative Journey.  There are 5  steps on this journey:</a:t>
            </a:r>
          </a:p>
          <a:p>
            <a:pPr marL="228600" indent="-228600">
              <a:buFontTx/>
              <a:buAutoNum type="arabicParenR"/>
              <a:defRPr/>
            </a:pPr>
            <a:r>
              <a:rPr lang="en-US"/>
              <a:t>Grasping the Text in Their Town</a:t>
            </a:r>
          </a:p>
          <a:p>
            <a:pPr marL="228600" indent="-228600">
              <a:buFontTx/>
              <a:buAutoNum type="arabicParenR"/>
              <a:defRPr/>
            </a:pPr>
            <a:r>
              <a:rPr lang="en-US"/>
              <a:t>Measuring the Width of the River to Cross</a:t>
            </a:r>
          </a:p>
          <a:p>
            <a:pPr marL="228600" indent="-228600">
              <a:buFontTx/>
              <a:buAutoNum type="arabicParenR"/>
              <a:defRPr/>
            </a:pPr>
            <a:r>
              <a:rPr lang="en-US"/>
              <a:t>Crossing the Principlizing Bridge</a:t>
            </a:r>
          </a:p>
          <a:p>
            <a:pPr marL="228600" indent="-228600">
              <a:buFontTx/>
              <a:buAutoNum type="arabicParenR"/>
              <a:defRPr/>
            </a:pPr>
            <a:r>
              <a:rPr lang="en-US"/>
              <a:t>Consult the Biblical Map</a:t>
            </a:r>
          </a:p>
          <a:p>
            <a:pPr marL="228600" indent="-228600">
              <a:buFontTx/>
              <a:buAutoNum type="arabicParenR"/>
              <a:defRPr/>
            </a:pPr>
            <a:r>
              <a:rPr lang="en-US"/>
              <a:t>Grasping the Text in Our Town</a:t>
            </a:r>
          </a:p>
          <a:p>
            <a:pPr>
              <a:defRPr/>
            </a:pPr>
            <a:r>
              <a:rPr lang="en-US"/>
              <a:t>By embarking on this journey we commit to the goal of grasping the meaning of text.  We do not create meaning out of a text; rather, we seek to find the meaning that is already there.</a:t>
            </a:r>
          </a:p>
          <a:p>
            <a:pPr>
              <a:defRPr/>
            </a:pPr>
            <a:endParaRPr lang="en-US"/>
          </a:p>
        </p:txBody>
      </p:sp>
      <p:sp>
        <p:nvSpPr>
          <p:cNvPr id="715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B0A57D-B07A-694F-B76E-98B5F0B290F8}" type="slidenum">
              <a:rPr lang="en-US" sz="1200">
                <a:solidFill>
                  <a:srgbClr val="000000"/>
                </a:solidFill>
                <a:latin typeface="Calibri" charset="0"/>
                <a:cs typeface="Arial" charset="0"/>
              </a:rPr>
              <a:pPr eaLnBrk="1" hangingPunct="1"/>
              <a:t>59</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1222958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a:t>Above is a pictorial representation of our consistent approach to biblical interpretation.  We call it the Interpretative Journey.  There are 5  steps on this journey:</a:t>
            </a:r>
          </a:p>
          <a:p>
            <a:pPr marL="228600" indent="-228600">
              <a:buFontTx/>
              <a:buAutoNum type="arabicParenR"/>
              <a:defRPr/>
            </a:pPr>
            <a:r>
              <a:rPr lang="en-US"/>
              <a:t>Grasping the Text in Their Town</a:t>
            </a:r>
          </a:p>
          <a:p>
            <a:pPr marL="228600" indent="-228600">
              <a:buFontTx/>
              <a:buAutoNum type="arabicParenR"/>
              <a:defRPr/>
            </a:pPr>
            <a:r>
              <a:rPr lang="en-US"/>
              <a:t>Measuring the Width of the River to Cross</a:t>
            </a:r>
          </a:p>
          <a:p>
            <a:pPr marL="228600" indent="-228600">
              <a:buFontTx/>
              <a:buAutoNum type="arabicParenR"/>
              <a:defRPr/>
            </a:pPr>
            <a:r>
              <a:rPr lang="en-US"/>
              <a:t>Crossing the Principlizing Bridge</a:t>
            </a:r>
          </a:p>
          <a:p>
            <a:pPr marL="228600" indent="-228600">
              <a:buFontTx/>
              <a:buAutoNum type="arabicParenR"/>
              <a:defRPr/>
            </a:pPr>
            <a:r>
              <a:rPr lang="en-US"/>
              <a:t>Consult the Biblical Map</a:t>
            </a:r>
          </a:p>
          <a:p>
            <a:pPr marL="228600" indent="-228600">
              <a:buFontTx/>
              <a:buAutoNum type="arabicParenR"/>
              <a:defRPr/>
            </a:pPr>
            <a:r>
              <a:rPr lang="en-US"/>
              <a:t>Grasping the Text in Our Town</a:t>
            </a:r>
          </a:p>
          <a:p>
            <a:pPr>
              <a:defRPr/>
            </a:pPr>
            <a:r>
              <a:rPr lang="en-US"/>
              <a:t>By embarking on this journey we commit to the goal of grasping the meaning of text.  We do not create meaning out of a text; rather, we seek to find the meaning that is already there.</a:t>
            </a:r>
          </a:p>
          <a:p>
            <a:pPr>
              <a:defRPr/>
            </a:pPr>
            <a:endParaRPr lang="en-US"/>
          </a:p>
        </p:txBody>
      </p:sp>
      <p:sp>
        <p:nvSpPr>
          <p:cNvPr id="715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B0A57D-B07A-694F-B76E-98B5F0B290F8}" type="slidenum">
              <a:rPr lang="en-US" sz="1200">
                <a:solidFill>
                  <a:srgbClr val="000000"/>
                </a:solidFill>
                <a:latin typeface="Calibri" charset="0"/>
                <a:cs typeface="Arial" charset="0"/>
              </a:rPr>
              <a:pPr eaLnBrk="1" hangingPunct="1"/>
              <a:t>61</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2474068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a:t>Above is a pictorial representation of our consistent approach to biblical interpretation.  We call it the Interpretative Journey.  There are 5  steps on this journey:</a:t>
            </a:r>
          </a:p>
          <a:p>
            <a:pPr marL="228600" indent="-228600">
              <a:buFontTx/>
              <a:buAutoNum type="arabicParenR"/>
              <a:defRPr/>
            </a:pPr>
            <a:r>
              <a:rPr lang="en-US"/>
              <a:t>Grasping the Text in Their Town</a:t>
            </a:r>
          </a:p>
          <a:p>
            <a:pPr marL="228600" indent="-228600">
              <a:buFontTx/>
              <a:buAutoNum type="arabicParenR"/>
              <a:defRPr/>
            </a:pPr>
            <a:r>
              <a:rPr lang="en-US"/>
              <a:t>Measuring the Width of the River to Cross</a:t>
            </a:r>
          </a:p>
          <a:p>
            <a:pPr marL="228600" indent="-228600">
              <a:buFontTx/>
              <a:buAutoNum type="arabicParenR"/>
              <a:defRPr/>
            </a:pPr>
            <a:r>
              <a:rPr lang="en-US"/>
              <a:t>Crossing the Principlizing Bridge</a:t>
            </a:r>
          </a:p>
          <a:p>
            <a:pPr marL="228600" indent="-228600">
              <a:buFontTx/>
              <a:buAutoNum type="arabicParenR"/>
              <a:defRPr/>
            </a:pPr>
            <a:r>
              <a:rPr lang="en-US"/>
              <a:t>Consult the Biblical Map</a:t>
            </a:r>
          </a:p>
          <a:p>
            <a:pPr marL="228600" indent="-228600">
              <a:buFontTx/>
              <a:buAutoNum type="arabicParenR"/>
              <a:defRPr/>
            </a:pPr>
            <a:r>
              <a:rPr lang="en-US"/>
              <a:t>Grasping the Text in Our Town</a:t>
            </a:r>
          </a:p>
          <a:p>
            <a:pPr>
              <a:defRPr/>
            </a:pPr>
            <a:r>
              <a:rPr lang="en-US"/>
              <a:t>By embarking on this journey we commit to the goal of grasping the meaning of text.  We do not create meaning out of a text; rather, we seek to find the meaning that is already there.</a:t>
            </a:r>
          </a:p>
          <a:p>
            <a:pPr>
              <a:defRPr/>
            </a:pPr>
            <a:endParaRPr lang="en-US"/>
          </a:p>
        </p:txBody>
      </p:sp>
      <p:sp>
        <p:nvSpPr>
          <p:cNvPr id="715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B0A57D-B07A-694F-B76E-98B5F0B290F8}" type="slidenum">
              <a:rPr lang="en-US" sz="1200">
                <a:solidFill>
                  <a:srgbClr val="000000"/>
                </a:solidFill>
                <a:latin typeface="Calibri" charset="0"/>
                <a:cs typeface="Arial" charset="0"/>
              </a:rPr>
              <a:pPr eaLnBrk="1" hangingPunct="1"/>
              <a:t>66</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2818671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8970FC1-AD36-4D19-9805-D65C4B27D436}" type="slidenum">
              <a:rPr lang="en-US" sz="1200"/>
              <a:pPr/>
              <a:t>68</a:t>
            </a:fld>
            <a:endParaRPr lang="en-US" sz="120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F328DA6-5855-42FA-8BCE-12DDB5204263}" type="slidenum">
              <a:rPr lang="en-US" sz="1200"/>
              <a:pPr/>
              <a:t>74</a:t>
            </a:fld>
            <a:endParaRPr lang="en-US" sz="120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34" charset="0"/>
                <a:ea typeface="ＭＳ Ｐゴシック" pitchFamily="34" charset="-128"/>
                <a:cs typeface="ＭＳ Ｐゴシック" pitchFamily="34" charset="-128"/>
              </a:rPr>
              <a:t>Cách</a:t>
            </a:r>
            <a:r>
              <a:rPr lang="en-US" baseline="0">
                <a:latin typeface="Arial" pitchFamily="34" charset="0"/>
                <a:ea typeface="ＭＳ Ｐゴシック" pitchFamily="34" charset="-128"/>
                <a:cs typeface="ＭＳ Ｐゴシック" pitchFamily="34" charset="-128"/>
              </a:rPr>
              <a:t> 1: </a:t>
            </a:r>
          </a:p>
          <a:p>
            <a:pPr eaLnBrk="1" hangingPunct="1"/>
            <a:r>
              <a:rPr lang="en-US">
                <a:latin typeface="Arial" pitchFamily="34" charset="0"/>
                <a:ea typeface="ＭＳ Ｐゴシック" pitchFamily="34" charset="-128"/>
                <a:cs typeface="ＭＳ Ｐゴシック" pitchFamily="34" charset="-128"/>
              </a:rPr>
              <a:t>Tác</a:t>
            </a:r>
            <a:r>
              <a:rPr lang="en-US" baseline="0">
                <a:latin typeface="Arial" pitchFamily="34" charset="0"/>
                <a:ea typeface="ＭＳ Ｐゴシック" pitchFamily="34" charset="-128"/>
                <a:cs typeface="ＭＳ Ｐゴシック" pitchFamily="34" charset="-128"/>
              </a:rPr>
              <a:t> giả đang nói về điều gì?</a:t>
            </a:r>
          </a:p>
          <a:p>
            <a:pPr eaLnBrk="1" hangingPunct="1"/>
            <a:r>
              <a:rPr lang="en-US" baseline="0">
                <a:latin typeface="Arial" pitchFamily="34" charset="0"/>
                <a:ea typeface="ＭＳ Ｐゴシック" pitchFamily="34" charset="-128"/>
                <a:cs typeface="ＭＳ Ｐゴシック" pitchFamily="34" charset="-128"/>
              </a:rPr>
              <a:t>Tác giả nói gì về đề tài này?</a:t>
            </a:r>
          </a:p>
          <a:p>
            <a:pPr eaLnBrk="1" hangingPunct="1"/>
            <a:r>
              <a:rPr lang="en-US">
                <a:latin typeface="Arial" pitchFamily="34" charset="0"/>
                <a:ea typeface="ＭＳ Ｐゴシック" pitchFamily="34" charset="-128"/>
                <a:cs typeface="ＭＳ Ｐゴシック" pitchFamily="34" charset="-128"/>
              </a:rPr>
              <a:t>Đề</a:t>
            </a:r>
            <a:r>
              <a:rPr lang="en-US" baseline="0">
                <a:latin typeface="Arial" pitchFamily="34" charset="0"/>
                <a:ea typeface="ＭＳ Ｐゴシック" pitchFamily="34" charset="-128"/>
                <a:cs typeface="ＭＳ Ｐゴシック" pitchFamily="34" charset="-128"/>
              </a:rPr>
              <a:t> tài: </a:t>
            </a:r>
            <a:r>
              <a:rPr lang="en-US">
                <a:latin typeface="Arial" pitchFamily="34" charset="0"/>
                <a:ea typeface="ＭＳ Ｐゴシック" pitchFamily="34" charset="-128"/>
                <a:cs typeface="ＭＳ Ｐゴシック" pitchFamily="34" charset="-128"/>
              </a:rPr>
              <a:t>Cơn</a:t>
            </a:r>
            <a:r>
              <a:rPr lang="en-US" baseline="0">
                <a:latin typeface="Arial" pitchFamily="34" charset="0"/>
                <a:ea typeface="ＭＳ Ｐゴシック" pitchFamily="34" charset="-128"/>
                <a:cs typeface="ＭＳ Ｐゴシック" pitchFamily="34" charset="-128"/>
              </a:rPr>
              <a:t> bão&gt;&gt;&gt;&gt; sự chống phá của Sa-tan</a:t>
            </a:r>
          </a:p>
          <a:p>
            <a:pPr eaLnBrk="1" hangingPunct="1"/>
            <a:r>
              <a:rPr lang="en-US">
                <a:latin typeface="Arial" pitchFamily="34" charset="0"/>
                <a:ea typeface="ＭＳ Ｐゴシック" pitchFamily="34" charset="-128"/>
                <a:cs typeface="ＭＳ Ｐゴシック" pitchFamily="34" charset="-128"/>
              </a:rPr>
              <a:t>Bổ</a:t>
            </a:r>
            <a:r>
              <a:rPr lang="en-US" baseline="0">
                <a:latin typeface="Arial" pitchFamily="34" charset="0"/>
                <a:ea typeface="ＭＳ Ｐゴシック" pitchFamily="34" charset="-128"/>
                <a:cs typeface="ＭＳ Ｐゴシック" pitchFamily="34" charset="-128"/>
              </a:rPr>
              <a:t> nghĩa: tin cậy quyền năng của Chúa</a:t>
            </a:r>
          </a:p>
          <a:p>
            <a:pPr eaLnBrk="1" hangingPunct="1"/>
            <a:r>
              <a:rPr lang="en-US" baseline="0">
                <a:latin typeface="Arial" pitchFamily="34" charset="0"/>
                <a:ea typeface="ＭＳ Ｐゴシック" pitchFamily="34" charset="-128"/>
                <a:cs typeface="ＭＳ Ｐゴシック" pitchFamily="34" charset="-128"/>
              </a:rPr>
              <a:t>Kết hợp lại: </a:t>
            </a:r>
          </a:p>
          <a:p>
            <a:pPr eaLnBrk="1" hangingPunct="1"/>
            <a:r>
              <a:rPr lang="en-US" baseline="0">
                <a:latin typeface="Arial" pitchFamily="34" charset="0"/>
                <a:ea typeface="ＭＳ Ｐゴシック" pitchFamily="34" charset="-128"/>
                <a:cs typeface="ＭＳ Ｐゴシック" pitchFamily="34" charset="-128"/>
              </a:rPr>
              <a:t>Tin cậy Chúa sẽ dẹp yên những bão tố của cuộc sống</a:t>
            </a:r>
          </a:p>
          <a:p>
            <a:pPr eaLnBrk="1" hangingPunct="1"/>
            <a:r>
              <a:rPr lang="en-US" baseline="0">
                <a:latin typeface="Arial" pitchFamily="34" charset="0"/>
                <a:ea typeface="ＭＳ Ｐゴシック" pitchFamily="34" charset="-128"/>
                <a:cs typeface="ＭＳ Ｐゴシック" pitchFamily="34" charset="-128"/>
              </a:rPr>
              <a:t>Giữa những bão tố của cuộc đời, chúng ta tin cậy Chúa và  chúng ta chống cự Sa-tan</a:t>
            </a:r>
          </a:p>
          <a:p>
            <a:pPr eaLnBrk="1" hangingPunct="1"/>
            <a:r>
              <a:rPr lang="en-US" baseline="0">
                <a:latin typeface="Arial" pitchFamily="34" charset="0"/>
                <a:ea typeface="ＭＳ Ｐゴシック" pitchFamily="34" charset="-128"/>
                <a:cs typeface="ＭＳ Ｐゴシック" pitchFamily="34" charset="-128"/>
              </a:rPr>
              <a:t>( khi Chúa quở bão= quở Sa-tan:)</a:t>
            </a:r>
          </a:p>
          <a:p>
            <a:pPr eaLnBrk="1" hangingPunct="1"/>
            <a:r>
              <a:rPr lang="en-US" u="sng">
                <a:latin typeface="Arial" pitchFamily="34" charset="0"/>
                <a:ea typeface="ＭＳ Ｐゴシック" pitchFamily="34" charset="-128"/>
                <a:cs typeface="ＭＳ Ｐゴシック" pitchFamily="34" charset="-128"/>
              </a:rPr>
              <a:t>Cách</a:t>
            </a:r>
            <a:r>
              <a:rPr lang="en-US" u="sng" baseline="0">
                <a:latin typeface="Arial" pitchFamily="34" charset="0"/>
                <a:ea typeface="ＭＳ Ｐゴシック" pitchFamily="34" charset="-128"/>
                <a:cs typeface="ＭＳ Ｐゴシック" pitchFamily="34" charset="-128"/>
              </a:rPr>
              <a:t> 2:</a:t>
            </a:r>
            <a:r>
              <a:rPr lang="en-US" baseline="0">
                <a:latin typeface="Arial" pitchFamily="34" charset="0"/>
                <a:ea typeface="ＭＳ Ｐゴシック" pitchFamily="34" charset="-128"/>
                <a:cs typeface="ＭＳ Ｐゴシック" pitchFamily="34" charset="-128"/>
              </a:rPr>
              <a:t> Phân đoạn này đang giải đáp cho câu hỏi nào?</a:t>
            </a:r>
          </a:p>
          <a:p>
            <a:pPr eaLnBrk="1" hangingPunct="1"/>
            <a:r>
              <a:rPr lang="en-US" baseline="0">
                <a:latin typeface="Arial" pitchFamily="34" charset="0"/>
                <a:ea typeface="ＭＳ Ｐゴシック" pitchFamily="34" charset="-128"/>
                <a:cs typeface="ＭＳ Ｐゴシック" pitchFamily="34" charset="-128"/>
              </a:rPr>
              <a:t>(tại sao chúng ta sợ </a:t>
            </a:r>
          </a:p>
          <a:p>
            <a:pPr eaLnBrk="1" hangingPunct="1"/>
            <a:r>
              <a:rPr lang="en-US" baseline="0">
                <a:latin typeface="Arial" pitchFamily="34" charset="0"/>
                <a:ea typeface="ＭＳ Ｐゴシック" pitchFamily="34" charset="-128"/>
                <a:cs typeface="ＭＳ Ｐゴシック" pitchFamily="34" charset="-128"/>
              </a:rPr>
              <a:t>Làm sao chúng ta bình tiịnh những cơn bão tố của cuộc tố?</a:t>
            </a:r>
          </a:p>
          <a:p>
            <a:pPr eaLnBrk="1" hangingPunct="1"/>
            <a:r>
              <a:rPr lang="en-US">
                <a:latin typeface="Arial" pitchFamily="34" charset="0"/>
                <a:ea typeface="ＭＳ Ｐゴシック" pitchFamily="34" charset="-128"/>
                <a:cs typeface="ＭＳ Ｐゴシック" pitchFamily="34" charset="-128"/>
              </a:rPr>
              <a:t>&gt;&gt;&gt; </a:t>
            </a:r>
            <a:r>
              <a:rPr lang="en-US" baseline="0">
                <a:latin typeface="Arial" pitchFamily="34" charset="0"/>
                <a:ea typeface="ＭＳ Ｐゴシック" pitchFamily="34" charset="-128"/>
                <a:cs typeface="ＭＳ Ｐゴシック" pitchFamily="34" charset="-128"/>
              </a:rPr>
              <a:t>Giữa những bão tố của cuộc đời, chúng ta chống cự Sa-tan và chúng ta tin cậy Chúa.</a:t>
            </a:r>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7C0B83-1E93-44ED-9AA2-43DD1DB2A0B0}" type="slidenum">
              <a:rPr lang="en-US" sz="1200"/>
              <a:pPr/>
              <a:t>76</a:t>
            </a:fld>
            <a:endParaRPr lang="en-US" sz="1200"/>
          </a:p>
        </p:txBody>
      </p:sp>
      <p:sp>
        <p:nvSpPr>
          <p:cNvPr id="41987" name="Rectangle 2"/>
          <p:cNvSpPr>
            <a:spLocks noGrp="1" noRot="1" noChangeAspect="1" noChangeArrowheads="1" noTextEdit="1"/>
          </p:cNvSpPr>
          <p:nvPr>
            <p:ph type="sldImg"/>
          </p:nvPr>
        </p:nvSpPr>
        <p:spPr bwMode="auto">
          <a:xfrm>
            <a:off x="330200" y="696913"/>
            <a:ext cx="6197600" cy="34861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34" charset="0"/>
                <a:ea typeface="ＭＳ Ｐゴシック" pitchFamily="34" charset="-128"/>
              </a:rPr>
              <a:t>Giải nghĩa: (muốn</a:t>
            </a:r>
            <a:r>
              <a:rPr lang="en-US" baseline="0">
                <a:latin typeface="Arial" pitchFamily="34" charset="0"/>
                <a:ea typeface="ＭＳ Ｐゴシック" pitchFamily="34" charset="-128"/>
              </a:rPr>
              <a:t> người nghe hiểu, hình dung </a:t>
            </a:r>
            <a:endParaRPr 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7C0B83-1E93-44ED-9AA2-43DD1DB2A0B0}" type="slidenum">
              <a:rPr lang="en-US" sz="1200"/>
              <a:pPr/>
              <a:t>77</a:t>
            </a:fld>
            <a:endParaRPr lang="en-US" sz="1200"/>
          </a:p>
        </p:txBody>
      </p:sp>
      <p:sp>
        <p:nvSpPr>
          <p:cNvPr id="41987" name="Rectangle 2"/>
          <p:cNvSpPr>
            <a:spLocks noGrp="1" noRot="1" noChangeAspect="1" noChangeArrowheads="1" noTextEdit="1"/>
          </p:cNvSpPr>
          <p:nvPr>
            <p:ph type="sldImg"/>
          </p:nvPr>
        </p:nvSpPr>
        <p:spPr bwMode="auto">
          <a:xfrm>
            <a:off x="330200" y="696913"/>
            <a:ext cx="6197600" cy="34861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34" charset="0"/>
                <a:ea typeface="ＭＳ Ｐゴシック" pitchFamily="34" charset="-128"/>
              </a:rPr>
              <a:t>Liên quan đến đến</a:t>
            </a:r>
            <a:r>
              <a:rPr lang="en-US" baseline="0">
                <a:latin typeface="Arial" pitchFamily="34" charset="0"/>
                <a:ea typeface="ＭＳ Ｐゴシック" pitchFamily="34" charset="-128"/>
              </a:rPr>
              <a:t> lòng</a:t>
            </a:r>
          </a:p>
          <a:p>
            <a:pPr eaLnBrk="1" hangingPunct="1"/>
            <a:r>
              <a:rPr lang="en-US" baseline="0">
                <a:latin typeface="Arial" pitchFamily="34" charset="0"/>
                <a:ea typeface="ＭＳ Ｐゴシック" pitchFamily="34" charset="-128"/>
              </a:rPr>
              <a:t>Liên quan đến những niềm tin của họ: </a:t>
            </a:r>
          </a:p>
          <a:p>
            <a:pPr eaLnBrk="1" hangingPunct="1"/>
            <a:r>
              <a:rPr lang="en-US" baseline="0">
                <a:latin typeface="Arial" pitchFamily="34" charset="0"/>
                <a:ea typeface="ＭＳ Ｐゴシック" pitchFamily="34" charset="-128"/>
              </a:rPr>
              <a:t>&gt;&gt;&gt;thính giả phải  hiểuđược phần được chứng minh</a:t>
            </a:r>
            <a:endParaRPr lang="en-US">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457200">
              <a:lnSpc>
                <a:spcPct val="90000"/>
              </a:lnSpc>
              <a:spcAft>
                <a:spcPts val="600"/>
              </a:spcAft>
              <a:buFont typeface="Wingdings" panose="05000000000000000000" pitchFamily="2" charset="2"/>
              <a:buChar char="Ø"/>
            </a:pPr>
            <a:r>
              <a:rPr lang="en-US" sz="1200" b="1" err="1">
                <a:latin typeface="Times New Roman" panose="02020603050405020304" pitchFamily="18" charset="0"/>
                <a:cs typeface="Times New Roman" panose="02020603050405020304" pitchFamily="18" charset="0"/>
              </a:rPr>
              <a:t>Họ</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không</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thấy</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kết</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nối</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nguyên</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nhân-kết</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quả</a:t>
            </a:r>
            <a:r>
              <a:rPr lang="en-US" sz="1200" b="1">
                <a:latin typeface="Times New Roman" panose="02020603050405020304" pitchFamily="18" charset="0"/>
                <a:cs typeface="Times New Roman" panose="02020603050405020304" pitchFamily="18" charset="0"/>
              </a:rPr>
              <a:t>. Kinh Thánh dùng</a:t>
            </a:r>
            <a:r>
              <a:rPr lang="en-US" sz="1200" b="1" baseline="0">
                <a:latin typeface="Times New Roman" panose="02020603050405020304" pitchFamily="18" charset="0"/>
                <a:cs typeface="Times New Roman" panose="02020603050405020304" pitchFamily="18" charset="0"/>
              </a:rPr>
              <a:t> những lập luận nhân </a:t>
            </a:r>
            <a:r>
              <a:rPr lang="mr-IN" sz="1200" b="1" baseline="0">
                <a:latin typeface="Times New Roman" panose="02020603050405020304" pitchFamily="18" charset="0"/>
                <a:cs typeface="Times New Roman" panose="02020603050405020304" pitchFamily="18" charset="0"/>
              </a:rPr>
              <a:t>–</a:t>
            </a:r>
            <a:r>
              <a:rPr lang="en-US" sz="1200" b="1" baseline="0">
                <a:latin typeface="Times New Roman" panose="02020603050405020304" pitchFamily="18" charset="0"/>
                <a:cs typeface="Times New Roman" panose="02020603050405020304" pitchFamily="18" charset="0"/>
              </a:rPr>
              <a:t>quả: nếu </a:t>
            </a:r>
            <a:r>
              <a:rPr lang="mr-IN" sz="1200" b="1" baseline="0">
                <a:latin typeface="Times New Roman" panose="02020603050405020304" pitchFamily="18" charset="0"/>
                <a:cs typeface="Times New Roman" panose="02020603050405020304" pitchFamily="18" charset="0"/>
              </a:rPr>
              <a:t>…</a:t>
            </a:r>
            <a:r>
              <a:rPr lang="en-US" sz="1200" b="1" baseline="0">
                <a:latin typeface="Times New Roman" panose="02020603050405020304" pitchFamily="18" charset="0"/>
                <a:cs typeface="Times New Roman" panose="02020603050405020304" pitchFamily="18" charset="0"/>
              </a:rPr>
              <a:t> Thì: vd: Ê-phê-sô 6:</a:t>
            </a:r>
            <a:endParaRPr lang="en-US" sz="1200" b="1">
              <a:latin typeface="Times New Roman" panose="02020603050405020304" pitchFamily="18" charset="0"/>
              <a:cs typeface="Times New Roman" panose="02020603050405020304" pitchFamily="18" charset="0"/>
            </a:endParaRPr>
          </a:p>
          <a:p>
            <a:pPr marL="228600" indent="-457200">
              <a:lnSpc>
                <a:spcPct val="90000"/>
              </a:lnSpc>
              <a:spcAft>
                <a:spcPts val="600"/>
              </a:spcAft>
              <a:buFont typeface="Wingdings" panose="05000000000000000000" pitchFamily="2" charset="2"/>
              <a:buChar char="Ø"/>
            </a:pPr>
            <a:r>
              <a:rPr lang="en-US" sz="1200" b="1" err="1">
                <a:latin typeface="Times New Roman" panose="02020603050405020304" pitchFamily="18" charset="0"/>
                <a:cs typeface="Times New Roman" panose="02020603050405020304" pitchFamily="18" charset="0"/>
              </a:rPr>
              <a:t>Nó</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có</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vẻ</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trái</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ngược</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với</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cuộc</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sống</a:t>
            </a:r>
            <a:r>
              <a:rPr lang="en-US" sz="1200" b="1">
                <a:latin typeface="Times New Roman" panose="02020603050405020304" pitchFamily="18" charset="0"/>
                <a:cs typeface="Times New Roman" panose="02020603050405020304" pitchFamily="18" charset="0"/>
              </a:rPr>
              <a:t>.</a:t>
            </a:r>
          </a:p>
          <a:p>
            <a:pPr marL="228600" indent="-457200">
              <a:lnSpc>
                <a:spcPct val="90000"/>
              </a:lnSpc>
              <a:spcAft>
                <a:spcPts val="600"/>
              </a:spcAft>
              <a:buFont typeface="Wingdings" panose="05000000000000000000" pitchFamily="2" charset="2"/>
              <a:buChar char="Ø"/>
            </a:pPr>
            <a:r>
              <a:rPr lang="en-US" sz="1200" b="1" err="1">
                <a:latin typeface="Times New Roman" panose="02020603050405020304" pitchFamily="18" charset="0"/>
                <a:cs typeface="Times New Roman" panose="02020603050405020304" pitchFamily="18" charset="0"/>
              </a:rPr>
              <a:t>Một</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cái</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gì</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đó</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khác</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trở</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nên</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quan</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trọng</a:t>
            </a:r>
            <a:r>
              <a:rPr lang="en-US" sz="1200" b="1">
                <a:latin typeface="Times New Roman" panose="02020603050405020304" pitchFamily="18" charset="0"/>
                <a:cs typeface="Times New Roman" panose="02020603050405020304" pitchFamily="18" charset="0"/>
              </a:rPr>
              <a:t> </a:t>
            </a:r>
            <a:r>
              <a:rPr lang="en-US" sz="1200" b="1" err="1">
                <a:latin typeface="Times New Roman" panose="02020603050405020304" pitchFamily="18" charset="0"/>
                <a:cs typeface="Times New Roman" panose="02020603050405020304" pitchFamily="18" charset="0"/>
              </a:rPr>
              <a:t>hơn</a:t>
            </a:r>
            <a:r>
              <a:rPr lang="en-US" sz="1200" b="1">
                <a:latin typeface="Times New Roman" panose="02020603050405020304" pitchFamily="18" charset="0"/>
                <a:cs typeface="Times New Roman" panose="02020603050405020304" pitchFamily="18" charset="0"/>
              </a:rPr>
              <a:t>.</a:t>
            </a:r>
          </a:p>
          <a:p>
            <a:endParaRPr lang="en-US"/>
          </a:p>
        </p:txBody>
      </p:sp>
      <p:sp>
        <p:nvSpPr>
          <p:cNvPr id="4" name="Slide Number Placeholder 3"/>
          <p:cNvSpPr>
            <a:spLocks noGrp="1"/>
          </p:cNvSpPr>
          <p:nvPr>
            <p:ph type="sldNum" sz="quarter" idx="10"/>
          </p:nvPr>
        </p:nvSpPr>
        <p:spPr/>
        <p:txBody>
          <a:bodyPr/>
          <a:lstStyle/>
          <a:p>
            <a:fld id="{2518A8B3-CB7C-4CB5-8FA3-82B640F06AFC}" type="slidenum">
              <a:rPr lang="en-US" smtClean="0"/>
              <a:t>78</a:t>
            </a:fld>
            <a:endParaRPr lang="en-US"/>
          </a:p>
        </p:txBody>
      </p:sp>
    </p:spTree>
    <p:extLst>
      <p:ext uri="{BB962C8B-B14F-4D97-AF65-F5344CB8AC3E}">
        <p14:creationId xmlns:p14="http://schemas.microsoft.com/office/powerpoint/2010/main" val="53812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831CA88-A8C0-4E34-AB5D-A20306A6A5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F43E24-3380-4C7C-8D52-C6ED41B0CFF9}" type="slidenum">
              <a:rPr lang="en-US" altLang="en-US" sz="1200"/>
              <a:pPr/>
              <a:t>5</a:t>
            </a:fld>
            <a:endParaRPr lang="en-US" altLang="en-US" sz="1200"/>
          </a:p>
        </p:txBody>
      </p:sp>
      <p:sp>
        <p:nvSpPr>
          <p:cNvPr id="33795" name="Rectangle 2">
            <a:extLst>
              <a:ext uri="{FF2B5EF4-FFF2-40B4-BE49-F238E27FC236}">
                <a16:creationId xmlns:a16="http://schemas.microsoft.com/office/drawing/2014/main" id="{EB11700B-1958-4E06-A03D-6EFCDE8277C2}"/>
              </a:ext>
            </a:extLst>
          </p:cNvPr>
          <p:cNvSpPr>
            <a:spLocks noGrp="1" noRot="1" noChangeAspect="1" noChangeArrowheads="1" noTextEdit="1"/>
          </p:cNvSpPr>
          <p:nvPr>
            <p:ph type="sldImg"/>
          </p:nvPr>
        </p:nvSpPr>
        <p:spPr>
          <a:xfrm>
            <a:off x="342900" y="703263"/>
            <a:ext cx="6172200" cy="3473450"/>
          </a:xfrm>
          <a:solidFill>
            <a:srgbClr val="FFFFFF"/>
          </a:solidFill>
          <a:ln/>
        </p:spPr>
      </p:sp>
      <p:sp>
        <p:nvSpPr>
          <p:cNvPr id="33796" name="Rectangle 3">
            <a:extLst>
              <a:ext uri="{FF2B5EF4-FFF2-40B4-BE49-F238E27FC236}">
                <a16:creationId xmlns:a16="http://schemas.microsoft.com/office/drawing/2014/main" id="{D1CBCAA4-7FCA-4220-9650-2ED827F4895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73682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7C0B83-1E93-44ED-9AA2-43DD1DB2A0B0}" type="slidenum">
              <a:rPr lang="en-US" sz="1200"/>
              <a:pPr/>
              <a:t>79</a:t>
            </a:fld>
            <a:endParaRPr lang="en-US" sz="1200"/>
          </a:p>
        </p:txBody>
      </p:sp>
      <p:sp>
        <p:nvSpPr>
          <p:cNvPr id="41987" name="Rectangle 2"/>
          <p:cNvSpPr>
            <a:spLocks noGrp="1" noRot="1" noChangeAspect="1" noChangeArrowheads="1" noTextEdit="1"/>
          </p:cNvSpPr>
          <p:nvPr>
            <p:ph type="sldImg"/>
          </p:nvPr>
        </p:nvSpPr>
        <p:spPr bwMode="auto">
          <a:xfrm>
            <a:off x="330200" y="696913"/>
            <a:ext cx="6197600" cy="34861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34" charset="0"/>
                <a:ea typeface="ＭＳ Ｐゴシック" pitchFamily="34" charset="-128"/>
              </a:rPr>
              <a:t>Câu</a:t>
            </a:r>
            <a:r>
              <a:rPr lang="en-US" baseline="0">
                <a:latin typeface="Arial" pitchFamily="34" charset="0"/>
                <a:ea typeface="ＭＳ Ｐゴシック" pitchFamily="34" charset="-128"/>
              </a:rPr>
              <a:t> hỏi 3 liên quan đến đến ý chí:</a:t>
            </a:r>
          </a:p>
          <a:p>
            <a:pPr eaLnBrk="1" hangingPunct="1"/>
            <a:r>
              <a:rPr lang="en-US" baseline="0">
                <a:latin typeface="Arial" pitchFamily="34" charset="0"/>
                <a:ea typeface="ＭＳ Ｐゴシック" pitchFamily="34" charset="-128"/>
              </a:rPr>
              <a:t>Áp dụng ra sao , bằng cách nào. </a:t>
            </a:r>
          </a:p>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679C287C-A791-4240-8E77-559FB175BDBC}" type="slidenum">
              <a:rPr lang="en-US" sz="1200"/>
              <a:pPr/>
              <a:t>81</a:t>
            </a:fld>
            <a:endParaRPr lang="en-US" sz="1200"/>
          </a:p>
        </p:txBody>
      </p:sp>
      <p:sp>
        <p:nvSpPr>
          <p:cNvPr id="37891" name="Rectangle 1026"/>
          <p:cNvSpPr>
            <a:spLocks noGrp="1" noRot="1" noChangeAspect="1" noChangeArrowheads="1" noTextEdit="1"/>
          </p:cNvSpPr>
          <p:nvPr>
            <p:ph type="sldImg"/>
          </p:nvPr>
        </p:nvSpPr>
        <p:spPr>
          <a:solidFill>
            <a:srgbClr val="FFFFFF"/>
          </a:solidFill>
          <a:ln/>
        </p:spPr>
      </p:sp>
      <p:sp>
        <p:nvSpPr>
          <p:cNvPr id="3789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pitchFamily="-128" charset="-128"/>
              </a:rPr>
              <a:t>In Thailand elephants paint pictures.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496B969E-80C7-4920-BD92-ED6CCF155B96}" type="slidenum">
              <a:rPr lang="en-US" sz="1200"/>
              <a:pPr/>
              <a:t>82</a:t>
            </a:fld>
            <a:endParaRPr lang="en-US" sz="1200"/>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128"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ECBE0892-9EC0-47CD-9C41-2DB0F8A7641B}" type="slidenum">
              <a:rPr lang="en-US" sz="1200">
                <a:solidFill>
                  <a:srgbClr val="000000"/>
                </a:solidFill>
              </a:rPr>
              <a:pPr/>
              <a:t>83</a:t>
            </a:fld>
            <a:endParaRPr lang="en-US" sz="1200">
              <a:solidFill>
                <a:srgbClr val="000000"/>
              </a:solidFill>
            </a:endParaRPr>
          </a:p>
        </p:txBody>
      </p:sp>
      <p:sp>
        <p:nvSpPr>
          <p:cNvPr id="45059" name="Rectangle 1026"/>
          <p:cNvSpPr>
            <a:spLocks noGrp="1" noRot="1" noChangeAspect="1" noChangeArrowheads="1" noTextEdit="1"/>
          </p:cNvSpPr>
          <p:nvPr>
            <p:ph type="sldImg"/>
          </p:nvPr>
        </p:nvSpPr>
        <p:spPr>
          <a:solidFill>
            <a:srgbClr val="FFFFFF"/>
          </a:solidFill>
          <a:ln/>
        </p:spPr>
      </p:sp>
      <p:sp>
        <p:nvSpPr>
          <p:cNvPr id="45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Mác </a:t>
            </a:r>
          </a:p>
          <a:p>
            <a:pPr marL="228600" indent="-228600">
              <a:buAutoNum type="arabicPeriod"/>
            </a:pPr>
            <a:r>
              <a:rPr lang="en-US"/>
              <a:t>Nghịch</a:t>
            </a:r>
            <a:r>
              <a:rPr lang="en-US" baseline="0"/>
              <a:t> cảnh đến với mỗi người.</a:t>
            </a:r>
          </a:p>
          <a:p>
            <a:pPr marL="228600" indent="-228600">
              <a:buAutoNum type="arabicPeriod"/>
            </a:pPr>
            <a:r>
              <a:rPr lang="en-US"/>
              <a:t>Chúa Giê-xu yêu</a:t>
            </a:r>
            <a:r>
              <a:rPr lang="en-US" baseline="0"/>
              <a:t> mọi người</a:t>
            </a:r>
          </a:p>
          <a:p>
            <a:r>
              <a:rPr lang="en-US" baseline="0"/>
              <a:t>3. Đức tin vượt qua được mọi người</a:t>
            </a:r>
            <a:endParaRPr lang="en-US"/>
          </a:p>
        </p:txBody>
      </p:sp>
      <p:sp>
        <p:nvSpPr>
          <p:cNvPr id="4" name="Slide Number Placeholder 3"/>
          <p:cNvSpPr>
            <a:spLocks noGrp="1"/>
          </p:cNvSpPr>
          <p:nvPr>
            <p:ph type="sldNum" sz="quarter" idx="10"/>
          </p:nvPr>
        </p:nvSpPr>
        <p:spPr/>
        <p:txBody>
          <a:bodyPr/>
          <a:lstStyle/>
          <a:p>
            <a:fld id="{2518A8B3-CB7C-4CB5-8FA3-82B640F06AFC}" type="slidenum">
              <a:rPr lang="en-US" smtClean="0"/>
              <a:t>84</a:t>
            </a:fld>
            <a:endParaRPr lang="en-US"/>
          </a:p>
        </p:txBody>
      </p:sp>
    </p:spTree>
    <p:extLst>
      <p:ext uri="{BB962C8B-B14F-4D97-AF65-F5344CB8AC3E}">
        <p14:creationId xmlns:p14="http://schemas.microsoft.com/office/powerpoint/2010/main" val="613241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AD44068C-BC8C-494F-A692-5B9965BD92C8}" type="slidenum">
              <a:rPr lang="en-US" sz="1200"/>
              <a:pPr/>
              <a:t>87</a:t>
            </a:fld>
            <a:endParaRPr lang="en-US" sz="120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49296FC-C64A-46CD-B79B-C82FB377CD3C}" type="slidenum">
              <a:rPr lang="en-US" sz="1200"/>
              <a:pPr/>
              <a:t>88</a:t>
            </a:fld>
            <a:endParaRPr lang="en-US"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33E7C502-AE75-4873-88B2-1AC4BFC95128}" type="slidenum">
              <a:rPr lang="en-US" sz="1200"/>
              <a:pPr/>
              <a:t>89</a:t>
            </a:fld>
            <a:endParaRPr lang="en-US" sz="1200"/>
          </a:p>
        </p:txBody>
      </p:sp>
      <p:sp>
        <p:nvSpPr>
          <p:cNvPr id="55299" name="Rectangle 1026"/>
          <p:cNvSpPr>
            <a:spLocks noGrp="1" noRot="1" noChangeAspect="1" noChangeArrowheads="1" noTextEdit="1"/>
          </p:cNvSpPr>
          <p:nvPr>
            <p:ph type="sldImg"/>
          </p:nvPr>
        </p:nvSpPr>
        <p:spPr>
          <a:solidFill>
            <a:srgbClr val="FFFFFF"/>
          </a:solidFill>
          <a:ln/>
        </p:spPr>
      </p:sp>
      <p:sp>
        <p:nvSpPr>
          <p:cNvPr id="55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061A6B17-434C-4567-8B05-41C4491B24F4}" type="slidenum">
              <a:rPr lang="en-US" sz="1200"/>
              <a:pPr/>
              <a:t>90</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12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74BFD5C-774A-4813-A777-F19D3B5A5AEE}" type="slidenum">
              <a:rPr lang="en-US" sz="1200"/>
              <a:pPr/>
              <a:t>95</a:t>
            </a:fld>
            <a:endParaRPr lang="en-US" sz="1200"/>
          </a:p>
        </p:txBody>
      </p:sp>
      <p:sp>
        <p:nvSpPr>
          <p:cNvPr id="45059" name="Rectangle 1026"/>
          <p:cNvSpPr>
            <a:spLocks noGrp="1" noRot="1" noChangeAspect="1" noChangeArrowheads="1" noTextEdit="1"/>
          </p:cNvSpPr>
          <p:nvPr>
            <p:ph type="sldImg"/>
          </p:nvPr>
        </p:nvSpPr>
        <p:spPr>
          <a:solidFill>
            <a:srgbClr val="FFFFFF"/>
          </a:solidFill>
          <a:ln/>
        </p:spPr>
      </p:sp>
      <p:sp>
        <p:nvSpPr>
          <p:cNvPr id="45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18A8B3-CB7C-4CB5-8FA3-82B640F06AFC}" type="slidenum">
              <a:rPr lang="en-US" smtClean="0"/>
              <a:t>14</a:t>
            </a:fld>
            <a:endParaRPr lang="en-US"/>
          </a:p>
        </p:txBody>
      </p:sp>
    </p:spTree>
    <p:extLst>
      <p:ext uri="{BB962C8B-B14F-4D97-AF65-F5344CB8AC3E}">
        <p14:creationId xmlns:p14="http://schemas.microsoft.com/office/powerpoint/2010/main" val="2132140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PHƯƠNG PHÁP QUY NẠP</a:t>
            </a:r>
          </a:p>
          <a:p>
            <a:r>
              <a:rPr lang="en-US"/>
              <a:t>Mác 4:</a:t>
            </a:r>
            <a:r>
              <a:rPr lang="en-US" baseline="0"/>
              <a:t> </a:t>
            </a:r>
          </a:p>
          <a:p>
            <a:r>
              <a:rPr lang="en-US" baseline="0"/>
              <a:t>Đầu bài giảng: HỎI: quý vị làm gì khi gặp bão</a:t>
            </a:r>
          </a:p>
          <a:p>
            <a:r>
              <a:rPr lang="en-US" baseline="0"/>
              <a:t>Hôn nhân</a:t>
            </a:r>
          </a:p>
          <a:p>
            <a:r>
              <a:rPr lang="en-US" baseline="0"/>
              <a:t>Tài chánh</a:t>
            </a:r>
          </a:p>
          <a:p>
            <a:r>
              <a:rPr lang="en-US" baseline="0"/>
              <a:t>Sức khỏe</a:t>
            </a:r>
          </a:p>
          <a:p>
            <a:r>
              <a:rPr lang="en-US" baseline="0"/>
              <a:t>Thấy mình làm gì khi gặp bão</a:t>
            </a:r>
          </a:p>
          <a:p>
            <a:r>
              <a:rPr lang="en-US" baseline="0"/>
              <a:t>Khi gặp bão, chống cự Sa-tan và tin cậy Chúa</a:t>
            </a:r>
          </a:p>
          <a:p>
            <a:endParaRPr lang="en-US"/>
          </a:p>
        </p:txBody>
      </p:sp>
      <p:sp>
        <p:nvSpPr>
          <p:cNvPr id="4" name="Slide Number Placeholder 3"/>
          <p:cNvSpPr>
            <a:spLocks noGrp="1"/>
          </p:cNvSpPr>
          <p:nvPr>
            <p:ph type="sldNum" sz="quarter" idx="10"/>
          </p:nvPr>
        </p:nvSpPr>
        <p:spPr/>
        <p:txBody>
          <a:bodyPr/>
          <a:lstStyle/>
          <a:p>
            <a:fld id="{2518A8B3-CB7C-4CB5-8FA3-82B640F06AFC}" type="slidenum">
              <a:rPr lang="en-US" smtClean="0"/>
              <a:t>96</a:t>
            </a:fld>
            <a:endParaRPr lang="en-US"/>
          </a:p>
        </p:txBody>
      </p:sp>
    </p:spTree>
    <p:extLst>
      <p:ext uri="{BB962C8B-B14F-4D97-AF65-F5344CB8AC3E}">
        <p14:creationId xmlns:p14="http://schemas.microsoft.com/office/powerpoint/2010/main" val="226062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Ngày</a:t>
            </a:r>
            <a:r>
              <a:rPr lang="en-US" baseline="0"/>
              <a:t> này chúng ta học được:</a:t>
            </a:r>
          </a:p>
          <a:p>
            <a:r>
              <a:rPr lang="en-US" baseline="0"/>
              <a:t>Tin Chúa giữa bão tố cuộc đời, chúng ta tin cậy Chúa</a:t>
            </a:r>
          </a:p>
          <a:p>
            <a:endParaRPr lang="en-US" baseline="0"/>
          </a:p>
          <a:p>
            <a:endParaRPr lang="en-US" baseline="0"/>
          </a:p>
          <a:p>
            <a:r>
              <a:rPr lang="en-US" baseline="0"/>
              <a:t>Giữa giông bão cuộc 9dời, chúng ta chống cự Sa-tan và tin cậy Chúa</a:t>
            </a:r>
          </a:p>
          <a:p>
            <a:endParaRPr lang="en-US"/>
          </a:p>
        </p:txBody>
      </p:sp>
      <p:sp>
        <p:nvSpPr>
          <p:cNvPr id="4" name="Slide Number Placeholder 3"/>
          <p:cNvSpPr>
            <a:spLocks noGrp="1"/>
          </p:cNvSpPr>
          <p:nvPr>
            <p:ph type="sldNum" sz="quarter" idx="10"/>
          </p:nvPr>
        </p:nvSpPr>
        <p:spPr/>
        <p:txBody>
          <a:bodyPr/>
          <a:lstStyle/>
          <a:p>
            <a:fld id="{2518A8B3-CB7C-4CB5-8FA3-82B640F06AFC}" type="slidenum">
              <a:rPr lang="en-US" smtClean="0"/>
              <a:t>97</a:t>
            </a:fld>
            <a:endParaRPr lang="en-US"/>
          </a:p>
        </p:txBody>
      </p:sp>
    </p:spTree>
    <p:extLst>
      <p:ext uri="{BB962C8B-B14F-4D97-AF65-F5344CB8AC3E}">
        <p14:creationId xmlns:p14="http://schemas.microsoft.com/office/powerpoint/2010/main" val="1467994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B54BBDFB-B240-4D93-BE37-09E3BF28BEA5}" type="slidenum">
              <a:rPr lang="en-US" sz="1200"/>
              <a:pPr/>
              <a:t>100</a:t>
            </a:fld>
            <a:endParaRPr lang="en-US" sz="1200"/>
          </a:p>
        </p:txBody>
      </p:sp>
      <p:sp>
        <p:nvSpPr>
          <p:cNvPr id="30723" name="Rectangle 2"/>
          <p:cNvSpPr>
            <a:spLocks noGrp="1" noRot="1" noChangeAspect="1" noChangeArrowheads="1" noTextEdit="1"/>
          </p:cNvSpPr>
          <p:nvPr>
            <p:ph type="sldImg"/>
          </p:nvPr>
        </p:nvSpPr>
        <p:spPr>
          <a:xfrm>
            <a:off x="342900" y="703263"/>
            <a:ext cx="6172200" cy="3473450"/>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ea typeface="ＭＳ Ｐゴシック" pitchFamily="-128" charset="-128"/>
              </a:rPr>
              <a:t>Welcome &amp; thanks</a:t>
            </a:r>
          </a:p>
        </p:txBody>
      </p:sp>
    </p:spTree>
    <p:extLst>
      <p:ext uri="{BB962C8B-B14F-4D97-AF65-F5344CB8AC3E}">
        <p14:creationId xmlns:p14="http://schemas.microsoft.com/office/powerpoint/2010/main" val="5579125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848772E-564D-4B3C-A66A-9E60CD3E6C99}" type="slidenum">
              <a:rPr lang="en-US" sz="1200"/>
              <a:pPr/>
              <a:t>102</a:t>
            </a:fld>
            <a:endParaRPr lang="en-US" sz="1200"/>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175346C-DB39-4B93-9060-BA131AAC3A9F}" type="slidenum">
              <a:rPr lang="en-US" sz="1200"/>
              <a:pPr/>
              <a:t>103</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atin typeface="Arial" pitchFamily="34" charset="0"/>
                <a:ea typeface="ＭＳ Ｐゴシック" pitchFamily="34" charset="-128"/>
              </a:rPr>
              <a:t>Cmìnhhuyện</a:t>
            </a:r>
            <a:r>
              <a:rPr lang="en-US" baseline="0">
                <a:latin typeface="Arial" pitchFamily="34" charset="0"/>
                <a:ea typeface="ＭＳ Ｐゴシック" pitchFamily="34" charset="-128"/>
              </a:rPr>
              <a:t> của mình: đã xảy ra cho </a:t>
            </a:r>
            <a:endParaRPr lang="en-US">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F9FFE7C-58D6-4E24-9DD7-0C0BF11544FE}" type="slidenum">
              <a:rPr lang="en-US" sz="1200"/>
              <a:pPr/>
              <a:t>104</a:t>
            </a:fld>
            <a:endParaRPr lang="en-US" sz="120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D7062D7-50D2-4349-BE82-0E5EE0BBE284}" type="slidenum">
              <a:rPr lang="en-US" sz="1200"/>
              <a:pPr/>
              <a:t>105</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ED0927E-0576-4103-867A-AF1DE35C6780}" type="slidenum">
              <a:rPr lang="en-US" sz="1200"/>
              <a:pPr/>
              <a:t>106</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5C6C3B38-0CF3-4098-9AE9-D4B629149298}" type="slidenum">
              <a:rPr lang="en-US" sz="1200"/>
              <a:pPr/>
              <a:t>107</a:t>
            </a:fld>
            <a:endParaRPr lang="en-US"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ea typeface="ＭＳ Ｐゴシック" pitchFamily="-128"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AC0A223-5CDF-40EE-A9B4-12143672BEEA}" type="slidenum">
              <a:rPr lang="en-US" sz="1200"/>
              <a:pPr/>
              <a:t>108</a:t>
            </a:fld>
            <a:endParaRPr lang="en-US" sz="120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18A8B3-CB7C-4CB5-8FA3-82B640F06AFC}" type="slidenum">
              <a:rPr lang="en-US" smtClean="0"/>
              <a:t>19</a:t>
            </a:fld>
            <a:endParaRPr lang="en-US"/>
          </a:p>
        </p:txBody>
      </p:sp>
    </p:spTree>
    <p:extLst>
      <p:ext uri="{BB962C8B-B14F-4D97-AF65-F5344CB8AC3E}">
        <p14:creationId xmlns:p14="http://schemas.microsoft.com/office/powerpoint/2010/main" val="2691667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A833596-F491-4DF6-9F0C-CC9717F43D72}" type="slidenum">
              <a:rPr lang="en-US" sz="1200"/>
              <a:pPr/>
              <a:t>109</a:t>
            </a:fld>
            <a:endParaRPr lang="en-US" sz="1200"/>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9DAD0E9-9E07-4741-85C2-39376C23B62E}" type="slidenum">
              <a:rPr lang="en-US" sz="1200"/>
              <a:pPr/>
              <a:t>110</a:t>
            </a:fld>
            <a:endParaRPr lang="en-US"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atin typeface="Arial" pitchFamily="34" charset="0"/>
                <a:ea typeface="ＭＳ Ｐゴシック" pitchFamily="34" charset="-128"/>
              </a:rPr>
              <a:t>Mác 4:</a:t>
            </a:r>
          </a:p>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C69DE5E-BE01-4568-9D9D-0BA54221B524}" type="slidenum">
              <a:rPr lang="en-US" sz="1200"/>
              <a:pPr/>
              <a:t>112</a:t>
            </a:fld>
            <a:endParaRPr lang="en-US" sz="120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4678A1C-5AF6-41F5-831D-0B887D3C75D6}" type="slidenum">
              <a:rPr lang="en-US" sz="1200"/>
              <a:pPr/>
              <a:t>117</a:t>
            </a:fld>
            <a:endParaRPr lang="en-US" sz="1200"/>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8FFF3B-9766-4EB7-966B-8ED781EFBED1}" type="slidenum">
              <a:rPr lang="en-US" sz="1200"/>
              <a:pPr/>
              <a:t>118</a:t>
            </a:fld>
            <a:endParaRPr lang="en-US" sz="1200"/>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F3B375-2596-4686-AAE0-F3465C0B0A7F}" type="slidenum">
              <a:rPr lang="en-US" sz="1200"/>
              <a:pPr/>
              <a:t>119</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F3B375-2596-4686-AAE0-F3465C0B0A7F}" type="slidenum">
              <a:rPr lang="en-US" sz="1200"/>
              <a:pPr/>
              <a:t>120</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7974928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6C08EF1-A311-4ACE-8938-8BA59EA5FF2C}" type="slidenum">
              <a:rPr lang="en-US" sz="1200"/>
              <a:pPr/>
              <a:t>121</a:t>
            </a:fld>
            <a:endParaRPr lang="en-US" sz="120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48DE9C-797F-4B82-A06E-7DF1427D41B8}" type="slidenum">
              <a:rPr lang="en-US" sz="1200"/>
              <a:pPr/>
              <a:t>122</a:t>
            </a:fld>
            <a:endParaRPr 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474A6C3-A20E-402D-9E9F-9A8EE119C1BC}" type="slidenum">
              <a:rPr lang="en-US" sz="1200"/>
              <a:pPr/>
              <a:t>123</a:t>
            </a:fld>
            <a:endParaRPr lang="en-US" sz="1200"/>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7E11AD06-0DE0-48FE-9A47-0DE2675D6506}" type="slidenum">
              <a:rPr lang="en-US" sz="1200"/>
              <a:pPr/>
              <a:t>23</a:t>
            </a:fld>
            <a:endParaRPr lang="en-US"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ea typeface="ＭＳ Ｐゴシック" pitchFamily="-128" charset="-128"/>
              </a:rPr>
              <a:t>Trong giai đoạn 10 năm, giảng theo đề tựa có thể là đụng đến 1/3  trong 2 trang này.</a:t>
            </a:r>
          </a:p>
          <a:p>
            <a:r>
              <a:rPr lang="en-US">
                <a:latin typeface="Times" pitchFamily="-128" charset="0"/>
                <a:ea typeface="ＭＳ Ｐゴシック" pitchFamily="-128" charset="-128"/>
              </a:rPr>
              <a:t>Giảng giải kinh hệ thống cung cấp một công cụ để con người có thể biết được bức tranh tổng thể của từng sách trong Kinh Thánh và đụng đến mỗi phần của sách.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53735E1-6780-4390-8FBD-8EB600107E92}" type="slidenum">
              <a:rPr lang="en-US" sz="1200"/>
              <a:pPr/>
              <a:t>124</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018D363-2C45-4BE7-90FC-3AD3DE311748}" type="slidenum">
              <a:rPr lang="en-US" sz="1200"/>
              <a:pPr/>
              <a:t>125</a:t>
            </a:fld>
            <a:endParaRPr lang="en-US" sz="120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0E3AC87-9FA5-4DE2-867F-09C906F82C50}" type="slidenum">
              <a:rPr lang="en-US" sz="1200"/>
              <a:pPr/>
              <a:t>126</a:t>
            </a:fld>
            <a:endParaRPr 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DD481F8-7D27-416C-9B61-654D4FCAC085}" type="slidenum">
              <a:rPr lang="en-US" sz="1200"/>
              <a:pPr/>
              <a:t>127</a:t>
            </a:fld>
            <a:endParaRPr lang="en-US" sz="120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stop</a:t>
            </a:r>
          </a:p>
        </p:txBody>
      </p:sp>
      <p:sp>
        <p:nvSpPr>
          <p:cNvPr id="4" name="Slide Number Placeholder 3"/>
          <p:cNvSpPr>
            <a:spLocks noGrp="1"/>
          </p:cNvSpPr>
          <p:nvPr>
            <p:ph type="sldNum" sz="quarter" idx="10"/>
          </p:nvPr>
        </p:nvSpPr>
        <p:spPr/>
        <p:txBody>
          <a:bodyPr/>
          <a:lstStyle/>
          <a:p>
            <a:fld id="{2518A8B3-CB7C-4CB5-8FA3-82B640F06AFC}"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6263994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52772E0-B4F1-46E3-AD2A-7195F4D9EA54}" type="slidenum">
              <a:rPr lang="en-US" sz="1200" smtClean="0"/>
              <a:pPr/>
              <a:t>129</a:t>
            </a:fld>
            <a:endParaRPr lang="en-US" sz="1200"/>
          </a:p>
        </p:txBody>
      </p:sp>
      <p:sp>
        <p:nvSpPr>
          <p:cNvPr id="19459" name="Rectangle 2"/>
          <p:cNvSpPr>
            <a:spLocks noGrp="1" noRot="1" noChangeAspect="1" noChangeArrowheads="1" noTextEdit="1"/>
          </p:cNvSpPr>
          <p:nvPr>
            <p:ph type="sldImg"/>
          </p:nvPr>
        </p:nvSpPr>
        <p:spPr>
          <a:xfrm>
            <a:off x="342900" y="703263"/>
            <a:ext cx="6172200" cy="3473450"/>
          </a:xfrm>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DFBB8CC-8C7C-4450-853F-A0CF839BAE9C}" type="slidenum">
              <a:rPr lang="en-US" sz="1200" smtClean="0"/>
              <a:pPr/>
              <a:t>134</a:t>
            </a:fld>
            <a:endParaRPr lang="en-US"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pitchFamily="34" charset="-128"/>
              </a:rPr>
              <a:t>Sửa</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12D7FB4-96A2-4769-A9D0-D3C29A006BA9}" type="slidenum">
              <a:rPr lang="en-US" sz="1200" smtClean="0"/>
              <a:pPr/>
              <a:t>135</a:t>
            </a:fld>
            <a:endParaRPr lang="en-US" sz="12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BEF10AF-A03F-42F6-9113-012E5414006D}" type="slidenum">
              <a:rPr lang="en-US" sz="1200" smtClean="0">
                <a:solidFill>
                  <a:srgbClr val="000000"/>
                </a:solidFill>
              </a:rPr>
              <a:pPr/>
              <a:t>136</a:t>
            </a:fld>
            <a:endParaRPr lang="en-US" sz="1200">
              <a:solidFill>
                <a:srgbClr val="000000"/>
              </a:solidFill>
            </a:endParaRPr>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EF869E0-63D0-4814-A5D6-07BB76F8E985}" type="slidenum">
              <a:rPr lang="en-US" sz="1200" smtClean="0">
                <a:solidFill>
                  <a:srgbClr val="000000"/>
                </a:solidFill>
              </a:rPr>
              <a:pPr/>
              <a:t>137</a:t>
            </a:fld>
            <a:endParaRPr lang="en-US" sz="1200">
              <a:solidFill>
                <a:srgbClr val="000000"/>
              </a:solidFill>
            </a:endParaRPr>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2AA164D4-A753-42D6-9E9D-436268152A68}" type="slidenum">
              <a:rPr lang="en-US" sz="1200"/>
              <a:pPr/>
              <a:t>36</a:t>
            </a:fld>
            <a:endParaRPr lang="en-US" sz="1200"/>
          </a:p>
        </p:txBody>
      </p:sp>
      <p:sp>
        <p:nvSpPr>
          <p:cNvPr id="17411" name="Rectangle 2"/>
          <p:cNvSpPr>
            <a:spLocks noGrp="1" noRot="1" noChangeAspect="1" noChangeArrowheads="1" noTextEdit="1"/>
          </p:cNvSpPr>
          <p:nvPr>
            <p:ph type="sldImg"/>
          </p:nvPr>
        </p:nvSpPr>
        <p:spPr>
          <a:xfrm>
            <a:off x="342900" y="703263"/>
            <a:ext cx="6172200" cy="3473450"/>
          </a:xfrm>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ea typeface="ＭＳ Ｐゴシック" pitchFamily="-128" charset="-128"/>
            </a:endParaRPr>
          </a:p>
        </p:txBody>
      </p:sp>
      <p:sp>
        <p:nvSpPr>
          <p:cNvPr id="17413"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r>
              <a:rPr lang="en-US" sz="1200"/>
              <a:t>Để trở thành diễn giả thu hút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F882E1B-1765-40ED-AFB1-C092BE99F425}" type="slidenum">
              <a:rPr lang="en-US" sz="1200" smtClean="0">
                <a:solidFill>
                  <a:srgbClr val="000000"/>
                </a:solidFill>
              </a:rPr>
              <a:pPr/>
              <a:t>138</a:t>
            </a:fld>
            <a:endParaRPr lang="en-US" sz="1200">
              <a:solidFill>
                <a:srgbClr val="000000"/>
              </a:solidFill>
            </a:endParaRPr>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6FBC031-AA55-4FBB-BFC1-169711736082}" type="slidenum">
              <a:rPr lang="en-US" sz="1200" smtClean="0"/>
              <a:pPr/>
              <a:t>139</a:t>
            </a:fld>
            <a:endParaRPr lang="en-US" sz="1200"/>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18A8B3-CB7C-4CB5-8FA3-82B640F06AFC}" type="slidenum">
              <a:rPr lang="en-US" smtClean="0"/>
              <a:t>141</a:t>
            </a:fld>
            <a:endParaRPr lang="en-US"/>
          </a:p>
        </p:txBody>
      </p:sp>
    </p:spTree>
    <p:extLst>
      <p:ext uri="{BB962C8B-B14F-4D97-AF65-F5344CB8AC3E}">
        <p14:creationId xmlns:p14="http://schemas.microsoft.com/office/powerpoint/2010/main" val="29680844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6A52B-D80C-42BD-986C-569E0AE013AB}" type="slidenum">
              <a:rPr lang="en-US" smtClean="0"/>
              <a:t>143</a:t>
            </a:fld>
            <a:endParaRPr lang="en-US"/>
          </a:p>
        </p:txBody>
      </p:sp>
    </p:spTree>
    <p:extLst>
      <p:ext uri="{BB962C8B-B14F-4D97-AF65-F5344CB8AC3E}">
        <p14:creationId xmlns:p14="http://schemas.microsoft.com/office/powerpoint/2010/main" val="15067222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PREACHING CALENDARS</a:t>
            </a:r>
          </a:p>
          <a:p>
            <a:r>
              <a:rPr lang="en-US" sz="1200" kern="1200">
                <a:solidFill>
                  <a:schemeClr val="tx1"/>
                </a:solidFill>
                <a:effectLst/>
                <a:latin typeface="+mn-lt"/>
                <a:ea typeface="+mn-ea"/>
                <a:cs typeface="+mn-cs"/>
              </a:rPr>
              <a:t>The Advantage of a Preaching Calendar</a:t>
            </a:r>
          </a:p>
          <a:p>
            <a:r>
              <a:rPr lang="en-US" sz="1200" kern="1200">
                <a:solidFill>
                  <a:schemeClr val="tx1"/>
                </a:solidFill>
                <a:effectLst/>
                <a:latin typeface="+mn-lt"/>
                <a:ea typeface="+mn-ea"/>
                <a:cs typeface="+mn-cs"/>
              </a:rPr>
              <a:t>1. There is no wasted time finding a subject or passage each week.</a:t>
            </a:r>
          </a:p>
          <a:p>
            <a:r>
              <a:rPr lang="en-US" sz="1200" kern="1200">
                <a:solidFill>
                  <a:schemeClr val="tx1"/>
                </a:solidFill>
                <a:effectLst/>
                <a:latin typeface="+mn-lt"/>
                <a:ea typeface="+mn-ea"/>
                <a:cs typeface="+mn-cs"/>
              </a:rPr>
              <a:t>2. It allows us time to find applications and illustrations.</a:t>
            </a:r>
          </a:p>
          <a:p>
            <a:r>
              <a:rPr lang="en-US" sz="1200" kern="1200">
                <a:solidFill>
                  <a:schemeClr val="tx1"/>
                </a:solidFill>
                <a:effectLst/>
                <a:latin typeface="+mn-lt"/>
                <a:ea typeface="+mn-ea"/>
                <a:cs typeface="+mn-cs"/>
              </a:rPr>
              <a:t>3. It teaches people to study the Bible in a planned and organized way.</a:t>
            </a:r>
          </a:p>
          <a:p>
            <a:r>
              <a:rPr lang="en-US" sz="1200" kern="1200">
                <a:solidFill>
                  <a:schemeClr val="tx1"/>
                </a:solidFill>
                <a:effectLst/>
                <a:latin typeface="+mn-lt"/>
                <a:ea typeface="+mn-ea"/>
                <a:cs typeface="+mn-cs"/>
              </a:rPr>
              <a:t>4. It increases the congregation's confidence in your leadership. They will follow someone who knows where they are going.</a:t>
            </a:r>
          </a:p>
          <a:p>
            <a:r>
              <a:rPr lang="en-US" sz="1200" kern="1200">
                <a:solidFill>
                  <a:schemeClr val="tx1"/>
                </a:solidFill>
                <a:effectLst/>
                <a:latin typeface="+mn-lt"/>
                <a:ea typeface="+mn-ea"/>
                <a:cs typeface="+mn-cs"/>
              </a:rPr>
              <a:t>5. It provides a balanced diet for the congregation. We plan to preach from both the Old and New Testament.</a:t>
            </a:r>
          </a:p>
          <a:p>
            <a:r>
              <a:rPr lang="en-US" sz="1200" kern="1200">
                <a:solidFill>
                  <a:schemeClr val="tx1"/>
                </a:solidFill>
                <a:effectLst/>
                <a:latin typeface="+mn-lt"/>
                <a:ea typeface="+mn-ea"/>
                <a:cs typeface="+mn-cs"/>
              </a:rPr>
              <a:t>6. The congregation cannot accuse us of preaching a sermon aimed at them because we are simply following our calendar.</a:t>
            </a:r>
          </a:p>
        </p:txBody>
      </p:sp>
      <p:sp>
        <p:nvSpPr>
          <p:cNvPr id="4" name="Slide Number Placeholder 3"/>
          <p:cNvSpPr>
            <a:spLocks noGrp="1"/>
          </p:cNvSpPr>
          <p:nvPr>
            <p:ph type="sldNum" sz="quarter" idx="10"/>
          </p:nvPr>
        </p:nvSpPr>
        <p:spPr/>
        <p:txBody>
          <a:bodyPr/>
          <a:lstStyle/>
          <a:p>
            <a:fld id="{1606A52B-D80C-42BD-986C-569E0AE013AB}" type="slidenum">
              <a:rPr lang="en-US" smtClean="0"/>
              <a:t>146</a:t>
            </a:fld>
            <a:endParaRPr lang="en-US"/>
          </a:p>
        </p:txBody>
      </p:sp>
    </p:spTree>
    <p:extLst>
      <p:ext uri="{BB962C8B-B14F-4D97-AF65-F5344CB8AC3E}">
        <p14:creationId xmlns:p14="http://schemas.microsoft.com/office/powerpoint/2010/main" val="14063060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PREACHING CALENDARS</a:t>
            </a:r>
          </a:p>
          <a:p>
            <a:r>
              <a:rPr lang="en-US" sz="1200" kern="1200">
                <a:solidFill>
                  <a:schemeClr val="tx1"/>
                </a:solidFill>
                <a:effectLst/>
                <a:latin typeface="+mn-lt"/>
                <a:ea typeface="+mn-ea"/>
                <a:cs typeface="+mn-cs"/>
              </a:rPr>
              <a:t>The Advantage of a Preaching Calendar</a:t>
            </a:r>
          </a:p>
          <a:p>
            <a:r>
              <a:rPr lang="en-US" sz="1200" kern="1200">
                <a:solidFill>
                  <a:schemeClr val="tx1"/>
                </a:solidFill>
                <a:effectLst/>
                <a:latin typeface="+mn-lt"/>
                <a:ea typeface="+mn-ea"/>
                <a:cs typeface="+mn-cs"/>
              </a:rPr>
              <a:t>1. There is no wasted time finding a subject or passage each week.</a:t>
            </a:r>
          </a:p>
          <a:p>
            <a:r>
              <a:rPr lang="en-US" sz="1200" kern="1200">
                <a:solidFill>
                  <a:schemeClr val="tx1"/>
                </a:solidFill>
                <a:effectLst/>
                <a:latin typeface="+mn-lt"/>
                <a:ea typeface="+mn-ea"/>
                <a:cs typeface="+mn-cs"/>
              </a:rPr>
              <a:t>2. It allows us time to find applications and illustrations.</a:t>
            </a:r>
          </a:p>
          <a:p>
            <a:r>
              <a:rPr lang="en-US" sz="1200" kern="1200">
                <a:solidFill>
                  <a:schemeClr val="tx1"/>
                </a:solidFill>
                <a:effectLst/>
                <a:latin typeface="+mn-lt"/>
                <a:ea typeface="+mn-ea"/>
                <a:cs typeface="+mn-cs"/>
              </a:rPr>
              <a:t>3. It teaches people to study the Bible in a planned and organized way.</a:t>
            </a:r>
          </a:p>
          <a:p>
            <a:r>
              <a:rPr lang="en-US" sz="1200" kern="1200">
                <a:solidFill>
                  <a:schemeClr val="tx1"/>
                </a:solidFill>
                <a:effectLst/>
                <a:latin typeface="+mn-lt"/>
                <a:ea typeface="+mn-ea"/>
                <a:cs typeface="+mn-cs"/>
              </a:rPr>
              <a:t>4. It increases the congregation's confidence in your leadership. They will follow someone who knows where they are going.</a:t>
            </a:r>
          </a:p>
          <a:p>
            <a:r>
              <a:rPr lang="en-US" sz="1200" kern="1200">
                <a:solidFill>
                  <a:schemeClr val="tx1"/>
                </a:solidFill>
                <a:effectLst/>
                <a:latin typeface="+mn-lt"/>
                <a:ea typeface="+mn-ea"/>
                <a:cs typeface="+mn-cs"/>
              </a:rPr>
              <a:t>5. It provides a balanced diet for the congregation. We plan to preach from both the Old and New Testament.</a:t>
            </a:r>
          </a:p>
          <a:p>
            <a:r>
              <a:rPr lang="en-US" sz="1200" kern="1200">
                <a:solidFill>
                  <a:schemeClr val="tx1"/>
                </a:solidFill>
                <a:effectLst/>
                <a:latin typeface="+mn-lt"/>
                <a:ea typeface="+mn-ea"/>
                <a:cs typeface="+mn-cs"/>
              </a:rPr>
              <a:t>6. The congregation cannot accuse us of preaching a sermon aimed at them because we are simply following our calendar.</a:t>
            </a:r>
          </a:p>
        </p:txBody>
      </p:sp>
      <p:sp>
        <p:nvSpPr>
          <p:cNvPr id="4" name="Slide Number Placeholder 3"/>
          <p:cNvSpPr>
            <a:spLocks noGrp="1"/>
          </p:cNvSpPr>
          <p:nvPr>
            <p:ph type="sldNum" sz="quarter" idx="10"/>
          </p:nvPr>
        </p:nvSpPr>
        <p:spPr/>
        <p:txBody>
          <a:bodyPr/>
          <a:lstStyle/>
          <a:p>
            <a:fld id="{1606A52B-D80C-42BD-986C-569E0AE013AB}" type="slidenum">
              <a:rPr lang="en-US" smtClean="0"/>
              <a:t>147</a:t>
            </a:fld>
            <a:endParaRPr lang="en-US"/>
          </a:p>
        </p:txBody>
      </p:sp>
    </p:spTree>
    <p:extLst>
      <p:ext uri="{BB962C8B-B14F-4D97-AF65-F5344CB8AC3E}">
        <p14:creationId xmlns:p14="http://schemas.microsoft.com/office/powerpoint/2010/main" val="16118660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18A8B3-CB7C-4CB5-8FA3-82B640F06AFC}" type="slidenum">
              <a:rPr lang="en-US" smtClean="0"/>
              <a:t>148</a:t>
            </a:fld>
            <a:endParaRPr lang="en-US"/>
          </a:p>
        </p:txBody>
      </p:sp>
    </p:spTree>
    <p:extLst>
      <p:ext uri="{BB962C8B-B14F-4D97-AF65-F5344CB8AC3E}">
        <p14:creationId xmlns:p14="http://schemas.microsoft.com/office/powerpoint/2010/main" val="31173933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06A52B-D80C-42BD-986C-569E0AE013AB}"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32688659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06A52B-D80C-42BD-986C-569E0AE013AB}"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3499083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06A52B-D80C-42BD-986C-569E0AE013AB}"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308794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46153C-0FB0-4A43-8759-32F3C0D2B5D0}" type="slidenum">
              <a:rPr lang="en-US"/>
              <a:pPr/>
              <a:t>38</a:t>
            </a:fld>
            <a:endParaRPr lang="en-US"/>
          </a:p>
        </p:txBody>
      </p:sp>
      <p:sp>
        <p:nvSpPr>
          <p:cNvPr id="1111042" name="Rectangle 2"/>
          <p:cNvSpPr>
            <a:spLocks noGrp="1" noRot="1" noChangeAspect="1" noChangeArrowheads="1"/>
          </p:cNvSpPr>
          <p:nvPr>
            <p:ph type="sldImg"/>
          </p:nvPr>
        </p:nvSpPr>
        <p:spPr bwMode="auto">
          <a:xfrm>
            <a:off x="330200" y="696913"/>
            <a:ext cx="6197600" cy="3486150"/>
          </a:xfrm>
          <a:prstGeom prst="rect">
            <a:avLst/>
          </a:prstGeom>
          <a:solidFill>
            <a:srgbClr val="FFFFFF"/>
          </a:solidFill>
          <a:ln>
            <a:solidFill>
              <a:srgbClr val="000000"/>
            </a:solidFill>
            <a:miter lim="800000"/>
            <a:headEnd/>
            <a:tailEnd/>
          </a:ln>
        </p:spPr>
      </p:sp>
      <p:sp>
        <p:nvSpPr>
          <p:cNvPr id="1111043" name="Rectangle 3"/>
          <p:cNvSpPr>
            <a:spLocks noGrp="1" noChangeArrowheads="1"/>
          </p:cNvSpPr>
          <p:nvPr>
            <p:ph type="body" idx="1"/>
          </p:nvPr>
        </p:nvSpPr>
        <p:spPr bwMode="auto">
          <a:xfrm>
            <a:off x="914400" y="4415791"/>
            <a:ext cx="5029200" cy="418338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stop</a:t>
            </a:r>
          </a:p>
        </p:txBody>
      </p:sp>
      <p:sp>
        <p:nvSpPr>
          <p:cNvPr id="4" name="Slide Number Placeholder 3"/>
          <p:cNvSpPr>
            <a:spLocks noGrp="1"/>
          </p:cNvSpPr>
          <p:nvPr>
            <p:ph type="sldNum" sz="quarter" idx="10"/>
          </p:nvPr>
        </p:nvSpPr>
        <p:spPr/>
        <p:txBody>
          <a:bodyPr/>
          <a:lstStyle/>
          <a:p>
            <a:fld id="{2518A8B3-CB7C-4CB5-8FA3-82B640F06AFC}"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864652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18A8B3-CB7C-4CB5-8FA3-82B640F06AFC}" type="slidenum">
              <a:rPr lang="en-US" smtClean="0"/>
              <a:t>153</a:t>
            </a:fld>
            <a:endParaRPr lang="en-US"/>
          </a:p>
        </p:txBody>
      </p:sp>
    </p:spTree>
    <p:extLst>
      <p:ext uri="{BB962C8B-B14F-4D97-AF65-F5344CB8AC3E}">
        <p14:creationId xmlns:p14="http://schemas.microsoft.com/office/powerpoint/2010/main" val="18698181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Làm</a:t>
            </a:r>
            <a:r>
              <a:rPr lang="en-US" baseline="0"/>
              <a:t> thêm slide cho </a:t>
            </a:r>
            <a:r>
              <a:rPr lang="en-US"/>
              <a:t>Page 50</a:t>
            </a:r>
          </a:p>
        </p:txBody>
      </p:sp>
      <p:sp>
        <p:nvSpPr>
          <p:cNvPr id="4" name="Slide Number Placeholder 3"/>
          <p:cNvSpPr>
            <a:spLocks noGrp="1"/>
          </p:cNvSpPr>
          <p:nvPr>
            <p:ph type="sldNum" sz="quarter" idx="10"/>
          </p:nvPr>
        </p:nvSpPr>
        <p:spPr/>
        <p:txBody>
          <a:bodyPr/>
          <a:lstStyle/>
          <a:p>
            <a:fld id="{2518A8B3-CB7C-4CB5-8FA3-82B640F06AFC}"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1804396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18A8B3-CB7C-4CB5-8FA3-82B640F06AFC}"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106524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18A8B3-CB7C-4CB5-8FA3-82B640F06AFC}"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23599454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7D80D1D-82D3-47CE-B9FF-8ADBD10217C1}" type="slidenum">
              <a:rPr lang="en-US" sz="1200" smtClean="0"/>
              <a:pPr/>
              <a:t>157</a:t>
            </a:fld>
            <a:endParaRPr lang="en-US" sz="1200"/>
          </a:p>
        </p:txBody>
      </p:sp>
      <p:sp>
        <p:nvSpPr>
          <p:cNvPr id="20483" name="Rectangle 2"/>
          <p:cNvSpPr>
            <a:spLocks noGrp="1" noRot="1" noChangeAspect="1" noChangeArrowheads="1" noTextEdit="1"/>
          </p:cNvSpPr>
          <p:nvPr>
            <p:ph type="sldImg"/>
          </p:nvPr>
        </p:nvSpPr>
        <p:spPr>
          <a:xfrm>
            <a:off x="342900" y="703263"/>
            <a:ext cx="6172200" cy="3473450"/>
          </a:xfrm>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292A2D2-8985-419B-802B-824E07142957}" type="slidenum">
              <a:rPr lang="en-US" sz="1200"/>
              <a:pPr/>
              <a:t>159</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Làm</a:t>
            </a:r>
            <a:r>
              <a:rPr lang="en-US" baseline="0"/>
              <a:t> thêm slide cho </a:t>
            </a:r>
            <a:r>
              <a:rPr lang="en-US"/>
              <a:t>Page 50</a:t>
            </a:r>
          </a:p>
        </p:txBody>
      </p:sp>
      <p:sp>
        <p:nvSpPr>
          <p:cNvPr id="4" name="Slide Number Placeholder 3"/>
          <p:cNvSpPr>
            <a:spLocks noGrp="1"/>
          </p:cNvSpPr>
          <p:nvPr>
            <p:ph type="sldNum" sz="quarter" idx="10"/>
          </p:nvPr>
        </p:nvSpPr>
        <p:spPr/>
        <p:txBody>
          <a:bodyPr/>
          <a:lstStyle/>
          <a:p>
            <a:fld id="{2518A8B3-CB7C-4CB5-8FA3-82B640F06AFC}"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10353168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Làm</a:t>
            </a:r>
            <a:r>
              <a:rPr lang="en-US" baseline="0"/>
              <a:t> thêm slide cho </a:t>
            </a:r>
            <a:r>
              <a:rPr lang="en-US"/>
              <a:t>Page 50</a:t>
            </a:r>
          </a:p>
        </p:txBody>
      </p:sp>
      <p:sp>
        <p:nvSpPr>
          <p:cNvPr id="4" name="Slide Number Placeholder 3"/>
          <p:cNvSpPr>
            <a:spLocks noGrp="1"/>
          </p:cNvSpPr>
          <p:nvPr>
            <p:ph type="sldNum" sz="quarter" idx="10"/>
          </p:nvPr>
        </p:nvSpPr>
        <p:spPr/>
        <p:txBody>
          <a:bodyPr/>
          <a:lstStyle/>
          <a:p>
            <a:fld id="{2518A8B3-CB7C-4CB5-8FA3-82B640F06AFC}" type="slidenum">
              <a:rPr lang="en-US" smtClean="0">
                <a:solidFill>
                  <a:prstClr val="black"/>
                </a:solidFill>
              </a:rPr>
              <a:pPr/>
              <a:t>161</a:t>
            </a:fld>
            <a:endParaRPr lang="en-US">
              <a:solidFill>
                <a:prstClr val="black"/>
              </a:solidFill>
            </a:endParaRPr>
          </a:p>
        </p:txBody>
      </p:sp>
    </p:spTree>
    <p:extLst>
      <p:ext uri="{BB962C8B-B14F-4D97-AF65-F5344CB8AC3E}">
        <p14:creationId xmlns:p14="http://schemas.microsoft.com/office/powerpoint/2010/main" val="53716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5EE8E07-1276-47AB-ABE0-DE1662637F4F}" type="slidenum">
              <a:rPr lang="en-US" sz="1200"/>
              <a:pPr/>
              <a:t>163</a:t>
            </a:fld>
            <a:endParaRPr lang="en-US" sz="120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FFCAF-0500-4DEE-8E98-87F8C42E5AA3}" type="slidenum">
              <a:rPr lang="en-US"/>
              <a:pPr/>
              <a:t>39</a:t>
            </a:fld>
            <a:endParaRPr lang="en-US"/>
          </a:p>
        </p:txBody>
      </p:sp>
      <p:sp>
        <p:nvSpPr>
          <p:cNvPr id="1113090" name="Rectangle 1026"/>
          <p:cNvSpPr>
            <a:spLocks noGrp="1" noRot="1" noChangeAspect="1" noChangeArrowheads="1"/>
          </p:cNvSpPr>
          <p:nvPr>
            <p:ph type="sldImg"/>
          </p:nvPr>
        </p:nvSpPr>
        <p:spPr bwMode="auto">
          <a:xfrm>
            <a:off x="330200" y="696913"/>
            <a:ext cx="6197600" cy="3486150"/>
          </a:xfrm>
          <a:prstGeom prst="rect">
            <a:avLst/>
          </a:prstGeom>
          <a:solidFill>
            <a:srgbClr val="FFFFFF"/>
          </a:solidFill>
          <a:ln>
            <a:solidFill>
              <a:srgbClr val="000000"/>
            </a:solidFill>
            <a:miter lim="800000"/>
            <a:headEnd/>
            <a:tailEnd/>
          </a:ln>
        </p:spPr>
      </p:sp>
      <p:sp>
        <p:nvSpPr>
          <p:cNvPr id="1113091" name="Rectangle 1027"/>
          <p:cNvSpPr>
            <a:spLocks noGrp="1" noChangeArrowheads="1"/>
          </p:cNvSpPr>
          <p:nvPr>
            <p:ph type="body" idx="1"/>
          </p:nvPr>
        </p:nvSpPr>
        <p:spPr bwMode="auto">
          <a:xfrm>
            <a:off x="914400" y="4415791"/>
            <a:ext cx="5029200" cy="418338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8AB5996-086D-49C4-934A-F6EFD2FB45E0}" type="slidenum">
              <a:rPr lang="en-US" sz="1200"/>
              <a:pPr/>
              <a:t>164</a:t>
            </a:fld>
            <a:endParaRPr lang="en-US" sz="120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18A5737F-DF81-D342-AD7D-78E72075C5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13480A-8AB3-E048-9618-A6B843DA505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602" name="Rectangle 2">
            <a:extLst>
              <a:ext uri="{FF2B5EF4-FFF2-40B4-BE49-F238E27FC236}">
                <a16:creationId xmlns:a16="http://schemas.microsoft.com/office/drawing/2014/main" id="{0494CAFB-3931-FF40-82E9-7BE4B325F804}"/>
              </a:ext>
            </a:extLst>
          </p:cNvPr>
          <p:cNvSpPr>
            <a:spLocks noGrp="1" noRot="1" noChangeAspect="1" noChangeArrowheads="1" noTextEdit="1"/>
          </p:cNvSpPr>
          <p:nvPr>
            <p:ph type="sldImg"/>
          </p:nvPr>
        </p:nvSpPr>
        <p:spPr>
          <a:solidFill>
            <a:srgbClr val="FFFFFF"/>
          </a:solidFill>
          <a:ln/>
        </p:spPr>
      </p:sp>
      <p:sp>
        <p:nvSpPr>
          <p:cNvPr id="25603" name="Rectangle 3">
            <a:extLst>
              <a:ext uri="{FF2B5EF4-FFF2-40B4-BE49-F238E27FC236}">
                <a16:creationId xmlns:a16="http://schemas.microsoft.com/office/drawing/2014/main" id="{A267F1DF-9B8D-8747-A2B0-B36DD90A6EF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171324B6-FDDF-1C4A-836C-81FE79EAEF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3378" name="Rectangle 2"/>
          <p:cNvSpPr>
            <a:spLocks noGrp="1" noRot="1" noChangeAspect="1" noChangeArrowheads="1"/>
          </p:cNvSpPr>
          <p:nvPr>
            <p:ph type="sldImg"/>
          </p:nvPr>
        </p:nvSpPr>
        <p:spPr>
          <a:xfrm>
            <a:off x="393700" y="692150"/>
            <a:ext cx="6070600"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atin typeface="Arial" charset="0"/>
                <a:ea typeface="ＭＳ Ｐゴシック" charset="0"/>
                <a:cs typeface="ＭＳ Ｐゴシック" charset="0"/>
              </a:rPr>
              <a:t>NT Survey </a:t>
            </a:r>
            <a:r>
              <a:rPr lang="en-US" baseline="0">
                <a:latin typeface="Arial" charset="0"/>
                <a:ea typeface="ＭＳ Ｐゴシック" charset="0"/>
                <a:cs typeface="ＭＳ Ｐゴシック" charset="0"/>
              </a:rPr>
              <a:t>VN</a:t>
            </a:r>
            <a:endParaRPr lang="en-US" baseline="0"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5912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815D-EBEB-4318-A6D4-9C8C0C25A4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07F3F1-0AFD-423B-B14E-6452CB660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3E5014-A17F-4A7F-A737-880D22728B04}"/>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5" name="Footer Placeholder 4">
            <a:extLst>
              <a:ext uri="{FF2B5EF4-FFF2-40B4-BE49-F238E27FC236}">
                <a16:creationId xmlns:a16="http://schemas.microsoft.com/office/drawing/2014/main" id="{CD90548A-CDB1-461E-B0E7-2409D1A4F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A0E03-79F8-476A-88F3-B71119330EB1}"/>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2939642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31A1-2A2A-43F5-9EE8-7BEF6C1F49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79B3FB-EDF8-457F-8232-85AA2101B4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4E8C2-66DA-4777-9CFD-97B92229EA31}"/>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5" name="Footer Placeholder 4">
            <a:extLst>
              <a:ext uri="{FF2B5EF4-FFF2-40B4-BE49-F238E27FC236}">
                <a16:creationId xmlns:a16="http://schemas.microsoft.com/office/drawing/2014/main" id="{37999637-25F9-4A26-80F0-6A7BAB753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058B4-4327-4861-A6B0-0FEA884284BF}"/>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447323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239915-0BD1-4D7D-B2F8-CC38CDEE2D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F93642-5219-4793-85E0-92D7C72E31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35889-448A-4581-962A-C7E22B0E4388}"/>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5" name="Footer Placeholder 4">
            <a:extLst>
              <a:ext uri="{FF2B5EF4-FFF2-40B4-BE49-F238E27FC236}">
                <a16:creationId xmlns:a16="http://schemas.microsoft.com/office/drawing/2014/main" id="{29D4FC7A-4588-4DB1-9A85-EBB0362C5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0689C-F72F-4502-9AA7-E5BB88384096}"/>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1633128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27F4F5-DD5B-044A-94CD-493B97F279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1EA5BF-67BF-3D49-A284-084E4A14B3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CD53B7-2557-194F-9585-1E9FF46A4CA9}"/>
              </a:ext>
            </a:extLst>
          </p:cNvPr>
          <p:cNvSpPr>
            <a:spLocks noGrp="1" noChangeArrowheads="1"/>
          </p:cNvSpPr>
          <p:nvPr>
            <p:ph type="sldNum" sz="quarter" idx="12"/>
          </p:nvPr>
        </p:nvSpPr>
        <p:spPr>
          <a:ln/>
        </p:spPr>
        <p:txBody>
          <a:bodyPr/>
          <a:lstStyle>
            <a:lvl1pPr>
              <a:defRPr/>
            </a:lvl1pPr>
          </a:lstStyle>
          <a:p>
            <a:fld id="{C155BA0A-94AB-D146-9840-1656D4555B33}" type="slidenum">
              <a:rPr lang="en-US" altLang="en-US"/>
              <a:pPr/>
              <a:t>‹#›</a:t>
            </a:fld>
            <a:endParaRPr lang="en-US" altLang="en-US"/>
          </a:p>
        </p:txBody>
      </p:sp>
    </p:spTree>
    <p:extLst>
      <p:ext uri="{BB962C8B-B14F-4D97-AF65-F5344CB8AC3E}">
        <p14:creationId xmlns:p14="http://schemas.microsoft.com/office/powerpoint/2010/main" val="3597374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43CB20-DF5D-A24C-AAD6-86F3999930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99DF20-0487-B649-9C76-5B93059C61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2FD8D5-E38C-CC4D-A089-A6D711D192DF}"/>
              </a:ext>
            </a:extLst>
          </p:cNvPr>
          <p:cNvSpPr>
            <a:spLocks noGrp="1" noChangeArrowheads="1"/>
          </p:cNvSpPr>
          <p:nvPr>
            <p:ph type="sldNum" sz="quarter" idx="12"/>
          </p:nvPr>
        </p:nvSpPr>
        <p:spPr>
          <a:ln/>
        </p:spPr>
        <p:txBody>
          <a:bodyPr/>
          <a:lstStyle>
            <a:lvl1pPr>
              <a:defRPr/>
            </a:lvl1pPr>
          </a:lstStyle>
          <a:p>
            <a:fld id="{240A00FF-5FFC-7845-9C68-960FFBD46D89}" type="slidenum">
              <a:rPr lang="en-US" altLang="en-US"/>
              <a:pPr/>
              <a:t>‹#›</a:t>
            </a:fld>
            <a:endParaRPr lang="en-US" altLang="en-US"/>
          </a:p>
        </p:txBody>
      </p:sp>
    </p:spTree>
    <p:extLst>
      <p:ext uri="{BB962C8B-B14F-4D97-AF65-F5344CB8AC3E}">
        <p14:creationId xmlns:p14="http://schemas.microsoft.com/office/powerpoint/2010/main" val="1926249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83FE1CF-66B1-2E4A-9080-4D197701A4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DD445D-0914-8044-A658-F418FD5667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E291A6-561B-AB4D-A899-C4C68B27F57F}"/>
              </a:ext>
            </a:extLst>
          </p:cNvPr>
          <p:cNvSpPr>
            <a:spLocks noGrp="1" noChangeArrowheads="1"/>
          </p:cNvSpPr>
          <p:nvPr>
            <p:ph type="sldNum" sz="quarter" idx="12"/>
          </p:nvPr>
        </p:nvSpPr>
        <p:spPr>
          <a:ln/>
        </p:spPr>
        <p:txBody>
          <a:bodyPr/>
          <a:lstStyle>
            <a:lvl1pPr>
              <a:defRPr/>
            </a:lvl1pPr>
          </a:lstStyle>
          <a:p>
            <a:fld id="{E45A4EE5-A171-524F-ACEB-E7C7E969B7AE}" type="slidenum">
              <a:rPr lang="en-US" altLang="en-US"/>
              <a:pPr/>
              <a:t>‹#›</a:t>
            </a:fld>
            <a:endParaRPr lang="en-US" altLang="en-US"/>
          </a:p>
        </p:txBody>
      </p:sp>
    </p:spTree>
    <p:extLst>
      <p:ext uri="{BB962C8B-B14F-4D97-AF65-F5344CB8AC3E}">
        <p14:creationId xmlns:p14="http://schemas.microsoft.com/office/powerpoint/2010/main" val="3595467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89BF08-9720-F14F-8824-C25B0B71D5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01C764-2358-2641-AF3E-1C9F5ABE91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10C4FE-3FD7-AE48-8487-1753A7F8F4FF}"/>
              </a:ext>
            </a:extLst>
          </p:cNvPr>
          <p:cNvSpPr>
            <a:spLocks noGrp="1" noChangeArrowheads="1"/>
          </p:cNvSpPr>
          <p:nvPr>
            <p:ph type="sldNum" sz="quarter" idx="12"/>
          </p:nvPr>
        </p:nvSpPr>
        <p:spPr>
          <a:ln/>
        </p:spPr>
        <p:txBody>
          <a:bodyPr/>
          <a:lstStyle>
            <a:lvl1pPr>
              <a:defRPr/>
            </a:lvl1pPr>
          </a:lstStyle>
          <a:p>
            <a:fld id="{82B6CFB9-D3CB-E94F-B548-308B4828BB68}" type="slidenum">
              <a:rPr lang="en-US" altLang="en-US"/>
              <a:pPr/>
              <a:t>‹#›</a:t>
            </a:fld>
            <a:endParaRPr lang="en-US" altLang="en-US"/>
          </a:p>
        </p:txBody>
      </p:sp>
    </p:spTree>
    <p:extLst>
      <p:ext uri="{BB962C8B-B14F-4D97-AF65-F5344CB8AC3E}">
        <p14:creationId xmlns:p14="http://schemas.microsoft.com/office/powerpoint/2010/main" val="10472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077E60E-EE67-B141-B7D9-0286204F78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68A1853-59CB-6C49-AE30-4DC59245DA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0C7EAF1-B5E4-4C43-95DD-EDC0CDE93CF8}"/>
              </a:ext>
            </a:extLst>
          </p:cNvPr>
          <p:cNvSpPr>
            <a:spLocks noGrp="1" noChangeArrowheads="1"/>
          </p:cNvSpPr>
          <p:nvPr>
            <p:ph type="sldNum" sz="quarter" idx="12"/>
          </p:nvPr>
        </p:nvSpPr>
        <p:spPr>
          <a:ln/>
        </p:spPr>
        <p:txBody>
          <a:bodyPr/>
          <a:lstStyle>
            <a:lvl1pPr>
              <a:defRPr/>
            </a:lvl1pPr>
          </a:lstStyle>
          <a:p>
            <a:fld id="{B9152633-15A8-A040-93EE-A1F749342F3E}" type="slidenum">
              <a:rPr lang="en-US" altLang="en-US"/>
              <a:pPr/>
              <a:t>‹#›</a:t>
            </a:fld>
            <a:endParaRPr lang="en-US" altLang="en-US"/>
          </a:p>
        </p:txBody>
      </p:sp>
    </p:spTree>
    <p:extLst>
      <p:ext uri="{BB962C8B-B14F-4D97-AF65-F5344CB8AC3E}">
        <p14:creationId xmlns:p14="http://schemas.microsoft.com/office/powerpoint/2010/main" val="2117913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2A9E0F-AEED-8C4D-A3EB-BCAF9F3F13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9883CC3-BE35-F247-B132-83C20B337E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A57E06-539B-3A41-82C0-50C2B6F3B4BA}"/>
              </a:ext>
            </a:extLst>
          </p:cNvPr>
          <p:cNvSpPr>
            <a:spLocks noGrp="1" noChangeArrowheads="1"/>
          </p:cNvSpPr>
          <p:nvPr>
            <p:ph type="sldNum" sz="quarter" idx="12"/>
          </p:nvPr>
        </p:nvSpPr>
        <p:spPr>
          <a:ln/>
        </p:spPr>
        <p:txBody>
          <a:bodyPr/>
          <a:lstStyle>
            <a:lvl1pPr>
              <a:defRPr/>
            </a:lvl1pPr>
          </a:lstStyle>
          <a:p>
            <a:fld id="{94D3CEEE-4D1C-3147-A86C-940118C798B4}" type="slidenum">
              <a:rPr lang="en-US" altLang="en-US"/>
              <a:pPr/>
              <a:t>‹#›</a:t>
            </a:fld>
            <a:endParaRPr lang="en-US" altLang="en-US"/>
          </a:p>
        </p:txBody>
      </p:sp>
    </p:spTree>
    <p:extLst>
      <p:ext uri="{BB962C8B-B14F-4D97-AF65-F5344CB8AC3E}">
        <p14:creationId xmlns:p14="http://schemas.microsoft.com/office/powerpoint/2010/main" val="1931449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69E5E7-7452-7842-A841-039FD9FCA5A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47DCC3-8B14-A34A-B671-7B278C5E26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4BE7313-52AA-6C43-88BB-8AA70B1C6902}"/>
              </a:ext>
            </a:extLst>
          </p:cNvPr>
          <p:cNvSpPr>
            <a:spLocks noGrp="1" noChangeArrowheads="1"/>
          </p:cNvSpPr>
          <p:nvPr>
            <p:ph type="sldNum" sz="quarter" idx="12"/>
          </p:nvPr>
        </p:nvSpPr>
        <p:spPr>
          <a:ln/>
        </p:spPr>
        <p:txBody>
          <a:bodyPr/>
          <a:lstStyle>
            <a:lvl1pPr>
              <a:defRPr/>
            </a:lvl1pPr>
          </a:lstStyle>
          <a:p>
            <a:fld id="{AE3BE107-45FF-C142-BBC4-3EA7E90AA410}" type="slidenum">
              <a:rPr lang="en-US" altLang="en-US"/>
              <a:pPr/>
              <a:t>‹#›</a:t>
            </a:fld>
            <a:endParaRPr lang="en-US" altLang="en-US"/>
          </a:p>
        </p:txBody>
      </p:sp>
    </p:spTree>
    <p:extLst>
      <p:ext uri="{BB962C8B-B14F-4D97-AF65-F5344CB8AC3E}">
        <p14:creationId xmlns:p14="http://schemas.microsoft.com/office/powerpoint/2010/main" val="2596893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9D639F-37EF-1248-9FBB-7FC4A926B0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53BD64-B4EB-1D47-A8B1-CB7B98964E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5EA783-7171-4646-BF79-46125A8BED6A}"/>
              </a:ext>
            </a:extLst>
          </p:cNvPr>
          <p:cNvSpPr>
            <a:spLocks noGrp="1" noChangeArrowheads="1"/>
          </p:cNvSpPr>
          <p:nvPr>
            <p:ph type="sldNum" sz="quarter" idx="12"/>
          </p:nvPr>
        </p:nvSpPr>
        <p:spPr>
          <a:ln/>
        </p:spPr>
        <p:txBody>
          <a:bodyPr/>
          <a:lstStyle>
            <a:lvl1pPr>
              <a:defRPr/>
            </a:lvl1pPr>
          </a:lstStyle>
          <a:p>
            <a:fld id="{57A67769-915E-264E-8C0F-6844ABB85DF9}" type="slidenum">
              <a:rPr lang="en-US" altLang="en-US"/>
              <a:pPr/>
              <a:t>‹#›</a:t>
            </a:fld>
            <a:endParaRPr lang="en-US" altLang="en-US"/>
          </a:p>
        </p:txBody>
      </p:sp>
    </p:spTree>
    <p:extLst>
      <p:ext uri="{BB962C8B-B14F-4D97-AF65-F5344CB8AC3E}">
        <p14:creationId xmlns:p14="http://schemas.microsoft.com/office/powerpoint/2010/main" val="182748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B15C-1511-4514-AC92-31EDFD3BF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527AF-A0F4-4CBD-85BD-89C5AA0AC4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F8C77-55D9-4765-ADFD-2908F086845A}"/>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5" name="Footer Placeholder 4">
            <a:extLst>
              <a:ext uri="{FF2B5EF4-FFF2-40B4-BE49-F238E27FC236}">
                <a16:creationId xmlns:a16="http://schemas.microsoft.com/office/drawing/2014/main" id="{BEB125C1-7C4D-48BE-A247-8A8EFA320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452FC-FFE4-4AF6-9185-B35A7852E0EB}"/>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595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F6E83E6-7C47-354D-8667-38F3585E0B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17DF9A-6F64-BE47-A003-33B490967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6CF434-C2A9-C441-8E90-DE1897687D4C}"/>
              </a:ext>
            </a:extLst>
          </p:cNvPr>
          <p:cNvSpPr>
            <a:spLocks noGrp="1" noChangeArrowheads="1"/>
          </p:cNvSpPr>
          <p:nvPr>
            <p:ph type="sldNum" sz="quarter" idx="12"/>
          </p:nvPr>
        </p:nvSpPr>
        <p:spPr>
          <a:ln/>
        </p:spPr>
        <p:txBody>
          <a:bodyPr/>
          <a:lstStyle>
            <a:lvl1pPr>
              <a:defRPr/>
            </a:lvl1pPr>
          </a:lstStyle>
          <a:p>
            <a:fld id="{075BEE61-8AD8-5645-B97F-6EAC8461B537}" type="slidenum">
              <a:rPr lang="en-US" altLang="en-US"/>
              <a:pPr/>
              <a:t>‹#›</a:t>
            </a:fld>
            <a:endParaRPr lang="en-US" altLang="en-US"/>
          </a:p>
        </p:txBody>
      </p:sp>
    </p:spTree>
    <p:extLst>
      <p:ext uri="{BB962C8B-B14F-4D97-AF65-F5344CB8AC3E}">
        <p14:creationId xmlns:p14="http://schemas.microsoft.com/office/powerpoint/2010/main" val="1403393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375726-1ED7-1544-80F0-E8E8AE953F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42DF73-5D5B-9743-B47E-5AEE0631CE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B2E0D8-E4BE-D343-838E-1DAE8BBD53BA}"/>
              </a:ext>
            </a:extLst>
          </p:cNvPr>
          <p:cNvSpPr>
            <a:spLocks noGrp="1" noChangeArrowheads="1"/>
          </p:cNvSpPr>
          <p:nvPr>
            <p:ph type="sldNum" sz="quarter" idx="12"/>
          </p:nvPr>
        </p:nvSpPr>
        <p:spPr>
          <a:ln/>
        </p:spPr>
        <p:txBody>
          <a:bodyPr/>
          <a:lstStyle>
            <a:lvl1pPr>
              <a:defRPr/>
            </a:lvl1pPr>
          </a:lstStyle>
          <a:p>
            <a:fld id="{C5ED0E93-B805-D843-94D5-36785A5DA8D8}" type="slidenum">
              <a:rPr lang="en-US" altLang="en-US"/>
              <a:pPr/>
              <a:t>‹#›</a:t>
            </a:fld>
            <a:endParaRPr lang="en-US" altLang="en-US"/>
          </a:p>
        </p:txBody>
      </p:sp>
    </p:spTree>
    <p:extLst>
      <p:ext uri="{BB962C8B-B14F-4D97-AF65-F5344CB8AC3E}">
        <p14:creationId xmlns:p14="http://schemas.microsoft.com/office/powerpoint/2010/main" val="3161552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D16198-E150-8C4C-A947-E8587F094A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3AA1EF-4208-3D42-8F19-80E719C4D1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BCA158-EBBA-764F-884D-511746AF1CA8}"/>
              </a:ext>
            </a:extLst>
          </p:cNvPr>
          <p:cNvSpPr>
            <a:spLocks noGrp="1" noChangeArrowheads="1"/>
          </p:cNvSpPr>
          <p:nvPr>
            <p:ph type="sldNum" sz="quarter" idx="12"/>
          </p:nvPr>
        </p:nvSpPr>
        <p:spPr>
          <a:ln/>
        </p:spPr>
        <p:txBody>
          <a:bodyPr/>
          <a:lstStyle>
            <a:lvl1pPr>
              <a:defRPr/>
            </a:lvl1pPr>
          </a:lstStyle>
          <a:p>
            <a:fld id="{E2CD0D4E-F6F8-A546-BC0D-E12DE36C048F}" type="slidenum">
              <a:rPr lang="en-US" altLang="en-US"/>
              <a:pPr/>
              <a:t>‹#›</a:t>
            </a:fld>
            <a:endParaRPr lang="en-US" altLang="en-US"/>
          </a:p>
        </p:txBody>
      </p:sp>
    </p:spTree>
    <p:extLst>
      <p:ext uri="{BB962C8B-B14F-4D97-AF65-F5344CB8AC3E}">
        <p14:creationId xmlns:p14="http://schemas.microsoft.com/office/powerpoint/2010/main" val="1633829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1767215270"/>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3804267963"/>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18060671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816673172"/>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538232656"/>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3181883246"/>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2187090092"/>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064C-30B8-455C-8CAA-087B8DDA9D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88127E-D9CC-40CA-A1D5-42EE5175CC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C8A477-032B-4BBD-812A-4E3FC56A56B1}"/>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5" name="Footer Placeholder 4">
            <a:extLst>
              <a:ext uri="{FF2B5EF4-FFF2-40B4-BE49-F238E27FC236}">
                <a16:creationId xmlns:a16="http://schemas.microsoft.com/office/drawing/2014/main" id="{214B2809-D586-45DC-860A-9A200195C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8B3B4-5CA2-422F-AE2E-441E7166009A}"/>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2698452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2187512409"/>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2184099486"/>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2670802169"/>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377537305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4DE8B-EEA0-476B-B143-BD1001E670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52935-EB43-40B5-B0DD-D749B495E5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396682-2720-42B9-B6B6-D45375732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6BB032-FDAC-4182-8B4A-141BDBD2BF76}"/>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6" name="Footer Placeholder 5">
            <a:extLst>
              <a:ext uri="{FF2B5EF4-FFF2-40B4-BE49-F238E27FC236}">
                <a16:creationId xmlns:a16="http://schemas.microsoft.com/office/drawing/2014/main" id="{ABC2B9AC-0184-4CDE-92D1-A0F82AB49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BF34F-EA53-4AE5-AFB4-2238E13013E1}"/>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3157710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337E-06A0-4626-A8AA-F58E209E8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44F04-4304-424B-AE41-0F6828B58B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59D05B-5B92-412A-805D-3CF16CF1F3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538041-D2FA-4A81-800B-E631D9309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13419-2A55-40C1-B960-364A2F9733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9A3BFB-0663-441A-AE26-F52D6DE3BBB4}"/>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8" name="Footer Placeholder 7">
            <a:extLst>
              <a:ext uri="{FF2B5EF4-FFF2-40B4-BE49-F238E27FC236}">
                <a16:creationId xmlns:a16="http://schemas.microsoft.com/office/drawing/2014/main" id="{E747C74D-3357-4EB3-88D0-A0C32B81DD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F8858-07E6-4758-A47F-0E9E8DDD21B3}"/>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137648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307A9-06EF-4F15-B35C-561A2AA3A3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B9B44C-EA8E-4CC9-9039-06519CE0766A}"/>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4" name="Footer Placeholder 3">
            <a:extLst>
              <a:ext uri="{FF2B5EF4-FFF2-40B4-BE49-F238E27FC236}">
                <a16:creationId xmlns:a16="http://schemas.microsoft.com/office/drawing/2014/main" id="{071277E2-77DB-40DF-90CE-63581BC64E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11E7C-9D4B-4D48-AC29-F408F07EFECB}"/>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423129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BD7C42-9DB6-49A8-BFC2-AA11A79DD5A1}"/>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3" name="Footer Placeholder 2">
            <a:extLst>
              <a:ext uri="{FF2B5EF4-FFF2-40B4-BE49-F238E27FC236}">
                <a16:creationId xmlns:a16="http://schemas.microsoft.com/office/drawing/2014/main" id="{C11A040F-DEDC-443C-ADEE-784B072B47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1AEF5-76FC-4F29-A1B2-E90D6C8E6FBF}"/>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409306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4DFC-0CB6-41C3-95B3-44BCD7D2D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910C-2EF4-4DD5-AA7A-1C7CC931F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297A65-1E35-4365-8CFB-10CA01BFC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014B01-709F-4126-B62F-05566120867E}"/>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6" name="Footer Placeholder 5">
            <a:extLst>
              <a:ext uri="{FF2B5EF4-FFF2-40B4-BE49-F238E27FC236}">
                <a16:creationId xmlns:a16="http://schemas.microsoft.com/office/drawing/2014/main" id="{A0063C29-60FF-48B4-A5A9-6D15835A7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54DA4-5997-46A3-BDE1-E3E6C38E34CE}"/>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3554521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B043-C952-4E15-872D-C363DDBB3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A3A035-F8BF-4C85-8287-0A0FDDAA08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06B1F3-1BDA-4E75-8020-2FC8B14D2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665CC-CA65-4FE3-A490-A641B34C2010}"/>
              </a:ext>
            </a:extLst>
          </p:cNvPr>
          <p:cNvSpPr>
            <a:spLocks noGrp="1"/>
          </p:cNvSpPr>
          <p:nvPr>
            <p:ph type="dt" sz="half" idx="10"/>
          </p:nvPr>
        </p:nvSpPr>
        <p:spPr/>
        <p:txBody>
          <a:bodyPr/>
          <a:lstStyle/>
          <a:p>
            <a:fld id="{1D4C0B45-CCE7-4FF2-B0BD-065BB529AF6E}" type="datetimeFigureOut">
              <a:rPr lang="en-US" smtClean="0"/>
              <a:t>6/23/25</a:t>
            </a:fld>
            <a:endParaRPr lang="en-US"/>
          </a:p>
        </p:txBody>
      </p:sp>
      <p:sp>
        <p:nvSpPr>
          <p:cNvPr id="6" name="Footer Placeholder 5">
            <a:extLst>
              <a:ext uri="{FF2B5EF4-FFF2-40B4-BE49-F238E27FC236}">
                <a16:creationId xmlns:a16="http://schemas.microsoft.com/office/drawing/2014/main" id="{656AFD8F-B5A1-4D6F-8513-8597DB0AC0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A7047-BB8D-4F89-ACE3-9624767D91CD}"/>
              </a:ext>
            </a:extLst>
          </p:cNvPr>
          <p:cNvSpPr>
            <a:spLocks noGrp="1"/>
          </p:cNvSpPr>
          <p:nvPr>
            <p:ph type="sldNum" sz="quarter" idx="12"/>
          </p:nvPr>
        </p:nvSpPr>
        <p:spPr/>
        <p:txBody>
          <a:bodyPr/>
          <a:lstStyle/>
          <a:p>
            <a:fld id="{AAB71917-8C7D-4BF0-BBBD-E80454F45916}" type="slidenum">
              <a:rPr lang="en-US" smtClean="0"/>
              <a:t>‹#›</a:t>
            </a:fld>
            <a:endParaRPr lang="en-US"/>
          </a:p>
        </p:txBody>
      </p:sp>
    </p:spTree>
    <p:extLst>
      <p:ext uri="{BB962C8B-B14F-4D97-AF65-F5344CB8AC3E}">
        <p14:creationId xmlns:p14="http://schemas.microsoft.com/office/powerpoint/2010/main" val="3715503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79E552-FDE3-4BC7-A838-A6CECDC532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DC5A7-EB1B-4F34-B6CD-CC167384E7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3A820-327F-458C-AD56-3BC2ADA50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C0B45-CCE7-4FF2-B0BD-065BB529AF6E}" type="datetimeFigureOut">
              <a:rPr lang="en-US" smtClean="0"/>
              <a:t>6/23/25</a:t>
            </a:fld>
            <a:endParaRPr lang="en-US"/>
          </a:p>
        </p:txBody>
      </p:sp>
      <p:sp>
        <p:nvSpPr>
          <p:cNvPr id="5" name="Footer Placeholder 4">
            <a:extLst>
              <a:ext uri="{FF2B5EF4-FFF2-40B4-BE49-F238E27FC236}">
                <a16:creationId xmlns:a16="http://schemas.microsoft.com/office/drawing/2014/main" id="{DEA1ABCD-8134-4AF7-9559-085378338C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921C5D-A273-450F-9223-E4B1116D9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71917-8C7D-4BF0-BBBD-E80454F45916}" type="slidenum">
              <a:rPr lang="en-US" smtClean="0"/>
              <a:t>‹#›</a:t>
            </a:fld>
            <a:endParaRPr lang="en-US"/>
          </a:p>
        </p:txBody>
      </p:sp>
    </p:spTree>
    <p:extLst>
      <p:ext uri="{BB962C8B-B14F-4D97-AF65-F5344CB8AC3E}">
        <p14:creationId xmlns:p14="http://schemas.microsoft.com/office/powerpoint/2010/main" val="813028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CC1204-3CF4-2243-A2B3-E8E4A24BD3B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DCF0192-4DD6-5E45-B885-51D9053B591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9D1BF865-12AD-A84D-A195-9219128C9EF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214DA243-5F20-D34F-9FD8-A3DC687AEA7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2A8EEC35-6E8D-C14C-80CF-B67576EF5DF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83EFF8F-F8AE-CB47-AF4B-FAECCC5157B5}" type="slidenum">
              <a:rPr lang="en-US" altLang="en-US"/>
              <a:pPr/>
              <a:t>‹#›</a:t>
            </a:fld>
            <a:endParaRPr lang="en-US" altLang="en-US"/>
          </a:p>
        </p:txBody>
      </p:sp>
    </p:spTree>
    <p:extLst>
      <p:ext uri="{BB962C8B-B14F-4D97-AF65-F5344CB8AC3E}">
        <p14:creationId xmlns:p14="http://schemas.microsoft.com/office/powerpoint/2010/main" val="3902874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50808" y="609600"/>
            <a:ext cx="1209463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50808" y="1981200"/>
            <a:ext cx="1209463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defTabSz="914300" fontAlgn="base">
              <a:spcBef>
                <a:spcPct val="0"/>
              </a:spcBef>
              <a:spcAft>
                <a:spcPct val="0"/>
              </a:spcAft>
              <a:defRPr/>
            </a:pPr>
            <a:endParaRPr lang="en-US"/>
          </a:p>
        </p:txBody>
      </p:sp>
      <p:sp>
        <p:nvSpPr>
          <p:cNvPr id="42598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defTabSz="914300" fontAlgn="base">
              <a:spcBef>
                <a:spcPct val="0"/>
              </a:spcBef>
              <a:spcAft>
                <a:spcPct val="0"/>
              </a:spcAft>
              <a:defRPr/>
            </a:pPr>
            <a:endParaRPr lang="en-US"/>
          </a:p>
        </p:txBody>
      </p:sp>
      <p:sp>
        <p:nvSpPr>
          <p:cNvPr id="42599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300" fontAlgn="base">
              <a:spcBef>
                <a:spcPct val="0"/>
              </a:spcBef>
              <a:spcAft>
                <a:spcPct val="0"/>
              </a:spcAft>
              <a:defRPr/>
            </a:pPr>
            <a:fld id="{4BDAEAEC-9514-8348-98E3-9F58B798E1A6}" type="slidenum">
              <a:rPr lang="en-US">
                <a:ea typeface="ＭＳ Ｐゴシック" charset="0"/>
                <a:cs typeface="ＭＳ Ｐゴシック" charset="0"/>
              </a:rPr>
              <a:pPr defTabSz="9143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080781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latin typeface="Times New Roman" pitchFamily="-111" charset="0"/>
        </a:defRPr>
      </a:lvl6pPr>
      <a:lvl7pPr marL="914300" algn="ctr" rtl="0" fontAlgn="base">
        <a:spcBef>
          <a:spcPct val="0"/>
        </a:spcBef>
        <a:spcAft>
          <a:spcPct val="0"/>
        </a:spcAft>
        <a:defRPr sz="4400">
          <a:solidFill>
            <a:schemeClr val="tx2"/>
          </a:solidFill>
          <a:latin typeface="Times New Roman" pitchFamily="-111" charset="0"/>
        </a:defRPr>
      </a:lvl7pPr>
      <a:lvl8pPr marL="1371450" algn="ctr" rtl="0" fontAlgn="base">
        <a:spcBef>
          <a:spcPct val="0"/>
        </a:spcBef>
        <a:spcAft>
          <a:spcPct val="0"/>
        </a:spcAft>
        <a:defRPr sz="4400">
          <a:solidFill>
            <a:schemeClr val="tx2"/>
          </a:solidFill>
          <a:latin typeface="Times New Roman" pitchFamily="-111" charset="0"/>
        </a:defRPr>
      </a:lvl8pPr>
      <a:lvl9pPr marL="1828600" algn="ctr" rtl="0" fontAlgn="base">
        <a:spcBef>
          <a:spcPct val="0"/>
        </a:spcBef>
        <a:spcAft>
          <a:spcPct val="0"/>
        </a:spcAft>
        <a:defRPr sz="4400">
          <a:solidFill>
            <a:schemeClr val="tx2"/>
          </a:solidFill>
          <a:latin typeface="Times New Roman" pitchFamily="-111" charset="0"/>
        </a:defRPr>
      </a:lvl9pPr>
    </p:titleStyle>
    <p:bodyStyle>
      <a:lvl1pPr marL="342862" indent="-34286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69" indent="-28572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75" indent="-228575"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025" indent="-22857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175" indent="-22857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0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0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gitzengirl.blogspot.com/2009/07/oh-that-dog.html" TargetMode="External"/><Relationship Id="rId5" Type="http://schemas.openxmlformats.org/officeDocument/2006/relationships/image" Target="../media/image55.jpeg"/><Relationship Id="rId4" Type="http://schemas.openxmlformats.org/officeDocument/2006/relationships/hyperlink" Target="https://www.maxpixel.net/Funny-Excuse-Me-Surprised-Sorry-Smiley-Yellow-1271125"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hyperlink" Target="http://vancechristie.com/2018/03/08/billy-grahams-pure-motives-serving-christ/" TargetMode="External"/><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s://www.pexels.com/photo/a-man-using-laptop-computer-on-white-table-3760368/"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hyperlink" Target="https://pxhere.com/en/photo/1381237"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israelpalestinenews.org/introduction-what-does-the-bible-really-say-about-modern-israel/"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s://vancechristie.com/2018/03/08/billy-grahams-pure-motives-serving-christ/billy-graham-preaching-in-mid-life/" TargetMode="External"/><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hyperlink" Target="https://vancechristie.com/2018/03/08/billy-grahams-pure-motives-serving-christ/billy-graham-preaching-in-mid-life/"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achurchforstarvingartists.wordpress.com/2013/05/03/when-children-play-church/" TargetMode="External"/><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hyperlink" Target="https://achurchforstarvingartists.wordpress.com/2013/05/03/when-children-play-church/" TargetMode="External"/><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hyperlink" Target="https://pixnio.com/objects/electronics-devices/iphone-pictures/iphone-calendar-screen"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hyperlink" Target="https://pixnio.com/objects/electronics-devices/iphone-pictures/iphone-calendar-screen"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hyperlink" Target="https://pixnio.com/objects/electronics-devices/iphone-pictures/iphone-calendar-screen"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hyperlink" Target="https://vancechristie.com/2018/03/08/billy-grahams-pure-motives-serving-christ/billy-graham-preaching-in-mid-lif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hyperlink" Target="https://vancechristie.com/2018/03/08/billy-grahams-pure-motives-serving-christ/billy-graham-preaching-in-mid-life/"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vancechristie.com/2018/03/08/billy-grahams-pure-motives-serving-christ/billy-graham-preaching-in-mid-life/"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hyperlink" Target="https://pxhere.com/en/photo/1381237" TargetMode="Externa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image" Target="../media/image73.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hyperlink" Target="https://en.wikipedia.org/wiki/File:Essay.svg" TargetMode="External"/><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2.xml"/><Relationship Id="rId1" Type="http://schemas.openxmlformats.org/officeDocument/2006/relationships/slideLayout" Target="../slideLayouts/slideLayout23.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1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1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hyperlink" Target="https://pxhere.com/en/photo/1588387" TargetMode="Externa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israelpalestinenews.org/introduction-what-does-the-bible-really-say-about-modern-israel/"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hyperlink" Target="https://famvin.org/en/2017/01/21/the-inauguration-of-jesus-and-vincentians/" TargetMode="Externa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pixabay.com/photos/dictionary-book-learn-learning-613910/"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pixabay.com/photos/dictionary-book-learn-learning-613910/" TargetMode="External"/><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s://pixabay.com/photos/dictionary-book-learn-learning-613910/" TargetMode="External"/><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1524000" y="32154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p:nvPr>
        </p:nvSpPr>
        <p:spPr>
          <a:xfrm>
            <a:off x="1966087" y="422312"/>
            <a:ext cx="8367735" cy="5584723"/>
          </a:xfrm>
          <a:noFill/>
          <a:effectLst>
            <a:outerShdw blurRad="63500" dist="107763" dir="8100000" algn="ctr" rotWithShape="0">
              <a:srgbClr val="000000">
                <a:alpha val="74997"/>
              </a:srgbClr>
            </a:outerShdw>
          </a:effectLst>
        </p:spPr>
        <p:txBody>
          <a:bodyPr/>
          <a:lstStyle/>
          <a:p>
            <a:pPr algn="ctr" eaLnBrk="1" hangingPunct="1">
              <a:defRPr/>
            </a:pPr>
            <a:r>
              <a:rPr lang="en-US" sz="6600" b="1" err="1">
                <a:solidFill>
                  <a:schemeClr val="bg1"/>
                </a:solidFill>
                <a:latin typeface="Times New Roman" panose="02020603050405020304" pitchFamily="18" charset="0"/>
                <a:cs typeface="Times New Roman" panose="02020603050405020304" pitchFamily="18" charset="0"/>
              </a:rPr>
              <a:t>Nghệ</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Thuật</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Giảng</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Giải</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Kinh</a:t>
            </a:r>
            <a:endParaRPr lang="en-US" b="1">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441E38B-A268-02E9-046B-24AAA629B18D}"/>
              </a:ext>
            </a:extLst>
          </p:cNvPr>
          <p:cNvSpPr>
            <a:spLocks noChangeArrowheads="1"/>
          </p:cNvSpPr>
          <p:nvPr/>
        </p:nvSpPr>
        <p:spPr bwMode="auto">
          <a:xfrm>
            <a:off x="0" y="5436973"/>
            <a:ext cx="12192000" cy="1421027"/>
          </a:xfrm>
          <a:prstGeom prst="rect">
            <a:avLst/>
          </a:prstGeom>
          <a:solidFill>
            <a:srgbClr val="000514"/>
          </a:solidFill>
          <a:ln w="9525">
            <a:noFill/>
            <a:miter lim="800000"/>
            <a:headEnd/>
            <a:tailEnd/>
          </a:ln>
          <a:effectLst/>
        </p:spPr>
        <p:txBody>
          <a:bodyPr lIns="91430" tIns="45715" rIns="91430" bIns="45715" anchor="ctr"/>
          <a:lstStyle/>
          <a:p>
            <a:pPr algn="ctr" defTabSz="914300" fontAlgn="base">
              <a:spcBef>
                <a:spcPct val="20000"/>
              </a:spcBef>
              <a:buClr>
                <a:srgbClr val="FFCC00"/>
              </a:buClr>
              <a:buSzPct val="70000"/>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Scott Wooddell</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Eastridge Park Christian Church, Mesquite, Texas</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4434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4"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7248669" y="1031459"/>
            <a:ext cx="4730214" cy="4727448"/>
          </a:xfrm>
          <a:prstGeom prst="rect">
            <a:avLst/>
          </a:prstGeom>
        </p:spPr>
      </p:pic>
      <p:grpSp>
        <p:nvGrpSpPr>
          <p:cNvPr id="17" name="Group 16">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8" name="Freeform: Shape 17">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8"/>
            <a:ext cx="6459793" cy="2061711"/>
          </a:xfrm>
        </p:spPr>
        <p:txBody>
          <a:bodyPr anchor="ctr">
            <a:normAutofit/>
          </a:bodyPr>
          <a:lstStyle/>
          <a:p>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NHỮNG ĐẶC ĐIỂM CỦA </a:t>
            </a:r>
            <a:b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GIẢNG GIẢI KINH </a:t>
            </a:r>
            <a:br>
              <a:rPr lang="en-US" sz="3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40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466343" y="4914267"/>
            <a:ext cx="9722685" cy="1930804"/>
          </a:xfrm>
          <a:solidFill>
            <a:schemeClr val="tx1"/>
          </a:solidFill>
        </p:spPr>
        <p:txBody>
          <a:bodyPr anchor="t">
            <a:normAutofit/>
          </a:bodyPr>
          <a:lstStyle/>
          <a:p>
            <a:pPr algn="l"/>
            <a:r>
              <a:rPr lang="en-US" sz="4000" b="1" err="1">
                <a:solidFill>
                  <a:schemeClr val="bg1"/>
                </a:solidFill>
                <a:latin typeface="Times New Roman" panose="02020603050405020304" pitchFamily="18" charset="0"/>
                <a:cs typeface="Times New Roman" panose="02020603050405020304" pitchFamily="18" charset="0"/>
              </a:rPr>
              <a:t>Một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bài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giảng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giải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kinh</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là</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bài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giảng</a:t>
            </a:r>
            <a:br>
              <a:rPr lang="en-US" sz="4000" b="1">
                <a:solidFill>
                  <a:schemeClr val="bg1"/>
                </a:solidFill>
                <a:latin typeface="Times New Roman" panose="02020603050405020304" pitchFamily="18" charset="0"/>
                <a:cs typeface="Times New Roman" panose="02020603050405020304" pitchFamily="18" charset="0"/>
              </a:rPr>
            </a:br>
            <a:r>
              <a:rPr lang="en-US" sz="4000" b="1">
                <a:solidFill>
                  <a:schemeClr val="bg1"/>
                </a:solidFill>
                <a:latin typeface="Times New Roman" panose="02020603050405020304" pitchFamily="18" charset="0"/>
                <a:cs typeface="Times New Roman" panose="02020603050405020304" pitchFamily="18" charset="0"/>
              </a:rPr>
              <a:t>có </a:t>
            </a:r>
            <a:r>
              <a:rPr lang="en-US" sz="4000" b="1" err="1">
                <a:solidFill>
                  <a:schemeClr val="bg1"/>
                </a:solidFill>
                <a:latin typeface="Times New Roman" panose="02020603050405020304" pitchFamily="18" charset="0"/>
                <a:cs typeface="Times New Roman" panose="02020603050405020304" pitchFamily="18" charset="0"/>
              </a:rPr>
              <a:t>sự</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chuyển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biến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và</a:t>
            </a:r>
            <a:r>
              <a:rPr lang="en-US" sz="4000" b="1">
                <a:solidFill>
                  <a:schemeClr val="bg1"/>
                </a:solidFill>
                <a:latin typeface="Times New Roman" panose="02020603050405020304" pitchFamily="18" charset="0"/>
                <a:cs typeface="Times New Roman" panose="02020603050405020304" pitchFamily="18" charset="0"/>
              </a:rPr>
              <a:t> có </a:t>
            </a:r>
            <a:r>
              <a:rPr lang="en-US" sz="4000" b="1" err="1">
                <a:solidFill>
                  <a:schemeClr val="bg1"/>
                </a:solidFill>
                <a:latin typeface="Times New Roman" panose="02020603050405020304" pitchFamily="18" charset="0"/>
                <a:cs typeface="Times New Roman" panose="02020603050405020304" pitchFamily="18" charset="0"/>
              </a:rPr>
              <a:t>phương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hướng</a:t>
            </a:r>
            <a:r>
              <a:rPr lang="en-US" sz="4000" b="1">
                <a:solidFill>
                  <a:schemeClr val="bg1"/>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0B464DE-3B54-4660-9C41-FFB246B2A55C}"/>
              </a:ext>
            </a:extLst>
          </p:cNvPr>
          <p:cNvSpPr txBox="1"/>
          <p:nvPr/>
        </p:nvSpPr>
        <p:spPr>
          <a:xfrm>
            <a:off x="26123" y="2620884"/>
            <a:ext cx="8632686" cy="2062103"/>
          </a:xfrm>
          <a:prstGeom prst="rect">
            <a:avLst/>
          </a:prstGeom>
          <a:solidFill>
            <a:schemeClr val="bg1"/>
          </a:solidFill>
        </p:spPr>
        <p:txBody>
          <a:bodyPr wrap="square" rtlCol="0">
            <a:spAutoFit/>
          </a:bodyPr>
          <a:lstStyle/>
          <a:p>
            <a:r>
              <a:rPr lang="en-US" sz="3200" b="1">
                <a:latin typeface="Times New Roman" panose="02020603050405020304" pitchFamily="18" charset="0"/>
                <a:cs typeface="Times New Roman" panose="02020603050405020304" pitchFamily="18" charset="0"/>
              </a:rPr>
              <a:t>1. Liên </a:t>
            </a:r>
            <a:r>
              <a:rPr lang="en-US" sz="3200" b="1" err="1">
                <a:latin typeface="Times New Roman" panose="02020603050405020304" pitchFamily="18" charset="0"/>
                <a:cs typeface="Times New Roman" panose="02020603050405020304" pitchFamily="18" charset="0"/>
              </a:rPr>
              <a:t>Hệ</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Đến</a:t>
            </a:r>
            <a:r>
              <a:rPr lang="en-US" sz="3200" b="1">
                <a:latin typeface="Times New Roman" panose="02020603050405020304" pitchFamily="18" charset="0"/>
                <a:cs typeface="Times New Roman" panose="02020603050405020304" pitchFamily="18" charset="0"/>
              </a:rPr>
              <a:t> Ý </a:t>
            </a:r>
            <a:r>
              <a:rPr lang="en-US" sz="3200" b="1" err="1">
                <a:latin typeface="Times New Roman" panose="02020603050405020304" pitchFamily="18" charset="0"/>
                <a:cs typeface="Times New Roman" panose="02020603050405020304" pitchFamily="18" charset="0"/>
              </a:rPr>
              <a:t>Chủ</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Đạo</a:t>
            </a:r>
            <a:r>
              <a:rPr lang="en-US" sz="3200" b="1">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Lẽ</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Thật</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Mang</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Về</a:t>
            </a:r>
            <a:r>
              <a:rPr lang="en-US" sz="3200" b="1" i="0">
                <a:effectLst/>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2. Liên </a:t>
            </a:r>
            <a:r>
              <a:rPr lang="en-US" sz="3200" b="1" err="1">
                <a:latin typeface="Times New Roman" panose="02020603050405020304" pitchFamily="18" charset="0"/>
                <a:cs typeface="Times New Roman" panose="02020603050405020304" pitchFamily="18" charset="0"/>
              </a:rPr>
              <a:t>Hệ</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Đến</a:t>
            </a:r>
            <a:r>
              <a:rPr lang="en-US" sz="3200" b="1">
                <a:latin typeface="Times New Roman" panose="02020603050405020304" pitchFamily="18" charset="0"/>
                <a:cs typeface="Times New Roman" panose="02020603050405020304" pitchFamily="18" charset="0"/>
              </a:rPr>
              <a:t> Ý </a:t>
            </a:r>
            <a:r>
              <a:rPr lang="en-US" sz="3200" b="1" err="1">
                <a:latin typeface="Times New Roman" panose="02020603050405020304" pitchFamily="18" charset="0"/>
                <a:cs typeface="Times New Roman" panose="02020603050405020304" pitchFamily="18" charset="0"/>
              </a:rPr>
              <a:t>Chủ</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Đạo</a:t>
            </a:r>
            <a:r>
              <a:rPr lang="en-US" sz="3200" b="1">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Lẽ</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Thật</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Mang</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Về</a:t>
            </a:r>
            <a:r>
              <a:rPr lang="en-US" sz="3200" b="1" i="0">
                <a:effectLst/>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3. </a:t>
            </a:r>
            <a:r>
              <a:rPr lang="en-US" sz="3200" b="1" err="1">
                <a:latin typeface="Times New Roman" panose="02020603050405020304" pitchFamily="18" charset="0"/>
                <a:cs typeface="Times New Roman" panose="02020603050405020304" pitchFamily="18" charset="0"/>
              </a:rPr>
              <a:t>Liên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Hệ</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Đến</a:t>
            </a:r>
            <a:r>
              <a:rPr lang="en-US" sz="3200" b="1">
                <a:latin typeface="Times New Roman" panose="02020603050405020304" pitchFamily="18" charset="0"/>
                <a:cs typeface="Times New Roman" panose="02020603050405020304" pitchFamily="18" charset="0"/>
              </a:rPr>
              <a:t> Ý </a:t>
            </a:r>
            <a:r>
              <a:rPr lang="en-US" sz="3200" b="1" err="1">
                <a:latin typeface="Times New Roman" panose="02020603050405020304" pitchFamily="18" charset="0"/>
                <a:cs typeface="Times New Roman" panose="02020603050405020304" pitchFamily="18" charset="0"/>
              </a:rPr>
              <a:t>Chủ</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Đạo</a:t>
            </a:r>
            <a:r>
              <a:rPr lang="en-US" sz="3200" b="1">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Lẽ</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Thật</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Mang</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Về</a:t>
            </a:r>
            <a:r>
              <a:rPr lang="en-US" sz="3200" b="1" i="0">
                <a:effectLst/>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4. </a:t>
            </a:r>
            <a:r>
              <a:rPr lang="en-US" sz="3200" b="1" err="1">
                <a:latin typeface="Times New Roman" panose="02020603050405020304" pitchFamily="18" charset="0"/>
                <a:cs typeface="Times New Roman" panose="02020603050405020304" pitchFamily="18" charset="0"/>
              </a:rPr>
              <a:t>Chủ</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Đạo</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được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phát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biểu</a:t>
            </a:r>
            <a:r>
              <a:rPr lang="en-US" sz="3200" b="1">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Lẽ</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Thật</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Mang</a:t>
            </a:r>
            <a:r>
              <a:rPr lang="en-US" sz="3200" b="1" i="0">
                <a:effectLst/>
                <a:latin typeface="Times New Roman" panose="02020603050405020304" pitchFamily="18" charset="0"/>
                <a:cs typeface="Times New Roman" panose="02020603050405020304" pitchFamily="18" charset="0"/>
              </a:rPr>
              <a:t> </a:t>
            </a:r>
            <a:r>
              <a:rPr lang="en-US" sz="3200" b="1" i="0" err="1">
                <a:effectLst/>
                <a:latin typeface="Times New Roman" panose="02020603050405020304" pitchFamily="18" charset="0"/>
                <a:cs typeface="Times New Roman" panose="02020603050405020304" pitchFamily="18" charset="0"/>
              </a:rPr>
              <a:t>Về</a:t>
            </a:r>
            <a:r>
              <a:rPr lang="en-US" sz="3200" b="1" i="0">
                <a:effectLst/>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9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p:nvPr>
        </p:nvSpPr>
        <p:spPr>
          <a:xfrm>
            <a:off x="0" y="249936"/>
            <a:ext cx="12192000" cy="2087881"/>
          </a:xfrm>
          <a:noFill/>
          <a:effectLst>
            <a:outerShdw blurRad="63500" dist="107763" dir="8100000" algn="ctr" rotWithShape="0">
              <a:srgbClr val="000000">
                <a:alpha val="74997"/>
              </a:srgbClr>
            </a:outerShdw>
          </a:effectLst>
        </p:spPr>
        <p:txBody>
          <a:bodyPr>
            <a:normAutofit/>
          </a:bodyPr>
          <a:lstStyle/>
          <a:p>
            <a:pPr algn="ctr" eaLnBrk="1" hangingPunct="1">
              <a:defRPr/>
            </a:pPr>
            <a:r>
              <a:rPr lang="en-US" sz="5600" b="1" err="1">
                <a:solidFill>
                  <a:schemeClr val="bg1"/>
                </a:solidFill>
                <a:latin typeface="Times New Roman" panose="02020603050405020304" pitchFamily="18" charset="0"/>
                <a:cs typeface="Times New Roman" panose="02020603050405020304" pitchFamily="18" charset="0"/>
              </a:rPr>
              <a:t>Tiến Trình Soạn Bài Giảng</a:t>
            </a:r>
            <a:r>
              <a:rPr lang="en-US" sz="5600" b="1">
                <a:solidFill>
                  <a:schemeClr val="bg1"/>
                </a:solidFill>
                <a:latin typeface="Times New Roman" panose="02020603050405020304" pitchFamily="18" charset="0"/>
                <a:cs typeface="Times New Roman" panose="02020603050405020304" pitchFamily="18" charset="0"/>
              </a:rPr>
              <a:t> </a:t>
            </a:r>
            <a:r>
              <a:rPr lang="en-US" sz="5600" b="1" err="1">
                <a:solidFill>
                  <a:schemeClr val="bg1"/>
                </a:solidFill>
                <a:latin typeface="Times New Roman" panose="02020603050405020304" pitchFamily="18" charset="0"/>
                <a:cs typeface="Times New Roman" panose="02020603050405020304" pitchFamily="18" charset="0"/>
              </a:rPr>
              <a:t>Giải</a:t>
            </a:r>
            <a:r>
              <a:rPr lang="en-US" sz="5600" b="1">
                <a:solidFill>
                  <a:schemeClr val="bg1"/>
                </a:solidFill>
                <a:latin typeface="Times New Roman" panose="02020603050405020304" pitchFamily="18" charset="0"/>
                <a:cs typeface="Times New Roman" panose="02020603050405020304" pitchFamily="18" charset="0"/>
              </a:rPr>
              <a:t> </a:t>
            </a:r>
            <a:r>
              <a:rPr lang="en-US" sz="5600" b="1" err="1">
                <a:solidFill>
                  <a:schemeClr val="bg1"/>
                </a:solidFill>
                <a:latin typeface="Times New Roman" panose="02020603050405020304" pitchFamily="18" charset="0"/>
                <a:cs typeface="Times New Roman" panose="02020603050405020304" pitchFamily="18" charset="0"/>
              </a:rPr>
              <a:t>Kinh</a:t>
            </a:r>
            <a:endParaRPr lang="en-US" sz="5600" b="1">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3DD63B4-05FF-433B-82C8-C64B3891BF31}"/>
              </a:ext>
            </a:extLst>
          </p:cNvPr>
          <p:cNvSpPr txBox="1"/>
          <p:nvPr/>
        </p:nvSpPr>
        <p:spPr>
          <a:xfrm>
            <a:off x="1347216" y="2203704"/>
            <a:ext cx="10195560" cy="313932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1. </a:t>
            </a:r>
            <a:r>
              <a:rPr lang="en-US" sz="3600" b="1" err="1">
                <a:solidFill>
                  <a:schemeClr val="bg1"/>
                </a:solidFill>
                <a:latin typeface="Times New Roman" panose="02020603050405020304" pitchFamily="18" charset="0"/>
                <a:cs typeface="Times New Roman" panose="02020603050405020304" pitchFamily="18" charset="0"/>
              </a:rPr>
              <a:t>Học</a:t>
            </a:r>
            <a:r>
              <a:rPr lang="en-US" sz="3600" b="1">
                <a:solidFill>
                  <a:schemeClr val="bg1"/>
                </a:solidFill>
                <a:latin typeface="Times New Roman" panose="02020603050405020304" pitchFamily="18" charset="0"/>
                <a:cs typeface="Times New Roman" panose="02020603050405020304" pitchFamily="18" charset="0"/>
              </a:rPr>
              <a:t> </a:t>
            </a:r>
            <a:r>
              <a:rPr lang="vi-VN" sz="3600" b="1">
                <a:solidFill>
                  <a:schemeClr val="bg1"/>
                </a:solidFill>
                <a:latin typeface="Times New Roman" panose="02020603050405020304" pitchFamily="18" charset="0"/>
                <a:cs typeface="Times New Roman" panose="02020603050405020304" pitchFamily="18" charset="0"/>
              </a:rPr>
              <a:t>Kinh </a:t>
            </a:r>
            <a:r>
              <a:rPr lang="vi-VN" sz="3600" b="1" err="1">
                <a:solidFill>
                  <a:schemeClr val="bg1"/>
                </a:solidFill>
                <a:latin typeface="Times New Roman" panose="02020603050405020304" pitchFamily="18" charset="0"/>
                <a:cs typeface="Times New Roman" panose="02020603050405020304" pitchFamily="18" charset="0"/>
              </a:rPr>
              <a:t>thánh</a:t>
            </a:r>
            <a:endParaRPr lang="en-US" sz="3600" b="1">
              <a:solidFill>
                <a:schemeClr val="bg1"/>
              </a:solidFill>
              <a:latin typeface="Times New Roman" panose="02020603050405020304" pitchFamily="18" charset="0"/>
              <a:cs typeface="Times New Roman" panose="02020603050405020304" pitchFamily="18" charset="0"/>
            </a:endParaRPr>
          </a:p>
          <a:p>
            <a:pPr marL="342900" indent="-342900">
              <a:buAutoNum type="arabicPeriod" startAt="2"/>
            </a:pPr>
            <a:r>
              <a:rPr lang="en-US" sz="3600" b="1">
                <a:solidFill>
                  <a:schemeClr val="bg1"/>
                </a:solidFill>
                <a:latin typeface="Times New Roman" panose="02020603050405020304" pitchFamily="18" charset="0"/>
                <a:cs typeface="Times New Roman" panose="02020603050405020304" pitchFamily="18" charset="0"/>
              </a:rPr>
              <a:t> Lập </a:t>
            </a:r>
            <a:r>
              <a:rPr lang="en-US" sz="3600" b="1" err="1">
                <a:solidFill>
                  <a:schemeClr val="bg1"/>
                </a:solidFill>
                <a:latin typeface="Times New Roman" panose="02020603050405020304" pitchFamily="18" charset="0"/>
                <a:cs typeface="Times New Roman" panose="02020603050405020304" pitchFamily="18" charset="0"/>
              </a:rPr>
              <a:t>Bố</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Cục</a:t>
            </a:r>
            <a:endParaRPr lang="en-US" sz="3600" b="1">
              <a:solidFill>
                <a:schemeClr val="bg1"/>
              </a:solidFill>
              <a:latin typeface="Times New Roman" panose="02020603050405020304" pitchFamily="18" charset="0"/>
              <a:cs typeface="Times New Roman" panose="02020603050405020304" pitchFamily="18" charset="0"/>
            </a:endParaRPr>
          </a:p>
          <a:p>
            <a:pPr marL="342900" indent="-342900">
              <a:buFontTx/>
              <a:buAutoNum type="arabicPeriod" startAt="2"/>
            </a:pPr>
            <a:r>
              <a:rPr lang="en-US" sz="3600" b="1" i="0">
                <a:solidFill>
                  <a:schemeClr val="bg1"/>
                </a:solidFill>
                <a:effectLst/>
                <a:latin typeface="Times New Roman" panose="02020603050405020304" pitchFamily="18" charset="0"/>
                <a:cs typeface="Times New Roman" panose="02020603050405020304" pitchFamily="18" charset="0"/>
              </a:rPr>
              <a:t> Hình thành </a:t>
            </a:r>
            <a:r>
              <a:rPr lang="en-US" sz="3600" b="1" i="0" err="1">
                <a:solidFill>
                  <a:schemeClr val="bg1"/>
                </a:solidFill>
                <a:effectLst/>
                <a:latin typeface="Times New Roman" panose="02020603050405020304" pitchFamily="18" charset="0"/>
                <a:cs typeface="Times New Roman" panose="02020603050405020304" pitchFamily="18" charset="0"/>
              </a:rPr>
              <a:t>Lẽ</a:t>
            </a:r>
            <a:r>
              <a:rPr lang="en-US" sz="3600" b="1" i="0">
                <a:solidFill>
                  <a:schemeClr val="bg1"/>
                </a:solidFill>
                <a:effectLst/>
                <a:latin typeface="Times New Roman" panose="02020603050405020304" pitchFamily="18" charset="0"/>
                <a:cs typeface="Times New Roman" panose="02020603050405020304" pitchFamily="18" charset="0"/>
              </a:rPr>
              <a:t> </a:t>
            </a:r>
            <a:r>
              <a:rPr lang="en-US" sz="3600" b="1" i="0" err="1">
                <a:solidFill>
                  <a:schemeClr val="bg1"/>
                </a:solidFill>
                <a:effectLst/>
                <a:latin typeface="Times New Roman" panose="02020603050405020304" pitchFamily="18" charset="0"/>
                <a:cs typeface="Times New Roman" panose="02020603050405020304" pitchFamily="18" charset="0"/>
              </a:rPr>
              <a:t>Thật</a:t>
            </a:r>
            <a:r>
              <a:rPr lang="en-US" sz="3600" b="1" i="0">
                <a:solidFill>
                  <a:schemeClr val="bg1"/>
                </a:solidFill>
                <a:effectLst/>
                <a:latin typeface="Times New Roman" panose="02020603050405020304" pitchFamily="18" charset="0"/>
                <a:cs typeface="Times New Roman" panose="02020603050405020304" pitchFamily="18" charset="0"/>
              </a:rPr>
              <a:t> </a:t>
            </a:r>
            <a:r>
              <a:rPr lang="en-US" sz="3600" b="1" i="0" err="1">
                <a:solidFill>
                  <a:schemeClr val="bg1"/>
                </a:solidFill>
                <a:effectLst/>
                <a:latin typeface="Times New Roman" panose="02020603050405020304" pitchFamily="18" charset="0"/>
                <a:cs typeface="Times New Roman" panose="02020603050405020304" pitchFamily="18" charset="0"/>
              </a:rPr>
              <a:t>Mang</a:t>
            </a:r>
            <a:r>
              <a:rPr lang="en-US" sz="3600" b="1" i="0">
                <a:solidFill>
                  <a:schemeClr val="bg1"/>
                </a:solidFill>
                <a:effectLst/>
                <a:latin typeface="Times New Roman" panose="02020603050405020304" pitchFamily="18" charset="0"/>
                <a:cs typeface="Times New Roman" panose="02020603050405020304" pitchFamily="18" charset="0"/>
              </a:rPr>
              <a:t> </a:t>
            </a:r>
            <a:r>
              <a:rPr lang="en-US" sz="3600" b="1" i="0" err="1">
                <a:solidFill>
                  <a:schemeClr val="bg1"/>
                </a:solidFill>
                <a:effectLst/>
                <a:latin typeface="Times New Roman" panose="02020603050405020304" pitchFamily="18" charset="0"/>
                <a:cs typeface="Times New Roman" panose="02020603050405020304" pitchFamily="18" charset="0"/>
              </a:rPr>
              <a:t>Về</a:t>
            </a:r>
            <a:endParaRPr lang="en-US" sz="3600" b="1" i="0">
              <a:solidFill>
                <a:schemeClr val="bg1"/>
              </a:solidFill>
              <a:effectLst/>
              <a:latin typeface="Times New Roman" panose="02020603050405020304" pitchFamily="18" charset="0"/>
              <a:cs typeface="Times New Roman" panose="02020603050405020304" pitchFamily="18" charset="0"/>
            </a:endParaRPr>
          </a:p>
          <a:p>
            <a:pPr marL="342900" indent="-342900">
              <a:buFontTx/>
              <a:buAutoNum type="arabicPeriod" startAt="2"/>
            </a:pPr>
            <a:r>
              <a:rPr lang="en-US" sz="3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Ba </a:t>
            </a:r>
            <a:r>
              <a:rPr lang="en-US" sz="3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Câu</a:t>
            </a:r>
            <a:r>
              <a:rPr lang="en-US" sz="3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3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Hỏi</a:t>
            </a:r>
            <a:r>
              <a:rPr lang="en-US" sz="3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3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Khai</a:t>
            </a:r>
            <a:r>
              <a:rPr lang="en-US" sz="3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3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Triển</a:t>
            </a:r>
            <a:endParaRPr lang="en-US" sz="3600" b="1">
              <a:solidFill>
                <a:schemeClr val="bg1"/>
              </a:solidFill>
              <a:latin typeface="Times New Roman" panose="02020603050405020304" pitchFamily="18" charset="0"/>
              <a:cs typeface="Times New Roman" panose="02020603050405020304" pitchFamily="18" charset="0"/>
            </a:endParaRPr>
          </a:p>
          <a:p>
            <a:r>
              <a:rPr lang="en-US" sz="3600" b="1">
                <a:solidFill>
                  <a:schemeClr val="bg1"/>
                </a:solidFill>
                <a:latin typeface="Times New Roman" panose="02020603050405020304" pitchFamily="18" charset="0"/>
                <a:cs typeface="Times New Roman" panose="02020603050405020304" pitchFamily="18" charset="0"/>
              </a:rPr>
              <a:t>5.  </a:t>
            </a:r>
            <a:r>
              <a:rPr lang="en-US" sz="3600" b="1" err="1">
                <a:solidFill>
                  <a:schemeClr val="bg1"/>
                </a:solidFill>
                <a:latin typeface="Times New Roman" panose="02020603050405020304" pitchFamily="18" charset="0"/>
                <a:cs typeface="Times New Roman" panose="02020603050405020304" pitchFamily="18" charset="0"/>
              </a:rPr>
              <a:t>Định Hình 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p>
          <a:p>
            <a:endParaRPr lang="en-US"/>
          </a:p>
        </p:txBody>
      </p:sp>
    </p:spTree>
    <p:extLst>
      <p:ext uri="{BB962C8B-B14F-4D97-AF65-F5344CB8AC3E}">
        <p14:creationId xmlns:p14="http://schemas.microsoft.com/office/powerpoint/2010/main" val="361901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74273" y="2362200"/>
            <a:ext cx="8001000" cy="2123658"/>
          </a:xfrm>
          <a:prstGeom prst="rect">
            <a:avLst/>
          </a:prstGeom>
          <a:noFill/>
        </p:spPr>
        <p:txBody>
          <a:bodyPr wrap="square" rtlCol="0">
            <a:spAutoFit/>
          </a:bodyPr>
          <a:lstStyle/>
          <a:p>
            <a:pPr algn="ctr"/>
            <a:r>
              <a:rPr lang="en-US" sz="7200" b="1">
                <a:solidFill>
                  <a:schemeClr val="bg1"/>
                </a:solidFill>
                <a:latin typeface="Times New Roman" panose="02020603050405020304" pitchFamily="18" charset="0"/>
                <a:cs typeface="Times New Roman" panose="02020603050405020304" pitchFamily="18" charset="0"/>
              </a:rPr>
              <a:t>6.  Phần </a:t>
            </a:r>
            <a:r>
              <a:rPr lang="vi-VN" sz="7200" b="1">
                <a:solidFill>
                  <a:schemeClr val="bg1"/>
                </a:solidFill>
                <a:latin typeface="Times New Roman" panose="02020603050405020304" pitchFamily="18" charset="0"/>
                <a:cs typeface="Times New Roman" panose="02020603050405020304" pitchFamily="18" charset="0"/>
              </a:rPr>
              <a:t>Giới thiệu</a:t>
            </a:r>
            <a:endParaRPr lang="en-US" sz="7200" b="1">
              <a:solidFill>
                <a:schemeClr val="bg1"/>
              </a:solidFill>
              <a:latin typeface="Times New Roman" panose="02020603050405020304" pitchFamily="18" charset="0"/>
              <a:cs typeface="Times New Roman" panose="02020603050405020304" pitchFamily="18" charset="0"/>
            </a:endParaRPr>
          </a:p>
          <a:p>
            <a:pPr algn="ctr"/>
            <a:endParaRPr lang="en-US" sz="6000" b="1">
              <a:solidFill>
                <a:schemeClr val="bg1"/>
              </a:solidFill>
            </a:endParaRPr>
          </a:p>
        </p:txBody>
      </p:sp>
    </p:spTree>
    <p:extLst>
      <p:ext uri="{BB962C8B-B14F-4D97-AF65-F5344CB8AC3E}">
        <p14:creationId xmlns:p14="http://schemas.microsoft.com/office/powerpoint/2010/main" val="23097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a:xfrm>
            <a:off x="1752600" y="0"/>
            <a:ext cx="8686800" cy="1219200"/>
          </a:xfrm>
          <a:gradFill rotWithShape="0">
            <a:gsLst>
              <a:gs pos="0">
                <a:srgbClr val="12531E"/>
              </a:gs>
              <a:gs pos="100000">
                <a:srgbClr val="08260E"/>
              </a:gs>
            </a:gsLst>
            <a:path path="shape">
              <a:fillToRect l="50000" t="50000" r="50000" b="50000"/>
            </a:path>
          </a:gradFill>
          <a:effectLst>
            <a:outerShdw blurRad="63500" dist="35921" dir="2700000" algn="ctr" rotWithShape="0">
              <a:srgbClr val="000000">
                <a:alpha val="75000"/>
              </a:srgbClr>
            </a:outerShdw>
          </a:effectLst>
        </p:spPr>
        <p:txBody>
          <a:bodyPr>
            <a:normAutofit/>
          </a:bodyPr>
          <a:lstStyle/>
          <a:p>
            <a:pPr algn="ctr" eaLnBrk="1" hangingPunct="1">
              <a:defRPr/>
            </a:pPr>
            <a:r>
              <a:rPr lang="en-US" sz="6000" b="1" err="1">
                <a:solidFill>
                  <a:schemeClr val="bg1"/>
                </a:solidFill>
                <a:latin typeface="Times New Roman" panose="02020603050405020304" pitchFamily="18" charset="0"/>
                <a:cs typeface="Times New Roman" panose="02020603050405020304" pitchFamily="18" charset="0"/>
              </a:rPr>
              <a:t>Có</a:t>
            </a:r>
            <a:r>
              <a:rPr lang="en-US" sz="6000" b="1">
                <a:solidFill>
                  <a:schemeClr val="bg1"/>
                </a:solidFill>
                <a:latin typeface="Times New Roman" panose="02020603050405020304" pitchFamily="18" charset="0"/>
                <a:cs typeface="Times New Roman" panose="02020603050405020304" pitchFamily="18" charset="0"/>
              </a:rPr>
              <a:t> Ba </a:t>
            </a:r>
            <a:r>
              <a:rPr lang="en-US" sz="6000" b="1" err="1">
                <a:solidFill>
                  <a:schemeClr val="bg1"/>
                </a:solidFill>
                <a:latin typeface="Times New Roman" panose="02020603050405020304" pitchFamily="18" charset="0"/>
                <a:cs typeface="Times New Roman" panose="02020603050405020304" pitchFamily="18" charset="0"/>
              </a:rPr>
              <a:t>Dạng</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Diễn</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Giả</a:t>
            </a:r>
            <a:r>
              <a:rPr lang="en-US" sz="6000" b="1">
                <a:solidFill>
                  <a:schemeClr val="bg1"/>
                </a:solidFill>
                <a:latin typeface="Times New Roman" panose="02020603050405020304" pitchFamily="18" charset="0"/>
                <a:cs typeface="Times New Roman" panose="02020603050405020304" pitchFamily="18" charset="0"/>
              </a:rPr>
              <a:t>:</a:t>
            </a:r>
          </a:p>
        </p:txBody>
      </p:sp>
      <p:sp>
        <p:nvSpPr>
          <p:cNvPr id="1348611" name="Rectangle 3"/>
          <p:cNvSpPr>
            <a:spLocks noGrp="1" noChangeArrowheads="1"/>
          </p:cNvSpPr>
          <p:nvPr>
            <p:ph type="body" idx="1"/>
          </p:nvPr>
        </p:nvSpPr>
        <p:spPr>
          <a:xfrm>
            <a:off x="3276600" y="1371600"/>
            <a:ext cx="8212394" cy="990600"/>
          </a:xfrm>
        </p:spPr>
        <p:txBody>
          <a:bodyPr>
            <a:normAutofit/>
          </a:bodyPr>
          <a:lstStyle/>
          <a:p>
            <a:pPr eaLnBrk="1" hangingPunct="1">
              <a:defRPr/>
            </a:pPr>
            <a:r>
              <a:rPr lang="en-US" sz="3600" b="1" err="1">
                <a:solidFill>
                  <a:schemeClr val="bg1"/>
                </a:solidFill>
                <a:latin typeface="Times New Roman" panose="02020603050405020304" pitchFamily="18" charset="0"/>
                <a:cs typeface="Times New Roman" panose="02020603050405020304" pitchFamily="18" charset="0"/>
              </a:rPr>
              <a:t>Diễn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mà</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không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nghe nổi</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1348612" name="Picture 4" descr="image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81401"/>
            <a:ext cx="15240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8613" name="Picture 5" descr="images-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388" y="1371601"/>
            <a:ext cx="1039812"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8614" name="Picture 6" descr="black &amp; white"/>
          <p:cNvPicPr>
            <a:picLocks noChangeAspect="1" noChangeArrowheads="1"/>
          </p:cNvPicPr>
          <p:nvPr/>
        </p:nvPicPr>
        <p:blipFill>
          <a:blip r:embed="rId5">
            <a:extLst>
              <a:ext uri="{28A0092B-C50C-407E-A947-70E740481C1C}">
                <a14:useLocalDpi xmlns:a14="http://schemas.microsoft.com/office/drawing/2010/main" val="0"/>
              </a:ext>
            </a:extLst>
          </a:blip>
          <a:srcRect b="23529"/>
          <a:stretch>
            <a:fillRect/>
          </a:stretch>
        </p:blipFill>
        <p:spPr bwMode="auto">
          <a:xfrm>
            <a:off x="2135188" y="2514600"/>
            <a:ext cx="9890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8616" name="Rectangle 8"/>
          <p:cNvSpPr>
            <a:spLocks noChangeArrowheads="1"/>
          </p:cNvSpPr>
          <p:nvPr/>
        </p:nvSpPr>
        <p:spPr bwMode="auto">
          <a:xfrm>
            <a:off x="3276599" y="2552700"/>
            <a:ext cx="8020665" cy="8382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hlink"/>
              </a:buClr>
              <a:buSzPct val="65000"/>
              <a:buFont typeface="Wingdings" pitchFamily="2" charset="2"/>
              <a:buChar char="n"/>
              <a:defRPr/>
            </a:pPr>
            <a:r>
              <a:rPr lang="en-US" sz="3600" b="1" err="1">
                <a:solidFill>
                  <a:schemeClr val="bg1"/>
                </a:solidFill>
                <a:latin typeface="Times New Roman" panose="02020603050405020304" pitchFamily="18" charset="0"/>
                <a:cs typeface="Times New Roman" panose="02020603050405020304" pitchFamily="18" charset="0"/>
              </a:rPr>
              <a:t>Diễn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thể</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nghe</a:t>
            </a: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1348617" name="Rectangle 9"/>
          <p:cNvSpPr>
            <a:spLocks noChangeArrowheads="1"/>
          </p:cNvSpPr>
          <p:nvPr/>
        </p:nvSpPr>
        <p:spPr bwMode="auto">
          <a:xfrm>
            <a:off x="3276600" y="3581400"/>
            <a:ext cx="7162800" cy="8382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hlink"/>
              </a:buClr>
              <a:buSzPct val="65000"/>
              <a:buFont typeface="Wingdings" charset="0"/>
              <a:buChar char="n"/>
              <a:defRPr/>
            </a:pPr>
            <a:r>
              <a:rPr lang="en-US" sz="3600" b="1" err="1">
                <a:solidFill>
                  <a:schemeClr val="bg1"/>
                </a:solidFill>
                <a:latin typeface="Times New Roman" panose="02020603050405020304" pitchFamily="18" charset="0"/>
                <a:ea typeface="ＭＳ Ｐゴシック" charset="0"/>
                <a:cs typeface="Times New Roman" panose="02020603050405020304" pitchFamily="18" charset="0"/>
              </a:rPr>
              <a:t>Diễn</a:t>
            </a:r>
            <a:r>
              <a:rPr lang="en-US" sz="3600" b="1">
                <a:solidFill>
                  <a:schemeClr val="bg1"/>
                </a:solidFill>
                <a:latin typeface="Times New Roman" panose="02020603050405020304" pitchFamily="18" charset="0"/>
                <a:ea typeface="ＭＳ Ｐゴシック" charset="0"/>
                <a:cs typeface="Times New Roman" panose="02020603050405020304" pitchFamily="18" charset="0"/>
              </a:rPr>
              <a:t> </a:t>
            </a:r>
            <a:r>
              <a:rPr lang="en-US" sz="3600" b="1" err="1">
                <a:solidFill>
                  <a:schemeClr val="bg1"/>
                </a:solidFill>
                <a:latin typeface="Times New Roman" panose="02020603050405020304" pitchFamily="18" charset="0"/>
                <a:ea typeface="ＭＳ Ｐゴシック" charset="0"/>
                <a:cs typeface="Times New Roman" panose="02020603050405020304" pitchFamily="18" charset="0"/>
              </a:rPr>
              <a:t>giả</a:t>
            </a:r>
            <a:r>
              <a:rPr lang="en-US" sz="3600" b="1">
                <a:solidFill>
                  <a:schemeClr val="bg1"/>
                </a:solidFill>
                <a:latin typeface="Times New Roman" panose="02020603050405020304" pitchFamily="18" charset="0"/>
                <a:ea typeface="ＭＳ Ｐゴシック" charset="0"/>
                <a:cs typeface="Times New Roman" panose="02020603050405020304" pitchFamily="18" charset="0"/>
              </a:rPr>
              <a:t> </a:t>
            </a:r>
            <a:r>
              <a:rPr lang="en-US" sz="3600" b="1" err="1">
                <a:solidFill>
                  <a:schemeClr val="bg1"/>
                </a:solidFill>
                <a:latin typeface="Times New Roman" panose="02020603050405020304" pitchFamily="18" charset="0"/>
                <a:ea typeface="ＭＳ Ｐゴシック" charset="0"/>
                <a:cs typeface="Times New Roman" panose="02020603050405020304" pitchFamily="18" charset="0"/>
              </a:rPr>
              <a:t>bạn</a:t>
            </a:r>
            <a:r>
              <a:rPr lang="en-US" sz="3600" b="1">
                <a:solidFill>
                  <a:schemeClr val="bg1"/>
                </a:solidFill>
                <a:latin typeface="Times New Roman" panose="02020603050405020304" pitchFamily="18" charset="0"/>
                <a:ea typeface="ＭＳ Ｐゴシック" charset="0"/>
                <a:cs typeface="Times New Roman" panose="02020603050405020304" pitchFamily="18" charset="0"/>
              </a:rPr>
              <a:t> </a:t>
            </a:r>
            <a:r>
              <a:rPr lang="en-US" sz="3600" b="1" err="1">
                <a:solidFill>
                  <a:schemeClr val="bg1"/>
                </a:solidFill>
                <a:latin typeface="Times New Roman" panose="02020603050405020304" pitchFamily="18" charset="0"/>
                <a:ea typeface="ＭＳ Ｐゴシック" charset="0"/>
                <a:cs typeface="Times New Roman" panose="02020603050405020304" pitchFamily="18" charset="0"/>
              </a:rPr>
              <a:t>phải</a:t>
            </a:r>
            <a:r>
              <a:rPr lang="en-US" sz="3600" b="1">
                <a:solidFill>
                  <a:schemeClr val="bg1"/>
                </a:solidFill>
                <a:latin typeface="Times New Roman" panose="02020603050405020304" pitchFamily="18" charset="0"/>
                <a:ea typeface="ＭＳ Ｐゴシック" charset="0"/>
                <a:cs typeface="Times New Roman" panose="02020603050405020304" pitchFamily="18" charset="0"/>
              </a:rPr>
              <a:t> </a:t>
            </a:r>
            <a:r>
              <a:rPr lang="en-US" sz="3600" b="1" err="1">
                <a:solidFill>
                  <a:schemeClr val="bg1"/>
                </a:solidFill>
                <a:latin typeface="Times New Roman" panose="02020603050405020304" pitchFamily="18" charset="0"/>
                <a:ea typeface="ＭＳ Ｐゴシック" charset="0"/>
                <a:cs typeface="Times New Roman" panose="02020603050405020304" pitchFamily="18" charset="0"/>
              </a:rPr>
              <a:t>lắng</a:t>
            </a:r>
            <a:r>
              <a:rPr lang="en-US" sz="3600" b="1">
                <a:solidFill>
                  <a:schemeClr val="bg1"/>
                </a:solidFill>
                <a:latin typeface="Times New Roman" panose="02020603050405020304" pitchFamily="18" charset="0"/>
                <a:ea typeface="ＭＳ Ｐゴシック" charset="0"/>
                <a:cs typeface="Times New Roman" panose="02020603050405020304" pitchFamily="18" charset="0"/>
              </a:rPr>
              <a:t> </a:t>
            </a:r>
            <a:r>
              <a:rPr lang="en-US" sz="3600" b="1" err="1">
                <a:solidFill>
                  <a:schemeClr val="bg1"/>
                </a:solidFill>
                <a:latin typeface="Times New Roman" panose="02020603050405020304" pitchFamily="18" charset="0"/>
                <a:ea typeface="ＭＳ Ｐゴシック" charset="0"/>
                <a:cs typeface="Times New Roman" panose="02020603050405020304" pitchFamily="18" charset="0"/>
              </a:rPr>
              <a:t>nghe</a:t>
            </a:r>
            <a:endParaRPr lang="en-US" sz="3600" b="1">
              <a:solidFill>
                <a:schemeClr val="bg1"/>
              </a:solidFill>
              <a:latin typeface="Times New Roman" panose="02020603050405020304" pitchFamily="18" charset="0"/>
              <a:ea typeface="ＭＳ Ｐゴシック" charset="0"/>
              <a:cs typeface="Times New Roman" panose="02020603050405020304" pitchFamily="18" charset="0"/>
            </a:endParaRPr>
          </a:p>
        </p:txBody>
      </p:sp>
      <p:sp>
        <p:nvSpPr>
          <p:cNvPr id="1348618" name="Rectangle 10"/>
          <p:cNvSpPr>
            <a:spLocks noChangeArrowheads="1"/>
          </p:cNvSpPr>
          <p:nvPr/>
        </p:nvSpPr>
        <p:spPr bwMode="auto">
          <a:xfrm>
            <a:off x="648929" y="4838699"/>
            <a:ext cx="10840065" cy="1943101"/>
          </a:xfrm>
          <a:prstGeom prst="rect">
            <a:avLst/>
          </a:prstGeom>
          <a:gradFill rotWithShape="0">
            <a:gsLst>
              <a:gs pos="0">
                <a:srgbClr val="12531E"/>
              </a:gs>
              <a:gs pos="100000">
                <a:srgbClr val="08260E"/>
              </a:gs>
            </a:gsLst>
            <a:path path="shape">
              <a:fillToRect l="50000" t="50000" r="50000" b="50000"/>
            </a:path>
          </a:gradFill>
          <a:ln>
            <a:noFill/>
          </a:ln>
          <a:effectLst>
            <a:outerShdw blurRad="63500" dist="38099"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n-US" sz="3600" b="1" err="1">
                <a:solidFill>
                  <a:schemeClr val="bg1"/>
                </a:solidFill>
                <a:latin typeface="Times New Roman" panose="02020603050405020304" pitchFamily="18" charset="0"/>
                <a:cs typeface="Times New Roman" panose="02020603050405020304" pitchFamily="18" charset="0"/>
              </a:rPr>
              <a:t>Trong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phần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giới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thiệu</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hội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chúng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thường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quyết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định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diễn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đang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nói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với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họ</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sáng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hôm</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thuộc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dạng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nào</a:t>
            </a:r>
            <a:r>
              <a:rPr lang="en-US" sz="3600" b="1">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4453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1250"/>
                                  </p:stCondLst>
                                  <p:childTnLst>
                                    <p:set>
                                      <p:cBhvr>
                                        <p:cTn id="6" dur="1" fill="hold">
                                          <p:stCondLst>
                                            <p:cond delay="0"/>
                                          </p:stCondLst>
                                        </p:cTn>
                                        <p:tgtEl>
                                          <p:spTgt spid="1348611">
                                            <p:txEl>
                                              <p:pRg st="0" end="0"/>
                                            </p:txEl>
                                          </p:spTgt>
                                        </p:tgtEl>
                                        <p:attrNameLst>
                                          <p:attrName>style.visibility</p:attrName>
                                        </p:attrNameLst>
                                      </p:cBhvr>
                                      <p:to>
                                        <p:strVal val="visible"/>
                                      </p:to>
                                    </p:set>
                                    <p:anim calcmode="lin" valueType="num">
                                      <p:cBhvr>
                                        <p:cTn id="7" dur="1000" fill="hold"/>
                                        <p:tgtEl>
                                          <p:spTgt spid="13486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486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48611">
                                            <p:txEl>
                                              <p:pRg st="0" end="0"/>
                                            </p:txEl>
                                          </p:spTgt>
                                        </p:tgtEl>
                                        <p:attrNameLst>
                                          <p:attrName>style.rotation</p:attrName>
                                        </p:attrNameLst>
                                      </p:cBhvr>
                                      <p:tavLst>
                                        <p:tav tm="0">
                                          <p:val>
                                            <p:fltVal val="360"/>
                                          </p:val>
                                        </p:tav>
                                        <p:tav tm="100000">
                                          <p:val>
                                            <p:fltVal val="0"/>
                                          </p:val>
                                        </p:tav>
                                      </p:tavLst>
                                    </p:anim>
                                    <p:animEffect transition="in" filter="fade">
                                      <p:cBhvr>
                                        <p:cTn id="10" dur="1000"/>
                                        <p:tgtEl>
                                          <p:spTgt spid="1348611">
                                            <p:txEl>
                                              <p:pRg st="0" end="0"/>
                                            </p:txEl>
                                          </p:spTgt>
                                        </p:tgtEl>
                                      </p:cBhvr>
                                    </p:animEffect>
                                  </p:childTnLst>
                                </p:cTn>
                              </p:par>
                              <p:par>
                                <p:cTn id="11" presetID="49" presetClass="entr" presetSubtype="0" decel="100000" fill="hold" nodeType="withEffect">
                                  <p:stCondLst>
                                    <p:cond delay="1250"/>
                                  </p:stCondLst>
                                  <p:childTnLst>
                                    <p:set>
                                      <p:cBhvr>
                                        <p:cTn id="12" dur="1" fill="hold">
                                          <p:stCondLst>
                                            <p:cond delay="0"/>
                                          </p:stCondLst>
                                        </p:cTn>
                                        <p:tgtEl>
                                          <p:spTgt spid="1348613"/>
                                        </p:tgtEl>
                                        <p:attrNameLst>
                                          <p:attrName>style.visibility</p:attrName>
                                        </p:attrNameLst>
                                      </p:cBhvr>
                                      <p:to>
                                        <p:strVal val="visible"/>
                                      </p:to>
                                    </p:set>
                                    <p:anim calcmode="lin" valueType="num">
                                      <p:cBhvr>
                                        <p:cTn id="13" dur="1000" fill="hold"/>
                                        <p:tgtEl>
                                          <p:spTgt spid="1348613"/>
                                        </p:tgtEl>
                                        <p:attrNameLst>
                                          <p:attrName>ppt_w</p:attrName>
                                        </p:attrNameLst>
                                      </p:cBhvr>
                                      <p:tavLst>
                                        <p:tav tm="0">
                                          <p:val>
                                            <p:fltVal val="0"/>
                                          </p:val>
                                        </p:tav>
                                        <p:tav tm="100000">
                                          <p:val>
                                            <p:strVal val="#ppt_w"/>
                                          </p:val>
                                        </p:tav>
                                      </p:tavLst>
                                    </p:anim>
                                    <p:anim calcmode="lin" valueType="num">
                                      <p:cBhvr>
                                        <p:cTn id="14" dur="1000" fill="hold"/>
                                        <p:tgtEl>
                                          <p:spTgt spid="1348613"/>
                                        </p:tgtEl>
                                        <p:attrNameLst>
                                          <p:attrName>ppt_h</p:attrName>
                                        </p:attrNameLst>
                                      </p:cBhvr>
                                      <p:tavLst>
                                        <p:tav tm="0">
                                          <p:val>
                                            <p:fltVal val="0"/>
                                          </p:val>
                                        </p:tav>
                                        <p:tav tm="100000">
                                          <p:val>
                                            <p:strVal val="#ppt_h"/>
                                          </p:val>
                                        </p:tav>
                                      </p:tavLst>
                                    </p:anim>
                                    <p:anim calcmode="lin" valueType="num">
                                      <p:cBhvr>
                                        <p:cTn id="15" dur="1000" fill="hold"/>
                                        <p:tgtEl>
                                          <p:spTgt spid="1348613"/>
                                        </p:tgtEl>
                                        <p:attrNameLst>
                                          <p:attrName>style.rotation</p:attrName>
                                        </p:attrNameLst>
                                      </p:cBhvr>
                                      <p:tavLst>
                                        <p:tav tm="0">
                                          <p:val>
                                            <p:fltVal val="360"/>
                                          </p:val>
                                        </p:tav>
                                        <p:tav tm="100000">
                                          <p:val>
                                            <p:fltVal val="0"/>
                                          </p:val>
                                        </p:tav>
                                      </p:tavLst>
                                    </p:anim>
                                    <p:animEffect transition="in" filter="fade">
                                      <p:cBhvr>
                                        <p:cTn id="16" dur="1000"/>
                                        <p:tgtEl>
                                          <p:spTgt spid="1348613"/>
                                        </p:tgtEl>
                                      </p:cBhvr>
                                    </p:animEffect>
                                  </p:childTnLst>
                                </p:cTn>
                              </p:par>
                            </p:childTnLst>
                          </p:cTn>
                        </p:par>
                        <p:par>
                          <p:cTn id="17" fill="hold" nodeType="withGroup">
                            <p:stCondLst>
                              <p:cond delay="2250"/>
                            </p:stCondLst>
                            <p:childTnLst>
                              <p:par>
                                <p:cTn id="18" presetID="49" presetClass="entr" presetSubtype="0" decel="100000" fill="hold" grpId="0" nodeType="afterEffect">
                                  <p:stCondLst>
                                    <p:cond delay="1500"/>
                                  </p:stCondLst>
                                  <p:childTnLst>
                                    <p:set>
                                      <p:cBhvr>
                                        <p:cTn id="19" dur="1" fill="hold">
                                          <p:stCondLst>
                                            <p:cond delay="0"/>
                                          </p:stCondLst>
                                        </p:cTn>
                                        <p:tgtEl>
                                          <p:spTgt spid="1348616"/>
                                        </p:tgtEl>
                                        <p:attrNameLst>
                                          <p:attrName>style.visibility</p:attrName>
                                        </p:attrNameLst>
                                      </p:cBhvr>
                                      <p:to>
                                        <p:strVal val="visible"/>
                                      </p:to>
                                    </p:set>
                                    <p:anim calcmode="lin" valueType="num">
                                      <p:cBhvr>
                                        <p:cTn id="20" dur="1000" fill="hold"/>
                                        <p:tgtEl>
                                          <p:spTgt spid="1348616"/>
                                        </p:tgtEl>
                                        <p:attrNameLst>
                                          <p:attrName>ppt_w</p:attrName>
                                        </p:attrNameLst>
                                      </p:cBhvr>
                                      <p:tavLst>
                                        <p:tav tm="0">
                                          <p:val>
                                            <p:fltVal val="0"/>
                                          </p:val>
                                        </p:tav>
                                        <p:tav tm="100000">
                                          <p:val>
                                            <p:strVal val="#ppt_w"/>
                                          </p:val>
                                        </p:tav>
                                      </p:tavLst>
                                    </p:anim>
                                    <p:anim calcmode="lin" valueType="num">
                                      <p:cBhvr>
                                        <p:cTn id="21" dur="1000" fill="hold"/>
                                        <p:tgtEl>
                                          <p:spTgt spid="1348616"/>
                                        </p:tgtEl>
                                        <p:attrNameLst>
                                          <p:attrName>ppt_h</p:attrName>
                                        </p:attrNameLst>
                                      </p:cBhvr>
                                      <p:tavLst>
                                        <p:tav tm="0">
                                          <p:val>
                                            <p:fltVal val="0"/>
                                          </p:val>
                                        </p:tav>
                                        <p:tav tm="100000">
                                          <p:val>
                                            <p:strVal val="#ppt_h"/>
                                          </p:val>
                                        </p:tav>
                                      </p:tavLst>
                                    </p:anim>
                                    <p:anim calcmode="lin" valueType="num">
                                      <p:cBhvr>
                                        <p:cTn id="22" dur="1000" fill="hold"/>
                                        <p:tgtEl>
                                          <p:spTgt spid="1348616"/>
                                        </p:tgtEl>
                                        <p:attrNameLst>
                                          <p:attrName>style.rotation</p:attrName>
                                        </p:attrNameLst>
                                      </p:cBhvr>
                                      <p:tavLst>
                                        <p:tav tm="0">
                                          <p:val>
                                            <p:fltVal val="360"/>
                                          </p:val>
                                        </p:tav>
                                        <p:tav tm="100000">
                                          <p:val>
                                            <p:fltVal val="0"/>
                                          </p:val>
                                        </p:tav>
                                      </p:tavLst>
                                    </p:anim>
                                    <p:animEffect transition="in" filter="fade">
                                      <p:cBhvr>
                                        <p:cTn id="23" dur="1000"/>
                                        <p:tgtEl>
                                          <p:spTgt spid="1348616"/>
                                        </p:tgtEl>
                                      </p:cBhvr>
                                    </p:animEffect>
                                  </p:childTnLst>
                                </p:cTn>
                              </p:par>
                              <p:par>
                                <p:cTn id="24" presetID="49" presetClass="entr" presetSubtype="0" decel="100000" fill="hold" nodeType="withEffect">
                                  <p:stCondLst>
                                    <p:cond delay="1500"/>
                                  </p:stCondLst>
                                  <p:childTnLst>
                                    <p:set>
                                      <p:cBhvr>
                                        <p:cTn id="25" dur="1" fill="hold">
                                          <p:stCondLst>
                                            <p:cond delay="0"/>
                                          </p:stCondLst>
                                        </p:cTn>
                                        <p:tgtEl>
                                          <p:spTgt spid="1348614"/>
                                        </p:tgtEl>
                                        <p:attrNameLst>
                                          <p:attrName>style.visibility</p:attrName>
                                        </p:attrNameLst>
                                      </p:cBhvr>
                                      <p:to>
                                        <p:strVal val="visible"/>
                                      </p:to>
                                    </p:set>
                                    <p:anim calcmode="lin" valueType="num">
                                      <p:cBhvr>
                                        <p:cTn id="26" dur="1000" fill="hold"/>
                                        <p:tgtEl>
                                          <p:spTgt spid="1348614"/>
                                        </p:tgtEl>
                                        <p:attrNameLst>
                                          <p:attrName>ppt_w</p:attrName>
                                        </p:attrNameLst>
                                      </p:cBhvr>
                                      <p:tavLst>
                                        <p:tav tm="0">
                                          <p:val>
                                            <p:fltVal val="0"/>
                                          </p:val>
                                        </p:tav>
                                        <p:tav tm="100000">
                                          <p:val>
                                            <p:strVal val="#ppt_w"/>
                                          </p:val>
                                        </p:tav>
                                      </p:tavLst>
                                    </p:anim>
                                    <p:anim calcmode="lin" valueType="num">
                                      <p:cBhvr>
                                        <p:cTn id="27" dur="1000" fill="hold"/>
                                        <p:tgtEl>
                                          <p:spTgt spid="1348614"/>
                                        </p:tgtEl>
                                        <p:attrNameLst>
                                          <p:attrName>ppt_h</p:attrName>
                                        </p:attrNameLst>
                                      </p:cBhvr>
                                      <p:tavLst>
                                        <p:tav tm="0">
                                          <p:val>
                                            <p:fltVal val="0"/>
                                          </p:val>
                                        </p:tav>
                                        <p:tav tm="100000">
                                          <p:val>
                                            <p:strVal val="#ppt_h"/>
                                          </p:val>
                                        </p:tav>
                                      </p:tavLst>
                                    </p:anim>
                                    <p:anim calcmode="lin" valueType="num">
                                      <p:cBhvr>
                                        <p:cTn id="28" dur="1000" fill="hold"/>
                                        <p:tgtEl>
                                          <p:spTgt spid="1348614"/>
                                        </p:tgtEl>
                                        <p:attrNameLst>
                                          <p:attrName>style.rotation</p:attrName>
                                        </p:attrNameLst>
                                      </p:cBhvr>
                                      <p:tavLst>
                                        <p:tav tm="0">
                                          <p:val>
                                            <p:fltVal val="360"/>
                                          </p:val>
                                        </p:tav>
                                        <p:tav tm="100000">
                                          <p:val>
                                            <p:fltVal val="0"/>
                                          </p:val>
                                        </p:tav>
                                      </p:tavLst>
                                    </p:anim>
                                    <p:animEffect transition="in" filter="fade">
                                      <p:cBhvr>
                                        <p:cTn id="29" dur="1000"/>
                                        <p:tgtEl>
                                          <p:spTgt spid="1348614"/>
                                        </p:tgtEl>
                                      </p:cBhvr>
                                    </p:animEffect>
                                  </p:childTnLst>
                                </p:cTn>
                              </p:par>
                            </p:childTnLst>
                          </p:cTn>
                        </p:par>
                        <p:par>
                          <p:cTn id="30" fill="hold" nodeType="withGroup">
                            <p:stCondLst>
                              <p:cond delay="4750"/>
                            </p:stCondLst>
                            <p:childTnLst>
                              <p:par>
                                <p:cTn id="31" presetID="49" presetClass="entr" presetSubtype="0" decel="100000" fill="hold" grpId="0" nodeType="afterEffect">
                                  <p:stCondLst>
                                    <p:cond delay="1500"/>
                                  </p:stCondLst>
                                  <p:childTnLst>
                                    <p:set>
                                      <p:cBhvr>
                                        <p:cTn id="32" dur="1" fill="hold">
                                          <p:stCondLst>
                                            <p:cond delay="0"/>
                                          </p:stCondLst>
                                        </p:cTn>
                                        <p:tgtEl>
                                          <p:spTgt spid="1348617"/>
                                        </p:tgtEl>
                                        <p:attrNameLst>
                                          <p:attrName>style.visibility</p:attrName>
                                        </p:attrNameLst>
                                      </p:cBhvr>
                                      <p:to>
                                        <p:strVal val="visible"/>
                                      </p:to>
                                    </p:set>
                                    <p:anim calcmode="lin" valueType="num">
                                      <p:cBhvr>
                                        <p:cTn id="33" dur="1000" fill="hold"/>
                                        <p:tgtEl>
                                          <p:spTgt spid="1348617"/>
                                        </p:tgtEl>
                                        <p:attrNameLst>
                                          <p:attrName>ppt_w</p:attrName>
                                        </p:attrNameLst>
                                      </p:cBhvr>
                                      <p:tavLst>
                                        <p:tav tm="0">
                                          <p:val>
                                            <p:fltVal val="0"/>
                                          </p:val>
                                        </p:tav>
                                        <p:tav tm="100000">
                                          <p:val>
                                            <p:strVal val="#ppt_w"/>
                                          </p:val>
                                        </p:tav>
                                      </p:tavLst>
                                    </p:anim>
                                    <p:anim calcmode="lin" valueType="num">
                                      <p:cBhvr>
                                        <p:cTn id="34" dur="1000" fill="hold"/>
                                        <p:tgtEl>
                                          <p:spTgt spid="1348617"/>
                                        </p:tgtEl>
                                        <p:attrNameLst>
                                          <p:attrName>ppt_h</p:attrName>
                                        </p:attrNameLst>
                                      </p:cBhvr>
                                      <p:tavLst>
                                        <p:tav tm="0">
                                          <p:val>
                                            <p:fltVal val="0"/>
                                          </p:val>
                                        </p:tav>
                                        <p:tav tm="100000">
                                          <p:val>
                                            <p:strVal val="#ppt_h"/>
                                          </p:val>
                                        </p:tav>
                                      </p:tavLst>
                                    </p:anim>
                                    <p:anim calcmode="lin" valueType="num">
                                      <p:cBhvr>
                                        <p:cTn id="35" dur="1000" fill="hold"/>
                                        <p:tgtEl>
                                          <p:spTgt spid="1348617"/>
                                        </p:tgtEl>
                                        <p:attrNameLst>
                                          <p:attrName>style.rotation</p:attrName>
                                        </p:attrNameLst>
                                      </p:cBhvr>
                                      <p:tavLst>
                                        <p:tav tm="0">
                                          <p:val>
                                            <p:fltVal val="360"/>
                                          </p:val>
                                        </p:tav>
                                        <p:tav tm="100000">
                                          <p:val>
                                            <p:fltVal val="0"/>
                                          </p:val>
                                        </p:tav>
                                      </p:tavLst>
                                    </p:anim>
                                    <p:animEffect transition="in" filter="fade">
                                      <p:cBhvr>
                                        <p:cTn id="36" dur="1000"/>
                                        <p:tgtEl>
                                          <p:spTgt spid="1348617"/>
                                        </p:tgtEl>
                                      </p:cBhvr>
                                    </p:animEffect>
                                  </p:childTnLst>
                                </p:cTn>
                              </p:par>
                              <p:par>
                                <p:cTn id="37" presetID="49" presetClass="entr" presetSubtype="0" decel="100000" fill="hold" nodeType="withEffect">
                                  <p:stCondLst>
                                    <p:cond delay="1500"/>
                                  </p:stCondLst>
                                  <p:childTnLst>
                                    <p:set>
                                      <p:cBhvr>
                                        <p:cTn id="38" dur="1" fill="hold">
                                          <p:stCondLst>
                                            <p:cond delay="0"/>
                                          </p:stCondLst>
                                        </p:cTn>
                                        <p:tgtEl>
                                          <p:spTgt spid="1348612"/>
                                        </p:tgtEl>
                                        <p:attrNameLst>
                                          <p:attrName>style.visibility</p:attrName>
                                        </p:attrNameLst>
                                      </p:cBhvr>
                                      <p:to>
                                        <p:strVal val="visible"/>
                                      </p:to>
                                    </p:set>
                                    <p:anim calcmode="lin" valueType="num">
                                      <p:cBhvr>
                                        <p:cTn id="39" dur="1000" fill="hold"/>
                                        <p:tgtEl>
                                          <p:spTgt spid="1348612"/>
                                        </p:tgtEl>
                                        <p:attrNameLst>
                                          <p:attrName>ppt_w</p:attrName>
                                        </p:attrNameLst>
                                      </p:cBhvr>
                                      <p:tavLst>
                                        <p:tav tm="0">
                                          <p:val>
                                            <p:fltVal val="0"/>
                                          </p:val>
                                        </p:tav>
                                        <p:tav tm="100000">
                                          <p:val>
                                            <p:strVal val="#ppt_w"/>
                                          </p:val>
                                        </p:tav>
                                      </p:tavLst>
                                    </p:anim>
                                    <p:anim calcmode="lin" valueType="num">
                                      <p:cBhvr>
                                        <p:cTn id="40" dur="1000" fill="hold"/>
                                        <p:tgtEl>
                                          <p:spTgt spid="1348612"/>
                                        </p:tgtEl>
                                        <p:attrNameLst>
                                          <p:attrName>ppt_h</p:attrName>
                                        </p:attrNameLst>
                                      </p:cBhvr>
                                      <p:tavLst>
                                        <p:tav tm="0">
                                          <p:val>
                                            <p:fltVal val="0"/>
                                          </p:val>
                                        </p:tav>
                                        <p:tav tm="100000">
                                          <p:val>
                                            <p:strVal val="#ppt_h"/>
                                          </p:val>
                                        </p:tav>
                                      </p:tavLst>
                                    </p:anim>
                                    <p:anim calcmode="lin" valueType="num">
                                      <p:cBhvr>
                                        <p:cTn id="41" dur="1000" fill="hold"/>
                                        <p:tgtEl>
                                          <p:spTgt spid="1348612"/>
                                        </p:tgtEl>
                                        <p:attrNameLst>
                                          <p:attrName>style.rotation</p:attrName>
                                        </p:attrNameLst>
                                      </p:cBhvr>
                                      <p:tavLst>
                                        <p:tav tm="0">
                                          <p:val>
                                            <p:fltVal val="360"/>
                                          </p:val>
                                        </p:tav>
                                        <p:tav tm="100000">
                                          <p:val>
                                            <p:fltVal val="0"/>
                                          </p:val>
                                        </p:tav>
                                      </p:tavLst>
                                    </p:anim>
                                    <p:animEffect transition="in" filter="fade">
                                      <p:cBhvr>
                                        <p:cTn id="42" dur="1000"/>
                                        <p:tgtEl>
                                          <p:spTgt spid="1348612"/>
                                        </p:tgtEl>
                                      </p:cBhvr>
                                    </p:animEffect>
                                  </p:childTnLst>
                                </p:cTn>
                              </p:par>
                            </p:childTnLst>
                          </p:cTn>
                        </p:par>
                        <p:par>
                          <p:cTn id="43" fill="hold" nodeType="withGroup">
                            <p:stCondLst>
                              <p:cond delay="7250"/>
                            </p:stCondLst>
                            <p:childTnLst>
                              <p:par>
                                <p:cTn id="44" presetID="49" presetClass="entr" presetSubtype="0" decel="100000" fill="hold" grpId="0" nodeType="afterEffect">
                                  <p:stCondLst>
                                    <p:cond delay="1500"/>
                                  </p:stCondLst>
                                  <p:childTnLst>
                                    <p:set>
                                      <p:cBhvr>
                                        <p:cTn id="45" dur="1" fill="hold">
                                          <p:stCondLst>
                                            <p:cond delay="0"/>
                                          </p:stCondLst>
                                        </p:cTn>
                                        <p:tgtEl>
                                          <p:spTgt spid="1348618"/>
                                        </p:tgtEl>
                                        <p:attrNameLst>
                                          <p:attrName>style.visibility</p:attrName>
                                        </p:attrNameLst>
                                      </p:cBhvr>
                                      <p:to>
                                        <p:strVal val="visible"/>
                                      </p:to>
                                    </p:set>
                                    <p:anim calcmode="lin" valueType="num">
                                      <p:cBhvr>
                                        <p:cTn id="46" dur="1000" fill="hold"/>
                                        <p:tgtEl>
                                          <p:spTgt spid="1348618"/>
                                        </p:tgtEl>
                                        <p:attrNameLst>
                                          <p:attrName>ppt_w</p:attrName>
                                        </p:attrNameLst>
                                      </p:cBhvr>
                                      <p:tavLst>
                                        <p:tav tm="0">
                                          <p:val>
                                            <p:fltVal val="0"/>
                                          </p:val>
                                        </p:tav>
                                        <p:tav tm="100000">
                                          <p:val>
                                            <p:strVal val="#ppt_w"/>
                                          </p:val>
                                        </p:tav>
                                      </p:tavLst>
                                    </p:anim>
                                    <p:anim calcmode="lin" valueType="num">
                                      <p:cBhvr>
                                        <p:cTn id="47" dur="1000" fill="hold"/>
                                        <p:tgtEl>
                                          <p:spTgt spid="1348618"/>
                                        </p:tgtEl>
                                        <p:attrNameLst>
                                          <p:attrName>ppt_h</p:attrName>
                                        </p:attrNameLst>
                                      </p:cBhvr>
                                      <p:tavLst>
                                        <p:tav tm="0">
                                          <p:val>
                                            <p:fltVal val="0"/>
                                          </p:val>
                                        </p:tav>
                                        <p:tav tm="100000">
                                          <p:val>
                                            <p:strVal val="#ppt_h"/>
                                          </p:val>
                                        </p:tav>
                                      </p:tavLst>
                                    </p:anim>
                                    <p:anim calcmode="lin" valueType="num">
                                      <p:cBhvr>
                                        <p:cTn id="48" dur="1000" fill="hold"/>
                                        <p:tgtEl>
                                          <p:spTgt spid="1348618"/>
                                        </p:tgtEl>
                                        <p:attrNameLst>
                                          <p:attrName>style.rotation</p:attrName>
                                        </p:attrNameLst>
                                      </p:cBhvr>
                                      <p:tavLst>
                                        <p:tav tm="0">
                                          <p:val>
                                            <p:fltVal val="360"/>
                                          </p:val>
                                        </p:tav>
                                        <p:tav tm="100000">
                                          <p:val>
                                            <p:fltVal val="0"/>
                                          </p:val>
                                        </p:tav>
                                      </p:tavLst>
                                    </p:anim>
                                    <p:animEffect transition="in" filter="fade">
                                      <p:cBhvr>
                                        <p:cTn id="49" dur="1000"/>
                                        <p:tgtEl>
                                          <p:spTgt spid="1348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p:bldP spid="1348616" grpId="0"/>
      <p:bldP spid="1348617" grpId="0"/>
      <p:bldP spid="134861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639" name="Rectangle 7"/>
          <p:cNvSpPr>
            <a:spLocks noChangeArrowheads="1"/>
          </p:cNvSpPr>
          <p:nvPr/>
        </p:nvSpPr>
        <p:spPr bwMode="auto">
          <a:xfrm>
            <a:off x="1888958" y="942474"/>
            <a:ext cx="9613232" cy="53340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defRPr/>
            </a:pPr>
            <a:r>
              <a:rPr lang="en-US" sz="5400" b="1">
                <a:solidFill>
                  <a:schemeClr val="bg1"/>
                </a:solidFill>
                <a:latin typeface="Times New Roman" panose="02020603050405020304" pitchFamily="18" charset="0"/>
                <a:cs typeface="Times New Roman" panose="02020603050405020304" pitchFamily="18" charset="0"/>
              </a:rPr>
              <a:t>1. Thu </a:t>
            </a:r>
            <a:r>
              <a:rPr lang="en-US" sz="5400" b="1" err="1">
                <a:solidFill>
                  <a:schemeClr val="bg1"/>
                </a:solidFill>
                <a:latin typeface="Times New Roman" panose="02020603050405020304" pitchFamily="18" charset="0"/>
                <a:cs typeface="Times New Roman" panose="02020603050405020304" pitchFamily="18" charset="0"/>
              </a:rPr>
              <a:t>Hút</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Chú</a:t>
            </a:r>
            <a:r>
              <a:rPr lang="en-US" sz="5400" b="1">
                <a:solidFill>
                  <a:schemeClr val="bg1"/>
                </a:solidFill>
                <a:latin typeface="Times New Roman" panose="02020603050405020304" pitchFamily="18" charset="0"/>
                <a:cs typeface="Times New Roman" panose="02020603050405020304" pitchFamily="18" charset="0"/>
              </a:rPr>
              <a:t> Ý </a:t>
            </a:r>
            <a:r>
              <a:rPr lang="en-US" sz="5400" b="1" err="1">
                <a:solidFill>
                  <a:schemeClr val="bg1"/>
                </a:solidFill>
                <a:latin typeface="Times New Roman" panose="02020603050405020304" pitchFamily="18" charset="0"/>
                <a:cs typeface="Times New Roman" panose="02020603050405020304" pitchFamily="18" charset="0"/>
              </a:rPr>
              <a:t>Vào</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Chủ</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Đề</a:t>
            </a:r>
            <a:endParaRPr lang="en-US" sz="5400" b="1">
              <a:solidFill>
                <a:schemeClr val="bg1"/>
              </a:solidFill>
              <a:latin typeface="Times New Roman" panose="02020603050405020304" pitchFamily="18" charset="0"/>
              <a:cs typeface="Times New Roman" panose="02020603050405020304" pitchFamily="18" charset="0"/>
            </a:endParaRPr>
          </a:p>
        </p:txBody>
      </p:sp>
      <p:pic>
        <p:nvPicPr>
          <p:cNvPr id="17414" name="Picture 1" descr="ears to he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76" y="2060575"/>
            <a:ext cx="4562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rot="-5400000">
            <a:off x="-495300" y="3619500"/>
            <a:ext cx="533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6000" b="1" err="1">
                <a:solidFill>
                  <a:schemeClr val="bg1"/>
                </a:solidFill>
                <a:latin typeface="Times New Roman" panose="02020603050405020304" pitchFamily="18" charset="0"/>
                <a:cs typeface="Times New Roman" panose="02020603050405020304" pitchFamily="18" charset="0"/>
              </a:rPr>
              <a:t>Giới</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Thiệu</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84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3506" name="Rectangle 2"/>
          <p:cNvSpPr>
            <a:spLocks noGrp="1" noChangeArrowheads="1"/>
          </p:cNvSpPr>
          <p:nvPr>
            <p:ph type="title"/>
          </p:nvPr>
        </p:nvSpPr>
        <p:spPr>
          <a:xfrm>
            <a:off x="758952" y="115888"/>
            <a:ext cx="10479024" cy="2398712"/>
          </a:xfrm>
        </p:spPr>
        <p:txBody>
          <a:bodyPr>
            <a:normAutofit/>
          </a:bodyPr>
          <a:lstStyle/>
          <a:p>
            <a:pPr algn="ctr" eaLnBrk="1" hangingPunct="1">
              <a:defRPr/>
            </a:pPr>
            <a:r>
              <a:rPr lang="en-US" sz="6000" b="1">
                <a:solidFill>
                  <a:schemeClr val="bg1"/>
                </a:solidFill>
                <a:latin typeface="Times New Roman" panose="02020603050405020304" pitchFamily="18" charset="0"/>
                <a:cs typeface="Times New Roman" panose="02020603050405020304" pitchFamily="18" charset="0"/>
              </a:rPr>
              <a:t>Thu </a:t>
            </a:r>
            <a:r>
              <a:rPr lang="en-US" sz="6000" b="1" err="1">
                <a:solidFill>
                  <a:schemeClr val="bg1"/>
                </a:solidFill>
                <a:latin typeface="Times New Roman" panose="02020603050405020304" pitchFamily="18" charset="0"/>
                <a:cs typeface="Times New Roman" panose="02020603050405020304" pitchFamily="18" charset="0"/>
              </a:rPr>
              <a:t>hút</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chú</a:t>
            </a:r>
            <a:r>
              <a:rPr lang="en-US" sz="6000" b="1">
                <a:solidFill>
                  <a:schemeClr val="bg1"/>
                </a:solidFill>
                <a:latin typeface="Times New Roman" panose="02020603050405020304" pitchFamily="18" charset="0"/>
                <a:cs typeface="Times New Roman" panose="02020603050405020304" pitchFamily="18" charset="0"/>
              </a:rPr>
              <a:t> ý </a:t>
            </a:r>
            <a:r>
              <a:rPr lang="en-US" sz="6000" b="1" err="1">
                <a:solidFill>
                  <a:schemeClr val="bg1"/>
                </a:solidFill>
                <a:latin typeface="Times New Roman" panose="02020603050405020304" pitchFamily="18" charset="0"/>
                <a:cs typeface="Times New Roman" panose="02020603050405020304" pitchFamily="18" charset="0"/>
              </a:rPr>
              <a:t>vào</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Chủ</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Đề</a:t>
            </a:r>
            <a:endParaRPr lang="en-US" sz="6000" b="1">
              <a:solidFill>
                <a:schemeClr val="bg1"/>
              </a:solidFill>
              <a:latin typeface="Times New Roman" panose="02020603050405020304" pitchFamily="18" charset="0"/>
              <a:cs typeface="Times New Roman" panose="02020603050405020304" pitchFamily="18" charset="0"/>
            </a:endParaRPr>
          </a:p>
        </p:txBody>
      </p:sp>
      <p:pic>
        <p:nvPicPr>
          <p:cNvPr id="12291" name="Picture 4" descr="I-am-so-sleepy1.jpg"/>
          <p:cNvPicPr>
            <a:picLocks noChangeAspect="1"/>
          </p:cNvPicPr>
          <p:nvPr/>
        </p:nvPicPr>
        <p:blipFill rotWithShape="1">
          <a:blip r:embed="rId3">
            <a:extLst>
              <a:ext uri="{28A0092B-C50C-407E-A947-70E740481C1C}">
                <a14:useLocalDpi xmlns:a14="http://schemas.microsoft.com/office/drawing/2010/main" val="0"/>
              </a:ext>
            </a:extLst>
          </a:blip>
          <a:srcRect l="15196"/>
          <a:stretch/>
        </p:blipFill>
        <p:spPr bwMode="auto">
          <a:xfrm>
            <a:off x="840659" y="3097212"/>
            <a:ext cx="5727972" cy="376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67918-wide_eyed_bab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6494" y="3097212"/>
            <a:ext cx="4744847" cy="376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ight Arrow 6"/>
          <p:cNvSpPr>
            <a:spLocks noChangeArrowheads="1"/>
          </p:cNvSpPr>
          <p:nvPr/>
        </p:nvSpPr>
        <p:spPr bwMode="auto">
          <a:xfrm>
            <a:off x="5957999" y="4221163"/>
            <a:ext cx="1296988" cy="2087562"/>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43817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1000" fill="hold"/>
                                        <p:tgtEl>
                                          <p:spTgt spid="12293"/>
                                        </p:tgtEl>
                                        <p:attrNameLst>
                                          <p:attrName>ppt_w</p:attrName>
                                        </p:attrNameLst>
                                      </p:cBhvr>
                                      <p:tavLst>
                                        <p:tav tm="0">
                                          <p:val>
                                            <p:fltVal val="0"/>
                                          </p:val>
                                        </p:tav>
                                        <p:tav tm="100000">
                                          <p:val>
                                            <p:strVal val="#ppt_w"/>
                                          </p:val>
                                        </p:tav>
                                      </p:tavLst>
                                    </p:anim>
                                    <p:anim calcmode="lin" valueType="num">
                                      <p:cBhvr>
                                        <p:cTn id="8" dur="1000" fill="hold"/>
                                        <p:tgtEl>
                                          <p:spTgt spid="12293"/>
                                        </p:tgtEl>
                                        <p:attrNameLst>
                                          <p:attrName>ppt_h</p:attrName>
                                        </p:attrNameLst>
                                      </p:cBhvr>
                                      <p:tavLst>
                                        <p:tav tm="0">
                                          <p:val>
                                            <p:fltVal val="0"/>
                                          </p:val>
                                        </p:tav>
                                        <p:tav tm="100000">
                                          <p:val>
                                            <p:strVal val="#ppt_h"/>
                                          </p:val>
                                        </p:tav>
                                      </p:tavLst>
                                    </p:anim>
                                    <p:animEffect transition="in" filter="fade">
                                      <p:cBhvr>
                                        <p:cTn id="9" dur="1000"/>
                                        <p:tgtEl>
                                          <p:spTgt spid="12293"/>
                                        </p:tgtEl>
                                      </p:cBhvr>
                                    </p:animEffect>
                                  </p:childTnLst>
                                </p:cTn>
                              </p:par>
                            </p:childTnLst>
                          </p:cTn>
                        </p:par>
                        <p:par>
                          <p:cTn id="10" fill="hold">
                            <p:stCondLst>
                              <p:cond delay="1000"/>
                            </p:stCondLst>
                            <p:childTnLst>
                              <p:par>
                                <p:cTn id="11" presetID="53" presetClass="entr" presetSubtype="16" fill="hold" nodeType="afterEffect">
                                  <p:stCondLst>
                                    <p:cond delay="1500"/>
                                  </p:stCondLst>
                                  <p:childTnLst>
                                    <p:set>
                                      <p:cBhvr>
                                        <p:cTn id="12" dur="1" fill="hold">
                                          <p:stCondLst>
                                            <p:cond delay="0"/>
                                          </p:stCondLst>
                                        </p:cTn>
                                        <p:tgtEl>
                                          <p:spTgt spid="12292"/>
                                        </p:tgtEl>
                                        <p:attrNameLst>
                                          <p:attrName>style.visibility</p:attrName>
                                        </p:attrNameLst>
                                      </p:cBhvr>
                                      <p:to>
                                        <p:strVal val="visible"/>
                                      </p:to>
                                    </p:set>
                                    <p:anim calcmode="lin" valueType="num">
                                      <p:cBhvr>
                                        <p:cTn id="13" dur="1000" fill="hold"/>
                                        <p:tgtEl>
                                          <p:spTgt spid="12292"/>
                                        </p:tgtEl>
                                        <p:attrNameLst>
                                          <p:attrName>ppt_w</p:attrName>
                                        </p:attrNameLst>
                                      </p:cBhvr>
                                      <p:tavLst>
                                        <p:tav tm="0">
                                          <p:val>
                                            <p:fltVal val="0"/>
                                          </p:val>
                                        </p:tav>
                                        <p:tav tm="100000">
                                          <p:val>
                                            <p:strVal val="#ppt_w"/>
                                          </p:val>
                                        </p:tav>
                                      </p:tavLst>
                                    </p:anim>
                                    <p:anim calcmode="lin" valueType="num">
                                      <p:cBhvr>
                                        <p:cTn id="14" dur="1000" fill="hold"/>
                                        <p:tgtEl>
                                          <p:spTgt spid="12292"/>
                                        </p:tgtEl>
                                        <p:attrNameLst>
                                          <p:attrName>ppt_h</p:attrName>
                                        </p:attrNameLst>
                                      </p:cBhvr>
                                      <p:tavLst>
                                        <p:tav tm="0">
                                          <p:val>
                                            <p:fltVal val="0"/>
                                          </p:val>
                                        </p:tav>
                                        <p:tav tm="100000">
                                          <p:val>
                                            <p:strVal val="#ppt_h"/>
                                          </p:val>
                                        </p:tav>
                                      </p:tavLst>
                                    </p:anim>
                                    <p:animEffect transition="in" filter="fade">
                                      <p:cBhvr>
                                        <p:cTn id="15"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4" descr="ChurchAud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91" y="825500"/>
            <a:ext cx="10928554"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Grp="1" noChangeArrowheads="1"/>
          </p:cNvSpPr>
          <p:nvPr>
            <p:ph type="ctrTitle"/>
          </p:nvPr>
        </p:nvSpPr>
        <p:spPr>
          <a:xfrm>
            <a:off x="1316736" y="155448"/>
            <a:ext cx="9098280" cy="990600"/>
          </a:xfrm>
          <a:solidFill>
            <a:schemeClr val="bg2"/>
          </a:solidFill>
        </p:spPr>
        <p:txBody>
          <a:bodyPr>
            <a:noAutofit/>
          </a:bodyPr>
          <a:lstStyle/>
          <a:p>
            <a:pPr eaLnBrk="1" hangingPunct="1"/>
            <a:r>
              <a:rPr lang="en-US" b="1" err="1">
                <a:latin typeface="Times New Roman" panose="02020603050405020304" pitchFamily="18" charset="0"/>
                <a:cs typeface="Times New Roman" panose="02020603050405020304" pitchFamily="18" charset="0"/>
              </a:rPr>
              <a:t>Họ</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đang</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thật</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sự</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nghĩ</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gì</a:t>
            </a:r>
            <a:r>
              <a:rPr lang="en-US"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731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9880" name="Picture 8" descr="N2010_remote_l"/>
          <p:cNvPicPr>
            <a:picLocks noChangeAspect="1" noChangeArrowheads="1"/>
          </p:cNvPicPr>
          <p:nvPr/>
        </p:nvPicPr>
        <p:blipFill>
          <a:blip r:embed="rId3">
            <a:extLst>
              <a:ext uri="{28A0092B-C50C-407E-A947-70E740481C1C}">
                <a14:useLocalDpi xmlns:a14="http://schemas.microsoft.com/office/drawing/2010/main" val="0"/>
              </a:ext>
            </a:extLst>
          </a:blip>
          <a:srcRect b="2409"/>
          <a:stretch>
            <a:fillRect/>
          </a:stretch>
        </p:blipFill>
        <p:spPr bwMode="auto">
          <a:xfrm>
            <a:off x="1524000" y="685800"/>
            <a:ext cx="85232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9878" name="Picture 6" descr="P40230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860" y="569914"/>
            <a:ext cx="8523288"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9874" name="Rectangle 2"/>
          <p:cNvSpPr>
            <a:spLocks noGrp="1" noChangeArrowheads="1"/>
          </p:cNvSpPr>
          <p:nvPr>
            <p:ph type="title"/>
          </p:nvPr>
        </p:nvSpPr>
        <p:spPr>
          <a:xfrm>
            <a:off x="600764" y="15573"/>
            <a:ext cx="11079480" cy="1143000"/>
          </a:xfrm>
          <a:solidFill>
            <a:schemeClr val="bg2"/>
          </a:solidFill>
        </p:spPr>
        <p:txBody>
          <a:bodyPr>
            <a:normAutofit fontScale="90000"/>
          </a:bodyPr>
          <a:lstStyle/>
          <a:p>
            <a:pPr algn="ctr" eaLnBrk="1" hangingPunct="1"/>
            <a:r>
              <a:rPr lang="en-US" sz="5400" b="1" err="1">
                <a:latin typeface="Times New Roman" panose="02020603050405020304" pitchFamily="18" charset="0"/>
                <a:cs typeface="Times New Roman" panose="02020603050405020304" pitchFamily="18" charset="0"/>
              </a:rPr>
              <a:t>Triệu</a:t>
            </a:r>
            <a:r>
              <a:rPr lang="en-US" sz="5400" b="1">
                <a:latin typeface="Times New Roman" panose="02020603050405020304" pitchFamily="18" charset="0"/>
                <a:cs typeface="Times New Roman" panose="02020603050405020304" pitchFamily="18" charset="0"/>
              </a:rPr>
              <a:t> </a:t>
            </a:r>
            <a:r>
              <a:rPr lang="en-US" sz="5400" b="1" err="1">
                <a:latin typeface="Times New Roman" panose="02020603050405020304" pitchFamily="18" charset="0"/>
                <a:cs typeface="Times New Roman" panose="02020603050405020304" pitchFamily="18" charset="0"/>
              </a:rPr>
              <a:t>Chứng</a:t>
            </a:r>
            <a:r>
              <a:rPr lang="en-US" sz="5400" b="1">
                <a:latin typeface="Times New Roman" panose="02020603050405020304" pitchFamily="18" charset="0"/>
                <a:cs typeface="Times New Roman" panose="02020603050405020304" pitchFamily="18" charset="0"/>
              </a:rPr>
              <a:t> Remote Điều khiển từ xa</a:t>
            </a:r>
          </a:p>
        </p:txBody>
      </p:sp>
      <p:sp>
        <p:nvSpPr>
          <p:cNvPr id="1359875" name="Rectangle 3"/>
          <p:cNvSpPr>
            <a:spLocks noGrp="1" noChangeArrowheads="1"/>
          </p:cNvSpPr>
          <p:nvPr>
            <p:ph type="body" idx="1"/>
          </p:nvPr>
        </p:nvSpPr>
        <p:spPr>
          <a:xfrm>
            <a:off x="600764" y="4250156"/>
            <a:ext cx="9547225" cy="2590685"/>
          </a:xfrm>
          <a:solidFill>
            <a:srgbClr val="000000"/>
          </a:solidFill>
        </p:spPr>
        <p:txBody>
          <a:bodyPr>
            <a:normAutofit/>
          </a:bodyPr>
          <a:lstStyle/>
          <a:p>
            <a:pPr eaLnBrk="1" hangingPunct="1"/>
            <a:r>
              <a:rPr lang="en-US" sz="4000" b="1" err="1">
                <a:solidFill>
                  <a:schemeClr val="bg1"/>
                </a:solidFill>
                <a:latin typeface="Times New Roman" panose="02020603050405020304" pitchFamily="18" charset="0"/>
                <a:cs typeface="Times New Roman" panose="02020603050405020304" pitchFamily="18" charset="0"/>
              </a:rPr>
              <a:t>Thính</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giả</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có</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các</a:t>
            </a:r>
            <a:r>
              <a:rPr lang="en-US" sz="4000" b="1">
                <a:solidFill>
                  <a:schemeClr val="bg1"/>
                </a:solidFill>
                <a:latin typeface="Times New Roman" panose="02020603050405020304" pitchFamily="18" charset="0"/>
                <a:cs typeface="Times New Roman" panose="02020603050405020304" pitchFamily="18" charset="0"/>
              </a:rPr>
              <a:t> </a:t>
            </a:r>
            <a:r>
              <a:rPr lang="ja-JP" altLang="en-US" sz="4000" b="1">
                <a:solidFill>
                  <a:schemeClr val="bg1"/>
                </a:solidFill>
                <a:latin typeface="Times New Roman" panose="02020603050405020304" pitchFamily="18" charset="0"/>
                <a:cs typeface="Times New Roman" panose="02020603050405020304" pitchFamily="18" charset="0"/>
              </a:rPr>
              <a:t>“</a:t>
            </a:r>
            <a:r>
              <a:rPr lang="en-US" altLang="ja-JP" sz="4000" b="1">
                <a:solidFill>
                  <a:schemeClr val="bg1"/>
                </a:solidFill>
                <a:latin typeface="Times New Roman" panose="02020603050405020304" pitchFamily="18" charset="0"/>
                <a:cs typeface="Times New Roman" panose="02020603050405020304" pitchFamily="18" charset="0"/>
              </a:rPr>
              <a:t>remote</a:t>
            </a:r>
            <a:r>
              <a:rPr lang="ja-JP" altLang="en-US" sz="4000" b="1">
                <a:solidFill>
                  <a:schemeClr val="bg1"/>
                </a:solidFill>
                <a:latin typeface="Times New Roman" panose="02020603050405020304" pitchFamily="18" charset="0"/>
                <a:cs typeface="Times New Roman" panose="02020603050405020304" pitchFamily="18" charset="0"/>
              </a:rPr>
              <a:t>”</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trong</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đầu</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và</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có</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thể</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chuyển</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kênh</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bất</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cứ</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lúc</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nào</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khi</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họ</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thấy</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có</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điều</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gì</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đó</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thú</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vị</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hơn</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Hãy</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thu</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hút</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sự</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chú</a:t>
            </a:r>
            <a:r>
              <a:rPr lang="en-US" altLang="ja-JP" sz="4000" b="1">
                <a:solidFill>
                  <a:schemeClr val="bg1"/>
                </a:solidFill>
                <a:latin typeface="Times New Roman" panose="02020603050405020304" pitchFamily="18" charset="0"/>
                <a:cs typeface="Times New Roman" panose="02020603050405020304" pitchFamily="18" charset="0"/>
              </a:rPr>
              <a:t> ý </a:t>
            </a:r>
            <a:r>
              <a:rPr lang="en-US" altLang="ja-JP" sz="4000" b="1" err="1">
                <a:solidFill>
                  <a:schemeClr val="bg1"/>
                </a:solidFill>
                <a:latin typeface="Times New Roman" panose="02020603050405020304" pitchFamily="18" charset="0"/>
                <a:cs typeface="Times New Roman" panose="02020603050405020304" pitchFamily="18" charset="0"/>
              </a:rPr>
              <a:t>của</a:t>
            </a:r>
            <a:r>
              <a:rPr lang="en-US" altLang="ja-JP" sz="4000" b="1">
                <a:solidFill>
                  <a:schemeClr val="bg1"/>
                </a:solidFill>
                <a:latin typeface="Times New Roman" panose="02020603050405020304" pitchFamily="18" charset="0"/>
                <a:cs typeface="Times New Roman" panose="02020603050405020304" pitchFamily="18" charset="0"/>
              </a:rPr>
              <a:t> </a:t>
            </a:r>
            <a:r>
              <a:rPr lang="en-US" altLang="ja-JP" sz="4000" b="1" err="1">
                <a:solidFill>
                  <a:schemeClr val="bg1"/>
                </a:solidFill>
                <a:latin typeface="Times New Roman" panose="02020603050405020304" pitchFamily="18" charset="0"/>
                <a:cs typeface="Times New Roman" panose="02020603050405020304" pitchFamily="18" charset="0"/>
              </a:rPr>
              <a:t>họ</a:t>
            </a:r>
            <a:r>
              <a:rPr lang="en-US" altLang="ja-JP" sz="4000" b="1">
                <a:solidFill>
                  <a:schemeClr val="bg1"/>
                </a:solidFill>
                <a:latin typeface="Times New Roman" panose="02020603050405020304" pitchFamily="18" charset="0"/>
                <a:cs typeface="Times New Roman" panose="02020603050405020304" pitchFamily="18" charset="0"/>
              </a:rPr>
              <a:t>!</a:t>
            </a:r>
          </a:p>
          <a:p>
            <a:pPr marL="0" indent="0" eaLnBrk="1" hangingPunct="1">
              <a:buNone/>
            </a:pPr>
            <a:endParaRPr lang="en-US" sz="4000" b="1">
              <a:solidFill>
                <a:schemeClr val="bg1"/>
              </a:solidFill>
              <a:latin typeface="Times New Roman" panose="02020603050405020304" pitchFamily="18" charset="0"/>
              <a:cs typeface="Times New Roman" panose="02020603050405020304" pitchFamily="18" charset="0"/>
            </a:endParaRPr>
          </a:p>
        </p:txBody>
      </p:sp>
      <p:grpSp>
        <p:nvGrpSpPr>
          <p:cNvPr id="2" name="Group 11"/>
          <p:cNvGrpSpPr>
            <a:grpSpLocks/>
          </p:cNvGrpSpPr>
          <p:nvPr/>
        </p:nvGrpSpPr>
        <p:grpSpPr bwMode="auto">
          <a:xfrm rot="-4614363">
            <a:off x="2476500" y="1409700"/>
            <a:ext cx="1371600" cy="1295400"/>
            <a:chOff x="1776" y="912"/>
            <a:chExt cx="864" cy="816"/>
          </a:xfrm>
        </p:grpSpPr>
        <p:sp>
          <p:nvSpPr>
            <p:cNvPr id="21517" name="AutoShape 10"/>
            <p:cNvSpPr>
              <a:spLocks noChangeArrowheads="1"/>
            </p:cNvSpPr>
            <p:nvPr/>
          </p:nvSpPr>
          <p:spPr bwMode="auto">
            <a:xfrm>
              <a:off x="1776" y="912"/>
              <a:ext cx="864" cy="816"/>
            </a:xfrm>
            <a:prstGeom prst="cloudCallout">
              <a:avLst>
                <a:gd name="adj1" fmla="val -43750"/>
                <a:gd name="adj2" fmla="val 70000"/>
              </a:avLst>
            </a:prstGeom>
            <a:solidFill>
              <a:schemeClr val="bg1"/>
            </a:solidFill>
            <a:ln w="9525">
              <a:solidFill>
                <a:schemeClr val="tx1"/>
              </a:solidFill>
              <a:round/>
              <a:headEnd/>
              <a:tailEnd/>
            </a:ln>
          </p:spPr>
          <p:txBody>
            <a:bodyPr vert="eaVert" wrap="none" anchor="ctr"/>
            <a:lstStyle/>
            <a:p>
              <a:pPr algn="ctr"/>
              <a:endParaRPr lang="en-US"/>
            </a:p>
          </p:txBody>
        </p:sp>
        <p:pic>
          <p:nvPicPr>
            <p:cNvPr id="21518" name="Picture 9" descr="N2010_remote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1080"/>
              <a:ext cx="5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p:cNvGrpSpPr>
            <a:grpSpLocks/>
          </p:cNvGrpSpPr>
          <p:nvPr/>
        </p:nvGrpSpPr>
        <p:grpSpPr bwMode="auto">
          <a:xfrm rot="-1521281">
            <a:off x="6629400" y="1447800"/>
            <a:ext cx="1371600" cy="1295400"/>
            <a:chOff x="1776" y="912"/>
            <a:chExt cx="864" cy="816"/>
          </a:xfrm>
        </p:grpSpPr>
        <p:sp>
          <p:nvSpPr>
            <p:cNvPr id="21515" name="AutoShape 13"/>
            <p:cNvSpPr>
              <a:spLocks noChangeArrowheads="1"/>
            </p:cNvSpPr>
            <p:nvPr/>
          </p:nvSpPr>
          <p:spPr bwMode="auto">
            <a:xfrm>
              <a:off x="1776" y="912"/>
              <a:ext cx="864" cy="816"/>
            </a:xfrm>
            <a:prstGeom prst="cloudCallout">
              <a:avLst>
                <a:gd name="adj1" fmla="val -43750"/>
                <a:gd name="adj2" fmla="val 70000"/>
              </a:avLst>
            </a:prstGeom>
            <a:solidFill>
              <a:schemeClr val="bg1"/>
            </a:solidFill>
            <a:ln w="9525">
              <a:solidFill>
                <a:schemeClr val="tx1"/>
              </a:solidFill>
              <a:round/>
              <a:headEnd/>
              <a:tailEnd/>
            </a:ln>
          </p:spPr>
          <p:txBody>
            <a:bodyPr wrap="none" anchor="ctr"/>
            <a:lstStyle/>
            <a:p>
              <a:pPr algn="ctr"/>
              <a:endParaRPr lang="en-US"/>
            </a:p>
          </p:txBody>
        </p:sp>
        <p:pic>
          <p:nvPicPr>
            <p:cNvPr id="21516" name="Picture 14" descr="N2010_remote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1080"/>
              <a:ext cx="5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5"/>
          <p:cNvGrpSpPr>
            <a:grpSpLocks/>
          </p:cNvGrpSpPr>
          <p:nvPr/>
        </p:nvGrpSpPr>
        <p:grpSpPr bwMode="auto">
          <a:xfrm rot="6637950">
            <a:off x="10220558" y="3196829"/>
            <a:ext cx="1371600" cy="1295400"/>
            <a:chOff x="1776" y="912"/>
            <a:chExt cx="864" cy="816"/>
          </a:xfrm>
        </p:grpSpPr>
        <p:sp>
          <p:nvSpPr>
            <p:cNvPr id="21513" name="AutoShape 16"/>
            <p:cNvSpPr>
              <a:spLocks noChangeArrowheads="1"/>
            </p:cNvSpPr>
            <p:nvPr/>
          </p:nvSpPr>
          <p:spPr bwMode="auto">
            <a:xfrm>
              <a:off x="1776" y="912"/>
              <a:ext cx="864" cy="816"/>
            </a:xfrm>
            <a:prstGeom prst="cloudCallout">
              <a:avLst>
                <a:gd name="adj1" fmla="val -43750"/>
                <a:gd name="adj2" fmla="val 70000"/>
              </a:avLst>
            </a:prstGeom>
            <a:solidFill>
              <a:schemeClr val="bg1"/>
            </a:solidFill>
            <a:ln w="9525">
              <a:solidFill>
                <a:schemeClr val="tx1"/>
              </a:solidFill>
              <a:round/>
              <a:headEnd/>
              <a:tailEnd/>
            </a:ln>
          </p:spPr>
          <p:txBody>
            <a:bodyPr rot="10800000" vert="eaVert" wrap="none" anchor="ctr"/>
            <a:lstStyle/>
            <a:p>
              <a:pPr algn="ctr"/>
              <a:endParaRPr lang="en-US"/>
            </a:p>
          </p:txBody>
        </p:sp>
        <p:pic>
          <p:nvPicPr>
            <p:cNvPr id="21514" name="Picture 17" descr="N2010_remote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1080"/>
              <a:ext cx="5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572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5780" name="Picture 4" descr="DeliveryAudienceInvolvement"/>
          <p:cNvPicPr>
            <a:picLocks noChangeAspect="1" noChangeArrowheads="1"/>
          </p:cNvPicPr>
          <p:nvPr/>
        </p:nvPicPr>
        <p:blipFill>
          <a:blip r:embed="rId3">
            <a:extLst>
              <a:ext uri="{28A0092B-C50C-407E-A947-70E740481C1C}">
                <a14:useLocalDpi xmlns:a14="http://schemas.microsoft.com/office/drawing/2010/main" val="0"/>
              </a:ext>
            </a:extLst>
          </a:blip>
          <a:srcRect l="7265" t="6000" r="43764" b="70157"/>
          <a:stretch>
            <a:fillRect/>
          </a:stretch>
        </p:blipFill>
        <p:spPr bwMode="auto">
          <a:xfrm rot="-62944">
            <a:off x="931972" y="359569"/>
            <a:ext cx="10318225"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p:cNvSpPr>
            <a:spLocks noGrp="1" noChangeArrowheads="1"/>
          </p:cNvSpPr>
          <p:nvPr>
            <p:ph type="ctrTitle"/>
          </p:nvPr>
        </p:nvSpPr>
        <p:spPr>
          <a:xfrm>
            <a:off x="560439" y="265627"/>
            <a:ext cx="11061290" cy="1154099"/>
          </a:xfrm>
          <a:solidFill>
            <a:schemeClr val="accent2"/>
          </a:solidFill>
        </p:spPr>
        <p:txBody>
          <a:bodyPr>
            <a:normAutofit/>
          </a:bodyPr>
          <a:lstStyle/>
          <a:p>
            <a:pPr eaLnBrk="1" hangingPunct="1"/>
            <a:r>
              <a:rPr lang="en-US" sz="4000" b="1" err="1">
                <a:solidFill>
                  <a:schemeClr val="bg1"/>
                </a:solidFill>
                <a:latin typeface="Times New Roman" panose="02020603050405020304" pitchFamily="18" charset="0"/>
                <a:cs typeface="Times New Roman" panose="02020603050405020304" pitchFamily="18" charset="0"/>
              </a:rPr>
              <a:t>Manh</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mối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báo</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hiệu</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sự</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chăm</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chú</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của</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Thính</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Giả</a:t>
            </a:r>
            <a:endParaRPr lang="en-US" sz="4000" b="1">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606ABFB-191E-4AC3-80B4-484A30792CC1}"/>
              </a:ext>
            </a:extLst>
          </p:cNvPr>
          <p:cNvSpPr txBox="1"/>
          <p:nvPr/>
        </p:nvSpPr>
        <p:spPr>
          <a:xfrm>
            <a:off x="358976" y="5994171"/>
            <a:ext cx="11833024" cy="584775"/>
          </a:xfrm>
          <a:prstGeom prst="rect">
            <a:avLst/>
          </a:prstGeom>
          <a:solidFill>
            <a:schemeClr val="tx1"/>
          </a:solidFill>
        </p:spPr>
        <p:txBody>
          <a:bodyPr wrap="square" rtlCol="0">
            <a:spAutoFit/>
          </a:bodyPr>
          <a:lstStyle/>
          <a:p>
            <a:r>
              <a:rPr lang="en-US" sz="3200" b="1" err="1">
                <a:solidFill>
                  <a:schemeClr val="bg1"/>
                </a:solidFill>
                <a:latin typeface="Times New Roman" panose="02020603050405020304" pitchFamily="18" charset="0"/>
                <a:cs typeface="Times New Roman" panose="02020603050405020304" pitchFamily="18" charset="0"/>
              </a:rPr>
              <a:t>Sự</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dự</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phần</a:t>
            </a:r>
            <a:r>
              <a:rPr lang="en-US" sz="3200" b="1">
                <a:solidFill>
                  <a:schemeClr val="bg1"/>
                </a:solidFill>
                <a:latin typeface="Times New Roman" panose="02020603050405020304" pitchFamily="18" charset="0"/>
                <a:cs typeface="Times New Roman" panose="02020603050405020304" pitchFamily="18" charset="0"/>
              </a:rPr>
              <a:t> của xúc cảm       Ghi chép         biểu hiện chăm chú</a:t>
            </a:r>
          </a:p>
        </p:txBody>
      </p:sp>
    </p:spTree>
    <p:extLst>
      <p:ext uri="{BB962C8B-B14F-4D97-AF65-F5344CB8AC3E}">
        <p14:creationId xmlns:p14="http://schemas.microsoft.com/office/powerpoint/2010/main" val="143004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7826" name="Picture 2" descr="DeliveryAudienceInvolvement"/>
          <p:cNvPicPr>
            <a:picLocks noChangeAspect="1" noChangeArrowheads="1"/>
          </p:cNvPicPr>
          <p:nvPr/>
        </p:nvPicPr>
        <p:blipFill>
          <a:blip r:embed="rId3">
            <a:extLst>
              <a:ext uri="{28A0092B-C50C-407E-A947-70E740481C1C}">
                <a14:useLocalDpi xmlns:a14="http://schemas.microsoft.com/office/drawing/2010/main" val="0"/>
              </a:ext>
            </a:extLst>
          </a:blip>
          <a:srcRect l="4628" t="31802" r="42378" b="42067"/>
          <a:stretch>
            <a:fillRect/>
          </a:stretch>
        </p:blipFill>
        <p:spPr bwMode="auto">
          <a:xfrm>
            <a:off x="1052052" y="236220"/>
            <a:ext cx="10087896"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Grp="1" noChangeArrowheads="1"/>
          </p:cNvSpPr>
          <p:nvPr>
            <p:ph type="ctrTitle"/>
          </p:nvPr>
        </p:nvSpPr>
        <p:spPr>
          <a:xfrm>
            <a:off x="1052053" y="236221"/>
            <a:ext cx="10195068" cy="1231632"/>
          </a:xfrm>
          <a:solidFill>
            <a:schemeClr val="accent2"/>
          </a:solidFill>
        </p:spPr>
        <p:txBody>
          <a:bodyPr>
            <a:noAutofit/>
          </a:bodyPr>
          <a:lstStyle/>
          <a:p>
            <a:pPr eaLnBrk="1" hangingPunct="1"/>
            <a:r>
              <a:rPr lang="en-US" sz="4400" b="1" err="1">
                <a:solidFill>
                  <a:schemeClr val="bg1"/>
                </a:solidFill>
                <a:latin typeface="Times New Roman" panose="02020603050405020304" pitchFamily="18" charset="0"/>
                <a:cs typeface="Times New Roman" panose="02020603050405020304" pitchFamily="18" charset="0"/>
              </a:rPr>
              <a:t>Manh</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Mối</a:t>
            </a:r>
            <a:r>
              <a:rPr lang="en-US" sz="4400" b="1">
                <a:solidFill>
                  <a:schemeClr val="bg1"/>
                </a:solidFill>
                <a:latin typeface="Times New Roman" panose="02020603050405020304" pitchFamily="18" charset="0"/>
                <a:cs typeface="Times New Roman" panose="02020603050405020304" pitchFamily="18" charset="0"/>
              </a:rPr>
              <a:t> báo </a:t>
            </a:r>
            <a:r>
              <a:rPr lang="en-US" sz="4400" b="1" err="1">
                <a:solidFill>
                  <a:schemeClr val="bg1"/>
                </a:solidFill>
                <a:latin typeface="Times New Roman" panose="02020603050405020304" pitchFamily="18" charset="0"/>
                <a:cs typeface="Times New Roman" panose="02020603050405020304" pitchFamily="18" charset="0"/>
              </a:rPr>
              <a:t>hiệuThính</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Giả</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Làm</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Ngơ</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4AD7C2F-493C-A083-76CB-DDFD92D2346D}"/>
              </a:ext>
            </a:extLst>
          </p:cNvPr>
          <p:cNvSpPr txBox="1"/>
          <p:nvPr/>
        </p:nvSpPr>
        <p:spPr>
          <a:xfrm>
            <a:off x="1019189" y="5678907"/>
            <a:ext cx="10350651" cy="646331"/>
          </a:xfrm>
          <a:prstGeom prst="rect">
            <a:avLst/>
          </a:prstGeom>
          <a:solidFill>
            <a:schemeClr val="tx1"/>
          </a:solidFill>
        </p:spPr>
        <p:txBody>
          <a:bodyPr wrap="square" rtlCol="0">
            <a:spAutoFit/>
          </a:bodyPr>
          <a:lstStyle/>
          <a:p>
            <a:r>
              <a:rPr lang="en-US" sz="3600"/>
              <a:t>snoring</a:t>
            </a:r>
          </a:p>
        </p:txBody>
      </p:sp>
    </p:spTree>
    <p:extLst>
      <p:ext uri="{BB962C8B-B14F-4D97-AF65-F5344CB8AC3E}">
        <p14:creationId xmlns:p14="http://schemas.microsoft.com/office/powerpoint/2010/main" val="59290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869" name="Rectangle 5"/>
          <p:cNvSpPr>
            <a:spLocks noChangeArrowheads="1"/>
          </p:cNvSpPr>
          <p:nvPr/>
        </p:nvSpPr>
        <p:spPr bwMode="auto">
          <a:xfrm>
            <a:off x="2971799" y="1295400"/>
            <a:ext cx="84296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4000" b="1" dirty="0">
                <a:solidFill>
                  <a:schemeClr val="bg1"/>
                </a:solidFill>
                <a:latin typeface="Times New Roman" panose="02020603050405020304" pitchFamily="18" charset="0"/>
                <a:cs typeface="Times New Roman" panose="02020603050405020304" pitchFamily="18" charset="0"/>
              </a:rPr>
              <a:t>1. Thu </a:t>
            </a:r>
            <a:r>
              <a:rPr lang="en-US" sz="4000" b="1" dirty="0" err="1">
                <a:solidFill>
                  <a:schemeClr val="bg1"/>
                </a:solidFill>
                <a:latin typeface="Times New Roman" panose="02020603050405020304" pitchFamily="18" charset="0"/>
                <a:cs typeface="Times New Roman" panose="02020603050405020304" pitchFamily="18" charset="0"/>
              </a:rPr>
              <a:t>hút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sự</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chú</a:t>
            </a:r>
            <a:r>
              <a:rPr lang="en-US" sz="4000" b="1" dirty="0">
                <a:solidFill>
                  <a:schemeClr val="bg1"/>
                </a:solidFill>
                <a:latin typeface="Times New Roman" panose="02020603050405020304" pitchFamily="18" charset="0"/>
                <a:cs typeface="Times New Roman" panose="02020603050405020304" pitchFamily="18" charset="0"/>
              </a:rPr>
              <a:t> ý </a:t>
            </a:r>
            <a:r>
              <a:rPr lang="en-US" sz="4000" b="1" dirty="0" err="1">
                <a:solidFill>
                  <a:schemeClr val="bg1"/>
                </a:solidFill>
                <a:latin typeface="Times New Roman" panose="02020603050405020304" pitchFamily="18" charset="0"/>
                <a:cs typeface="Times New Roman" panose="02020603050405020304" pitchFamily="18" charset="0"/>
              </a:rPr>
              <a:t>đến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Tài</a:t>
            </a:r>
            <a:endParaRPr lang="en-US" sz="4000" b="1" dirty="0">
              <a:solidFill>
                <a:schemeClr val="bg1"/>
              </a:solidFill>
              <a:latin typeface="Times New Roman" panose="02020603050405020304" pitchFamily="18" charset="0"/>
              <a:cs typeface="Times New Roman" panose="02020603050405020304" pitchFamily="18" charset="0"/>
            </a:endParaRPr>
          </a:p>
          <a:p>
            <a:pPr>
              <a:spcBef>
                <a:spcPct val="20000"/>
              </a:spcBef>
            </a:pPr>
            <a:r>
              <a:rPr lang="en-US" sz="4000" b="1" dirty="0">
                <a:solidFill>
                  <a:schemeClr val="bg1"/>
                </a:solidFill>
                <a:latin typeface="Times New Roman" panose="02020603050405020304" pitchFamily="18" charset="0"/>
                <a:cs typeface="Times New Roman" panose="02020603050405020304" pitchFamily="18" charset="0"/>
              </a:rPr>
              <a:t>2. </a:t>
            </a:r>
            <a:r>
              <a:rPr lang="en-US" sz="4000" b="1" dirty="0" err="1">
                <a:solidFill>
                  <a:schemeClr val="bg1"/>
                </a:solidFill>
                <a:latin typeface="Times New Roman" panose="02020603050405020304" pitchFamily="18" charset="0"/>
                <a:cs typeface="Times New Roman" panose="02020603050405020304" pitchFamily="18" charset="0"/>
              </a:rPr>
              <a:t>Giới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thiệu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Tài</a:t>
            </a:r>
            <a:endParaRPr lang="en-US" sz="4000" b="1" dirty="0">
              <a:solidFill>
                <a:schemeClr val="bg1"/>
              </a:solidFill>
              <a:latin typeface="Times New Roman" panose="02020603050405020304" pitchFamily="18" charset="0"/>
              <a:cs typeface="Times New Roman" panose="02020603050405020304" pitchFamily="18" charset="0"/>
            </a:endParaRPr>
          </a:p>
          <a:p>
            <a:pPr>
              <a:spcBef>
                <a:spcPct val="20000"/>
              </a:spcBef>
            </a:pPr>
            <a:r>
              <a:rPr lang="en-US" sz="4000" b="1" dirty="0">
                <a:solidFill>
                  <a:schemeClr val="bg1"/>
                </a:solidFill>
                <a:latin typeface="Times New Roman" panose="02020603050405020304" pitchFamily="18" charset="0"/>
                <a:cs typeface="Times New Roman" panose="02020603050405020304" pitchFamily="18" charset="0"/>
              </a:rPr>
              <a:t>3. Cung </a:t>
            </a:r>
            <a:r>
              <a:rPr lang="en-US" sz="4000" b="1" dirty="0" err="1">
                <a:solidFill>
                  <a:schemeClr val="bg1"/>
                </a:solidFill>
                <a:latin typeface="Times New Roman" panose="02020603050405020304" pitchFamily="18" charset="0"/>
                <a:cs typeface="Times New Roman" panose="02020603050405020304" pitchFamily="18" charset="0"/>
              </a:rPr>
              <a:t>cấp</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Bối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cảnh</a:t>
            </a:r>
            <a:endParaRPr lang="en-US" sz="4000" b="1" dirty="0">
              <a:solidFill>
                <a:schemeClr val="bg1"/>
              </a:solidFill>
              <a:latin typeface="Times New Roman" panose="02020603050405020304" pitchFamily="18" charset="0"/>
              <a:cs typeface="Times New Roman" panose="02020603050405020304" pitchFamily="18" charset="0"/>
            </a:endParaRPr>
          </a:p>
          <a:p>
            <a:pPr>
              <a:spcBef>
                <a:spcPct val="20000"/>
              </a:spcBef>
            </a:pPr>
            <a:r>
              <a:rPr lang="en-US" sz="4000" b="1" dirty="0">
                <a:solidFill>
                  <a:schemeClr val="bg1"/>
                </a:solidFill>
                <a:latin typeface="Times New Roman" panose="02020603050405020304" pitchFamily="18" charset="0"/>
                <a:cs typeface="Times New Roman" panose="02020603050405020304" pitchFamily="18" charset="0"/>
              </a:rPr>
              <a:t>4. </a:t>
            </a:r>
            <a:r>
              <a:rPr lang="en-US" sz="4000" b="1" dirty="0" err="1">
                <a:solidFill>
                  <a:schemeClr val="bg1"/>
                </a:solidFill>
                <a:latin typeface="Times New Roman" panose="02020603050405020304" pitchFamily="18" charset="0"/>
                <a:cs typeface="Times New Roman" panose="02020603050405020304" pitchFamily="18" charset="0"/>
              </a:rPr>
              <a:t>Lược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sơ</a:t>
            </a:r>
            <a:r>
              <a:rPr lang="en-US" sz="4000" b="1" dirty="0">
                <a:solidFill>
                  <a:schemeClr val="bg1"/>
                </a:solidFill>
                <a:latin typeface="Times New Roman" panose="02020603050405020304" pitchFamily="18" charset="0"/>
                <a:cs typeface="Times New Roman" panose="02020603050405020304" pitchFamily="18" charset="0"/>
              </a:rPr>
              <a:t> qua </a:t>
            </a:r>
            <a:r>
              <a:rPr lang="en-US" sz="4000" b="1" dirty="0" err="1">
                <a:solidFill>
                  <a:schemeClr val="bg1"/>
                </a:solidFill>
                <a:latin typeface="Times New Roman" panose="02020603050405020304" pitchFamily="18" charset="0"/>
                <a:cs typeface="Times New Roman" panose="02020603050405020304" pitchFamily="18" charset="0"/>
              </a:rPr>
              <a:t>bản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văn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Kinh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Thánh</a:t>
            </a:r>
            <a:r>
              <a:rPr lang="en-US" sz="4000" b="1" dirty="0">
                <a:solidFill>
                  <a:schemeClr val="bg1"/>
                </a:solidFill>
                <a:latin typeface="Times New Roman" panose="02020603050405020304" pitchFamily="18" charset="0"/>
                <a:cs typeface="Times New Roman" panose="02020603050405020304" pitchFamily="18" charset="0"/>
              </a:rPr>
              <a:t> </a:t>
            </a:r>
          </a:p>
          <a:p>
            <a:pPr>
              <a:spcBef>
                <a:spcPct val="20000"/>
              </a:spcBef>
            </a:pPr>
            <a:r>
              <a:rPr lang="en-US" sz="4000" b="1" dirty="0">
                <a:solidFill>
                  <a:schemeClr val="bg1"/>
                </a:solidFill>
                <a:latin typeface="Times New Roman" panose="02020603050405020304" pitchFamily="18" charset="0"/>
                <a:cs typeface="Times New Roman" panose="02020603050405020304" pitchFamily="18" charset="0"/>
              </a:rPr>
              <a:t>5. </a:t>
            </a:r>
            <a:r>
              <a:rPr lang="en-US" sz="4000" b="1" dirty="0" err="1">
                <a:solidFill>
                  <a:schemeClr val="bg1"/>
                </a:solidFill>
                <a:latin typeface="Times New Roman" panose="02020603050405020304" pitchFamily="18" charset="0"/>
                <a:cs typeface="Times New Roman" panose="02020603050405020304" pitchFamily="18" charset="0"/>
              </a:rPr>
              <a:t>Nêu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địa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chỉ</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bản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văn</a:t>
            </a:r>
            <a:r>
              <a:rPr lang="en-US" sz="4000" b="1" dirty="0">
                <a:solidFill>
                  <a:schemeClr val="bg1"/>
                </a:solidFill>
                <a:latin typeface="Times New Roman" panose="02020603050405020304" pitchFamily="18" charset="0"/>
                <a:cs typeface="Times New Roman" panose="02020603050405020304" pitchFamily="18" charset="0"/>
              </a:rPr>
              <a:t> (2-3 </a:t>
            </a:r>
            <a:r>
              <a:rPr lang="en-US" sz="4000" b="1" dirty="0" err="1">
                <a:solidFill>
                  <a:schemeClr val="bg1"/>
                </a:solidFill>
                <a:latin typeface="Times New Roman" panose="02020603050405020304" pitchFamily="18" charset="0"/>
                <a:cs typeface="Times New Roman" panose="02020603050405020304" pitchFamily="18" charset="0"/>
              </a:rPr>
              <a:t>lần</a:t>
            </a:r>
            <a:r>
              <a:rPr lang="en-US" sz="4000" b="1" dirty="0">
                <a:solidFill>
                  <a:schemeClr val="bg1"/>
                </a:solidFill>
                <a:latin typeface="Times New Roman" panose="02020603050405020304" pitchFamily="18" charset="0"/>
                <a:cs typeface="Times New Roman" panose="02020603050405020304" pitchFamily="18" charset="0"/>
              </a:rPr>
              <a:t>) &amp; </a:t>
            </a:r>
            <a:r>
              <a:rPr lang="vi-VN" sz="4000" b="1" dirty="0">
                <a:solidFill>
                  <a:schemeClr val="bg1"/>
                </a:solidFill>
                <a:latin typeface="Times New Roman" panose="02020603050405020304" pitchFamily="18" charset="0"/>
                <a:cs typeface="Times New Roman" panose="02020603050405020304" pitchFamily="18" charset="0"/>
              </a:rPr>
              <a:t>đọc</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8" name="Rectangle 2"/>
          <p:cNvSpPr txBox="1">
            <a:spLocks noChangeArrowheads="1"/>
          </p:cNvSpPr>
          <p:nvPr/>
        </p:nvSpPr>
        <p:spPr bwMode="auto">
          <a:xfrm rot="-5400000">
            <a:off x="-1257300" y="28575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6000" b="1">
                <a:solidFill>
                  <a:schemeClr val="bg1"/>
                </a:solidFill>
              </a:rPr>
              <a:t>Giới Thiệu</a:t>
            </a:r>
            <a:endParaRPr lang="en-US" sz="5400">
              <a:solidFill>
                <a:schemeClr val="bg1"/>
              </a:solidFill>
            </a:endParaRPr>
          </a:p>
        </p:txBody>
      </p:sp>
    </p:spTree>
    <p:extLst>
      <p:ext uri="{BB962C8B-B14F-4D97-AF65-F5344CB8AC3E}">
        <p14:creationId xmlns:p14="http://schemas.microsoft.com/office/powerpoint/2010/main" val="360006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44869">
                                            <p:txEl>
                                              <p:pRg st="1" end="1"/>
                                            </p:txEl>
                                          </p:spTgt>
                                        </p:tgtEl>
                                        <p:attrNameLst>
                                          <p:attrName>style.visibility</p:attrName>
                                        </p:attrNameLst>
                                      </p:cBhvr>
                                      <p:to>
                                        <p:strVal val="visible"/>
                                      </p:to>
                                    </p:set>
                                    <p:animEffect transition="in" filter="wipe(left)">
                                      <p:cBhvr>
                                        <p:cTn id="7" dur="1000"/>
                                        <p:tgtEl>
                                          <p:spTgt spid="14448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44869">
                                            <p:txEl>
                                              <p:pRg st="2" end="2"/>
                                            </p:txEl>
                                          </p:spTgt>
                                        </p:tgtEl>
                                        <p:attrNameLst>
                                          <p:attrName>style.visibility</p:attrName>
                                        </p:attrNameLst>
                                      </p:cBhvr>
                                      <p:to>
                                        <p:strVal val="visible"/>
                                      </p:to>
                                    </p:set>
                                    <p:animEffect transition="in" filter="wipe(left)">
                                      <p:cBhvr>
                                        <p:cTn id="12" dur="1000"/>
                                        <p:tgtEl>
                                          <p:spTgt spid="14448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44869">
                                            <p:txEl>
                                              <p:pRg st="3" end="3"/>
                                            </p:txEl>
                                          </p:spTgt>
                                        </p:tgtEl>
                                        <p:attrNameLst>
                                          <p:attrName>style.visibility</p:attrName>
                                        </p:attrNameLst>
                                      </p:cBhvr>
                                      <p:to>
                                        <p:strVal val="visible"/>
                                      </p:to>
                                    </p:set>
                                    <p:animEffect transition="in" filter="wipe(left)">
                                      <p:cBhvr>
                                        <p:cTn id="17" dur="1000"/>
                                        <p:tgtEl>
                                          <p:spTgt spid="144486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44869">
                                            <p:txEl>
                                              <p:pRg st="4" end="4"/>
                                            </p:txEl>
                                          </p:spTgt>
                                        </p:tgtEl>
                                        <p:attrNameLst>
                                          <p:attrName>style.visibility</p:attrName>
                                        </p:attrNameLst>
                                      </p:cBhvr>
                                      <p:to>
                                        <p:strVal val="visible"/>
                                      </p:to>
                                    </p:set>
                                    <p:animEffect transition="in" filter="wipe(left)">
                                      <p:cBhvr>
                                        <p:cTn id="22" dur="1000"/>
                                        <p:tgtEl>
                                          <p:spTgt spid="14448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4"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grpSp>
        <p:nvGrpSpPr>
          <p:cNvPr id="17" name="Group 16">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8" name="Freeform: Shape 17">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9"/>
            <a:ext cx="6459793" cy="2237426"/>
          </a:xfrm>
        </p:spPr>
        <p:txBody>
          <a:bodyPr anchor="ctr">
            <a:normAutofit/>
          </a:bodyPr>
          <a:lstStyle/>
          <a:p>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NHỮNG ĐẶC ĐIỂM CỦA </a:t>
            </a:r>
            <a:b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GIẢNG GIẢI KINH </a:t>
            </a:r>
            <a:br>
              <a:rPr lang="en-US" sz="3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40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466344" y="5146225"/>
            <a:ext cx="8966136" cy="1698846"/>
          </a:xfrm>
          <a:solidFill>
            <a:schemeClr val="tx1"/>
          </a:solidFill>
        </p:spPr>
        <p:txBody>
          <a:bodyPr anchor="t">
            <a:normAutofit/>
          </a:bodyPr>
          <a:lstStyle/>
          <a:p>
            <a:pPr algn="l"/>
            <a:endParaRPr lang="en-US" sz="1400" b="1">
              <a:solidFill>
                <a:schemeClr val="bg1"/>
              </a:solidFill>
              <a:latin typeface="Times New Roman" panose="02020603050405020304" pitchFamily="18" charset="0"/>
              <a:cs typeface="Times New Roman" panose="02020603050405020304" pitchFamily="18" charset="0"/>
            </a:endParaRPr>
          </a:p>
          <a:p>
            <a:pPr algn="l"/>
            <a:r>
              <a:rPr lang="en-US" sz="3600" b="1" err="1">
                <a:solidFill>
                  <a:schemeClr val="bg1"/>
                </a:solidFill>
                <a:latin typeface="Times New Roman" panose="02020603050405020304" pitchFamily="18" charset="0"/>
                <a:cs typeface="Times New Roman" panose="02020603050405020304" pitchFamily="18" charset="0"/>
              </a:rPr>
              <a:t>Bài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là</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br>
              <a:rPr lang="en-US" sz="3600" b="1">
                <a:solidFill>
                  <a:schemeClr val="bg1"/>
                </a:solidFill>
                <a:latin typeface="Times New Roman" panose="02020603050405020304" pitchFamily="18" charset="0"/>
                <a:cs typeface="Times New Roman" panose="02020603050405020304" pitchFamily="18" charset="0"/>
              </a:rPr>
            </a:br>
            <a:r>
              <a:rPr lang="en-US" sz="3600" b="1" err="1">
                <a:solidFill>
                  <a:schemeClr val="bg1"/>
                </a:solidFill>
                <a:latin typeface="Times New Roman" panose="02020603050405020304" pitchFamily="18" charset="0"/>
                <a:cs typeface="Times New Roman" panose="02020603050405020304" pitchFamily="18" charset="0"/>
              </a:rPr>
              <a:t>áp</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dụng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phân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đoạn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Thánh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đó</a:t>
            </a:r>
            <a:r>
              <a:rPr lang="en-US" sz="3600" b="1">
                <a:solidFill>
                  <a:schemeClr val="bg1"/>
                </a:solidFill>
                <a:latin typeface="Times New Roman" panose="02020603050405020304" pitchFamily="18" charset="0"/>
                <a:cs typeface="Times New Roman" panose="02020603050405020304" pitchFamily="18" charset="0"/>
              </a:rPr>
              <a:t>.</a:t>
            </a:r>
          </a:p>
          <a:p>
            <a:pPr algn="l"/>
            <a:endParaRPr lang="en-US">
              <a:solidFill>
                <a:schemeClr val="tx2"/>
              </a:solidFill>
            </a:endParaRPr>
          </a:p>
        </p:txBody>
      </p:sp>
      <p:sp>
        <p:nvSpPr>
          <p:cNvPr id="4" name="TextBox 3">
            <a:extLst>
              <a:ext uri="{FF2B5EF4-FFF2-40B4-BE49-F238E27FC236}">
                <a16:creationId xmlns:a16="http://schemas.microsoft.com/office/drawing/2014/main" id="{1F9D7D51-74FB-42C0-8688-A5E8FECD61F0}"/>
              </a:ext>
            </a:extLst>
          </p:cNvPr>
          <p:cNvSpPr txBox="1"/>
          <p:nvPr/>
        </p:nvSpPr>
        <p:spPr>
          <a:xfrm>
            <a:off x="611491" y="1951012"/>
            <a:ext cx="5166602" cy="3139321"/>
          </a:xfrm>
          <a:prstGeom prst="rect">
            <a:avLst/>
          </a:prstGeom>
          <a:solidFill>
            <a:schemeClr val="bg1"/>
          </a:solidFill>
        </p:spPr>
        <p:txBody>
          <a:bodyPr wrap="square" rtlCol="0">
            <a:spAutoFit/>
          </a:bodyPr>
          <a:lstStyle/>
          <a:p>
            <a:pPr eaLnBrk="1" hangingPunct="1">
              <a:spcBef>
                <a:spcPct val="50000"/>
              </a:spcBef>
              <a:defRPr/>
            </a:pPr>
            <a:r>
              <a:rPr lang="en-US" sz="3600" b="1" err="1">
                <a:latin typeface="Times New Roman" panose="02020603050405020304" pitchFamily="18" charset="0"/>
                <a:cs typeface="Times New Roman" panose="02020603050405020304" pitchFamily="18" charset="0"/>
              </a:rPr>
              <a:t>Điều</a:t>
            </a:r>
            <a:r>
              <a:rPr lang="en-US" sz="3600" b="1">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Thính</a:t>
            </a:r>
            <a:r>
              <a:rPr lang="en-US" sz="3600" b="1">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Giả</a:t>
            </a:r>
            <a:r>
              <a:rPr lang="en-US" sz="3600" b="1">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phải</a:t>
            </a:r>
            <a:r>
              <a:rPr lang="en-US" sz="3600" b="1">
                <a:latin typeface="Times New Roman" panose="02020603050405020304" pitchFamily="18" charset="0"/>
                <a:cs typeface="Times New Roman" panose="02020603050405020304" pitchFamily="18" charset="0"/>
              </a:rPr>
              <a:t>…</a:t>
            </a:r>
          </a:p>
          <a:p>
            <a:pPr marL="457200" indent="-457200" eaLnBrk="1" hangingPunct="1">
              <a:spcBef>
                <a:spcPct val="50000"/>
              </a:spcBef>
              <a:buFont typeface="Wingdings" panose="05000000000000000000" pitchFamily="2" charset="2"/>
              <a:buChar char="Ø"/>
              <a:defRPr/>
            </a:pPr>
            <a:r>
              <a:rPr lang="en-US" sz="3600" b="1" err="1">
                <a:latin typeface="Times New Roman" panose="02020603050405020304" pitchFamily="18" charset="0"/>
                <a:cs typeface="Times New Roman" panose="02020603050405020304" pitchFamily="18" charset="0"/>
              </a:rPr>
              <a:t>Biết</a:t>
            </a:r>
            <a:endParaRPr lang="en-US" sz="3600" b="1">
              <a:latin typeface="Times New Roman" panose="02020603050405020304" pitchFamily="18" charset="0"/>
              <a:cs typeface="Times New Roman" panose="02020603050405020304" pitchFamily="18" charset="0"/>
            </a:endParaRPr>
          </a:p>
          <a:p>
            <a:pPr marL="457200" indent="-457200" eaLnBrk="1" hangingPunct="1">
              <a:spcBef>
                <a:spcPct val="50000"/>
              </a:spcBef>
              <a:buFont typeface="Wingdings" panose="05000000000000000000" pitchFamily="2" charset="2"/>
              <a:buChar char="Ø"/>
              <a:defRPr/>
            </a:pPr>
            <a:r>
              <a:rPr lang="en-US" sz="3600" b="1" err="1">
                <a:latin typeface="Times New Roman" panose="02020603050405020304" pitchFamily="18" charset="0"/>
                <a:cs typeface="Times New Roman" panose="02020603050405020304" pitchFamily="18" charset="0"/>
              </a:rPr>
              <a:t>Cảm</a:t>
            </a:r>
            <a:r>
              <a:rPr lang="en-US" sz="3600" b="1">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Nhận</a:t>
            </a:r>
            <a:endParaRPr lang="en-US" sz="3600" b="1">
              <a:latin typeface="Times New Roman" panose="02020603050405020304" pitchFamily="18" charset="0"/>
              <a:cs typeface="Times New Roman" panose="02020603050405020304" pitchFamily="18" charset="0"/>
            </a:endParaRPr>
          </a:p>
          <a:p>
            <a:pPr marL="457200" indent="-457200" eaLnBrk="1" hangingPunct="1">
              <a:spcBef>
                <a:spcPct val="50000"/>
              </a:spcBef>
              <a:buFont typeface="Wingdings" panose="05000000000000000000" pitchFamily="2" charset="2"/>
              <a:buChar char="Ø"/>
              <a:defRPr/>
            </a:pPr>
            <a:r>
              <a:rPr lang="en-US" sz="3600" b="1" err="1">
                <a:latin typeface="Times New Roman" panose="02020603050405020304" pitchFamily="18" charset="0"/>
                <a:cs typeface="Times New Roman" panose="02020603050405020304" pitchFamily="18" charset="0"/>
              </a:rPr>
              <a:t>Làm</a:t>
            </a:r>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85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8514" name="Rectangle 2"/>
          <p:cNvSpPr>
            <a:spLocks noGrp="1" noChangeArrowheads="1"/>
          </p:cNvSpPr>
          <p:nvPr>
            <p:ph type="ctrTitle"/>
          </p:nvPr>
        </p:nvSpPr>
        <p:spPr>
          <a:xfrm>
            <a:off x="4289430" y="0"/>
            <a:ext cx="7902569" cy="914400"/>
          </a:xfrm>
          <a:solidFill>
            <a:schemeClr val="accent2">
              <a:lumMod val="50000"/>
            </a:schemeClr>
          </a:solidFill>
        </p:spPr>
        <p:txBody>
          <a:bodyPr>
            <a:normAutofit/>
          </a:bodyPr>
          <a:lstStyle/>
          <a:p>
            <a:pPr eaLnBrk="1" hangingPunct="1">
              <a:defRPr/>
            </a:pPr>
            <a:r>
              <a:rPr lang="en-US" sz="5400" b="1" err="1">
                <a:solidFill>
                  <a:schemeClr val="bg1"/>
                </a:solidFill>
                <a:latin typeface="Times New Roman" panose="02020603050405020304" pitchFamily="18" charset="0"/>
                <a:cs typeface="Times New Roman" panose="02020603050405020304" pitchFamily="18" charset="0"/>
              </a:rPr>
              <a:t>Đừng</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Xin</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Lỗi</a:t>
            </a:r>
            <a:r>
              <a:rPr lang="en-US" sz="5400" b="1">
                <a:solidFill>
                  <a:schemeClr val="bg1"/>
                </a:solidFill>
                <a:latin typeface="Times New Roman" panose="02020603050405020304" pitchFamily="18" charset="0"/>
                <a:cs typeface="Times New Roman" panose="02020603050405020304" pitchFamily="18" charset="0"/>
              </a:rPr>
              <a:t>!</a:t>
            </a:r>
          </a:p>
        </p:txBody>
      </p:sp>
      <p:sp>
        <p:nvSpPr>
          <p:cNvPr id="1088517" name="Text Box 5"/>
          <p:cNvSpPr txBox="1">
            <a:spLocks noChangeArrowheads="1"/>
          </p:cNvSpPr>
          <p:nvPr/>
        </p:nvSpPr>
        <p:spPr bwMode="auto">
          <a:xfrm>
            <a:off x="4788568" y="3006786"/>
            <a:ext cx="7317398"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4163" indent="-2841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a:buFont typeface="Wingdings" panose="05000000000000000000" pitchFamily="2" charset="2"/>
              <a:buChar char="Ø"/>
            </a:pPr>
            <a:r>
              <a:rPr lang="ja-JP" altLang="en-US" sz="3600" b="1">
                <a:solidFill>
                  <a:schemeClr val="bg1"/>
                </a:solidFill>
                <a:latin typeface="Times New Roman" panose="02020603050405020304" pitchFamily="18" charset="0"/>
                <a:cs typeface="Times New Roman" panose="02020603050405020304" pitchFamily="18" charset="0"/>
              </a:rPr>
              <a:t>“</a:t>
            </a:r>
            <a:r>
              <a:rPr lang="en-US" altLang="ja-JP" sz="3600" b="1" err="1">
                <a:solidFill>
                  <a:schemeClr val="bg1"/>
                </a:solidFill>
                <a:latin typeface="Times New Roman" panose="02020603050405020304" pitchFamily="18" charset="0"/>
                <a:cs typeface="Times New Roman" panose="02020603050405020304" pitchFamily="18" charset="0"/>
              </a:rPr>
              <a:t>Tôi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soạn bài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giảng</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này</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hơi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trễ</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vì</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vậy</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chắc bài giảng sẽ</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không</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được</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tốt lắm</a:t>
            </a:r>
            <a:r>
              <a:rPr lang="en-US" altLang="ja-JP" sz="3600" b="1">
                <a:solidFill>
                  <a:schemeClr val="bg1"/>
                </a:solidFill>
                <a:latin typeface="Times New Roman" panose="02020603050405020304" pitchFamily="18" charset="0"/>
                <a:cs typeface="Times New Roman" panose="02020603050405020304" pitchFamily="18" charset="0"/>
              </a:rPr>
              <a:t>…</a:t>
            </a:r>
            <a:r>
              <a:rPr lang="ja-JP" altLang="en-US" sz="3600" b="1">
                <a:solidFill>
                  <a:schemeClr val="bg1"/>
                </a:solidFill>
                <a:latin typeface="Times New Roman" panose="02020603050405020304" pitchFamily="18" charset="0"/>
                <a:cs typeface="Times New Roman" panose="02020603050405020304" pitchFamily="18" charset="0"/>
              </a:rPr>
              <a:t>”</a:t>
            </a:r>
            <a:endParaRPr lang="en-US" altLang="ja-JP" sz="3600" b="1">
              <a:solidFill>
                <a:schemeClr val="bg1"/>
              </a:solidFill>
              <a:latin typeface="Times New Roman" panose="02020603050405020304" pitchFamily="18" charset="0"/>
              <a:cs typeface="Times New Roman" panose="02020603050405020304" pitchFamily="18" charset="0"/>
            </a:endParaRPr>
          </a:p>
          <a:p>
            <a:pPr marL="0" indent="0"/>
            <a:endParaRPr lang="en-US" sz="1600" b="1">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ja-JP" altLang="en-US" sz="3600" b="1">
                <a:solidFill>
                  <a:schemeClr val="bg1"/>
                </a:solidFill>
                <a:latin typeface="Times New Roman" panose="02020603050405020304" pitchFamily="18" charset="0"/>
                <a:cs typeface="Times New Roman" panose="02020603050405020304" pitchFamily="18" charset="0"/>
              </a:rPr>
              <a:t>“</a:t>
            </a:r>
            <a:r>
              <a:rPr lang="en-US" altLang="ja-JP" sz="3600" b="1">
                <a:solidFill>
                  <a:schemeClr val="bg1"/>
                </a:solidFill>
                <a:latin typeface="Times New Roman" panose="02020603050405020304" pitchFamily="18" charset="0"/>
                <a:cs typeface="Times New Roman" panose="02020603050405020304" pitchFamily="18" charset="0"/>
              </a:rPr>
              <a:t>Con </a:t>
            </a:r>
            <a:r>
              <a:rPr lang="en-US" altLang="ja-JP" sz="3600" b="1" err="1">
                <a:solidFill>
                  <a:schemeClr val="bg1"/>
                </a:solidFill>
                <a:latin typeface="Times New Roman" panose="02020603050405020304" pitchFamily="18" charset="0"/>
                <a:cs typeface="Times New Roman" panose="02020603050405020304" pitchFamily="18" charset="0"/>
              </a:rPr>
              <a:t>chó</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nuốt</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mất</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bài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giảng</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của</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tôi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vì</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vậy</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tôi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phải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soạn</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lại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bài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mới</a:t>
            </a:r>
            <a:r>
              <a:rPr lang="en-US" altLang="ja-JP" sz="3600" b="1">
                <a:solidFill>
                  <a:schemeClr val="bg1"/>
                </a:solidFill>
                <a:latin typeface="Times New Roman" panose="02020603050405020304" pitchFamily="18" charset="0"/>
                <a:cs typeface="Times New Roman" panose="02020603050405020304" pitchFamily="18" charset="0"/>
              </a:rPr>
              <a:t>…</a:t>
            </a:r>
            <a:r>
              <a:rPr lang="ja-JP" altLang="en-US" sz="3600" b="1">
                <a:solidFill>
                  <a:schemeClr val="bg1"/>
                </a:solidFill>
                <a:latin typeface="Times New Roman" panose="02020603050405020304" pitchFamily="18" charset="0"/>
                <a:cs typeface="Times New Roman" panose="02020603050405020304" pitchFamily="18" charset="0"/>
              </a:rPr>
              <a:t>”</a:t>
            </a: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1088518" name="Text Box 6"/>
          <p:cNvSpPr txBox="1">
            <a:spLocks noChangeArrowheads="1"/>
          </p:cNvSpPr>
          <p:nvPr/>
        </p:nvSpPr>
        <p:spPr bwMode="auto">
          <a:xfrm>
            <a:off x="4538999" y="1421984"/>
            <a:ext cx="74034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thường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nghe</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diễn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xin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lỗi</a:t>
            </a:r>
            <a:r>
              <a:rPr lang="en-US" sz="3600" b="1">
                <a:solidFill>
                  <a:schemeClr val="bg1"/>
                </a:solidFill>
                <a:latin typeface="Times New Roman" panose="02020603050405020304" pitchFamily="18" charset="0"/>
                <a:cs typeface="Times New Roman" panose="02020603050405020304" pitchFamily="18" charset="0"/>
              </a:rPr>
              <a:t> ở </a:t>
            </a:r>
            <a:r>
              <a:rPr lang="en-US" sz="3600" b="1" err="1">
                <a:solidFill>
                  <a:schemeClr val="bg1"/>
                </a:solidFill>
                <a:latin typeface="Times New Roman" panose="02020603050405020304" pitchFamily="18" charset="0"/>
                <a:cs typeface="Times New Roman" panose="02020603050405020304" pitchFamily="18" charset="0"/>
              </a:rPr>
              <a:t>đầu</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như</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thế</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nào</a:t>
            </a:r>
            <a:r>
              <a:rPr lang="en-US" sz="3600" b="1">
                <a:solidFill>
                  <a:schemeClr val="bg1"/>
                </a:solidFill>
                <a:latin typeface="Times New Roman" panose="02020603050405020304" pitchFamily="18" charset="0"/>
                <a:cs typeface="Times New Roman" panose="02020603050405020304" pitchFamily="18" charset="0"/>
              </a:rPr>
              <a:t>?</a:t>
            </a:r>
          </a:p>
        </p:txBody>
      </p:sp>
      <p:pic>
        <p:nvPicPr>
          <p:cNvPr id="2" name="Picture 1" descr="A picture containing close&#10;&#10;Description automatically generated">
            <a:extLst>
              <a:ext uri="{FF2B5EF4-FFF2-40B4-BE49-F238E27FC236}">
                <a16:creationId xmlns:a16="http://schemas.microsoft.com/office/drawing/2014/main" id="{89A6EF0D-B2D1-CDF2-4A8B-87694AF5D68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462"/>
          <a:stretch/>
        </p:blipFill>
        <p:spPr>
          <a:xfrm>
            <a:off x="0" y="0"/>
            <a:ext cx="4248734" cy="3790950"/>
          </a:xfrm>
          <a:prstGeom prst="rect">
            <a:avLst/>
          </a:prstGeom>
        </p:spPr>
      </p:pic>
      <p:pic>
        <p:nvPicPr>
          <p:cNvPr id="5" name="Picture 4" descr="A dog wearing a hat&#10;&#10;Description automatically generated with low confidence">
            <a:extLst>
              <a:ext uri="{FF2B5EF4-FFF2-40B4-BE49-F238E27FC236}">
                <a16:creationId xmlns:a16="http://schemas.microsoft.com/office/drawing/2014/main" id="{77762E0D-5751-4984-5BD5-FEBF72E1A9F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883" t="4367" r="4929" b="5733"/>
          <a:stretch/>
        </p:blipFill>
        <p:spPr>
          <a:xfrm>
            <a:off x="0" y="3924886"/>
            <a:ext cx="4289430" cy="2933114"/>
          </a:xfrm>
          <a:prstGeom prst="rect">
            <a:avLst/>
          </a:prstGeom>
        </p:spPr>
      </p:pic>
    </p:spTree>
    <p:extLst>
      <p:ext uri="{BB962C8B-B14F-4D97-AF65-F5344CB8AC3E}">
        <p14:creationId xmlns:p14="http://schemas.microsoft.com/office/powerpoint/2010/main" val="115283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88517">
                                            <p:txEl>
                                              <p:pRg st="0" end="0"/>
                                            </p:txEl>
                                          </p:spTgt>
                                        </p:tgtEl>
                                        <p:attrNameLst>
                                          <p:attrName>style.visibility</p:attrName>
                                        </p:attrNameLst>
                                      </p:cBhvr>
                                      <p:to>
                                        <p:strVal val="visible"/>
                                      </p:to>
                                    </p:set>
                                    <p:anim calcmode="lin" valueType="num">
                                      <p:cBhvr>
                                        <p:cTn id="7" dur="1000" fill="hold"/>
                                        <p:tgtEl>
                                          <p:spTgt spid="108851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8851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088517">
                                            <p:txEl>
                                              <p:pRg st="0" end="0"/>
                                            </p:txEl>
                                          </p:spTgt>
                                        </p:tgtEl>
                                      </p:cBhvr>
                                    </p:animEffect>
                                  </p:childTnLst>
                                </p:cTn>
                              </p:par>
                            </p:childTnLst>
                          </p:cTn>
                        </p:par>
                      </p:childTnLst>
                    </p:cTn>
                  </p:par>
                  <p:par>
                    <p:cTn id="10" fill="hold">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88517">
                                            <p:txEl>
                                              <p:pRg st="2" end="2"/>
                                            </p:txEl>
                                          </p:spTgt>
                                        </p:tgtEl>
                                        <p:attrNameLst>
                                          <p:attrName>style.visibility</p:attrName>
                                        </p:attrNameLst>
                                      </p:cBhvr>
                                      <p:to>
                                        <p:strVal val="visible"/>
                                      </p:to>
                                    </p:set>
                                    <p:anim calcmode="lin" valueType="num">
                                      <p:cBhvr>
                                        <p:cTn id="14" dur="1000" fill="hold"/>
                                        <p:tgtEl>
                                          <p:spTgt spid="1088517">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1088517">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10885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17"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0" y="2590800"/>
            <a:ext cx="7467600" cy="1754326"/>
          </a:xfrm>
          <a:prstGeom prst="rect">
            <a:avLst/>
          </a:prstGeom>
          <a:noFill/>
        </p:spPr>
        <p:txBody>
          <a:bodyPr wrap="square" rtlCol="0">
            <a:spAutoFit/>
          </a:bodyPr>
          <a:lstStyle/>
          <a:p>
            <a:pPr algn="ctr"/>
            <a:r>
              <a:rPr lang="en-US" sz="7200" b="1">
                <a:solidFill>
                  <a:schemeClr val="bg1"/>
                </a:solidFill>
                <a:latin typeface="Times New Roman" panose="02020603050405020304" pitchFamily="18" charset="0"/>
                <a:cs typeface="Times New Roman" panose="02020603050405020304" pitchFamily="18" charset="0"/>
              </a:rPr>
              <a:t>7. </a:t>
            </a:r>
            <a:r>
              <a:rPr lang="en-US" sz="7200" b="1" err="1">
                <a:solidFill>
                  <a:schemeClr val="bg1"/>
                </a:solidFill>
                <a:latin typeface="Times New Roman" panose="02020603050405020304" pitchFamily="18" charset="0"/>
                <a:cs typeface="Times New Roman" panose="02020603050405020304" pitchFamily="18" charset="0"/>
              </a:rPr>
              <a:t>Kết</a:t>
            </a:r>
            <a:r>
              <a:rPr lang="en-US" sz="7200" b="1">
                <a:solidFill>
                  <a:schemeClr val="bg1"/>
                </a:solidFill>
                <a:latin typeface="Times New Roman" panose="02020603050405020304" pitchFamily="18" charset="0"/>
                <a:cs typeface="Times New Roman" panose="02020603050405020304" pitchFamily="18" charset="0"/>
              </a:rPr>
              <a:t> </a:t>
            </a:r>
            <a:r>
              <a:rPr lang="en-US" sz="7200" b="1" err="1">
                <a:solidFill>
                  <a:schemeClr val="bg1"/>
                </a:solidFill>
                <a:latin typeface="Times New Roman" panose="02020603050405020304" pitchFamily="18" charset="0"/>
                <a:cs typeface="Times New Roman" panose="02020603050405020304" pitchFamily="18" charset="0"/>
              </a:rPr>
              <a:t>Luận</a:t>
            </a:r>
            <a:endParaRPr lang="en-US" sz="7200">
              <a:solidFill>
                <a:schemeClr val="bg1"/>
              </a:solidFill>
              <a:latin typeface="Times New Roman" panose="02020603050405020304" pitchFamily="18" charset="0"/>
              <a:cs typeface="Times New Roman" panose="02020603050405020304" pitchFamily="18" charset="0"/>
            </a:endParaRPr>
          </a:p>
          <a:p>
            <a:pPr algn="ctr"/>
            <a:endParaRPr lang="en-US" sz="3600" b="1">
              <a:solidFill>
                <a:schemeClr val="bg1"/>
              </a:solidFill>
            </a:endParaRPr>
          </a:p>
        </p:txBody>
      </p:sp>
    </p:spTree>
    <p:extLst>
      <p:ext uri="{BB962C8B-B14F-4D97-AF65-F5344CB8AC3E}">
        <p14:creationId xmlns:p14="http://schemas.microsoft.com/office/powerpoint/2010/main" val="225893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6" descr="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02" name="Rectangle 2"/>
          <p:cNvSpPr>
            <a:spLocks noGrp="1" noChangeArrowheads="1"/>
          </p:cNvSpPr>
          <p:nvPr>
            <p:ph type="title"/>
          </p:nvPr>
        </p:nvSpPr>
        <p:spPr>
          <a:xfrm>
            <a:off x="1524000" y="0"/>
            <a:ext cx="9144000" cy="1600200"/>
          </a:xfrm>
          <a:solidFill>
            <a:schemeClr val="bg1"/>
          </a:solidFill>
        </p:spPr>
        <p:txBody>
          <a:bodyPr/>
          <a:lstStyle/>
          <a:p>
            <a:pPr algn="ctr" eaLnBrk="1" hangingPunct="1">
              <a:defRPr/>
            </a:pPr>
            <a:r>
              <a:rPr lang="en-US" sz="7200" b="1" err="1">
                <a:latin typeface="Times New Roman" panose="02020603050405020304" pitchFamily="18" charset="0"/>
                <a:cs typeface="Times New Roman" panose="02020603050405020304" pitchFamily="18" charset="0"/>
              </a:rPr>
              <a:t>Kết</a:t>
            </a:r>
            <a:r>
              <a:rPr lang="en-US" sz="7200" b="1">
                <a:latin typeface="Times New Roman" panose="02020603050405020304" pitchFamily="18" charset="0"/>
                <a:cs typeface="Times New Roman" panose="02020603050405020304" pitchFamily="18" charset="0"/>
              </a:rPr>
              <a:t> </a:t>
            </a:r>
            <a:r>
              <a:rPr lang="en-US" sz="7200" b="1" err="1">
                <a:latin typeface="Times New Roman" panose="02020603050405020304" pitchFamily="18" charset="0"/>
                <a:cs typeface="Times New Roman" panose="02020603050405020304" pitchFamily="18" charset="0"/>
              </a:rPr>
              <a:t>Luận</a:t>
            </a:r>
            <a:endParaRPr lang="en-US" sz="4000" b="1">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4387443-89DB-4B80-97D7-E2CD7A7B9647}"/>
              </a:ext>
            </a:extLst>
          </p:cNvPr>
          <p:cNvSpPr txBox="1"/>
          <p:nvPr/>
        </p:nvSpPr>
        <p:spPr>
          <a:xfrm>
            <a:off x="3200400" y="5534561"/>
            <a:ext cx="8991600" cy="1323439"/>
          </a:xfrm>
          <a:prstGeom prst="rect">
            <a:avLst/>
          </a:prstGeom>
          <a:solidFill>
            <a:schemeClr val="accent2">
              <a:lumMod val="20000"/>
              <a:lumOff val="80000"/>
            </a:schemeClr>
          </a:solid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Bây giờ đến lúc chuẩn bị phần cuối cùng mà thính giả của chúng ta sẽ nghe!  </a:t>
            </a:r>
          </a:p>
        </p:txBody>
      </p:sp>
    </p:spTree>
    <p:extLst>
      <p:ext uri="{BB962C8B-B14F-4D97-AF65-F5344CB8AC3E}">
        <p14:creationId xmlns:p14="http://schemas.microsoft.com/office/powerpoint/2010/main" val="334489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BBCC3E-A447-DD9A-8958-1824A943576A}"/>
              </a:ext>
            </a:extLst>
          </p:cNvPr>
          <p:cNvSpPr txBox="1"/>
          <p:nvPr/>
        </p:nvSpPr>
        <p:spPr>
          <a:xfrm>
            <a:off x="445168" y="1316187"/>
            <a:ext cx="11430002" cy="5361339"/>
          </a:xfrm>
          <a:prstGeom prst="rect">
            <a:avLst/>
          </a:prstGeom>
          <a:noFill/>
        </p:spPr>
        <p:txBody>
          <a:bodyPr wrap="square" rtlCol="0">
            <a:spAutoFit/>
          </a:bodyPr>
          <a:lstStyle/>
          <a:p>
            <a:pPr>
              <a:lnSpc>
                <a:spcPct val="107000"/>
              </a:lnSpc>
              <a:spcAft>
                <a:spcPts val="800"/>
              </a:spcAft>
            </a:pPr>
            <a:r>
              <a:rPr lang="en-US" sz="3600" b="1" err="1">
                <a:solidFill>
                  <a:schemeClr val="bg1"/>
                </a:solidFill>
                <a:latin typeface="Times New Roman" panose="02020603050405020304" pitchFamily="18" charset="0"/>
                <a:cs typeface="Times New Roman" panose="02020603050405020304" pitchFamily="18" charset="0"/>
              </a:rPr>
              <a:t>Phần</a:t>
            </a:r>
            <a:r>
              <a:rPr lang="en-US" sz="3600" b="1">
                <a:solidFill>
                  <a:schemeClr val="bg1"/>
                </a:solidFill>
                <a:latin typeface="Times New Roman" panose="02020603050405020304" pitchFamily="18" charset="0"/>
                <a:cs typeface="Times New Roman" panose="02020603050405020304" pitchFamily="18" charset="0"/>
              </a:rPr>
              <a:t> k</a:t>
            </a:r>
            <a:r>
              <a:rPr lang="vi-VN" sz="3600" b="1">
                <a:solidFill>
                  <a:schemeClr val="bg1"/>
                </a:solidFill>
                <a:latin typeface="Times New Roman" panose="02020603050405020304" pitchFamily="18" charset="0"/>
                <a:cs typeface="Times New Roman" panose="02020603050405020304" pitchFamily="18" charset="0"/>
              </a:rPr>
              <a:t>ết </a:t>
            </a:r>
            <a:r>
              <a:rPr lang="vi-VN" sz="3600" b="1">
                <a:solidFill>
                  <a:schemeClr val="bg1"/>
                </a:solidFill>
                <a:latin typeface="+mj-lt"/>
              </a:rPr>
              <a:t>luận </a:t>
            </a:r>
            <a:r>
              <a:rPr lang="en-US" sz="3600" b="1" err="1">
                <a:solidFill>
                  <a:schemeClr val="bg1"/>
                </a:solidFill>
                <a:latin typeface="Times New Roman" panose="02020603050405020304" pitchFamily="18" charset="0"/>
                <a:cs typeface="Times New Roman" panose="02020603050405020304" pitchFamily="18" charset="0"/>
              </a:rPr>
              <a:t>của</a:t>
            </a:r>
            <a:r>
              <a:rPr lang="en-US" sz="3600" b="1">
                <a:solidFill>
                  <a:schemeClr val="bg1"/>
                </a:solidFill>
                <a:latin typeface="+mj-lt"/>
              </a:rPr>
              <a:t> </a:t>
            </a:r>
            <a:r>
              <a:rPr lang="vi-VN" sz="3600" b="1">
                <a:solidFill>
                  <a:schemeClr val="bg1"/>
                </a:solidFill>
                <a:latin typeface="+mj-lt"/>
              </a:rPr>
              <a:t>một bài giảng/sứ điệp có hai mục đích:</a:t>
            </a:r>
            <a:endParaRPr lang="en-US" sz="3600" b="1">
              <a:solidFill>
                <a:schemeClr val="bg1"/>
              </a:solidFill>
              <a:latin typeface="+mj-lt"/>
            </a:endParaRPr>
          </a:p>
          <a:p>
            <a:pPr marL="0" marR="0">
              <a:lnSpc>
                <a:spcPct val="107000"/>
              </a:lnSpc>
              <a:spcBef>
                <a:spcPts val="0"/>
              </a:spcBef>
              <a:spcAft>
                <a:spcPts val="800"/>
              </a:spcAft>
            </a:pPr>
            <a:endParaRPr lang="en-US" sz="1200"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vi-VN" sz="2800" b="1" err="1">
                <a:solidFill>
                  <a:schemeClr val="bg1"/>
                </a:solidFill>
                <a:latin typeface="Times New Roman" panose="02020603050405020304" pitchFamily="18" charset="0"/>
                <a:cs typeface="Times New Roman" panose="02020603050405020304" pitchFamily="18" charset="0"/>
              </a:rPr>
              <a:t>Tóm</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tắt</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phân đoạn KT</a:t>
            </a:r>
            <a:r>
              <a:rPr lang="vi-VN" sz="2800" b="1">
                <a:solidFill>
                  <a:schemeClr val="bg1"/>
                </a:solidFill>
                <a:latin typeface="Times New Roman" panose="02020603050405020304" pitchFamily="18" charset="0"/>
                <a:cs typeface="Times New Roman" panose="02020603050405020304" pitchFamily="18" charset="0"/>
              </a:rPr>
              <a:t>- vắn tắt các ý </a:t>
            </a:r>
            <a:r>
              <a:rPr lang="vi-VN" sz="2800" b="1" err="1">
                <a:solidFill>
                  <a:schemeClr val="bg1"/>
                </a:solidFill>
                <a:latin typeface="Times New Roman" panose="02020603050405020304" pitchFamily="18" charset="0"/>
                <a:cs typeface="Times New Roman" panose="02020603050405020304" pitchFamily="18" charset="0"/>
              </a:rPr>
              <a:t>chính</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của</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bài</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giảng</a:t>
            </a:r>
            <a:r>
              <a:rPr lang="vi-VN" sz="2800" b="1">
                <a:solidFill>
                  <a:schemeClr val="bg1"/>
                </a:solidFill>
                <a:latin typeface="Times New Roman" panose="02020603050405020304" pitchFamily="18" charset="0"/>
                <a:cs typeface="Times New Roman" panose="02020603050405020304" pitchFamily="18" charset="0"/>
              </a:rPr>
              <a:t>.</a:t>
            </a:r>
            <a:endParaRPr lang="en-US" sz="2800" b="1">
              <a:solidFill>
                <a:schemeClr val="bg1"/>
              </a:solidFill>
              <a:latin typeface="Times New Roman" panose="02020603050405020304" pitchFamily="18"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vi-VN" sz="2800" b="1" err="1">
                <a:solidFill>
                  <a:schemeClr val="bg1"/>
                </a:solidFill>
                <a:latin typeface="Times New Roman" panose="02020603050405020304" pitchFamily="18" charset="0"/>
                <a:cs typeface="Times New Roman" panose="02020603050405020304" pitchFamily="18" charset="0"/>
              </a:rPr>
              <a:t>Khích lệ người</a:t>
            </a:r>
            <a:r>
              <a:rPr lang="vi-VN" sz="2800" b="1">
                <a:solidFill>
                  <a:schemeClr val="bg1"/>
                </a:solidFill>
                <a:latin typeface="Times New Roman" panose="02020603050405020304" pitchFamily="18" charset="0"/>
                <a:cs typeface="Times New Roman" panose="02020603050405020304" pitchFamily="18" charset="0"/>
              </a:rPr>
              <a:t> nghe </a:t>
            </a:r>
            <a:r>
              <a:rPr lang="vi-VN" sz="2800" b="1" err="1">
                <a:solidFill>
                  <a:schemeClr val="bg1"/>
                </a:solidFill>
                <a:latin typeface="Times New Roman" panose="02020603050405020304" pitchFamily="18" charset="0"/>
                <a:cs typeface="Times New Roman" panose="02020603050405020304" pitchFamily="18" charset="0"/>
              </a:rPr>
              <a:t>áp</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dụng</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lẽ</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thật</a:t>
            </a:r>
            <a:r>
              <a:rPr lang="vi-VN" sz="2800" b="1">
                <a:solidFill>
                  <a:schemeClr val="bg1"/>
                </a:solidFill>
                <a:latin typeface="Times New Roman" panose="02020603050405020304" pitchFamily="18" charset="0"/>
                <a:cs typeface="Times New Roman" panose="02020603050405020304" pitchFamily="18" charset="0"/>
              </a:rPr>
              <a:t> Kinh </a:t>
            </a:r>
            <a:r>
              <a:rPr lang="vi-VN" sz="2800" b="1" err="1">
                <a:solidFill>
                  <a:schemeClr val="bg1"/>
                </a:solidFill>
                <a:latin typeface="Times New Roman" panose="02020603050405020304" pitchFamily="18" charset="0"/>
                <a:cs typeface="Times New Roman" panose="02020603050405020304" pitchFamily="18" charset="0"/>
              </a:rPr>
              <a:t>Thánh</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vào</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đời sống</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họ</a:t>
            </a:r>
            <a:r>
              <a:rPr lang="vi-VN" sz="2800" b="1">
                <a:solidFill>
                  <a:schemeClr val="bg1"/>
                </a:solidFill>
                <a:latin typeface="Times New Roman" panose="02020603050405020304" pitchFamily="18" charset="0"/>
                <a:cs typeface="Times New Roman" panose="02020603050405020304" pitchFamily="18" charset="0"/>
              </a:rPr>
              <a:t> - </a:t>
            </a:r>
            <a:r>
              <a:rPr lang="vi-VN" sz="2800" b="1" err="1">
                <a:solidFill>
                  <a:schemeClr val="bg1"/>
                </a:solidFill>
                <a:latin typeface="Times New Roman" panose="02020603050405020304" pitchFamily="18" charset="0"/>
                <a:cs typeface="Times New Roman" panose="02020603050405020304" pitchFamily="18" charset="0"/>
              </a:rPr>
              <a:t>Chúng</a:t>
            </a:r>
            <a:r>
              <a:rPr lang="vi-VN" sz="2800" b="1">
                <a:solidFill>
                  <a:schemeClr val="bg1"/>
                </a:solidFill>
                <a:latin typeface="Times New Roman" panose="02020603050405020304" pitchFamily="18" charset="0"/>
                <a:cs typeface="Times New Roman" panose="02020603050405020304" pitchFamily="18" charset="0"/>
              </a:rPr>
              <a:t> ta </a:t>
            </a:r>
            <a:r>
              <a:rPr lang="vi-VN" sz="2800" b="1" err="1">
                <a:solidFill>
                  <a:schemeClr val="bg1"/>
                </a:solidFill>
                <a:latin typeface="Times New Roman" panose="02020603050405020304" pitchFamily="18" charset="0"/>
                <a:cs typeface="Times New Roman" panose="02020603050405020304" pitchFamily="18" charset="0"/>
              </a:rPr>
              <a:t>muốn</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kết</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thúc</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bài</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giảng</a:t>
            </a:r>
            <a:r>
              <a:rPr lang="vi-VN" sz="2800" b="1">
                <a:solidFill>
                  <a:schemeClr val="bg1"/>
                </a:solidFill>
                <a:latin typeface="Times New Roman" panose="02020603050405020304" pitchFamily="18" charset="0"/>
                <a:cs typeface="Times New Roman" panose="02020603050405020304" pitchFamily="18" charset="0"/>
              </a:rPr>
              <a:t> của </a:t>
            </a:r>
            <a:r>
              <a:rPr lang="vi-VN" sz="2800" b="1" err="1">
                <a:solidFill>
                  <a:schemeClr val="bg1"/>
                </a:solidFill>
                <a:latin typeface="Times New Roman" panose="02020603050405020304" pitchFamily="18" charset="0"/>
                <a:cs typeface="Times New Roman" panose="02020603050405020304" pitchFamily="18" charset="0"/>
              </a:rPr>
              <a:t>chúng</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ta bằng </a:t>
            </a:r>
            <a:r>
              <a:rPr lang="vi-VN" sz="2800" b="1">
                <a:solidFill>
                  <a:schemeClr val="bg1"/>
                </a:solidFill>
                <a:latin typeface="Times New Roman" panose="02020603050405020304" pitchFamily="18" charset="0"/>
                <a:cs typeface="Times New Roman" panose="02020603050405020304" pitchFamily="18" charset="0"/>
              </a:rPr>
              <a:t>sự hướng tới của người nghe. </a:t>
            </a:r>
            <a:endPar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200" b="1">
              <a:solidFill>
                <a:schemeClr val="bg1"/>
              </a:solidFill>
              <a:latin typeface="+mj-lt"/>
            </a:endParaRPr>
          </a:p>
          <a:p>
            <a:pPr>
              <a:lnSpc>
                <a:spcPct val="107000"/>
              </a:lnSpc>
              <a:spcAft>
                <a:spcPts val="800"/>
              </a:spcAft>
            </a:pPr>
            <a:r>
              <a:rPr lang="vi-VN" sz="2800" b="1">
                <a:solidFill>
                  <a:schemeClr val="bg1"/>
                </a:solidFill>
                <a:latin typeface="+mj-lt"/>
              </a:rPr>
              <a:t>Phần kết luận </a:t>
            </a:r>
            <a:r>
              <a:rPr lang="en-US" sz="2800" b="1" err="1">
                <a:solidFill>
                  <a:schemeClr val="bg1"/>
                </a:solidFill>
                <a:latin typeface="Times New Roman" panose="02020603050405020304" pitchFamily="18" charset="0"/>
                <a:cs typeface="Times New Roman" panose="02020603050405020304" pitchFamily="18" charset="0"/>
              </a:rPr>
              <a:t>giúp</a:t>
            </a:r>
            <a:r>
              <a:rPr lang="en-US" sz="2800" b="1">
                <a:solidFill>
                  <a:schemeClr val="bg1"/>
                </a:solidFill>
                <a:latin typeface="+mj-lt"/>
              </a:rPr>
              <a:t> </a:t>
            </a:r>
            <a:r>
              <a:rPr lang="vi-VN" sz="2800" b="1">
                <a:solidFill>
                  <a:schemeClr val="bg1"/>
                </a:solidFill>
                <a:latin typeface="+mj-lt"/>
              </a:rPr>
              <a:t>người nghe biết họ đã đến đâu và chúng ta muốn họ đi tới đâu. </a:t>
            </a:r>
          </a:p>
          <a:p>
            <a:pPr>
              <a:lnSpc>
                <a:spcPct val="107000"/>
              </a:lnSpc>
              <a:spcAft>
                <a:spcPts val="800"/>
              </a:spcAft>
            </a:pPr>
            <a:r>
              <a:rPr lang="vi-VN" sz="2800" b="1" err="1">
                <a:solidFill>
                  <a:schemeClr val="bg1"/>
                </a:solidFill>
                <a:latin typeface="+mj-lt"/>
              </a:rPr>
              <a:t>Phần</a:t>
            </a:r>
            <a:r>
              <a:rPr lang="vi-VN" sz="2800" b="1">
                <a:solidFill>
                  <a:schemeClr val="bg1"/>
                </a:solidFill>
                <a:latin typeface="+mj-lt"/>
              </a:rPr>
              <a:t> </a:t>
            </a:r>
            <a:r>
              <a:rPr lang="vi-VN" sz="2800" b="1" err="1">
                <a:solidFill>
                  <a:schemeClr val="bg1"/>
                </a:solidFill>
                <a:latin typeface="+mj-lt"/>
              </a:rPr>
              <a:t>kết</a:t>
            </a:r>
            <a:r>
              <a:rPr lang="vi-VN" sz="2800" b="1">
                <a:solidFill>
                  <a:schemeClr val="bg1"/>
                </a:solidFill>
                <a:latin typeface="+mj-lt"/>
              </a:rPr>
              <a:t> </a:t>
            </a:r>
            <a:r>
              <a:rPr lang="vi-VN" sz="2800" b="1" err="1">
                <a:solidFill>
                  <a:schemeClr val="bg1"/>
                </a:solidFill>
                <a:latin typeface="+mj-lt"/>
              </a:rPr>
              <a:t>luận</a:t>
            </a:r>
            <a:r>
              <a:rPr lang="vi-VN" sz="2800" b="1">
                <a:solidFill>
                  <a:schemeClr val="bg1"/>
                </a:solidFill>
                <a:latin typeface="+mj-lt"/>
              </a:rPr>
              <a:t> </a:t>
            </a:r>
            <a:r>
              <a:rPr lang="vi-VN" sz="2800" b="1" err="1">
                <a:solidFill>
                  <a:schemeClr val="bg1"/>
                </a:solidFill>
                <a:latin typeface="+mj-lt"/>
              </a:rPr>
              <a:t>là</a:t>
            </a:r>
            <a:r>
              <a:rPr lang="vi-VN" sz="2800" b="1">
                <a:solidFill>
                  <a:schemeClr val="bg1"/>
                </a:solidFill>
                <a:latin typeface="+mj-lt"/>
              </a:rPr>
              <a:t> </a:t>
            </a:r>
            <a:r>
              <a:rPr lang="vi-VN" sz="2800" b="1" err="1">
                <a:solidFill>
                  <a:schemeClr val="bg1"/>
                </a:solidFill>
                <a:latin typeface="+mj-lt"/>
              </a:rPr>
              <a:t>những</a:t>
            </a:r>
            <a:r>
              <a:rPr lang="vi-VN" sz="2800" b="1">
                <a:solidFill>
                  <a:schemeClr val="bg1"/>
                </a:solidFill>
                <a:latin typeface="+mj-lt"/>
              </a:rPr>
              <a:t> </a:t>
            </a:r>
            <a:r>
              <a:rPr lang="vi-VN" sz="2800" b="1" err="1">
                <a:solidFill>
                  <a:schemeClr val="bg1"/>
                </a:solidFill>
                <a:latin typeface="+mj-lt"/>
              </a:rPr>
              <a:t>gì</a:t>
            </a:r>
            <a:r>
              <a:rPr lang="vi-VN" sz="2800" b="1">
                <a:solidFill>
                  <a:schemeClr val="bg1"/>
                </a:solidFill>
                <a:latin typeface="+mj-lt"/>
              </a:rPr>
              <a:t> </a:t>
            </a:r>
            <a:r>
              <a:rPr lang="vi-VN" sz="2800" b="1" err="1">
                <a:solidFill>
                  <a:schemeClr val="bg1"/>
                </a:solidFill>
                <a:latin typeface="+mj-lt"/>
              </a:rPr>
              <a:t>chúng</a:t>
            </a:r>
            <a:r>
              <a:rPr lang="vi-VN" sz="2800" b="1">
                <a:solidFill>
                  <a:schemeClr val="bg1"/>
                </a:solidFill>
                <a:latin typeface="+mj-lt"/>
              </a:rPr>
              <a:t> ta </a:t>
            </a:r>
            <a:r>
              <a:rPr lang="vi-VN" sz="2800" b="1" err="1">
                <a:solidFill>
                  <a:schemeClr val="bg1"/>
                </a:solidFill>
                <a:latin typeface="+mj-lt"/>
              </a:rPr>
              <a:t>muốn</a:t>
            </a:r>
            <a:r>
              <a:rPr lang="vi-VN" sz="2800" b="1">
                <a:solidFill>
                  <a:schemeClr val="bg1"/>
                </a:solidFill>
                <a:latin typeface="+mj-lt"/>
              </a:rPr>
              <a:t> </a:t>
            </a:r>
            <a:r>
              <a:rPr lang="vi-VN" sz="2800" b="1" err="1">
                <a:solidFill>
                  <a:schemeClr val="bg1"/>
                </a:solidFill>
                <a:latin typeface="+mj-lt"/>
              </a:rPr>
              <a:t>họ</a:t>
            </a:r>
            <a:r>
              <a:rPr lang="vi-VN" sz="2800" b="1">
                <a:solidFill>
                  <a:schemeClr val="bg1"/>
                </a:solidFill>
                <a:latin typeface="+mj-lt"/>
              </a:rPr>
              <a:t> </a:t>
            </a:r>
            <a:r>
              <a:rPr lang="vi-VN" sz="2800" b="1" err="1">
                <a:solidFill>
                  <a:schemeClr val="bg1"/>
                </a:solidFill>
                <a:latin typeface="+mj-lt"/>
              </a:rPr>
              <a:t>thực hiện những</a:t>
            </a:r>
            <a:r>
              <a:rPr lang="vi-VN" sz="2800" b="1">
                <a:solidFill>
                  <a:schemeClr val="bg1"/>
                </a:solidFill>
                <a:latin typeface="+mj-lt"/>
              </a:rPr>
              <a:t> </a:t>
            </a:r>
            <a:r>
              <a:rPr lang="vi-VN" sz="2800" b="1" err="1">
                <a:solidFill>
                  <a:schemeClr val="bg1"/>
                </a:solidFill>
                <a:latin typeface="+mj-lt"/>
              </a:rPr>
              <a:t>gì</a:t>
            </a:r>
            <a:r>
              <a:rPr lang="vi-VN" sz="2800" b="1">
                <a:solidFill>
                  <a:schemeClr val="bg1"/>
                </a:solidFill>
                <a:latin typeface="+mj-lt"/>
              </a:rPr>
              <a:t> bây </a:t>
            </a:r>
            <a:r>
              <a:rPr lang="vi-VN" sz="2800" b="1" err="1">
                <a:solidFill>
                  <a:schemeClr val="bg1"/>
                </a:solidFill>
                <a:latin typeface="+mj-lt"/>
              </a:rPr>
              <a:t>giờ họ</a:t>
            </a:r>
            <a:r>
              <a:rPr lang="vi-VN" sz="2800" b="1">
                <a:solidFill>
                  <a:schemeClr val="bg1"/>
                </a:solidFill>
                <a:latin typeface="+mj-lt"/>
              </a:rPr>
              <a:t> </a:t>
            </a:r>
            <a:r>
              <a:rPr lang="vi-VN" sz="2800" b="1" err="1">
                <a:solidFill>
                  <a:schemeClr val="bg1"/>
                </a:solidFill>
                <a:latin typeface="+mj-lt"/>
              </a:rPr>
              <a:t>biết</a:t>
            </a:r>
            <a:r>
              <a:rPr lang="vi-VN" sz="2800" b="1">
                <a:solidFill>
                  <a:schemeClr val="bg1"/>
                </a:solidFill>
                <a:latin typeface="+mj-lt"/>
              </a:rPr>
              <a:t>.</a:t>
            </a:r>
            <a:endParaRPr lang="en-US" sz="2800" b="1">
              <a:solidFill>
                <a:schemeClr val="bg1"/>
              </a:solidFill>
              <a:latin typeface="+mj-lt"/>
            </a:endParaRPr>
          </a:p>
        </p:txBody>
      </p:sp>
      <p:sp>
        <p:nvSpPr>
          <p:cNvPr id="2" name="TextBox 1">
            <a:extLst>
              <a:ext uri="{FF2B5EF4-FFF2-40B4-BE49-F238E27FC236}">
                <a16:creationId xmlns:a16="http://schemas.microsoft.com/office/drawing/2014/main" id="{13C7C4C4-AD4F-D1C5-0F76-31AE5BECA62D}"/>
              </a:ext>
            </a:extLst>
          </p:cNvPr>
          <p:cNvSpPr txBox="1"/>
          <p:nvPr/>
        </p:nvSpPr>
        <p:spPr>
          <a:xfrm>
            <a:off x="2610852" y="96247"/>
            <a:ext cx="6352674" cy="1107996"/>
          </a:xfrm>
          <a:prstGeom prst="rect">
            <a:avLst/>
          </a:prstGeom>
          <a:noFill/>
        </p:spPr>
        <p:txBody>
          <a:bodyPr wrap="square" rtlCol="0">
            <a:spAutoFit/>
          </a:bodyPr>
          <a:lstStyle/>
          <a:p>
            <a:pPr algn="ctr"/>
            <a:r>
              <a:rPr lang="en-US" sz="6600" b="1" err="1">
                <a:solidFill>
                  <a:schemeClr val="bg1"/>
                </a:solidFill>
                <a:latin typeface="Times New Roman" panose="02020603050405020304" pitchFamily="18" charset="0"/>
                <a:cs typeface="Times New Roman" panose="02020603050405020304" pitchFamily="18" charset="0"/>
              </a:rPr>
              <a:t>Kết</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Luận</a:t>
            </a:r>
            <a:endParaRPr lang="en-US" sz="6600">
              <a:solidFill>
                <a:schemeClr val="bg1"/>
              </a:solidFill>
            </a:endParaRPr>
          </a:p>
        </p:txBody>
      </p:sp>
    </p:spTree>
    <p:extLst>
      <p:ext uri="{BB962C8B-B14F-4D97-AF65-F5344CB8AC3E}">
        <p14:creationId xmlns:p14="http://schemas.microsoft.com/office/powerpoint/2010/main" val="22877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DD57-CFF9-4B12-A8CB-6000C542C397}"/>
              </a:ext>
            </a:extLst>
          </p:cNvPr>
          <p:cNvSpPr>
            <a:spLocks noGrp="1"/>
          </p:cNvSpPr>
          <p:nvPr>
            <p:ph type="title"/>
          </p:nvPr>
        </p:nvSpPr>
        <p:spPr>
          <a:xfrm>
            <a:off x="111888" y="57871"/>
            <a:ext cx="11968223" cy="1554362"/>
          </a:xfrm>
        </p:spPr>
        <p:txBody>
          <a:bodyPr>
            <a:normAutofit/>
          </a:bodyPr>
          <a:lstStyle/>
          <a:p>
            <a:pPr algn="ctr"/>
            <a:r>
              <a:rPr lang="en-US"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 CÁCH HIỆU QUẢ </a:t>
            </a:r>
            <a:br>
              <a:rPr lang="en-US"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 KẾT BÀI GIẢNG CỦA BẠN </a:t>
            </a:r>
            <a:endParaRPr lang="en-US"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825D6AD-3B71-4758-A1E9-E09643964028}"/>
              </a:ext>
            </a:extLst>
          </p:cNvPr>
          <p:cNvSpPr txBox="1"/>
          <p:nvPr/>
        </p:nvSpPr>
        <p:spPr>
          <a:xfrm>
            <a:off x="314825" y="1972415"/>
            <a:ext cx="11562347" cy="4031873"/>
          </a:xfrm>
          <a:prstGeom prst="rect">
            <a:avLst/>
          </a:prstGeom>
          <a:noFill/>
        </p:spPr>
        <p:txBody>
          <a:bodyPr wrap="square" rtlCol="0">
            <a:spAutoFit/>
          </a:bodyPr>
          <a:lstStyle/>
          <a:p>
            <a:pPr marL="571500" indent="-571500">
              <a:buFont typeface="Wingdings" panose="05000000000000000000" pitchFamily="2" charset="2"/>
              <a:buChar char="Ø"/>
            </a:pP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này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a:solidFill>
                <a:schemeClr val="bg1"/>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pP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dung trước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sẽ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a:solidFill>
                <a:schemeClr val="bg1"/>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pP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3200" b="1">
              <a:solidFill>
                <a:schemeClr val="bg1"/>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pP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a:solidFill>
                <a:schemeClr val="bg1"/>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pP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a:solidFill>
                <a:schemeClr val="bg1"/>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pPr>
            <a:r>
              <a:rPr lang="en-US" sz="3200" b="1" err="1">
                <a:solidFill>
                  <a:schemeClr val="bg1"/>
                </a:solidFill>
                <a:latin typeface="Times New Roman" panose="02020603050405020304" pitchFamily="18" charset="0"/>
                <a:cs typeface="Times New Roman" panose="02020603050405020304" pitchFamily="18" charset="0"/>
              </a:rPr>
              <a:t>Tập</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chú</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vào</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Lẽ</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Thật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Mang</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Về</a:t>
            </a:r>
            <a:r>
              <a:rPr lang="en-US" sz="3200" b="1">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355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in a suit and tie&#10;&#10;Description automatically generated with low confidence">
            <a:extLst>
              <a:ext uri="{FF2B5EF4-FFF2-40B4-BE49-F238E27FC236}">
                <a16:creationId xmlns:a16="http://schemas.microsoft.com/office/drawing/2014/main" id="{A58FD4F8-F4C1-D275-0B4D-2BFDDE4C84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722" r="11945" b="1"/>
          <a:stretch/>
        </p:blipFill>
        <p:spPr>
          <a:xfrm>
            <a:off x="1626980" y="0"/>
            <a:ext cx="2665189" cy="2665189"/>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p:spPr>
      </p:pic>
      <p:sp>
        <p:nvSpPr>
          <p:cNvPr id="2" name="Title 1">
            <a:extLst>
              <a:ext uri="{FF2B5EF4-FFF2-40B4-BE49-F238E27FC236}">
                <a16:creationId xmlns:a16="http://schemas.microsoft.com/office/drawing/2014/main" id="{38D210F6-9973-5269-5D23-8525D41CCD76}"/>
              </a:ext>
            </a:extLst>
          </p:cNvPr>
          <p:cNvSpPr>
            <a:spLocks noGrp="1"/>
          </p:cNvSpPr>
          <p:nvPr>
            <p:ph type="title"/>
          </p:nvPr>
        </p:nvSpPr>
        <p:spPr>
          <a:xfrm>
            <a:off x="0" y="2966484"/>
            <a:ext cx="4439653" cy="3125972"/>
          </a:xfrm>
        </p:spPr>
        <p:txBody>
          <a:bodyPr vert="horz" lIns="91440" tIns="45720" rIns="91440" bIns="45720" rtlCol="0" anchor="ctr">
            <a:normAutofit/>
          </a:bodyPr>
          <a:lstStyle/>
          <a:p>
            <a:pPr algn="ctr"/>
            <a:r>
              <a:rPr lang="vi-VN" sz="3200" b="1">
                <a:solidFill>
                  <a:schemeClr val="bg1"/>
                </a:solidFill>
                <a:effectLst/>
                <a:ea typeface="Calibri" panose="020F0502020204030204" pitchFamily="34" charset="0"/>
                <a:cs typeface="Times New Roman" panose="02020603050405020304" pitchFamily="18" charset="0"/>
              </a:rPr>
              <a:t>CÁC NGUYÊN TẮC CHUNG </a:t>
            </a:r>
            <a:br>
              <a:rPr lang="vi-VN" sz="3200" b="1">
                <a:solidFill>
                  <a:schemeClr val="bg1"/>
                </a:solidFill>
                <a:effectLst/>
                <a:ea typeface="Calibri" panose="020F0502020204030204" pitchFamily="34" charset="0"/>
                <a:cs typeface="Times New Roman" panose="02020603050405020304" pitchFamily="18" charset="0"/>
              </a:rPr>
            </a:br>
            <a:r>
              <a:rPr lang="vi-VN" sz="3200" b="1">
                <a:solidFill>
                  <a:schemeClr val="bg1"/>
                </a:solidFill>
                <a:effectLst/>
                <a:ea typeface="Calibri" panose="020F0502020204030204" pitchFamily="34" charset="0"/>
                <a:cs typeface="Times New Roman" panose="02020603050405020304" pitchFamily="18" charset="0"/>
              </a:rPr>
              <a:t>CHO PHẦN KẾT LUẬN</a:t>
            </a:r>
            <a:endParaRPr lang="en-US" sz="3200" b="1">
              <a:solidFill>
                <a:schemeClr val="bg1"/>
              </a:solidFill>
              <a:cs typeface="Times New Roman" panose="02020603050405020304" pitchFamily="18" charset="0"/>
            </a:endParaRPr>
          </a:p>
        </p:txBody>
      </p:sp>
      <p:sp>
        <p:nvSpPr>
          <p:cNvPr id="3" name="TextBox 2">
            <a:extLst>
              <a:ext uri="{FF2B5EF4-FFF2-40B4-BE49-F238E27FC236}">
                <a16:creationId xmlns:a16="http://schemas.microsoft.com/office/drawing/2014/main" id="{569125C1-CABF-ED3F-92CA-408203A0CAED}"/>
              </a:ext>
            </a:extLst>
          </p:cNvPr>
          <p:cNvSpPr txBox="1"/>
          <p:nvPr/>
        </p:nvSpPr>
        <p:spPr>
          <a:xfrm>
            <a:off x="4635803" y="216563"/>
            <a:ext cx="7399825" cy="6472989"/>
          </a:xfrm>
          <a:prstGeom prst="rect">
            <a:avLst/>
          </a:prstGeom>
        </p:spPr>
        <p:txBody>
          <a:bodyPr vert="horz" lIns="91440" tIns="45720" rIns="91440" bIns="45720" rtlCol="0">
            <a:normAutofit/>
          </a:bodyPr>
          <a:lstStyle/>
          <a:p>
            <a:pPr>
              <a:lnSpc>
                <a:spcPct val="90000"/>
              </a:lnSpc>
              <a:spcAft>
                <a:spcPts val="1200"/>
              </a:spcAft>
            </a:pPr>
            <a:r>
              <a:rPr lang="en-US" sz="3000" b="1" err="1">
                <a:solidFill>
                  <a:schemeClr val="bg1"/>
                </a:solidFill>
                <a:latin typeface="Times New Roman" panose="02020603050405020304" pitchFamily="18" charset="0"/>
                <a:cs typeface="Times New Roman" panose="02020603050405020304" pitchFamily="18" charset="0"/>
              </a:rPr>
              <a:t>Chuẩn</a:t>
            </a:r>
            <a:r>
              <a:rPr lang="en-US" sz="3000" b="1">
                <a:solidFill>
                  <a:schemeClr val="bg1"/>
                </a:solidFill>
                <a:latin typeface="Times New Roman" panose="02020603050405020304" pitchFamily="18" charset="0"/>
                <a:cs typeface="Times New Roman" panose="02020603050405020304" pitchFamily="18" charset="0"/>
              </a:rPr>
              <a:t> </a:t>
            </a:r>
            <a:r>
              <a:rPr lang="en-US" sz="3000" b="1" err="1">
                <a:solidFill>
                  <a:schemeClr val="bg1"/>
                </a:solidFill>
                <a:latin typeface="Times New Roman" panose="02020603050405020304" pitchFamily="18" charset="0"/>
                <a:cs typeface="Times New Roman" panose="02020603050405020304" pitchFamily="18" charset="0"/>
              </a:rPr>
              <a:t>bị</a:t>
            </a:r>
            <a:r>
              <a:rPr lang="vi-VN" sz="3000" b="1">
                <a:solidFill>
                  <a:schemeClr val="bg1"/>
                </a:solidFill>
                <a:latin typeface="Times New Roman" panose="02020603050405020304" pitchFamily="18" charset="0"/>
                <a:cs typeface="Times New Roman" panose="02020603050405020304" pitchFamily="18" charset="0"/>
              </a:rPr>
              <a:t> </a:t>
            </a:r>
            <a:r>
              <a:rPr lang="vi-VN" sz="3000" b="1">
                <a:solidFill>
                  <a:schemeClr val="bg1"/>
                </a:solidFill>
                <a:latin typeface="+mj-lt"/>
              </a:rPr>
              <a:t>cho phần kết luận - Đừng cậy vào “sự dẫn dắt của Đức Thánh Linh” để giúp bạn </a:t>
            </a:r>
            <a:r>
              <a:rPr lang="en-US" sz="3000" b="1" err="1">
                <a:solidFill>
                  <a:schemeClr val="bg1"/>
                </a:solidFill>
                <a:latin typeface="Times New Roman" panose="02020603050405020304" pitchFamily="18" charset="0"/>
                <a:cs typeface="Times New Roman" panose="02020603050405020304" pitchFamily="18" charset="0"/>
              </a:rPr>
              <a:t>vào</a:t>
            </a:r>
            <a:r>
              <a:rPr lang="en-US" sz="3000" b="1">
                <a:solidFill>
                  <a:schemeClr val="bg1"/>
                </a:solidFill>
                <a:latin typeface="Times New Roman" panose="02020603050405020304" pitchFamily="18" charset="0"/>
                <a:cs typeface="Times New Roman" panose="02020603050405020304" pitchFamily="18" charset="0"/>
              </a:rPr>
              <a:t> </a:t>
            </a:r>
            <a:r>
              <a:rPr lang="en-US" sz="3000" b="1" err="1">
                <a:solidFill>
                  <a:schemeClr val="bg1"/>
                </a:solidFill>
                <a:latin typeface="Times New Roman" panose="02020603050405020304" pitchFamily="18" charset="0"/>
                <a:cs typeface="Times New Roman" panose="02020603050405020304" pitchFamily="18" charset="0"/>
              </a:rPr>
              <a:t>phút</a:t>
            </a:r>
            <a:r>
              <a:rPr lang="vi-VN" sz="3000" b="1">
                <a:solidFill>
                  <a:schemeClr val="bg1"/>
                </a:solidFill>
                <a:latin typeface="Times New Roman" panose="02020603050405020304" pitchFamily="18" charset="0"/>
                <a:cs typeface="Times New Roman" panose="02020603050405020304" pitchFamily="18" charset="0"/>
              </a:rPr>
              <a:t> </a:t>
            </a:r>
            <a:r>
              <a:rPr lang="vi-VN" sz="3000" b="1">
                <a:solidFill>
                  <a:schemeClr val="bg1"/>
                </a:solidFill>
                <a:latin typeface="+mj-lt"/>
              </a:rPr>
              <a:t>chót.</a:t>
            </a:r>
            <a:endParaRPr lang="en-US" sz="3000" b="1">
              <a:solidFill>
                <a:schemeClr val="bg1"/>
              </a:solidFill>
              <a:latin typeface="+mj-lt"/>
            </a:endParaRPr>
          </a:p>
          <a:p>
            <a:pPr>
              <a:lnSpc>
                <a:spcPct val="90000"/>
              </a:lnSpc>
              <a:spcAft>
                <a:spcPts val="1200"/>
              </a:spcAft>
            </a:pPr>
            <a:endParaRPr lang="en-US" sz="1200" b="1">
              <a:solidFill>
                <a:schemeClr val="bg1"/>
              </a:solidFill>
              <a:latin typeface="+mj-lt"/>
              <a:cs typeface="Times New Roman" panose="02020603050405020304" pitchFamily="18" charset="0"/>
            </a:endParaRPr>
          </a:p>
          <a:p>
            <a:pPr>
              <a:lnSpc>
                <a:spcPct val="90000"/>
              </a:lnSpc>
              <a:spcAft>
                <a:spcPts val="1200"/>
              </a:spcAft>
            </a:pPr>
            <a:r>
              <a:rPr lang="vi-VN" sz="3000" b="1" err="1">
                <a:solidFill>
                  <a:schemeClr val="bg1"/>
                </a:solidFill>
                <a:latin typeface="+mj-lt"/>
              </a:rPr>
              <a:t>Đừng</a:t>
            </a:r>
            <a:r>
              <a:rPr lang="vi-VN" sz="3000" b="1">
                <a:solidFill>
                  <a:schemeClr val="bg1"/>
                </a:solidFill>
                <a:latin typeface="+mj-lt"/>
              </a:rPr>
              <a:t> thông báo phần </a:t>
            </a:r>
            <a:r>
              <a:rPr lang="vi-VN" sz="3000" b="1" err="1">
                <a:solidFill>
                  <a:schemeClr val="bg1"/>
                </a:solidFill>
                <a:latin typeface="+mj-lt"/>
              </a:rPr>
              <a:t>kết</a:t>
            </a:r>
            <a:r>
              <a:rPr lang="vi-VN" sz="3000" b="1">
                <a:solidFill>
                  <a:schemeClr val="bg1"/>
                </a:solidFill>
                <a:latin typeface="+mj-lt"/>
              </a:rPr>
              <a:t> </a:t>
            </a:r>
            <a:r>
              <a:rPr lang="vi-VN" sz="3000" b="1" err="1">
                <a:solidFill>
                  <a:schemeClr val="bg1"/>
                </a:solidFill>
                <a:latin typeface="+mj-lt"/>
              </a:rPr>
              <a:t>luận</a:t>
            </a:r>
            <a:r>
              <a:rPr lang="vi-VN" sz="3000" b="1">
                <a:solidFill>
                  <a:schemeClr val="bg1"/>
                </a:solidFill>
                <a:latin typeface="+mj-lt"/>
              </a:rPr>
              <a:t> </a:t>
            </a:r>
            <a:r>
              <a:rPr lang="vi-VN" sz="3000" b="1" err="1">
                <a:solidFill>
                  <a:schemeClr val="bg1"/>
                </a:solidFill>
                <a:latin typeface="+mj-lt"/>
              </a:rPr>
              <a:t>của</a:t>
            </a:r>
            <a:r>
              <a:rPr lang="vi-VN" sz="3000" b="1">
                <a:solidFill>
                  <a:schemeClr val="bg1"/>
                </a:solidFill>
                <a:latin typeface="+mj-lt"/>
              </a:rPr>
              <a:t> </a:t>
            </a:r>
            <a:r>
              <a:rPr lang="vi-VN" sz="3000" b="1" err="1">
                <a:solidFill>
                  <a:schemeClr val="bg1"/>
                </a:solidFill>
                <a:latin typeface="+mj-lt"/>
              </a:rPr>
              <a:t>bạn</a:t>
            </a:r>
            <a:r>
              <a:rPr lang="vi-VN" sz="3000" b="1">
                <a:solidFill>
                  <a:schemeClr val="bg1"/>
                </a:solidFill>
                <a:latin typeface="+mj-lt"/>
              </a:rPr>
              <a:t> </a:t>
            </a:r>
            <a:r>
              <a:rPr lang="en-US" sz="3000" b="1">
                <a:solidFill>
                  <a:schemeClr val="bg1"/>
                </a:solidFill>
                <a:latin typeface="+mj-lt"/>
              </a:rPr>
              <a:t>- </a:t>
            </a:r>
            <a:r>
              <a:rPr lang="vi-VN" sz="3000" b="1" err="1">
                <a:solidFill>
                  <a:schemeClr val="bg1"/>
                </a:solidFill>
                <a:latin typeface="+mj-lt"/>
              </a:rPr>
              <a:t>điều</a:t>
            </a:r>
            <a:r>
              <a:rPr lang="vi-VN" sz="3000" b="1">
                <a:solidFill>
                  <a:schemeClr val="bg1"/>
                </a:solidFill>
                <a:latin typeface="+mj-lt"/>
              </a:rPr>
              <a:t> </a:t>
            </a:r>
            <a:r>
              <a:rPr lang="vi-VN" sz="3000" b="1" err="1">
                <a:solidFill>
                  <a:schemeClr val="bg1"/>
                </a:solidFill>
                <a:latin typeface="+mj-lt"/>
              </a:rPr>
              <a:t>này</a:t>
            </a:r>
            <a:r>
              <a:rPr lang="vi-VN" sz="3000" b="1">
                <a:solidFill>
                  <a:schemeClr val="bg1"/>
                </a:solidFill>
                <a:latin typeface="+mj-lt"/>
              </a:rPr>
              <a:t> </a:t>
            </a:r>
            <a:r>
              <a:rPr lang="vi-VN" sz="3000" b="1" err="1">
                <a:solidFill>
                  <a:schemeClr val="bg1"/>
                </a:solidFill>
                <a:latin typeface="+mj-lt"/>
              </a:rPr>
              <a:t>có</a:t>
            </a:r>
            <a:r>
              <a:rPr lang="vi-VN" sz="3000" b="1">
                <a:solidFill>
                  <a:schemeClr val="bg1"/>
                </a:solidFill>
                <a:latin typeface="+mj-lt"/>
              </a:rPr>
              <a:t> </a:t>
            </a:r>
            <a:r>
              <a:rPr lang="vi-VN" sz="3000" b="1" err="1">
                <a:solidFill>
                  <a:schemeClr val="bg1"/>
                </a:solidFill>
                <a:latin typeface="+mj-lt"/>
              </a:rPr>
              <a:t>thể</a:t>
            </a:r>
            <a:r>
              <a:rPr lang="vi-VN" sz="3000" b="1">
                <a:solidFill>
                  <a:schemeClr val="bg1"/>
                </a:solidFill>
                <a:latin typeface="+mj-lt"/>
              </a:rPr>
              <a:t> </a:t>
            </a:r>
            <a:r>
              <a:rPr lang="vi-VN" sz="3000" b="1" err="1">
                <a:solidFill>
                  <a:schemeClr val="bg1"/>
                </a:solidFill>
                <a:latin typeface="+mj-lt"/>
              </a:rPr>
              <a:t>khiến</a:t>
            </a:r>
            <a:r>
              <a:rPr lang="vi-VN" sz="3000" b="1">
                <a:solidFill>
                  <a:schemeClr val="bg1"/>
                </a:solidFill>
                <a:latin typeface="+mj-lt"/>
              </a:rPr>
              <a:t> </a:t>
            </a:r>
            <a:r>
              <a:rPr lang="vi-VN" sz="3000" b="1" err="1">
                <a:solidFill>
                  <a:schemeClr val="bg1"/>
                </a:solidFill>
                <a:latin typeface="+mj-lt"/>
              </a:rPr>
              <a:t>người</a:t>
            </a:r>
            <a:r>
              <a:rPr lang="vi-VN" sz="3000" b="1">
                <a:solidFill>
                  <a:schemeClr val="bg1"/>
                </a:solidFill>
                <a:latin typeface="+mj-lt"/>
              </a:rPr>
              <a:t> nghe bắt </a:t>
            </a:r>
            <a:r>
              <a:rPr lang="vi-VN" sz="3000" b="1" err="1">
                <a:solidFill>
                  <a:schemeClr val="bg1"/>
                </a:solidFill>
                <a:latin typeface="+mj-lt"/>
              </a:rPr>
              <a:t>đầu</a:t>
            </a:r>
            <a:r>
              <a:rPr lang="vi-VN" sz="3000" b="1">
                <a:solidFill>
                  <a:schemeClr val="bg1"/>
                </a:solidFill>
                <a:latin typeface="+mj-lt"/>
              </a:rPr>
              <a:t> thu dọn </a:t>
            </a:r>
            <a:r>
              <a:rPr lang="vi-VN" sz="3000" b="1" err="1">
                <a:solidFill>
                  <a:schemeClr val="bg1"/>
                </a:solidFill>
                <a:latin typeface="+mj-lt"/>
              </a:rPr>
              <a:t>đồ</a:t>
            </a:r>
            <a:r>
              <a:rPr lang="vi-VN" sz="3000" b="1">
                <a:solidFill>
                  <a:schemeClr val="bg1"/>
                </a:solidFill>
                <a:latin typeface="+mj-lt"/>
              </a:rPr>
              <a:t> </a:t>
            </a:r>
            <a:r>
              <a:rPr lang="vi-VN" sz="3000" b="1" err="1">
                <a:solidFill>
                  <a:schemeClr val="bg1"/>
                </a:solidFill>
                <a:latin typeface="+mj-lt"/>
              </a:rPr>
              <a:t>đạc</a:t>
            </a:r>
            <a:r>
              <a:rPr lang="vi-VN" sz="3000" b="1">
                <a:solidFill>
                  <a:schemeClr val="bg1"/>
                </a:solidFill>
                <a:latin typeface="+mj-lt"/>
              </a:rPr>
              <a:t> </a:t>
            </a:r>
            <a:r>
              <a:rPr lang="vi-VN" sz="3000" b="1" err="1">
                <a:solidFill>
                  <a:schemeClr val="bg1"/>
                </a:solidFill>
                <a:latin typeface="+mj-lt"/>
              </a:rPr>
              <a:t>để</a:t>
            </a:r>
            <a:r>
              <a:rPr lang="vi-VN" sz="3000" b="1">
                <a:solidFill>
                  <a:schemeClr val="bg1"/>
                </a:solidFill>
                <a:latin typeface="+mj-lt"/>
              </a:rPr>
              <a:t> đi </a:t>
            </a:r>
            <a:r>
              <a:rPr lang="vi-VN" sz="3000" b="1" err="1">
                <a:solidFill>
                  <a:schemeClr val="bg1"/>
                </a:solidFill>
                <a:latin typeface="+mj-lt"/>
              </a:rPr>
              <a:t>về</a:t>
            </a:r>
            <a:r>
              <a:rPr lang="en-US" sz="3000" b="1">
                <a:solidFill>
                  <a:schemeClr val="bg1"/>
                </a:solidFill>
                <a:latin typeface="+mj-lt"/>
              </a:rPr>
              <a:t>.</a:t>
            </a:r>
          </a:p>
          <a:p>
            <a:pPr>
              <a:lnSpc>
                <a:spcPct val="90000"/>
              </a:lnSpc>
              <a:spcAft>
                <a:spcPts val="1200"/>
              </a:spcAft>
            </a:pPr>
            <a:endParaRPr lang="en-US" sz="1200" b="1">
              <a:solidFill>
                <a:schemeClr val="bg1"/>
              </a:solidFill>
              <a:latin typeface="+mj-lt"/>
              <a:cs typeface="Times New Roman" panose="02020603050405020304" pitchFamily="18" charset="0"/>
            </a:endParaRPr>
          </a:p>
          <a:p>
            <a:pPr>
              <a:lnSpc>
                <a:spcPct val="90000"/>
              </a:lnSpc>
              <a:spcAft>
                <a:spcPts val="1200"/>
              </a:spcAft>
            </a:pPr>
            <a:r>
              <a:rPr lang="vi-VN" sz="3000" b="1">
                <a:solidFill>
                  <a:schemeClr val="bg1"/>
                </a:solidFill>
                <a:latin typeface="+mj-lt"/>
              </a:rPr>
              <a:t>Duy trì tiếp xúc </a:t>
            </a:r>
            <a:r>
              <a:rPr lang="en-US" sz="3000" b="1" err="1">
                <a:solidFill>
                  <a:schemeClr val="bg1"/>
                </a:solidFill>
                <a:latin typeface="Times New Roman" panose="02020603050405020304" pitchFamily="18" charset="0"/>
                <a:cs typeface="Times New Roman" panose="02020603050405020304" pitchFamily="18" charset="0"/>
              </a:rPr>
              <a:t>bằng</a:t>
            </a:r>
            <a:r>
              <a:rPr lang="vi-VN" sz="3000" b="1">
                <a:solidFill>
                  <a:schemeClr val="bg1"/>
                </a:solidFill>
                <a:latin typeface="+mj-lt"/>
              </a:rPr>
              <a:t> mắt với  người nghe - đây là lúc bạn nhìn trực tiếp vào họ và chia sẻ với họ từ con tim của bạn.</a:t>
            </a:r>
            <a:endParaRPr lang="en-US" sz="3000" b="1">
              <a:solidFill>
                <a:schemeClr val="bg1"/>
              </a:solidFill>
              <a:latin typeface="+mj-lt"/>
            </a:endParaRPr>
          </a:p>
          <a:p>
            <a:pPr>
              <a:lnSpc>
                <a:spcPct val="90000"/>
              </a:lnSpc>
              <a:spcAft>
                <a:spcPts val="1200"/>
              </a:spcAft>
            </a:pPr>
            <a:endParaRPr lang="en-US" sz="1200" b="1">
              <a:solidFill>
                <a:schemeClr val="bg1"/>
              </a:solidFill>
              <a:effectLst/>
              <a:latin typeface="+mj-lt"/>
              <a:cs typeface="Times New Roman" panose="02020603050405020304" pitchFamily="18" charset="0"/>
            </a:endParaRPr>
          </a:p>
          <a:p>
            <a:pPr>
              <a:lnSpc>
                <a:spcPct val="90000"/>
              </a:lnSpc>
              <a:spcAft>
                <a:spcPts val="1200"/>
              </a:spcAft>
            </a:pPr>
            <a:r>
              <a:rPr lang="vi-VN" sz="2800" b="1">
                <a:solidFill>
                  <a:schemeClr val="bg1"/>
                </a:solidFill>
                <a:latin typeface="+mj-lt"/>
              </a:rPr>
              <a:t>Kết thúc bằng âm điệu tích cực và động viên - Chúng ta phải biến những phân đoạn tiêu cực thành </a:t>
            </a:r>
            <a:r>
              <a:rPr lang="en-US" sz="2800" b="1" err="1">
                <a:solidFill>
                  <a:schemeClr val="bg1"/>
                </a:solidFill>
                <a:latin typeface="Times New Roman" panose="02020603050405020304" pitchFamily="18" charset="0"/>
                <a:cs typeface="Times New Roman" panose="02020603050405020304" pitchFamily="18" charset="0"/>
              </a:rPr>
              <a:t>những</a:t>
            </a:r>
            <a:r>
              <a:rPr lang="en-US" sz="2800" b="1">
                <a:solidFill>
                  <a:schemeClr val="bg1"/>
                </a:solidFill>
                <a:latin typeface="Times New Roman" panose="02020603050405020304" pitchFamily="18" charset="0"/>
                <a:cs typeface="Times New Roman" panose="02020603050405020304" pitchFamily="18" charset="0"/>
              </a:rPr>
              <a:t> </a:t>
            </a:r>
            <a:r>
              <a:rPr lang="vi-VN" sz="2800" b="1">
                <a:solidFill>
                  <a:schemeClr val="bg1"/>
                </a:solidFill>
                <a:latin typeface="+mj-lt"/>
              </a:rPr>
              <a:t>động cơ tích cực để thay đổi.</a:t>
            </a:r>
            <a:endParaRPr lang="en-US" sz="2800" b="1">
              <a:solidFill>
                <a:schemeClr val="bg1"/>
              </a:solidFill>
              <a:latin typeface="+mj-lt"/>
            </a:endParaRPr>
          </a:p>
        </p:txBody>
      </p:sp>
    </p:spTree>
    <p:extLst>
      <p:ext uri="{BB962C8B-B14F-4D97-AF65-F5344CB8AC3E}">
        <p14:creationId xmlns:p14="http://schemas.microsoft.com/office/powerpoint/2010/main" val="242564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BD7B-ACD8-7B69-2927-61B0C67A9A17}"/>
              </a:ext>
            </a:extLst>
          </p:cNvPr>
          <p:cNvSpPr>
            <a:spLocks noGrp="1"/>
          </p:cNvSpPr>
          <p:nvPr>
            <p:ph type="title"/>
          </p:nvPr>
        </p:nvSpPr>
        <p:spPr>
          <a:xfrm>
            <a:off x="5417127" y="371246"/>
            <a:ext cx="6653767" cy="1708647"/>
          </a:xfrm>
        </p:spPr>
        <p:txBody>
          <a:bodyPr vert="horz" lIns="91440" tIns="45720" rIns="91440" bIns="45720" rtlCol="0" anchor="ctr">
            <a:noAutofit/>
          </a:bodyPr>
          <a:lstStyle/>
          <a:p>
            <a:pPr algn="ctr"/>
            <a:r>
              <a:rPr lang="vi-VN" sz="3600" b="1">
                <a:solidFill>
                  <a:schemeClr val="bg1"/>
                </a:solidFill>
                <a:effectLst/>
                <a:ea typeface="Calibri" panose="020F0502020204030204" pitchFamily="34" charset="0"/>
                <a:cs typeface="Times New Roman" panose="02020603050405020304" pitchFamily="18" charset="0"/>
              </a:rPr>
              <a:t>NHỮNG LỢI ÍCH CỦA</a:t>
            </a:r>
            <a:br>
              <a:rPr lang="vi-VN" sz="3600" b="1">
                <a:solidFill>
                  <a:schemeClr val="bg1"/>
                </a:solidFill>
                <a:effectLst/>
                <a:ea typeface="Calibri" panose="020F0502020204030204" pitchFamily="34" charset="0"/>
                <a:cs typeface="Times New Roman" panose="02020603050405020304" pitchFamily="18" charset="0"/>
              </a:rPr>
            </a:br>
            <a:r>
              <a:rPr lang="vi-VN" sz="3600" b="1">
                <a:solidFill>
                  <a:schemeClr val="bg1"/>
                </a:solidFill>
                <a:effectLst/>
                <a:ea typeface="Calibri" panose="020F0502020204030204" pitchFamily="34" charset="0"/>
                <a:cs typeface="Times New Roman" panose="02020603050405020304" pitchFamily="18" charset="0"/>
              </a:rPr>
              <a:t> MỘT BÀI GIẢNG TÍCH CỰC</a:t>
            </a:r>
            <a:endParaRPr lang="en-US" sz="3600" b="1">
              <a:solidFill>
                <a:schemeClr val="bg1"/>
              </a:solidFill>
              <a:cs typeface="Times New Roman" panose="02020603050405020304" pitchFamily="18" charset="0"/>
            </a:endParaRPr>
          </a:p>
        </p:txBody>
      </p:sp>
      <p:pic>
        <p:nvPicPr>
          <p:cNvPr id="5" name="Picture 4">
            <a:extLst>
              <a:ext uri="{FF2B5EF4-FFF2-40B4-BE49-F238E27FC236}">
                <a16:creationId xmlns:a16="http://schemas.microsoft.com/office/drawing/2014/main" id="{0A375CF8-B6A7-77F8-E773-1C172BF99FB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4" r="22064"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TextBox 2">
            <a:extLst>
              <a:ext uri="{FF2B5EF4-FFF2-40B4-BE49-F238E27FC236}">
                <a16:creationId xmlns:a16="http://schemas.microsoft.com/office/drawing/2014/main" id="{A1328B42-E574-9207-3876-992EE1CF9980}"/>
              </a:ext>
            </a:extLst>
          </p:cNvPr>
          <p:cNvSpPr txBox="1"/>
          <p:nvPr/>
        </p:nvSpPr>
        <p:spPr>
          <a:xfrm>
            <a:off x="3726874" y="2291024"/>
            <a:ext cx="8170838" cy="4481565"/>
          </a:xfrm>
          <a:prstGeom prst="rect">
            <a:avLst/>
          </a:prstGeom>
        </p:spPr>
        <p:txBody>
          <a:bodyPr vert="horz" lIns="91440" tIns="45720" rIns="91440" bIns="45720" rtlCol="0" anchor="t">
            <a:normAutofit/>
          </a:bodyPr>
          <a:lstStyle/>
          <a:p>
            <a:pPr marR="0">
              <a:lnSpc>
                <a:spcPct val="90000"/>
              </a:lnSpc>
              <a:spcBef>
                <a:spcPts val="0"/>
              </a:spcBef>
              <a:spcAft>
                <a:spcPts val="800"/>
              </a:spcAft>
            </a:pPr>
            <a:endParaRPr lang="en-US" sz="800" b="1">
              <a:solidFill>
                <a:schemeClr val="bg1"/>
              </a:solidFill>
              <a:effectLst/>
              <a:latin typeface="Times New Roman" panose="02020603050405020304" pitchFamily="18" charset="0"/>
              <a:cs typeface="Times New Roman" panose="02020603050405020304" pitchFamily="18" charset="0"/>
            </a:endParaRPr>
          </a:p>
          <a:p>
            <a:pPr marL="57150" indent="-285750">
              <a:lnSpc>
                <a:spcPct val="90000"/>
              </a:lnSpc>
              <a:spcAft>
                <a:spcPts val="800"/>
              </a:spcAft>
              <a:buFont typeface="Wingdings" panose="05000000000000000000" pitchFamily="2" charset="2"/>
              <a:buChar char="Ø"/>
            </a:pPr>
            <a:r>
              <a:rPr lang="vi-VN" sz="3200" b="1">
                <a:solidFill>
                  <a:schemeClr val="bg1"/>
                </a:solidFill>
                <a:latin typeface="Times New Roman" panose="02020603050405020304" pitchFamily="18" charset="0"/>
                <a:cs typeface="Times New Roman" panose="02020603050405020304" pitchFamily="18" charset="0"/>
              </a:rPr>
              <a:t>Một bài giảng tích cực mang lại sự cáo trách tội theo đúng Kinh thánh </a:t>
            </a:r>
            <a:r>
              <a:rPr lang="en-US" sz="3200" b="1">
                <a:solidFill>
                  <a:schemeClr val="bg1"/>
                </a:solidFill>
                <a:latin typeface="Times New Roman" panose="02020603050405020304" pitchFamily="18" charset="0"/>
                <a:cs typeface="Times New Roman" panose="02020603050405020304" pitchFamily="18" charset="0"/>
              </a:rPr>
              <a:t>v</a:t>
            </a:r>
            <a:r>
              <a:rPr lang="vi-VN" sz="3200" b="1">
                <a:solidFill>
                  <a:schemeClr val="bg1"/>
                </a:solidFill>
                <a:latin typeface="Times New Roman" panose="02020603050405020304" pitchFamily="18" charset="0"/>
                <a:cs typeface="Times New Roman" panose="02020603050405020304" pitchFamily="18" charset="0"/>
              </a:rPr>
              <a:t>à nó được cân bằng bởi ân điển của Đức Chúa Trời.</a:t>
            </a:r>
            <a:endParaRPr lang="en-US" sz="3200" b="1">
              <a:solidFill>
                <a:schemeClr val="bg1"/>
              </a:solidFill>
              <a:latin typeface="Times New Roman" panose="02020603050405020304" pitchFamily="18" charset="0"/>
              <a:cs typeface="Times New Roman" panose="02020603050405020304" pitchFamily="18" charset="0"/>
            </a:endParaRPr>
          </a:p>
          <a:p>
            <a:pPr>
              <a:lnSpc>
                <a:spcPct val="90000"/>
              </a:lnSpc>
              <a:spcAft>
                <a:spcPts val="800"/>
              </a:spcAft>
            </a:pPr>
            <a:endParaRPr lang="en-US" sz="1200" b="1">
              <a:solidFill>
                <a:schemeClr val="bg1"/>
              </a:solidFill>
              <a:latin typeface="Times New Roman" panose="02020603050405020304" pitchFamily="18" charset="0"/>
              <a:cs typeface="Times New Roman" panose="02020603050405020304" pitchFamily="18" charset="0"/>
            </a:endParaRPr>
          </a:p>
          <a:p>
            <a:pPr marL="57150" indent="-285750">
              <a:lnSpc>
                <a:spcPct val="90000"/>
              </a:lnSpc>
              <a:spcAft>
                <a:spcPts val="800"/>
              </a:spcAft>
              <a:buFont typeface="Wingdings" panose="05000000000000000000" pitchFamily="2" charset="2"/>
              <a:buChar char="Ø"/>
            </a:pPr>
            <a:r>
              <a:rPr lang="vi-VN" sz="3200" b="1">
                <a:solidFill>
                  <a:schemeClr val="bg1"/>
                </a:solidFill>
                <a:latin typeface="Times New Roman" panose="02020603050405020304" pitchFamily="18" charset="0"/>
                <a:cs typeface="Times New Roman" panose="02020603050405020304" pitchFamily="18" charset="0"/>
              </a:rPr>
              <a:t>Một bài giảng tích cực mang lại sự tín nhiệm cho người giảng.</a:t>
            </a:r>
            <a:endParaRPr lang="en-US" sz="3200" b="1">
              <a:solidFill>
                <a:schemeClr val="bg1"/>
              </a:solidFill>
              <a:latin typeface="Times New Roman" panose="02020603050405020304" pitchFamily="18" charset="0"/>
              <a:cs typeface="Times New Roman" panose="02020603050405020304" pitchFamily="18" charset="0"/>
            </a:endParaRPr>
          </a:p>
          <a:p>
            <a:pPr>
              <a:lnSpc>
                <a:spcPct val="90000"/>
              </a:lnSpc>
              <a:spcAft>
                <a:spcPts val="800"/>
              </a:spcAft>
            </a:pPr>
            <a:endParaRPr lang="en-US" sz="1200" b="1">
              <a:solidFill>
                <a:schemeClr val="bg1"/>
              </a:solidFill>
              <a:latin typeface="Times New Roman" panose="02020603050405020304" pitchFamily="18" charset="0"/>
              <a:cs typeface="Times New Roman" panose="02020603050405020304" pitchFamily="18" charset="0"/>
            </a:endParaRPr>
          </a:p>
          <a:p>
            <a:pPr marL="57150" indent="-285750">
              <a:lnSpc>
                <a:spcPct val="90000"/>
              </a:lnSpc>
              <a:spcAft>
                <a:spcPts val="800"/>
              </a:spcAft>
              <a:buFont typeface="Wingdings" panose="05000000000000000000" pitchFamily="2" charset="2"/>
              <a:buChar char="Ø"/>
            </a:pPr>
            <a:r>
              <a:rPr lang="vi-VN" sz="3200" b="1">
                <a:solidFill>
                  <a:schemeClr val="bg1"/>
                </a:solidFill>
                <a:latin typeface="Times New Roman" panose="02020603050405020304" pitchFamily="18" charset="0"/>
                <a:cs typeface="Times New Roman" panose="02020603050405020304" pitchFamily="18" charset="0"/>
              </a:rPr>
              <a:t>Một bài giảng tích cực mang lại sự </a:t>
            </a:r>
            <a:r>
              <a:rPr lang="en-US" sz="3200" b="1" err="1">
                <a:solidFill>
                  <a:schemeClr val="bg1"/>
                </a:solidFill>
                <a:latin typeface="Times New Roman" panose="02020603050405020304" pitchFamily="18" charset="0"/>
                <a:cs typeface="Times New Roman" panose="02020603050405020304" pitchFamily="18" charset="0"/>
              </a:rPr>
              <a:t>tự</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trọng</a:t>
            </a:r>
            <a:r>
              <a:rPr lang="en-US" sz="3200" b="1">
                <a:solidFill>
                  <a:schemeClr val="bg1"/>
                </a:solidFill>
                <a:latin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cs typeface="Times New Roman" panose="02020603050405020304" pitchFamily="18" charset="0"/>
              </a:rPr>
              <a:t>cho người nghe.</a:t>
            </a:r>
            <a:endParaRPr lang="en-US" sz="3200" b="1">
              <a:solidFill>
                <a:schemeClr val="bg1"/>
              </a:solidFill>
              <a:latin typeface="Times New Roman" panose="02020603050405020304" pitchFamily="18" charset="0"/>
              <a:cs typeface="Times New Roman" panose="02020603050405020304" pitchFamily="18" charset="0"/>
            </a:endParaRPr>
          </a:p>
          <a:p>
            <a:pPr marL="57150" indent="-285750">
              <a:lnSpc>
                <a:spcPct val="90000"/>
              </a:lnSpc>
              <a:spcAft>
                <a:spcPts val="800"/>
              </a:spcAft>
              <a:buFont typeface="Wingdings" panose="05000000000000000000" pitchFamily="2" charset="2"/>
              <a:buChar char="Ø"/>
            </a:pPr>
            <a:endParaRPr lang="en-US"/>
          </a:p>
        </p:txBody>
      </p:sp>
    </p:spTree>
    <p:extLst>
      <p:ext uri="{BB962C8B-B14F-4D97-AF65-F5344CB8AC3E}">
        <p14:creationId xmlns:p14="http://schemas.microsoft.com/office/powerpoint/2010/main" val="22486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25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25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25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25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25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125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1250" fill="hold"/>
                                        <p:tgtEl>
                                          <p:spTgt spid="3">
                                            <p:txEl>
                                              <p:pRg st="5" end="5"/>
                                            </p:txEl>
                                          </p:spTgt>
                                        </p:tgtEl>
                                        <p:attrNameLst>
                                          <p:attrName>ppt_h</p:attrName>
                                        </p:attrNameLst>
                                      </p:cBhvr>
                                      <p:tavLst>
                                        <p:tav tm="0">
                                          <p:val>
                                            <p:fltVal val="0"/>
                                          </p:val>
                                        </p:tav>
                                        <p:tav tm="100000">
                                          <p:val>
                                            <p:strVal val="#ppt_h"/>
                                          </p:val>
                                        </p:tav>
                                      </p:tavLst>
                                    </p:anim>
                                    <p:anim calcmode="lin" valueType="num">
                                      <p:cBhvr>
                                        <p:cTn id="25" dur="125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6"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12192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0483" name="Picture 3"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1504335" y="2166939"/>
            <a:ext cx="9276736" cy="450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Grp="1" noChangeArrowheads="1"/>
          </p:cNvSpPr>
          <p:nvPr>
            <p:ph type="title" idx="4294967295"/>
          </p:nvPr>
        </p:nvSpPr>
        <p:spPr>
          <a:xfrm>
            <a:off x="619432" y="0"/>
            <a:ext cx="10589342" cy="2133600"/>
          </a:xfrm>
        </p:spPr>
        <p:txBody>
          <a:bodyPr>
            <a:normAutofit/>
          </a:bodyPr>
          <a:lstStyle/>
          <a:p>
            <a:pPr algn="ctr" eaLnBrk="1" hangingPunct="1"/>
            <a:r>
              <a:rPr lang="en-US" sz="66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latin typeface="Times New Roman" panose="02020603050405020304" pitchFamily="18" charset="0"/>
                <a:ea typeface="ＭＳ Ｐゴシック" pitchFamily="34" charset="-128"/>
                <a:cs typeface="Times New Roman" panose="02020603050405020304" pitchFamily="18" charset="0"/>
              </a:rPr>
              <a:t>Viết</a:t>
            </a:r>
            <a:r>
              <a:rPr lang="en-US" sz="66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latin typeface="Times New Roman" panose="02020603050405020304" pitchFamily="18" charset="0"/>
                <a:ea typeface="ＭＳ Ｐゴシック" pitchFamily="34" charset="-128"/>
                <a:cs typeface="Times New Roman" panose="02020603050405020304" pitchFamily="18" charset="0"/>
              </a:rPr>
              <a:t>Bài</a:t>
            </a:r>
            <a:r>
              <a:rPr lang="en-US" sz="66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latin typeface="Times New Roman" panose="02020603050405020304" pitchFamily="18" charset="0"/>
                <a:ea typeface="ＭＳ Ｐゴシック" pitchFamily="34" charset="-128"/>
                <a:cs typeface="Times New Roman" panose="02020603050405020304" pitchFamily="18" charset="0"/>
              </a:rPr>
              <a:t>Giảng</a:t>
            </a:r>
            <a:r>
              <a:rPr lang="en-US" sz="66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latin typeface="Times New Roman" panose="02020603050405020304" pitchFamily="18" charset="0"/>
                <a:ea typeface="ＭＳ Ｐゴシック" pitchFamily="34" charset="-128"/>
                <a:cs typeface="Times New Roman" panose="02020603050405020304" pitchFamily="18" charset="0"/>
              </a:rPr>
              <a:t>Ra</a:t>
            </a:r>
            <a:endParaRPr lang="en-US" sz="6600" b="1">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
        <p:nvSpPr>
          <p:cNvPr id="3" name="TextBox 2">
            <a:extLst>
              <a:ext uri="{FF2B5EF4-FFF2-40B4-BE49-F238E27FC236}">
                <a16:creationId xmlns:a16="http://schemas.microsoft.com/office/drawing/2014/main" id="{4E887491-051B-2FE5-D4A4-56277CCF4507}"/>
              </a:ext>
            </a:extLst>
          </p:cNvPr>
          <p:cNvSpPr txBox="1"/>
          <p:nvPr/>
        </p:nvSpPr>
        <p:spPr>
          <a:xfrm>
            <a:off x="1839433" y="3732028"/>
            <a:ext cx="9452344" cy="1107996"/>
          </a:xfrm>
          <a:prstGeom prst="rect">
            <a:avLst/>
          </a:prstGeom>
          <a:solidFill>
            <a:schemeClr val="tx1"/>
          </a:solidFill>
        </p:spPr>
        <p:txBody>
          <a:bodyPr wrap="square" rtlCol="0">
            <a:spAutoFit/>
          </a:bodyPr>
          <a:lstStyle/>
          <a:p>
            <a:pPr algn="ctr"/>
            <a:r>
              <a:rPr lang="en-US" sz="66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TRUY</a:t>
            </a:r>
            <a:r>
              <a:rPr lang="vi-VN" sz="66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ỀN</a:t>
            </a:r>
            <a:r>
              <a:rPr lang="vi-VN" sz="6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ĐẠO </a:t>
            </a:r>
            <a:r>
              <a:rPr lang="en-US" sz="6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12:9-12</a:t>
            </a:r>
          </a:p>
        </p:txBody>
      </p:sp>
    </p:spTree>
    <p:extLst>
      <p:ext uri="{BB962C8B-B14F-4D97-AF65-F5344CB8AC3E}">
        <p14:creationId xmlns:p14="http://schemas.microsoft.com/office/powerpoint/2010/main" val="31505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1112520" y="4020816"/>
            <a:ext cx="9966960" cy="1095153"/>
          </a:xfrm>
        </p:spPr>
        <p:txBody>
          <a:bodyPr>
            <a:normAutofit/>
          </a:bodyPr>
          <a:lstStyle/>
          <a:p>
            <a:pPr marL="915988" indent="-915988">
              <a:buClr>
                <a:schemeClr val="tx1"/>
              </a:buClr>
              <a:buSzPct val="80000"/>
              <a:defRPr/>
            </a:pPr>
            <a:r>
              <a:rPr lang="en-US" sz="4400" b="1">
                <a:latin typeface="Times New Roman" panose="02020603050405020304" pitchFamily="18" charset="0"/>
                <a:ea typeface="ＭＳ Ｐゴシック" pitchFamily="34" charset="-128"/>
                <a:cs typeface="Times New Roman" panose="02020603050405020304" pitchFamily="18" charset="0"/>
              </a:rPr>
              <a:t>Q:	</a:t>
            </a:r>
            <a:r>
              <a:rPr lang="en-US" sz="4400" b="1" err="1">
                <a:latin typeface="Times New Roman" panose="02020603050405020304" pitchFamily="18" charset="0"/>
                <a:ea typeface="ＭＳ Ｐゴシック" pitchFamily="34" charset="-128"/>
                <a:cs typeface="Times New Roman" panose="02020603050405020304" pitchFamily="18" charset="0"/>
              </a:rPr>
              <a:t>Bài</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giảng</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viết ra là</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gì</a:t>
            </a:r>
            <a:r>
              <a:rPr lang="en-US" sz="4400" b="1">
                <a:latin typeface="Times New Roman" panose="02020603050405020304" pitchFamily="18" charset="0"/>
                <a:ea typeface="ＭＳ Ｐゴシック" pitchFamily="34" charset="-128"/>
                <a:cs typeface="Times New Roman" panose="02020603050405020304" pitchFamily="18" charset="0"/>
              </a:rPr>
              <a:t>?</a:t>
            </a:r>
          </a:p>
        </p:txBody>
      </p:sp>
      <p:sp>
        <p:nvSpPr>
          <p:cNvPr id="25603" name="Rectangle 3"/>
          <p:cNvSpPr>
            <a:spLocks noGrp="1" noChangeArrowheads="1"/>
          </p:cNvSpPr>
          <p:nvPr>
            <p:ph type="subTitle" idx="1"/>
          </p:nvPr>
        </p:nvSpPr>
        <p:spPr>
          <a:xfrm>
            <a:off x="243841" y="5411972"/>
            <a:ext cx="11704320" cy="1095153"/>
          </a:xfrm>
        </p:spPr>
        <p:txBody>
          <a:bodyPr>
            <a:noAutofit/>
          </a:bodyPr>
          <a:lstStyle/>
          <a:p>
            <a:pPr marL="915988" indent="-915988"/>
            <a:r>
              <a:rPr lang="en-US" sz="4400" b="1">
                <a:latin typeface="Times New Roman" panose="02020603050405020304" pitchFamily="18" charset="0"/>
                <a:ea typeface="ＭＳ Ｐゴシック" pitchFamily="34" charset="-128"/>
                <a:cs typeface="Times New Roman" panose="02020603050405020304" pitchFamily="18" charset="0"/>
              </a:rPr>
              <a:t>A:	</a:t>
            </a:r>
            <a:r>
              <a:rPr lang="en-US" sz="4400" b="1" err="1">
                <a:latin typeface="Times New Roman" panose="02020603050405020304" pitchFamily="18" charset="0"/>
                <a:ea typeface="ＭＳ Ｐゴシック" pitchFamily="34" charset="-128"/>
                <a:cs typeface="Times New Roman" panose="02020603050405020304" pitchFamily="18" charset="0"/>
              </a:rPr>
              <a:t>Viết</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bài</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giảng</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của</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bạn</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xuống</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từng</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chữ</a:t>
            </a:r>
            <a:r>
              <a:rPr lang="en-US" sz="4400" b="1">
                <a:latin typeface="Times New Roman" panose="02020603050405020304" pitchFamily="18" charset="0"/>
                <a:ea typeface="ＭＳ Ｐゴシック" pitchFamily="34" charset="-128"/>
                <a:cs typeface="Times New Roman" panose="02020603050405020304" pitchFamily="18" charset="0"/>
              </a:rPr>
              <a:t> </a:t>
            </a:r>
            <a:r>
              <a:rPr lang="en-US" sz="4400" b="1" err="1">
                <a:latin typeface="Times New Roman" panose="02020603050405020304" pitchFamily="18" charset="0"/>
                <a:ea typeface="ＭＳ Ｐゴシック" pitchFamily="34" charset="-128"/>
                <a:cs typeface="Times New Roman" panose="02020603050405020304" pitchFamily="18" charset="0"/>
              </a:rPr>
              <a:t>một</a:t>
            </a:r>
            <a:endParaRPr lang="en-US" sz="4400" b="1">
              <a:latin typeface="Times New Roman" panose="02020603050405020304" pitchFamily="18" charset="0"/>
              <a:ea typeface="ＭＳ Ｐゴシック" pitchFamily="34" charset="-128"/>
              <a:cs typeface="Times New Roman" panose="02020603050405020304" pitchFamily="18" charset="0"/>
            </a:endParaRPr>
          </a:p>
        </p:txBody>
      </p:sp>
      <p:pic>
        <p:nvPicPr>
          <p:cNvPr id="3" name="Picture 2" descr="A person typing on a computer&#10;&#10;Description automatically generated with medium confidence">
            <a:extLst>
              <a:ext uri="{FF2B5EF4-FFF2-40B4-BE49-F238E27FC236}">
                <a16:creationId xmlns:a16="http://schemas.microsoft.com/office/drawing/2014/main" id="{A4EF3746-50B1-5A55-020F-380061EB71B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3260" r="1" b="25076"/>
          <a:stretch/>
        </p:blipFill>
        <p:spPr>
          <a:xfrm>
            <a:off x="243840" y="256540"/>
            <a:ext cx="11704320" cy="3764276"/>
          </a:xfrm>
          <a:prstGeom prst="rect">
            <a:avLst/>
          </a:prstGeom>
        </p:spPr>
      </p:pic>
    </p:spTree>
    <p:extLst>
      <p:ext uri="{BB962C8B-B14F-4D97-AF65-F5344CB8AC3E}">
        <p14:creationId xmlns:p14="http://schemas.microsoft.com/office/powerpoint/2010/main" val="277544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F - Plate 2"/>
          <p:cNvPicPr>
            <a:picLocks noChangeAspect="1" noChangeArrowheads="1"/>
          </p:cNvPicPr>
          <p:nvPr/>
        </p:nvPicPr>
        <p:blipFill>
          <a:blip r:embed="rId3">
            <a:lum bright="-60000"/>
            <a:extLst>
              <a:ext uri="{28A0092B-C50C-407E-A947-70E740481C1C}">
                <a14:useLocalDpi xmlns:a14="http://schemas.microsoft.com/office/drawing/2010/main" val="0"/>
              </a:ext>
            </a:extLst>
          </a:blip>
          <a:srcRect l="14488" t="20821" r="26654" b="5071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707" name="Text Box 3"/>
          <p:cNvSpPr txBox="1">
            <a:spLocks noChangeArrowheads="1"/>
          </p:cNvSpPr>
          <p:nvPr/>
        </p:nvSpPr>
        <p:spPr bwMode="auto">
          <a:xfrm>
            <a:off x="251460" y="2570736"/>
            <a:ext cx="11689080" cy="3693319"/>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90563" indent="-6905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 typeface="Wingdings" panose="05000000000000000000" pitchFamily="2" charset="2"/>
              <a:buChar char="Ø"/>
              <a:defRPr/>
            </a:pPr>
            <a:r>
              <a:rPr lang="en-US" sz="3600" b="1" err="1">
                <a:solidFill>
                  <a:schemeClr val="bg1"/>
                </a:solidFill>
                <a:latin typeface="Times New Roman" panose="02020603050405020304" pitchFamily="18" charset="0"/>
                <a:cs typeface="Times New Roman" panose="02020603050405020304" pitchFamily="18" charset="0"/>
              </a:rPr>
              <a:t>Nó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giúp bạn vững tin rằng mình sẽ giảng lẽ thật của Đức Chúa Trời cách rõ ràng và chính xác theo đúng như mình hoạch định. </a:t>
            </a:r>
            <a:endParaRPr lang="en-US" sz="3600" b="1">
              <a:solidFill>
                <a:schemeClr val="bg1"/>
              </a:solidFill>
              <a:latin typeface="Times New Roman" panose="02020603050405020304" pitchFamily="18" charset="0"/>
              <a:cs typeface="Times New Roman" panose="02020603050405020304" pitchFamily="18" charset="0"/>
            </a:endParaRPr>
          </a:p>
          <a:p>
            <a:pPr eaLnBrk="1" hangingPunct="1">
              <a:spcBef>
                <a:spcPct val="50000"/>
              </a:spcBef>
              <a:buFont typeface="Wingdings" panose="05000000000000000000" pitchFamily="2" charset="2"/>
              <a:buChar char="Ø"/>
              <a:defRPr/>
            </a:pPr>
            <a:r>
              <a:rPr lang="en-US" sz="3600" b="1" err="1">
                <a:solidFill>
                  <a:schemeClr val="bg1"/>
                </a:solidFill>
                <a:latin typeface="Times New Roman" panose="02020603050405020304" pitchFamily="18" charset="0"/>
                <a:cs typeface="Times New Roman" panose="02020603050405020304" pitchFamily="18" charset="0"/>
              </a:rPr>
              <a:t>Giúp</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người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nghe</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chăm</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chú</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khi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họ</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thấy</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đã</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soạn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họ</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trong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tình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thương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và</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sự</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chu</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đáo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dường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nào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lựa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chọn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từ</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ngữ</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cẩn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thận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để</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giúp</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họ</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dễ</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hiểu</a:t>
            </a:r>
            <a:r>
              <a:rPr lang="en-US" sz="3600" b="1">
                <a:solidFill>
                  <a:schemeClr val="bg1"/>
                </a:solidFill>
                <a:latin typeface="Times New Roman" panose="02020603050405020304" pitchFamily="18" charset="0"/>
                <a:cs typeface="Times New Roman" panose="02020603050405020304" pitchFamily="18" charset="0"/>
              </a:rPr>
              <a:t>.</a:t>
            </a:r>
          </a:p>
        </p:txBody>
      </p:sp>
      <p:sp>
        <p:nvSpPr>
          <p:cNvPr id="33797" name="Rectangle 5"/>
          <p:cNvSpPr txBox="1">
            <a:spLocks noChangeArrowheads="1"/>
          </p:cNvSpPr>
          <p:nvPr/>
        </p:nvSpPr>
        <p:spPr bwMode="auto">
          <a:xfrm>
            <a:off x="2576308" y="221673"/>
            <a:ext cx="9324975" cy="2064327"/>
          </a:xfrm>
          <a:prstGeom prst="rect">
            <a:avLst/>
          </a:prstGeom>
          <a:solidFill>
            <a:schemeClr val="tx1"/>
          </a:solidFill>
          <a:ln>
            <a:noFill/>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4800" b="1" err="1">
                <a:solidFill>
                  <a:srgbClr val="FFFF00"/>
                </a:solidFill>
                <a:latin typeface="Times New Roman" panose="02020603050405020304" pitchFamily="18" charset="0"/>
                <a:cs typeface="Times New Roman" panose="02020603050405020304" pitchFamily="18" charset="0"/>
              </a:rPr>
              <a:t>Vì</a:t>
            </a:r>
            <a:r>
              <a:rPr lang="en-US" sz="4800" b="1">
                <a:solidFill>
                  <a:srgbClr val="FFFF00"/>
                </a:solidFill>
                <a:latin typeface="Times New Roman" panose="02020603050405020304" pitchFamily="18" charset="0"/>
                <a:cs typeface="Times New Roman" panose="02020603050405020304" pitchFamily="18" charset="0"/>
              </a:rPr>
              <a:t> </a:t>
            </a:r>
            <a:r>
              <a:rPr lang="en-US" sz="4800" b="1" err="1">
                <a:solidFill>
                  <a:srgbClr val="FFFF00"/>
                </a:solidFill>
                <a:latin typeface="Times New Roman" panose="02020603050405020304" pitchFamily="18" charset="0"/>
                <a:cs typeface="Times New Roman" panose="02020603050405020304" pitchFamily="18" charset="0"/>
              </a:rPr>
              <a:t>sao</a:t>
            </a:r>
            <a:r>
              <a:rPr lang="en-US" sz="4800" b="1">
                <a:solidFill>
                  <a:srgbClr val="FFFF00"/>
                </a:solidFill>
                <a:latin typeface="Times New Roman" panose="02020603050405020304" pitchFamily="18" charset="0"/>
                <a:cs typeface="Times New Roman" panose="02020603050405020304" pitchFamily="18" charset="0"/>
              </a:rPr>
              <a:t> </a:t>
            </a:r>
            <a:r>
              <a:rPr lang="en-US" sz="4800" b="1" err="1">
                <a:solidFill>
                  <a:srgbClr val="FFFF00"/>
                </a:solidFill>
                <a:latin typeface="Times New Roman" panose="02020603050405020304" pitchFamily="18" charset="0"/>
                <a:cs typeface="Times New Roman" panose="02020603050405020304" pitchFamily="18" charset="0"/>
              </a:rPr>
              <a:t>phải</a:t>
            </a:r>
            <a:r>
              <a:rPr lang="en-US" sz="4800" b="1">
                <a:solidFill>
                  <a:srgbClr val="FFFF00"/>
                </a:solidFill>
                <a:latin typeface="Times New Roman" panose="02020603050405020304" pitchFamily="18" charset="0"/>
                <a:cs typeface="Times New Roman" panose="02020603050405020304" pitchFamily="18" charset="0"/>
              </a:rPr>
              <a:t> </a:t>
            </a:r>
            <a:r>
              <a:rPr lang="en-US" sz="4800" b="1" err="1">
                <a:solidFill>
                  <a:srgbClr val="FFFF00"/>
                </a:solidFill>
                <a:latin typeface="Times New Roman" panose="02020603050405020304" pitchFamily="18" charset="0"/>
                <a:cs typeface="Times New Roman" panose="02020603050405020304" pitchFamily="18" charset="0"/>
              </a:rPr>
              <a:t>viết</a:t>
            </a:r>
            <a:r>
              <a:rPr lang="en-US" sz="4800" b="1">
                <a:solidFill>
                  <a:srgbClr val="FFFF00"/>
                </a:solidFill>
                <a:latin typeface="Times New Roman" panose="02020603050405020304" pitchFamily="18" charset="0"/>
                <a:cs typeface="Times New Roman" panose="02020603050405020304" pitchFamily="18" charset="0"/>
              </a:rPr>
              <a:t> </a:t>
            </a:r>
            <a:r>
              <a:rPr lang="en-US" sz="4800" b="1" err="1">
                <a:solidFill>
                  <a:srgbClr val="FFFF00"/>
                </a:solidFill>
                <a:latin typeface="Times New Roman" panose="02020603050405020304" pitchFamily="18" charset="0"/>
                <a:cs typeface="Times New Roman" panose="02020603050405020304" pitchFamily="18" charset="0"/>
              </a:rPr>
              <a:t>bài</a:t>
            </a:r>
            <a:r>
              <a:rPr lang="en-US" sz="4800" b="1">
                <a:solidFill>
                  <a:srgbClr val="FFFF00"/>
                </a:solidFill>
                <a:latin typeface="Times New Roman" panose="02020603050405020304" pitchFamily="18" charset="0"/>
                <a:cs typeface="Times New Roman" panose="02020603050405020304" pitchFamily="18" charset="0"/>
              </a:rPr>
              <a:t> </a:t>
            </a:r>
            <a:r>
              <a:rPr lang="en-US" sz="4800" b="1" err="1">
                <a:solidFill>
                  <a:srgbClr val="FFFF00"/>
                </a:solidFill>
                <a:latin typeface="Times New Roman" panose="02020603050405020304" pitchFamily="18" charset="0"/>
                <a:cs typeface="Times New Roman" panose="02020603050405020304" pitchFamily="18" charset="0"/>
              </a:rPr>
              <a:t>giảng</a:t>
            </a:r>
            <a:r>
              <a:rPr lang="en-US" sz="4800" b="1">
                <a:solidFill>
                  <a:srgbClr val="FFFF00"/>
                </a:solidFill>
                <a:latin typeface="Times New Roman" panose="02020603050405020304" pitchFamily="18" charset="0"/>
                <a:cs typeface="Times New Roman" panose="02020603050405020304" pitchFamily="18" charset="0"/>
              </a:rPr>
              <a:t> </a:t>
            </a:r>
            <a:r>
              <a:rPr lang="en-US" sz="4800" b="1" err="1">
                <a:solidFill>
                  <a:srgbClr val="FFFF00"/>
                </a:solidFill>
                <a:latin typeface="Times New Roman" panose="02020603050405020304" pitchFamily="18" charset="0"/>
                <a:cs typeface="Times New Roman" panose="02020603050405020304" pitchFamily="18" charset="0"/>
              </a:rPr>
              <a:t>ra</a:t>
            </a:r>
            <a:r>
              <a:rPr lang="en-US" sz="4800" b="1">
                <a:solidFill>
                  <a:srgbClr val="FFFF00"/>
                </a:solidFill>
                <a:latin typeface="Times New Roman" panose="02020603050405020304" pitchFamily="18" charset="0"/>
                <a:cs typeface="Times New Roman" panose="02020603050405020304" pitchFamily="18" charset="0"/>
              </a:rPr>
              <a:t>? </a:t>
            </a:r>
          </a:p>
          <a:p>
            <a:pPr algn="ctr" eaLnBrk="1" hangingPunct="1"/>
            <a:endParaRPr lang="en-US" sz="1050" b="1" err="1">
              <a:solidFill>
                <a:schemeClr val="bg1"/>
              </a:solidFill>
              <a:latin typeface="Times New Roman" panose="02020603050405020304" pitchFamily="18" charset="0"/>
              <a:cs typeface="Times New Roman" panose="02020603050405020304" pitchFamily="18" charset="0"/>
            </a:endParaRPr>
          </a:p>
          <a:p>
            <a:pPr algn="ctr"/>
            <a:r>
              <a:rPr lang="en-US" sz="4000" b="1" err="1">
                <a:solidFill>
                  <a:schemeClr val="bg1"/>
                </a:solidFill>
                <a:latin typeface="Times New Roman" panose="02020603050405020304" pitchFamily="18" charset="0"/>
                <a:cs typeface="Times New Roman" panose="02020603050405020304" pitchFamily="18" charset="0"/>
              </a:rPr>
              <a:t>Bài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giảng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viết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ra</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tạo</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ảnh</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hưởng</a:t>
            </a:r>
            <a:r>
              <a:rPr lang="en-US" sz="4000" b="1">
                <a:solidFill>
                  <a:schemeClr val="bg1"/>
                </a:solidFill>
                <a:latin typeface="Times New Roman" panose="02020603050405020304" pitchFamily="18" charset="0"/>
                <a:cs typeface="Times New Roman" panose="02020603050405020304" pitchFamily="18" charset="0"/>
              </a:rPr>
              <a:t> phi </a:t>
            </a:r>
            <a:r>
              <a:rPr lang="en-US" sz="4000" b="1" err="1">
                <a:solidFill>
                  <a:schemeClr val="bg1"/>
                </a:solidFill>
                <a:latin typeface="Times New Roman" panose="02020603050405020304" pitchFamily="18" charset="0"/>
                <a:cs typeface="Times New Roman" panose="02020603050405020304" pitchFamily="18" charset="0"/>
              </a:rPr>
              <a:t>thường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trên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cả</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bạn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và</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người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nghe</a:t>
            </a:r>
            <a:endParaRPr lang="en-US" sz="4000">
              <a:solidFill>
                <a:schemeClr val="bg1"/>
              </a:solidFill>
              <a:latin typeface="Times New Roman" panose="02020603050405020304" pitchFamily="18" charset="0"/>
              <a:cs typeface="Times New Roman" panose="02020603050405020304" pitchFamily="18" charset="0"/>
            </a:endParaRPr>
          </a:p>
        </p:txBody>
      </p:sp>
      <p:pic>
        <p:nvPicPr>
          <p:cNvPr id="33798" name="Picture 6" descr="open-bible-fra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56" y="0"/>
            <a:ext cx="298189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22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52707">
                                            <p:txEl>
                                              <p:pRg st="1" end="1"/>
                                            </p:txEl>
                                          </p:spTgt>
                                        </p:tgtEl>
                                        <p:attrNameLst>
                                          <p:attrName>style.visibility</p:attrName>
                                        </p:attrNameLst>
                                      </p:cBhvr>
                                      <p:to>
                                        <p:strVal val="visible"/>
                                      </p:to>
                                    </p:set>
                                    <p:anim calcmode="lin" valueType="num">
                                      <p:cBhvr>
                                        <p:cTn id="7" dur="1000" fill="hold"/>
                                        <p:tgtEl>
                                          <p:spTgt spid="135270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352707">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1352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42688" y="3752849"/>
            <a:ext cx="4388096" cy="2987164"/>
          </a:xfrm>
          <a:solidFill>
            <a:schemeClr val="bg1">
              <a:lumMod val="85000"/>
            </a:schemeClr>
          </a:solidFill>
        </p:spPr>
        <p:txBody>
          <a:bodyPr vert="horz" lIns="91440" tIns="45720" rIns="91440" bIns="45720" rtlCol="0" anchor="ctr">
            <a:noAutofit/>
          </a:bodyPr>
          <a:lstStyle/>
          <a:p>
            <a:pPr algn="ctr"/>
            <a:r>
              <a:rPr lang="en-US" sz="3600" b="1">
                <a:effectLst/>
                <a:latin typeface="Times New Roman" panose="02020603050405020304" pitchFamily="18" charset="0"/>
                <a:cs typeface="Times New Roman" panose="02020603050405020304" pitchFamily="18" charset="0"/>
              </a:rPr>
              <a:t>TẦM QUAN TRỌNG CỦA </a:t>
            </a:r>
            <a:br>
              <a:rPr lang="en-US" sz="3600" b="1">
                <a:effectLst/>
                <a:latin typeface="Times New Roman" panose="02020603050405020304" pitchFamily="18" charset="0"/>
                <a:cs typeface="Times New Roman" panose="02020603050405020304" pitchFamily="18" charset="0"/>
              </a:rPr>
            </a:br>
            <a:r>
              <a:rPr lang="en-US" sz="3600" b="1">
                <a:effectLst/>
                <a:latin typeface="Times New Roman" panose="02020603050405020304" pitchFamily="18" charset="0"/>
                <a:cs typeface="Times New Roman" panose="02020603050405020304" pitchFamily="18" charset="0"/>
              </a:rPr>
              <a:t>GIẢNG GIẢI KINH </a:t>
            </a:r>
            <a:endParaRPr lang="en-US" sz="3600" b="1">
              <a:latin typeface="Times New Roman" panose="02020603050405020304" pitchFamily="18" charset="0"/>
              <a:cs typeface="Times New Roman" panose="02020603050405020304" pitchFamily="18" charset="0"/>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61485" y="3126375"/>
            <a:ext cx="7430495" cy="3613638"/>
          </a:xfrm>
          <a:prstGeom prst="rect">
            <a:avLst/>
          </a:prstGeom>
          <a:solidFill>
            <a:schemeClr val="tx1"/>
          </a:solidFill>
        </p:spPr>
        <p:txBody>
          <a:bodyPr vert="horz" lIns="91440" tIns="45720" rIns="91440" bIns="45720" rtlCol="0" anchor="ctr">
            <a:noAutofit/>
          </a:bodyPr>
          <a:lstStyle/>
          <a:p>
            <a:pPr>
              <a:lnSpc>
                <a:spcPct val="90000"/>
              </a:lnSpc>
              <a:spcAft>
                <a:spcPts val="600"/>
              </a:spcAft>
            </a:pPr>
            <a:r>
              <a:rPr lang="en-US" sz="3600" b="1" err="1">
                <a:solidFill>
                  <a:schemeClr val="bg1"/>
                </a:solidFill>
                <a:latin typeface="Times New Roman" panose="02020603050405020304" pitchFamily="18" charset="0"/>
                <a:cs typeface="Times New Roman" panose="02020603050405020304" pitchFamily="18" charset="0"/>
              </a:rPr>
              <a:t>Giảng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dựa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trên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một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bản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văn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không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hề</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lạc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mà</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bản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văn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thê</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hiện</a:t>
            </a:r>
            <a:r>
              <a:rPr lang="en-US" sz="3600" b="1">
                <a:solidFill>
                  <a:schemeClr val="bg1"/>
                </a:solidFill>
                <a:latin typeface="Times New Roman" panose="02020603050405020304" pitchFamily="18" charset="0"/>
                <a:cs typeface="Times New Roman" panose="02020603050405020304" pitchFamily="18" charset="0"/>
              </a:rPr>
              <a:t> ý </a:t>
            </a:r>
            <a:r>
              <a:rPr lang="en-US" sz="3600" b="1" err="1">
                <a:solidFill>
                  <a:schemeClr val="bg1"/>
                </a:solidFill>
                <a:latin typeface="Times New Roman" panose="02020603050405020304" pitchFamily="18" charset="0"/>
                <a:cs typeface="Times New Roman" panose="02020603050405020304" pitchFamily="18" charset="0"/>
              </a:rPr>
              <a:t>muốn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của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Đức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Chúa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Trời</a:t>
            </a:r>
            <a:r>
              <a:rPr lang="en-US" sz="3600" b="1">
                <a:solidFill>
                  <a:schemeClr val="bg1"/>
                </a:solidFill>
                <a:latin typeface="Times New Roman" panose="02020603050405020304" pitchFamily="18" charset="0"/>
                <a:cs typeface="Times New Roman" panose="02020603050405020304" pitchFamily="18" charset="0"/>
              </a:rPr>
              <a:t>.</a:t>
            </a:r>
          </a:p>
          <a:p>
            <a:pPr>
              <a:lnSpc>
                <a:spcPct val="90000"/>
              </a:lnSpc>
              <a:spcAft>
                <a:spcPts val="600"/>
              </a:spcAft>
            </a:pPr>
            <a:endParaRPr lang="en-US" sz="1200" b="1">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3600" b="1" err="1">
                <a:solidFill>
                  <a:schemeClr val="bg1"/>
                </a:solidFill>
                <a:latin typeface="Times New Roman" panose="02020603050405020304" pitchFamily="18" charset="0"/>
                <a:cs typeface="Times New Roman" panose="02020603050405020304" pitchFamily="18" charset="0"/>
              </a:rPr>
              <a:t>Giảng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tránh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được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việc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diễn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một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phân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đoạn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Thánh</a:t>
            </a:r>
            <a:r>
              <a:rPr lang="en-US" sz="3600" b="1">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52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F - Plate 2"/>
          <p:cNvPicPr>
            <a:picLocks noChangeAspect="1" noChangeArrowheads="1"/>
          </p:cNvPicPr>
          <p:nvPr/>
        </p:nvPicPr>
        <p:blipFill>
          <a:blip r:embed="rId3">
            <a:lum bright="-60000"/>
            <a:extLst>
              <a:ext uri="{28A0092B-C50C-407E-A947-70E740481C1C}">
                <a14:useLocalDpi xmlns:a14="http://schemas.microsoft.com/office/drawing/2010/main" val="0"/>
              </a:ext>
            </a:extLst>
          </a:blip>
          <a:srcRect l="14488" t="20821" r="26654" b="5071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707" name="Text Box 3"/>
          <p:cNvSpPr txBox="1">
            <a:spLocks noChangeArrowheads="1"/>
          </p:cNvSpPr>
          <p:nvPr/>
        </p:nvSpPr>
        <p:spPr bwMode="auto">
          <a:xfrm>
            <a:off x="471694" y="1889126"/>
            <a:ext cx="11429590" cy="2308324"/>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90563" indent="-6905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 typeface="Arial" pitchFamily="34" charset="0"/>
              <a:buAutoNum type="alphaUcPeriod"/>
              <a:defRPr/>
            </a:pPr>
            <a:r>
              <a:rPr lang="en-US" sz="3600" b="1" err="1">
                <a:solidFill>
                  <a:schemeClr val="bg1"/>
                </a:solidFill>
                <a:latin typeface="Times New Roman" panose="02020603050405020304" pitchFamily="18" charset="0"/>
                <a:cs typeface="Times New Roman" panose="02020603050405020304" pitchFamily="18" charset="0"/>
              </a:rPr>
              <a:t>Nó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buộc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phải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chọn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từ</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ngữ</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tốt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nhất</a:t>
            </a:r>
            <a:r>
              <a:rPr lang="en-US" sz="3600" b="1">
                <a:solidFill>
                  <a:schemeClr val="bg1"/>
                </a:solidFill>
                <a:latin typeface="Times New Roman" panose="02020603050405020304" pitchFamily="18" charset="0"/>
                <a:cs typeface="Times New Roman" panose="02020603050405020304" pitchFamily="18" charset="0"/>
              </a:rPr>
              <a:t>.</a:t>
            </a:r>
          </a:p>
          <a:p>
            <a:pPr eaLnBrk="1" hangingPunct="1">
              <a:spcBef>
                <a:spcPct val="50000"/>
              </a:spcBef>
              <a:buFont typeface="Arial" pitchFamily="34" charset="0"/>
              <a:buAutoNum type="alphaUcPeriod"/>
              <a:defRPr/>
            </a:pP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thể</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dùng</a:t>
            </a:r>
            <a:r>
              <a:rPr lang="en-US" sz="3600" b="1">
                <a:solidFill>
                  <a:schemeClr val="bg1"/>
                </a:solidFill>
                <a:latin typeface="Times New Roman" panose="02020603050405020304" pitchFamily="18" charset="0"/>
                <a:cs typeface="Times New Roman" panose="02020603050405020304" pitchFamily="18" charset="0"/>
              </a:rPr>
              <a:t> BG </a:t>
            </a:r>
            <a:r>
              <a:rPr lang="en-US" sz="3600" b="1" err="1">
                <a:solidFill>
                  <a:schemeClr val="bg1"/>
                </a:solidFill>
                <a:latin typeface="Times New Roman" panose="02020603050405020304" pitchFamily="18" charset="0"/>
                <a:cs typeface="Times New Roman" panose="02020603050405020304" pitchFamily="18" charset="0"/>
              </a:rPr>
              <a:t>cho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lần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sau</a:t>
            </a:r>
            <a:r>
              <a:rPr lang="en-US" sz="3600" b="1">
                <a:solidFill>
                  <a:schemeClr val="bg1"/>
                </a:solidFill>
                <a:latin typeface="Times New Roman" panose="02020603050405020304" pitchFamily="18" charset="0"/>
                <a:cs typeface="Times New Roman" panose="02020603050405020304" pitchFamily="18" charset="0"/>
              </a:rPr>
              <a:t>.</a:t>
            </a:r>
          </a:p>
          <a:p>
            <a:pPr eaLnBrk="1" hangingPunct="1">
              <a:spcBef>
                <a:spcPct val="50000"/>
              </a:spcBef>
              <a:buFont typeface="Arial" pitchFamily="34" charset="0"/>
              <a:buAutoNum type="alphaUcPeriod"/>
              <a:defRPr/>
            </a:pPr>
            <a:r>
              <a:rPr lang="en-US" sz="3600" b="1" err="1">
                <a:solidFill>
                  <a:schemeClr val="bg1"/>
                </a:solidFill>
                <a:latin typeface="Times New Roman" panose="02020603050405020304" pitchFamily="18" charset="0"/>
                <a:cs typeface="Times New Roman" panose="02020603050405020304" pitchFamily="18" charset="0"/>
              </a:rPr>
              <a:t>Nó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giúp bạn giữ đúng thời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giới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của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a:t>
            </a:r>
          </a:p>
        </p:txBody>
      </p:sp>
      <p:sp>
        <p:nvSpPr>
          <p:cNvPr id="33797" name="Rectangle 5"/>
          <p:cNvSpPr txBox="1">
            <a:spLocks noChangeArrowheads="1"/>
          </p:cNvSpPr>
          <p:nvPr/>
        </p:nvSpPr>
        <p:spPr bwMode="auto">
          <a:xfrm>
            <a:off x="2576308" y="504542"/>
            <a:ext cx="9324975" cy="731838"/>
          </a:xfrm>
          <a:prstGeom prst="rect">
            <a:avLst/>
          </a:prstGeom>
          <a:solidFill>
            <a:schemeClr val="tx1"/>
          </a:solidFill>
          <a:ln>
            <a:noFill/>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5400" b="1" err="1">
                <a:solidFill>
                  <a:schemeClr val="bg1"/>
                </a:solidFill>
                <a:latin typeface="Times New Roman" panose="02020603050405020304" pitchFamily="18" charset="0"/>
                <a:cs typeface="Times New Roman" panose="02020603050405020304" pitchFamily="18" charset="0"/>
              </a:rPr>
              <a:t>Tại</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sao</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viết</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bài</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giảng</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ra</a:t>
            </a:r>
            <a:r>
              <a:rPr lang="en-US" sz="5400" b="1">
                <a:solidFill>
                  <a:schemeClr val="bg1"/>
                </a:solidFill>
                <a:latin typeface="Times New Roman" panose="02020603050405020304" pitchFamily="18" charset="0"/>
                <a:cs typeface="Times New Roman" panose="02020603050405020304" pitchFamily="18" charset="0"/>
              </a:rPr>
              <a:t>?</a:t>
            </a:r>
            <a:endParaRPr lang="en-US" sz="5400">
              <a:solidFill>
                <a:schemeClr val="bg1"/>
              </a:solidFill>
              <a:latin typeface="Times New Roman" panose="02020603050405020304" pitchFamily="18" charset="0"/>
              <a:cs typeface="Times New Roman" panose="02020603050405020304" pitchFamily="18" charset="0"/>
            </a:endParaRPr>
          </a:p>
        </p:txBody>
      </p:sp>
      <p:pic>
        <p:nvPicPr>
          <p:cNvPr id="33798" name="Picture 6" descr="open-bible-fra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56" y="0"/>
            <a:ext cx="298189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74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52707">
                                            <p:txEl>
                                              <p:pRg st="1" end="1"/>
                                            </p:txEl>
                                          </p:spTgt>
                                        </p:tgtEl>
                                        <p:attrNameLst>
                                          <p:attrName>style.visibility</p:attrName>
                                        </p:attrNameLst>
                                      </p:cBhvr>
                                      <p:to>
                                        <p:strVal val="visible"/>
                                      </p:to>
                                    </p:set>
                                    <p:anim calcmode="lin" valueType="num">
                                      <p:cBhvr>
                                        <p:cTn id="7" dur="1000" fill="hold"/>
                                        <p:tgtEl>
                                          <p:spTgt spid="135270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352707">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1352707">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52707">
                                            <p:txEl>
                                              <p:pRg st="2" end="2"/>
                                            </p:txEl>
                                          </p:spTgt>
                                        </p:tgtEl>
                                        <p:attrNameLst>
                                          <p:attrName>style.visibility</p:attrName>
                                        </p:attrNameLst>
                                      </p:cBhvr>
                                      <p:to>
                                        <p:strVal val="visible"/>
                                      </p:to>
                                    </p:set>
                                    <p:anim calcmode="lin" valueType="num">
                                      <p:cBhvr>
                                        <p:cTn id="14" dur="1000" fill="hold"/>
                                        <p:tgtEl>
                                          <p:spTgt spid="1352707">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1352707">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1352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2290" name="Rectangle 2"/>
          <p:cNvSpPr>
            <a:spLocks noGrp="1" noChangeArrowheads="1"/>
          </p:cNvSpPr>
          <p:nvPr>
            <p:ph type="ctrTitle"/>
          </p:nvPr>
        </p:nvSpPr>
        <p:spPr>
          <a:xfrm>
            <a:off x="7232073" y="1905000"/>
            <a:ext cx="4959927" cy="2914651"/>
          </a:xfrm>
          <a:noFill/>
        </p:spPr>
        <p:txBody>
          <a:bodyPr>
            <a:normAutofit/>
          </a:bodyPr>
          <a:lstStyle/>
          <a:p>
            <a:pPr eaLnBrk="1" hangingPunct="1"/>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Viết</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ra</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bài</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giảng</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giúp</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bạn</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tránh</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thường</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xuyên</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bị</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lố</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giờ</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endParaRPr lang="en-US" sz="400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34819" name="Picture 3" descr="MSSLengthMiracle"/>
          <p:cNvPicPr>
            <a:picLocks noChangeAspect="1" noChangeArrowheads="1"/>
          </p:cNvPicPr>
          <p:nvPr/>
        </p:nvPicPr>
        <p:blipFill>
          <a:blip r:embed="rId3">
            <a:extLst>
              <a:ext uri="{28A0092B-C50C-407E-A947-70E740481C1C}">
                <a14:useLocalDpi xmlns:a14="http://schemas.microsoft.com/office/drawing/2010/main" val="0"/>
              </a:ext>
            </a:extLst>
          </a:blip>
          <a:srcRect l="24228" t="13303" r="10799" b="31523"/>
          <a:stretch>
            <a:fillRect/>
          </a:stretch>
        </p:blipFill>
        <p:spPr bwMode="auto">
          <a:xfrm>
            <a:off x="0" y="0"/>
            <a:ext cx="7234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6"/>
          <p:cNvSpPr>
            <a:spLocks noGrp="1" noChangeArrowheads="1"/>
          </p:cNvSpPr>
          <p:nvPr>
            <p:ph type="subTitle" idx="1"/>
          </p:nvPr>
        </p:nvSpPr>
        <p:spPr>
          <a:xfrm>
            <a:off x="-1" y="5137485"/>
            <a:ext cx="6280485" cy="1720516"/>
          </a:xfrm>
          <a:solidFill>
            <a:schemeClr val="bg1"/>
          </a:solidFill>
        </p:spPr>
        <p:txBody>
          <a:bodyPr>
            <a:noAutofit/>
          </a:bodyPr>
          <a:lstStyle/>
          <a:p>
            <a:pPr eaLnBrk="1" hangingPunct="1"/>
            <a:r>
              <a:rPr lang="ja-JP" altLang="en-US" sz="3200" b="1">
                <a:latin typeface="Times New Roman" panose="02020603050405020304" pitchFamily="18" charset="0"/>
                <a:ea typeface="ＭＳ Ｐゴシック" pitchFamily="34" charset="-128"/>
                <a:cs typeface="Times New Roman" panose="02020603050405020304" pitchFamily="18" charset="0"/>
              </a:rPr>
              <a:t>“</a:t>
            </a:r>
            <a:r>
              <a:rPr lang="en-US" altLang="ja-JP" sz="3200" b="1" err="1">
                <a:latin typeface="Times New Roman" panose="02020603050405020304" pitchFamily="18" charset="0"/>
                <a:ea typeface="ＭＳ Ｐゴシック" pitchFamily="34" charset="-128"/>
                <a:cs typeface="Times New Roman" panose="02020603050405020304" pitchFamily="18" charset="0"/>
              </a:rPr>
              <a:t>Tụi</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mình</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sẽ</a:t>
            </a:r>
            <a:r>
              <a:rPr lang="en-US" altLang="ja-JP" sz="3200" b="1">
                <a:latin typeface="Times New Roman" panose="02020603050405020304" pitchFamily="18" charset="0"/>
                <a:ea typeface="ＭＳ Ｐゴシック" pitchFamily="34" charset="-128"/>
                <a:cs typeface="Times New Roman" panose="02020603050405020304" pitchFamily="18" charset="0"/>
              </a:rPr>
              <a:t> tin </a:t>
            </a:r>
            <a:r>
              <a:rPr lang="en-US" altLang="ja-JP" sz="3200" b="1" err="1">
                <a:latin typeface="Times New Roman" panose="02020603050405020304" pitchFamily="18" charset="0"/>
                <a:ea typeface="ＭＳ Ｐゴシック" pitchFamily="34" charset="-128"/>
                <a:cs typeface="Times New Roman" panose="02020603050405020304" pitchFamily="18" charset="0"/>
              </a:rPr>
              <a:t>rằng</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có</a:t>
            </a:r>
            <a:r>
              <a:rPr lang="en-US" altLang="ja-JP" sz="3200" b="1">
                <a:latin typeface="Times New Roman" panose="02020603050405020304" pitchFamily="18" charset="0"/>
                <a:ea typeface="ＭＳ Ｐゴシック" pitchFamily="34" charset="-128"/>
                <a:cs typeface="Times New Roman" panose="02020603050405020304" pitchFamily="18" charset="0"/>
              </a:rPr>
              <a:t> phép </a:t>
            </a:r>
            <a:r>
              <a:rPr lang="en-US" altLang="ja-JP" sz="3200" b="1" err="1">
                <a:latin typeface="Times New Roman" panose="02020603050405020304" pitchFamily="18" charset="0"/>
                <a:ea typeface="ＭＳ Ｐゴシック" pitchFamily="34" charset="-128"/>
                <a:cs typeface="Times New Roman" panose="02020603050405020304" pitchFamily="18" charset="0"/>
              </a:rPr>
              <a:t>lạ</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thật</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nếu</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mục</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sư</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chịu</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kết</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thúc</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bài</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giảng</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đúng</a:t>
            </a:r>
            <a:r>
              <a:rPr lang="en-US" altLang="ja-JP" sz="3200" b="1">
                <a:latin typeface="Times New Roman" panose="02020603050405020304" pitchFamily="18" charset="0"/>
                <a:ea typeface="ＭＳ Ｐゴシック" pitchFamily="34" charset="-128"/>
                <a:cs typeface="Times New Roman" panose="02020603050405020304" pitchFamily="18" charset="0"/>
              </a:rPr>
              <a:t> </a:t>
            </a:r>
            <a:r>
              <a:rPr lang="en-US" altLang="ja-JP" sz="3200" b="1" err="1">
                <a:latin typeface="Times New Roman" panose="02020603050405020304" pitchFamily="18" charset="0"/>
                <a:ea typeface="ＭＳ Ｐゴシック" pitchFamily="34" charset="-128"/>
                <a:cs typeface="Times New Roman" panose="02020603050405020304" pitchFamily="18" charset="0"/>
              </a:rPr>
              <a:t>giờ</a:t>
            </a:r>
            <a:r>
              <a:rPr lang="en-US" altLang="ja-JP" sz="3200" b="1">
                <a:latin typeface="Times New Roman" panose="02020603050405020304" pitchFamily="18" charset="0"/>
                <a:ea typeface="ＭＳ Ｐゴシック" pitchFamily="34" charset="-128"/>
                <a:cs typeface="Times New Roman" panose="02020603050405020304" pitchFamily="18" charset="0"/>
              </a:rPr>
              <a:t>.</a:t>
            </a:r>
            <a:r>
              <a:rPr lang="ja-JP" altLang="en-US" sz="3200" b="1">
                <a:ea typeface="ＭＳ Ｐゴシック" pitchFamily="34" charset="-128"/>
              </a:rPr>
              <a:t>”</a:t>
            </a:r>
            <a:endParaRPr lang="en-US" sz="3200" b="1">
              <a:ea typeface="ＭＳ Ｐゴシック" pitchFamily="34" charset="-128"/>
            </a:endParaRPr>
          </a:p>
        </p:txBody>
      </p:sp>
      <p:sp>
        <p:nvSpPr>
          <p:cNvPr id="34821" name="Rectangle 6"/>
          <p:cNvSpPr txBox="1">
            <a:spLocks noChangeArrowheads="1"/>
          </p:cNvSpPr>
          <p:nvPr/>
        </p:nvSpPr>
        <p:spPr bwMode="auto">
          <a:xfrm>
            <a:off x="5562600" y="3124200"/>
            <a:ext cx="13716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sz="1600" b="1"/>
              <a:t>Sermon: </a:t>
            </a:r>
            <a:r>
              <a:rPr lang="ja-JP" altLang="en-US" sz="1600" b="1"/>
              <a:t>“</a:t>
            </a:r>
            <a:r>
              <a:rPr lang="en-US" altLang="ja-JP" sz="1600" b="1"/>
              <a:t>Do Miracles Still Happen?</a:t>
            </a:r>
            <a:r>
              <a:rPr lang="ja-JP" altLang="en-US" sz="1600" b="1"/>
              <a:t>”</a:t>
            </a:r>
            <a:br>
              <a:rPr lang="en-US" altLang="ja-JP" sz="1600" b="1"/>
            </a:br>
            <a:r>
              <a:rPr lang="en-US" altLang="ja-JP" sz="1400" b="1"/>
              <a:t>Rev. Clanton</a:t>
            </a:r>
            <a:endParaRPr lang="en-US" sz="1600" b="1"/>
          </a:p>
        </p:txBody>
      </p:sp>
      <p:sp>
        <p:nvSpPr>
          <p:cNvPr id="34822" name="TextBox 1"/>
          <p:cNvSpPr txBox="1">
            <a:spLocks noChangeArrowheads="1"/>
          </p:cNvSpPr>
          <p:nvPr/>
        </p:nvSpPr>
        <p:spPr bwMode="auto">
          <a:xfrm>
            <a:off x="5264727" y="3065464"/>
            <a:ext cx="1669473" cy="1631216"/>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2000" b="1" err="1">
                <a:latin typeface="Times New Roman" panose="02020603050405020304" pitchFamily="18" charset="0"/>
                <a:cs typeface="Times New Roman" panose="02020603050405020304" pitchFamily="18" charset="0"/>
              </a:rPr>
              <a:t>Chủ</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đề</a:t>
            </a:r>
            <a:r>
              <a:rPr lang="en-US" sz="2000" b="1">
                <a:latin typeface="Times New Roman" panose="02020603050405020304" pitchFamily="18" charset="0"/>
                <a:cs typeface="Times New Roman" panose="02020603050405020304" pitchFamily="18" charset="0"/>
              </a:rPr>
              <a:t>: </a:t>
            </a:r>
            <a:r>
              <a:rPr lang="ja-JP" altLang="en-US" sz="2000" b="1">
                <a:latin typeface="Times New Roman" panose="02020603050405020304" pitchFamily="18" charset="0"/>
                <a:cs typeface="Times New Roman" panose="02020603050405020304" pitchFamily="18" charset="0"/>
              </a:rPr>
              <a:t>“</a:t>
            </a:r>
            <a:r>
              <a:rPr lang="en-US" altLang="ja-JP" sz="2000" b="1" err="1">
                <a:latin typeface="Times New Roman" panose="02020603050405020304" pitchFamily="18" charset="0"/>
                <a:cs typeface="Times New Roman" panose="02020603050405020304" pitchFamily="18" charset="0"/>
              </a:rPr>
              <a:t>Phép</a:t>
            </a:r>
            <a:r>
              <a:rPr lang="en-US" altLang="ja-JP" sz="2000" b="1">
                <a:latin typeface="Times New Roman" panose="02020603050405020304" pitchFamily="18" charset="0"/>
                <a:cs typeface="Times New Roman" panose="02020603050405020304" pitchFamily="18" charset="0"/>
              </a:rPr>
              <a:t> </a:t>
            </a:r>
            <a:r>
              <a:rPr lang="en-US" altLang="ja-JP" sz="2000" b="1" err="1">
                <a:latin typeface="Times New Roman" panose="02020603050405020304" pitchFamily="18" charset="0"/>
                <a:cs typeface="Times New Roman" panose="02020603050405020304" pitchFamily="18" charset="0"/>
              </a:rPr>
              <a:t>lạ</a:t>
            </a:r>
            <a:r>
              <a:rPr lang="en-US" altLang="ja-JP" sz="2000" b="1">
                <a:latin typeface="Times New Roman" panose="02020603050405020304" pitchFamily="18" charset="0"/>
                <a:cs typeface="Times New Roman" panose="02020603050405020304" pitchFamily="18" charset="0"/>
              </a:rPr>
              <a:t> </a:t>
            </a:r>
            <a:r>
              <a:rPr lang="en-US" altLang="ja-JP" sz="2000" b="1" err="1">
                <a:latin typeface="Times New Roman" panose="02020603050405020304" pitchFamily="18" charset="0"/>
                <a:cs typeface="Times New Roman" panose="02020603050405020304" pitchFamily="18" charset="0"/>
              </a:rPr>
              <a:t>có</a:t>
            </a:r>
            <a:r>
              <a:rPr lang="en-US" altLang="ja-JP" sz="2000" b="1">
                <a:latin typeface="Times New Roman" panose="02020603050405020304" pitchFamily="18" charset="0"/>
                <a:cs typeface="Times New Roman" panose="02020603050405020304" pitchFamily="18" charset="0"/>
              </a:rPr>
              <a:t> </a:t>
            </a:r>
            <a:r>
              <a:rPr lang="en-US" altLang="ja-JP" sz="2000" b="1" err="1">
                <a:latin typeface="Times New Roman" panose="02020603050405020304" pitchFamily="18" charset="0"/>
                <a:cs typeface="Times New Roman" panose="02020603050405020304" pitchFamily="18" charset="0"/>
              </a:rPr>
              <a:t>còn</a:t>
            </a:r>
            <a:r>
              <a:rPr lang="en-US" altLang="ja-JP" sz="2000" b="1">
                <a:latin typeface="Times New Roman" panose="02020603050405020304" pitchFamily="18" charset="0"/>
                <a:cs typeface="Times New Roman" panose="02020603050405020304" pitchFamily="18" charset="0"/>
              </a:rPr>
              <a:t> </a:t>
            </a:r>
            <a:r>
              <a:rPr lang="en-US" altLang="ja-JP" sz="2000" b="1" err="1">
                <a:latin typeface="Times New Roman" panose="02020603050405020304" pitchFamily="18" charset="0"/>
                <a:cs typeface="Times New Roman" panose="02020603050405020304" pitchFamily="18" charset="0"/>
              </a:rPr>
              <a:t>xảy</a:t>
            </a:r>
            <a:r>
              <a:rPr lang="en-US" altLang="ja-JP" sz="2000" b="1">
                <a:latin typeface="Times New Roman" panose="02020603050405020304" pitchFamily="18" charset="0"/>
                <a:cs typeface="Times New Roman" panose="02020603050405020304" pitchFamily="18" charset="0"/>
              </a:rPr>
              <a:t> </a:t>
            </a:r>
            <a:r>
              <a:rPr lang="en-US" altLang="ja-JP" sz="2000" b="1" err="1">
                <a:latin typeface="Times New Roman" panose="02020603050405020304" pitchFamily="18" charset="0"/>
                <a:cs typeface="Times New Roman" panose="02020603050405020304" pitchFamily="18" charset="0"/>
              </a:rPr>
              <a:t>ra</a:t>
            </a:r>
            <a:r>
              <a:rPr lang="en-US" altLang="ja-JP" sz="2000" b="1">
                <a:latin typeface="Times New Roman" panose="02020603050405020304" pitchFamily="18" charset="0"/>
                <a:cs typeface="Times New Roman" panose="02020603050405020304" pitchFamily="18" charset="0"/>
              </a:rPr>
              <a:t>?</a:t>
            </a:r>
            <a:r>
              <a:rPr lang="ja-JP" altLang="en-US" sz="2000" b="1">
                <a:latin typeface="Times New Roman" panose="02020603050405020304" pitchFamily="18" charset="0"/>
                <a:cs typeface="Times New Roman" panose="02020603050405020304" pitchFamily="18" charset="0"/>
              </a:rPr>
              <a:t>”</a:t>
            </a:r>
            <a:endParaRPr lang="en-US" altLang="ja-JP" sz="2000" b="1">
              <a:latin typeface="Times New Roman" panose="02020603050405020304" pitchFamily="18" charset="0"/>
              <a:cs typeface="Times New Roman" panose="02020603050405020304" pitchFamily="18" charset="0"/>
            </a:endParaRPr>
          </a:p>
          <a:p>
            <a:pPr algn="ctr"/>
            <a:r>
              <a:rPr lang="en-US" sz="2000" b="1">
                <a:latin typeface="Times New Roman" panose="02020603050405020304" pitchFamily="18" charset="0"/>
                <a:cs typeface="Times New Roman" panose="02020603050405020304" pitchFamily="18" charset="0"/>
              </a:rPr>
              <a:t>Dg: Ms. Clanton</a:t>
            </a:r>
          </a:p>
        </p:txBody>
      </p:sp>
    </p:spTree>
    <p:extLst>
      <p:ext uri="{BB962C8B-B14F-4D97-AF65-F5344CB8AC3E}">
        <p14:creationId xmlns:p14="http://schemas.microsoft.com/office/powerpoint/2010/main" val="393988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MSSTimeLimitOld"/>
          <p:cNvPicPr>
            <a:picLocks noChangeAspect="1" noChangeArrowheads="1"/>
          </p:cNvPicPr>
          <p:nvPr/>
        </p:nvPicPr>
        <p:blipFill>
          <a:blip r:embed="rId3">
            <a:extLst>
              <a:ext uri="{28A0092B-C50C-407E-A947-70E740481C1C}">
                <a14:useLocalDpi xmlns:a14="http://schemas.microsoft.com/office/drawing/2010/main" val="0"/>
              </a:ext>
            </a:extLst>
          </a:blip>
          <a:srcRect l="10799" r="4628" b="55133"/>
          <a:stretch>
            <a:fillRect/>
          </a:stretch>
        </p:blipFill>
        <p:spPr bwMode="auto">
          <a:xfrm>
            <a:off x="152400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8B1F6F4-55B6-4471-8F31-C1C73C9E3381}"/>
              </a:ext>
            </a:extLst>
          </p:cNvPr>
          <p:cNvSpPr txBox="1"/>
          <p:nvPr/>
        </p:nvSpPr>
        <p:spPr>
          <a:xfrm>
            <a:off x="-1" y="301752"/>
            <a:ext cx="5799221" cy="1077218"/>
          </a:xfrm>
          <a:prstGeom prst="rect">
            <a:avLst/>
          </a:prstGeom>
          <a:solidFill>
            <a:schemeClr val="bg2">
              <a:lumMod val="90000"/>
            </a:schemeClr>
          </a:solid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XƯA NAY THỜI GIAN </a:t>
            </a:r>
            <a:br>
              <a:rPr lang="en-US" sz="3200" b="1">
                <a:latin typeface="Times New Roman" panose="02020603050405020304" pitchFamily="18" charset="0"/>
                <a:cs typeface="Times New Roman" panose="02020603050405020304" pitchFamily="18" charset="0"/>
              </a:rPr>
            </a:br>
            <a:r>
              <a:rPr lang="en-US" sz="3200" b="1">
                <a:latin typeface="Times New Roman" panose="02020603050405020304" pitchFamily="18" charset="0"/>
                <a:cs typeface="Times New Roman" panose="02020603050405020304" pitchFamily="18" charset="0"/>
              </a:rPr>
              <a:t>LUÔN LUÔN QUAN TRỌNG!</a:t>
            </a:r>
          </a:p>
        </p:txBody>
      </p:sp>
    </p:spTree>
    <p:extLst>
      <p:ext uri="{BB962C8B-B14F-4D97-AF65-F5344CB8AC3E}">
        <p14:creationId xmlns:p14="http://schemas.microsoft.com/office/powerpoint/2010/main" val="149597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7202487" y="1295400"/>
            <a:ext cx="4876441" cy="3556819"/>
          </a:xfrm>
          <a:noFill/>
        </p:spPr>
        <p:txBody>
          <a:bodyPr>
            <a:normAutofit/>
          </a:bodyPr>
          <a:lstStyle/>
          <a:p>
            <a:pPr eaLnBrk="1" hangingPunct="1"/>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Cảm</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nhận</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của</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người</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nghe</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về</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độ</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dài</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của</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bài</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giảng</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rất</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quan</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trọng</a:t>
            </a:r>
            <a:r>
              <a:rPr 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a:t>
            </a:r>
            <a:endParaRPr lang="en-US" sz="440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66563" name="Picture 3" descr="MSSTimeLimit"/>
          <p:cNvPicPr>
            <a:picLocks noChangeAspect="1" noChangeArrowheads="1"/>
          </p:cNvPicPr>
          <p:nvPr/>
        </p:nvPicPr>
        <p:blipFill>
          <a:blip r:embed="rId3">
            <a:extLst>
              <a:ext uri="{28A0092B-C50C-407E-A947-70E740481C1C}">
                <a14:useLocalDpi xmlns:a14="http://schemas.microsoft.com/office/drawing/2010/main" val="0"/>
              </a:ext>
            </a:extLst>
          </a:blip>
          <a:srcRect l="15880" t="2267" r="18059" b="44867"/>
          <a:stretch>
            <a:fillRect/>
          </a:stretch>
        </p:blipFill>
        <p:spPr bwMode="auto">
          <a:xfrm>
            <a:off x="-2321" y="-1"/>
            <a:ext cx="7154412" cy="70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5"/>
          <p:cNvSpPr>
            <a:spLocks noChangeArrowheads="1"/>
          </p:cNvSpPr>
          <p:nvPr/>
        </p:nvSpPr>
        <p:spPr bwMode="auto">
          <a:xfrm>
            <a:off x="381000" y="6108702"/>
            <a:ext cx="6553200"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565" name="Text Box 4"/>
          <p:cNvSpPr txBox="1">
            <a:spLocks noChangeArrowheads="1"/>
          </p:cNvSpPr>
          <p:nvPr/>
        </p:nvSpPr>
        <p:spPr bwMode="auto">
          <a:xfrm>
            <a:off x="-2321" y="5955719"/>
            <a:ext cx="7165121" cy="954107"/>
          </a:xfrm>
          <a:prstGeom prst="rect">
            <a:avLst/>
          </a:prstGeom>
          <a:solidFill>
            <a:schemeClr val="bg1"/>
          </a:solidFill>
          <a:ln>
            <a:noFill/>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sz="2800" b="1"/>
              <a:t>“</a:t>
            </a:r>
            <a:r>
              <a:rPr lang="en-US" altLang="ja-JP" sz="2800" b="1"/>
              <a:t>Có </a:t>
            </a:r>
            <a:r>
              <a:rPr lang="en-US" altLang="ja-JP" sz="2800" b="1" err="1"/>
              <a:t>phải</a:t>
            </a:r>
            <a:r>
              <a:rPr lang="en-US" altLang="ja-JP" sz="2800" b="1"/>
              <a:t> </a:t>
            </a:r>
            <a:r>
              <a:rPr lang="en-US" altLang="ja-JP" sz="2800" b="1" err="1"/>
              <a:t>chỉ</a:t>
            </a:r>
            <a:r>
              <a:rPr lang="en-US" altLang="ja-JP" sz="2800" b="1"/>
              <a:t> </a:t>
            </a:r>
            <a:r>
              <a:rPr lang="en-US" altLang="ja-JP" sz="2800" b="1" err="1"/>
              <a:t>mình</a:t>
            </a:r>
            <a:r>
              <a:rPr lang="en-US" altLang="ja-JP" sz="2800" b="1"/>
              <a:t> </a:t>
            </a:r>
            <a:r>
              <a:rPr lang="en-US" altLang="ja-JP" sz="2800" b="1" err="1"/>
              <a:t>tôi</a:t>
            </a:r>
            <a:r>
              <a:rPr lang="en-US" altLang="ja-JP" sz="2800" b="1"/>
              <a:t> </a:t>
            </a:r>
            <a:r>
              <a:rPr lang="en-US" altLang="ja-JP" sz="2800" b="1" err="1"/>
              <a:t>thấy</a:t>
            </a:r>
            <a:r>
              <a:rPr lang="en-US" altLang="ja-JP" sz="2800" b="1"/>
              <a:t> </a:t>
            </a:r>
            <a:r>
              <a:rPr lang="en-US" altLang="ja-JP" sz="2800" b="1" err="1"/>
              <a:t>các</a:t>
            </a:r>
            <a:r>
              <a:rPr lang="en-US" altLang="ja-JP" sz="2800" b="1"/>
              <a:t> </a:t>
            </a:r>
            <a:r>
              <a:rPr lang="en-US" altLang="ja-JP" sz="2800" b="1" err="1"/>
              <a:t>bài</a:t>
            </a:r>
            <a:r>
              <a:rPr lang="en-US" altLang="ja-JP" sz="2800" b="1"/>
              <a:t> </a:t>
            </a:r>
            <a:r>
              <a:rPr lang="en-US" altLang="ja-JP" sz="2800" b="1" err="1"/>
              <a:t>giảng</a:t>
            </a:r>
            <a:r>
              <a:rPr lang="en-US" altLang="ja-JP" sz="2800" b="1"/>
              <a:t> </a:t>
            </a:r>
            <a:r>
              <a:rPr lang="en-US" altLang="ja-JP" sz="2800" b="1" err="1"/>
              <a:t>của</a:t>
            </a:r>
            <a:r>
              <a:rPr lang="en-US" altLang="ja-JP" sz="2800" b="1"/>
              <a:t> </a:t>
            </a:r>
            <a:r>
              <a:rPr lang="en-US" altLang="ja-JP" sz="2800" b="1" err="1"/>
              <a:t>mục</a:t>
            </a:r>
            <a:r>
              <a:rPr lang="en-US" altLang="ja-JP" sz="2800" b="1"/>
              <a:t> </a:t>
            </a:r>
            <a:r>
              <a:rPr lang="en-US" altLang="ja-JP" sz="2800" b="1" err="1"/>
              <a:t>sư</a:t>
            </a:r>
            <a:r>
              <a:rPr lang="en-US" altLang="ja-JP" sz="2800" b="1"/>
              <a:t> </a:t>
            </a:r>
            <a:r>
              <a:rPr lang="en-US" altLang="ja-JP" sz="2800" b="1" err="1"/>
              <a:t>ngày</a:t>
            </a:r>
            <a:r>
              <a:rPr lang="en-US" altLang="ja-JP" sz="2800" b="1"/>
              <a:t> </a:t>
            </a:r>
            <a:r>
              <a:rPr lang="en-US" altLang="ja-JP" sz="2800" b="1" err="1"/>
              <a:t>càng</a:t>
            </a:r>
            <a:r>
              <a:rPr lang="en-US" altLang="ja-JP" sz="2800" b="1"/>
              <a:t> </a:t>
            </a:r>
            <a:r>
              <a:rPr lang="en-US" altLang="ja-JP" sz="2800" b="1" err="1"/>
              <a:t>dài</a:t>
            </a:r>
            <a:r>
              <a:rPr lang="en-US" altLang="ja-JP" sz="2800" b="1"/>
              <a:t> </a:t>
            </a:r>
            <a:r>
              <a:rPr lang="en-US" altLang="ja-JP" sz="2800" b="1" err="1"/>
              <a:t>hơn</a:t>
            </a:r>
            <a:r>
              <a:rPr lang="en-US" altLang="ja-JP" sz="2800" b="1"/>
              <a:t>?</a:t>
            </a:r>
            <a:r>
              <a:rPr lang="ja-JP" altLang="en-US" sz="2800" b="1"/>
              <a:t>”</a:t>
            </a:r>
            <a:endParaRPr lang="en-US" sz="2800" b="1"/>
          </a:p>
        </p:txBody>
      </p:sp>
      <p:sp>
        <p:nvSpPr>
          <p:cNvPr id="66566" name="Freeform 7"/>
          <p:cNvSpPr>
            <a:spLocks/>
          </p:cNvSpPr>
          <p:nvPr/>
        </p:nvSpPr>
        <p:spPr bwMode="auto">
          <a:xfrm>
            <a:off x="6511925" y="2527301"/>
            <a:ext cx="344488" cy="995363"/>
          </a:xfrm>
          <a:custGeom>
            <a:avLst/>
            <a:gdLst>
              <a:gd name="T0" fmla="*/ 0 w 217"/>
              <a:gd name="T1" fmla="*/ 0 h 627"/>
              <a:gd name="T2" fmla="*/ 2147483647 w 217"/>
              <a:gd name="T3" fmla="*/ 2147483647 h 627"/>
              <a:gd name="T4" fmla="*/ 2147483647 w 217"/>
              <a:gd name="T5" fmla="*/ 2147483647 h 627"/>
              <a:gd name="T6" fmla="*/ 2147483647 w 217"/>
              <a:gd name="T7" fmla="*/ 2147483647 h 627"/>
              <a:gd name="T8" fmla="*/ 2147483647 w 217"/>
              <a:gd name="T9" fmla="*/ 2147483647 h 627"/>
              <a:gd name="T10" fmla="*/ 2147483647 w 217"/>
              <a:gd name="T11" fmla="*/ 2147483647 h 627"/>
              <a:gd name="T12" fmla="*/ 2147483647 w 217"/>
              <a:gd name="T13" fmla="*/ 2147483647 h 627"/>
              <a:gd name="T14" fmla="*/ 2147483647 w 217"/>
              <a:gd name="T15" fmla="*/ 2147483647 h 627"/>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627"/>
              <a:gd name="T26" fmla="*/ 217 w 217"/>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627">
                <a:moveTo>
                  <a:pt x="0" y="0"/>
                </a:moveTo>
                <a:cubicBezTo>
                  <a:pt x="33" y="21"/>
                  <a:pt x="57" y="52"/>
                  <a:pt x="91" y="74"/>
                </a:cubicBezTo>
                <a:cubicBezTo>
                  <a:pt x="108" y="100"/>
                  <a:pt x="130" y="121"/>
                  <a:pt x="149" y="148"/>
                </a:cubicBezTo>
                <a:cubicBezTo>
                  <a:pt x="154" y="164"/>
                  <a:pt x="159" y="181"/>
                  <a:pt x="165" y="198"/>
                </a:cubicBezTo>
                <a:cubicBezTo>
                  <a:pt x="170" y="214"/>
                  <a:pt x="182" y="247"/>
                  <a:pt x="182" y="247"/>
                </a:cubicBezTo>
                <a:cubicBezTo>
                  <a:pt x="187" y="291"/>
                  <a:pt x="182" y="337"/>
                  <a:pt x="198" y="379"/>
                </a:cubicBezTo>
                <a:cubicBezTo>
                  <a:pt x="199" y="382"/>
                  <a:pt x="214" y="424"/>
                  <a:pt x="215" y="429"/>
                </a:cubicBezTo>
                <a:cubicBezTo>
                  <a:pt x="217" y="494"/>
                  <a:pt x="215" y="561"/>
                  <a:pt x="215" y="6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7" name="Freeform 8"/>
          <p:cNvSpPr>
            <a:spLocks/>
          </p:cNvSpPr>
          <p:nvPr/>
        </p:nvSpPr>
        <p:spPr bwMode="auto">
          <a:xfrm>
            <a:off x="6705600" y="2438401"/>
            <a:ext cx="344488" cy="995363"/>
          </a:xfrm>
          <a:custGeom>
            <a:avLst/>
            <a:gdLst>
              <a:gd name="T0" fmla="*/ 0 w 217"/>
              <a:gd name="T1" fmla="*/ 0 h 627"/>
              <a:gd name="T2" fmla="*/ 2147483647 w 217"/>
              <a:gd name="T3" fmla="*/ 2147483647 h 627"/>
              <a:gd name="T4" fmla="*/ 2147483647 w 217"/>
              <a:gd name="T5" fmla="*/ 2147483647 h 627"/>
              <a:gd name="T6" fmla="*/ 2147483647 w 217"/>
              <a:gd name="T7" fmla="*/ 2147483647 h 627"/>
              <a:gd name="T8" fmla="*/ 2147483647 w 217"/>
              <a:gd name="T9" fmla="*/ 2147483647 h 627"/>
              <a:gd name="T10" fmla="*/ 2147483647 w 217"/>
              <a:gd name="T11" fmla="*/ 2147483647 h 627"/>
              <a:gd name="T12" fmla="*/ 2147483647 w 217"/>
              <a:gd name="T13" fmla="*/ 2147483647 h 627"/>
              <a:gd name="T14" fmla="*/ 2147483647 w 217"/>
              <a:gd name="T15" fmla="*/ 2147483647 h 627"/>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627"/>
              <a:gd name="T26" fmla="*/ 217 w 217"/>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627">
                <a:moveTo>
                  <a:pt x="0" y="0"/>
                </a:moveTo>
                <a:cubicBezTo>
                  <a:pt x="33" y="21"/>
                  <a:pt x="57" y="52"/>
                  <a:pt x="91" y="74"/>
                </a:cubicBezTo>
                <a:cubicBezTo>
                  <a:pt x="108" y="100"/>
                  <a:pt x="130" y="121"/>
                  <a:pt x="149" y="148"/>
                </a:cubicBezTo>
                <a:cubicBezTo>
                  <a:pt x="154" y="164"/>
                  <a:pt x="159" y="181"/>
                  <a:pt x="165" y="198"/>
                </a:cubicBezTo>
                <a:cubicBezTo>
                  <a:pt x="170" y="214"/>
                  <a:pt x="182" y="247"/>
                  <a:pt x="182" y="247"/>
                </a:cubicBezTo>
                <a:cubicBezTo>
                  <a:pt x="187" y="291"/>
                  <a:pt x="182" y="337"/>
                  <a:pt x="198" y="379"/>
                </a:cubicBezTo>
                <a:cubicBezTo>
                  <a:pt x="199" y="382"/>
                  <a:pt x="214" y="424"/>
                  <a:pt x="215" y="429"/>
                </a:cubicBezTo>
                <a:cubicBezTo>
                  <a:pt x="217" y="494"/>
                  <a:pt x="215" y="561"/>
                  <a:pt x="215" y="6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8" name="Freeform 9"/>
          <p:cNvSpPr>
            <a:spLocks/>
          </p:cNvSpPr>
          <p:nvPr/>
        </p:nvSpPr>
        <p:spPr bwMode="auto">
          <a:xfrm>
            <a:off x="6781800" y="2209800"/>
            <a:ext cx="457200" cy="1371600"/>
          </a:xfrm>
          <a:custGeom>
            <a:avLst/>
            <a:gdLst>
              <a:gd name="T0" fmla="*/ 0 w 217"/>
              <a:gd name="T1" fmla="*/ 0 h 627"/>
              <a:gd name="T2" fmla="*/ 2147483647 w 217"/>
              <a:gd name="T3" fmla="*/ 2147483647 h 627"/>
              <a:gd name="T4" fmla="*/ 2147483647 w 217"/>
              <a:gd name="T5" fmla="*/ 2147483647 h 627"/>
              <a:gd name="T6" fmla="*/ 2147483647 w 217"/>
              <a:gd name="T7" fmla="*/ 2147483647 h 627"/>
              <a:gd name="T8" fmla="*/ 2147483647 w 217"/>
              <a:gd name="T9" fmla="*/ 2147483647 h 627"/>
              <a:gd name="T10" fmla="*/ 2147483647 w 217"/>
              <a:gd name="T11" fmla="*/ 2147483647 h 627"/>
              <a:gd name="T12" fmla="*/ 2147483647 w 217"/>
              <a:gd name="T13" fmla="*/ 2147483647 h 627"/>
              <a:gd name="T14" fmla="*/ 2147483647 w 217"/>
              <a:gd name="T15" fmla="*/ 2147483647 h 627"/>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627"/>
              <a:gd name="T26" fmla="*/ 217 w 217"/>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627">
                <a:moveTo>
                  <a:pt x="0" y="0"/>
                </a:moveTo>
                <a:cubicBezTo>
                  <a:pt x="33" y="21"/>
                  <a:pt x="57" y="52"/>
                  <a:pt x="91" y="74"/>
                </a:cubicBezTo>
                <a:cubicBezTo>
                  <a:pt x="108" y="100"/>
                  <a:pt x="130" y="121"/>
                  <a:pt x="149" y="148"/>
                </a:cubicBezTo>
                <a:cubicBezTo>
                  <a:pt x="154" y="164"/>
                  <a:pt x="159" y="181"/>
                  <a:pt x="165" y="198"/>
                </a:cubicBezTo>
                <a:cubicBezTo>
                  <a:pt x="170" y="214"/>
                  <a:pt x="182" y="247"/>
                  <a:pt x="182" y="247"/>
                </a:cubicBezTo>
                <a:cubicBezTo>
                  <a:pt x="187" y="291"/>
                  <a:pt x="182" y="337"/>
                  <a:pt x="198" y="379"/>
                </a:cubicBezTo>
                <a:cubicBezTo>
                  <a:pt x="199" y="382"/>
                  <a:pt x="214" y="424"/>
                  <a:pt x="215" y="429"/>
                </a:cubicBezTo>
                <a:cubicBezTo>
                  <a:pt x="217" y="494"/>
                  <a:pt x="215" y="561"/>
                  <a:pt x="215" y="6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9" name="Freeform 10"/>
          <p:cNvSpPr>
            <a:spLocks/>
          </p:cNvSpPr>
          <p:nvPr/>
        </p:nvSpPr>
        <p:spPr bwMode="auto">
          <a:xfrm>
            <a:off x="6511926" y="2305051"/>
            <a:ext cx="366713" cy="6016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0" name="Freeform 11"/>
          <p:cNvSpPr>
            <a:spLocks/>
          </p:cNvSpPr>
          <p:nvPr/>
        </p:nvSpPr>
        <p:spPr bwMode="auto">
          <a:xfrm>
            <a:off x="6553201" y="2438401"/>
            <a:ext cx="366713" cy="6016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1" name="Freeform 12"/>
          <p:cNvSpPr>
            <a:spLocks/>
          </p:cNvSpPr>
          <p:nvPr/>
        </p:nvSpPr>
        <p:spPr bwMode="auto">
          <a:xfrm>
            <a:off x="6629401" y="2514601"/>
            <a:ext cx="366713" cy="6016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2" name="Freeform 14"/>
          <p:cNvSpPr>
            <a:spLocks/>
          </p:cNvSpPr>
          <p:nvPr/>
        </p:nvSpPr>
        <p:spPr bwMode="auto">
          <a:xfrm>
            <a:off x="6629400" y="2667001"/>
            <a:ext cx="457200" cy="6778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3" name="Freeform 15"/>
          <p:cNvSpPr>
            <a:spLocks/>
          </p:cNvSpPr>
          <p:nvPr/>
        </p:nvSpPr>
        <p:spPr bwMode="auto">
          <a:xfrm>
            <a:off x="6705600" y="2819401"/>
            <a:ext cx="457200" cy="6778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4" name="Freeform 16"/>
          <p:cNvSpPr>
            <a:spLocks/>
          </p:cNvSpPr>
          <p:nvPr/>
        </p:nvSpPr>
        <p:spPr bwMode="auto">
          <a:xfrm>
            <a:off x="6705600" y="2971801"/>
            <a:ext cx="457200" cy="6778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47093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180" name="Picture 4" descr="Watermelon"/>
          <p:cNvPicPr>
            <a:picLocks noChangeAspect="1" noChangeArrowheads="1"/>
          </p:cNvPicPr>
          <p:nvPr/>
        </p:nvPicPr>
        <p:blipFill>
          <a:blip r:embed="rId3">
            <a:extLst>
              <a:ext uri="{28A0092B-C50C-407E-A947-70E740481C1C}">
                <a14:useLocalDpi xmlns:a14="http://schemas.microsoft.com/office/drawing/2010/main" val="0"/>
              </a:ext>
            </a:extLst>
          </a:blip>
          <a:srcRect t="4488"/>
          <a:stretch>
            <a:fillRect/>
          </a:stretch>
        </p:blipFill>
        <p:spPr bwMode="auto">
          <a:xfrm>
            <a:off x="-206477" y="0"/>
            <a:ext cx="123984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8178" name="Rectangle 2"/>
          <p:cNvSpPr>
            <a:spLocks noGrp="1" noChangeArrowheads="1"/>
          </p:cNvSpPr>
          <p:nvPr>
            <p:ph type="ctrTitle"/>
          </p:nvPr>
        </p:nvSpPr>
        <p:spPr>
          <a:xfrm>
            <a:off x="-206477" y="5366083"/>
            <a:ext cx="12398478" cy="1491917"/>
          </a:xfrm>
          <a:effectLst>
            <a:outerShdw blurRad="63500" dist="35921" dir="2700000" algn="ctr" rotWithShape="0">
              <a:srgbClr val="000000">
                <a:alpha val="74997"/>
              </a:srgbClr>
            </a:outerShdw>
          </a:effectLst>
        </p:spPr>
        <p:txBody>
          <a:bodyPr>
            <a:normAutofit fontScale="90000"/>
          </a:bodyPr>
          <a:lstStyle/>
          <a:p>
            <a:pPr eaLnBrk="1" hangingPunct="1">
              <a:defRPr/>
            </a:pPr>
            <a:r>
              <a:rPr lang="en-US" b="1" err="1">
                <a:solidFill>
                  <a:schemeClr val="bg1"/>
                </a:solidFill>
                <a:latin typeface="Times New Roman" panose="02020603050405020304" pitchFamily="18" charset="0"/>
                <a:ea typeface="ＭＳ Ｐゴシック" pitchFamily="34" charset="-128"/>
                <a:cs typeface="Times New Roman" panose="02020603050405020304" pitchFamily="18" charset="0"/>
              </a:rPr>
              <a:t>Các bài giảng viết ra giữ</a:t>
            </a:r>
            <a:r>
              <a:rPr lang="en-US"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34" charset="-128"/>
                <a:cs typeface="Times New Roman" panose="02020603050405020304" pitchFamily="18" charset="0"/>
              </a:rPr>
              <a:t>chúng</a:t>
            </a:r>
            <a:r>
              <a:rPr lang="en-US" b="1">
                <a:solidFill>
                  <a:schemeClr val="bg1"/>
                </a:solidFill>
                <a:latin typeface="Times New Roman" panose="02020603050405020304" pitchFamily="18" charset="0"/>
                <a:ea typeface="ＭＳ Ｐゴシック" pitchFamily="34" charset="-128"/>
                <a:cs typeface="Times New Roman" panose="02020603050405020304" pitchFamily="18" charset="0"/>
              </a:rPr>
              <a:t> ta </a:t>
            </a:r>
            <a:r>
              <a:rPr lang="en-US" b="1" err="1">
                <a:solidFill>
                  <a:schemeClr val="bg1"/>
                </a:solidFill>
                <a:latin typeface="Times New Roman" panose="02020603050405020304" pitchFamily="18" charset="0"/>
                <a:ea typeface="ＭＳ Ｐゴシック" pitchFamily="34" charset="-128"/>
                <a:cs typeface="Times New Roman" panose="02020603050405020304" pitchFamily="18" charset="0"/>
              </a:rPr>
              <a:t>khỏi</a:t>
            </a:r>
            <a:r>
              <a:rPr lang="en-US"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34" charset="-128"/>
                <a:cs typeface="Times New Roman" panose="02020603050405020304" pitchFamily="18" charset="0"/>
              </a:rPr>
              <a:t>cắn</a:t>
            </a:r>
            <a:r>
              <a:rPr lang="en-US"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34" charset="-128"/>
                <a:cs typeface="Times New Roman" panose="02020603050405020304" pitchFamily="18" charset="0"/>
              </a:rPr>
              <a:t>to quá không</a:t>
            </a:r>
            <a:r>
              <a:rPr lang="en-US"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34" charset="-128"/>
                <a:cs typeface="Times New Roman" panose="02020603050405020304" pitchFamily="18" charset="0"/>
              </a:rPr>
              <a:t>nhai nổi</a:t>
            </a:r>
            <a:r>
              <a:rPr lang="en-US" b="1">
                <a:solidFill>
                  <a:schemeClr val="bg1"/>
                </a:solidFill>
                <a:latin typeface="Times New Roman" panose="02020603050405020304" pitchFamily="18" charset="0"/>
                <a:ea typeface="ＭＳ Ｐゴシック" pitchFamily="34" charset="-128"/>
                <a:cs typeface="Times New Roman" panose="02020603050405020304" pitchFamily="18" charset="0"/>
              </a:rPr>
              <a:t>. </a:t>
            </a:r>
            <a:endParaRPr lang="en-US" b="1">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63768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F - Plate 2"/>
          <p:cNvPicPr>
            <a:picLocks noChangeAspect="1" noChangeArrowheads="1"/>
          </p:cNvPicPr>
          <p:nvPr/>
        </p:nvPicPr>
        <p:blipFill>
          <a:blip r:embed="rId3">
            <a:lum bright="-60000"/>
            <a:extLst>
              <a:ext uri="{28A0092B-C50C-407E-A947-70E740481C1C}">
                <a14:useLocalDpi xmlns:a14="http://schemas.microsoft.com/office/drawing/2010/main" val="0"/>
              </a:ext>
            </a:extLst>
          </a:blip>
          <a:srcRect l="14488" t="20821" r="26654" b="5071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6131" name="Text Box 3"/>
          <p:cNvSpPr txBox="1">
            <a:spLocks noChangeArrowheads="1"/>
          </p:cNvSpPr>
          <p:nvPr/>
        </p:nvSpPr>
        <p:spPr bwMode="auto">
          <a:xfrm>
            <a:off x="1363579" y="1878371"/>
            <a:ext cx="10828421" cy="3139321"/>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90563" indent="-6905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buFont typeface="Arial" pitchFamily="34" charset="0"/>
              <a:buAutoNum type="alphaUcPeriod"/>
              <a:defRPr/>
            </a:pPr>
            <a:r>
              <a:rPr lang="en-US" sz="3600" b="1" err="1">
                <a:solidFill>
                  <a:schemeClr val="bg1"/>
                </a:solidFill>
                <a:latin typeface="Times New Roman" panose="02020603050405020304" pitchFamily="18" charset="0"/>
                <a:cs typeface="Times New Roman" panose="02020603050405020304" pitchFamily="18" charset="0"/>
              </a:rPr>
              <a:t>Nó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buộc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phải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chọn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từ</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ngữ</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tốt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nhất</a:t>
            </a:r>
            <a:r>
              <a:rPr lang="en-US" sz="3600" b="1">
                <a:solidFill>
                  <a:schemeClr val="bg1"/>
                </a:solidFill>
                <a:latin typeface="Times New Roman" panose="02020603050405020304" pitchFamily="18" charset="0"/>
                <a:cs typeface="Times New Roman" panose="02020603050405020304" pitchFamily="18" charset="0"/>
              </a:rPr>
              <a:t>.</a:t>
            </a:r>
          </a:p>
          <a:p>
            <a:pPr>
              <a:spcBef>
                <a:spcPct val="50000"/>
              </a:spcBef>
              <a:buFont typeface="Arial" pitchFamily="34" charset="0"/>
              <a:buAutoNum type="alphaUcPeriod"/>
              <a:defRPr/>
            </a:pP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thể</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dùng</a:t>
            </a:r>
            <a:r>
              <a:rPr lang="en-US" sz="3600" b="1">
                <a:solidFill>
                  <a:schemeClr val="bg1"/>
                </a:solidFill>
                <a:latin typeface="Times New Roman" panose="02020603050405020304" pitchFamily="18" charset="0"/>
                <a:cs typeface="Times New Roman" panose="02020603050405020304" pitchFamily="18" charset="0"/>
              </a:rPr>
              <a:t> BG </a:t>
            </a:r>
            <a:r>
              <a:rPr lang="en-US" sz="3600" b="1" err="1">
                <a:solidFill>
                  <a:schemeClr val="bg1"/>
                </a:solidFill>
                <a:latin typeface="Times New Roman" panose="02020603050405020304" pitchFamily="18" charset="0"/>
                <a:cs typeface="Times New Roman" panose="02020603050405020304" pitchFamily="18" charset="0"/>
              </a:rPr>
              <a:t>cho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lần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sau</a:t>
            </a:r>
            <a:r>
              <a:rPr lang="en-US" sz="3600" b="1">
                <a:solidFill>
                  <a:schemeClr val="bg1"/>
                </a:solidFill>
                <a:latin typeface="Times New Roman" panose="02020603050405020304" pitchFamily="18" charset="0"/>
                <a:cs typeface="Times New Roman" panose="02020603050405020304" pitchFamily="18" charset="0"/>
              </a:rPr>
              <a:t>.</a:t>
            </a:r>
          </a:p>
          <a:p>
            <a:pPr>
              <a:spcBef>
                <a:spcPct val="50000"/>
              </a:spcBef>
              <a:buFont typeface="Arial" pitchFamily="34" charset="0"/>
              <a:buAutoNum type="alphaUcPeriod"/>
              <a:defRPr/>
            </a:pPr>
            <a:r>
              <a:rPr lang="en-US" sz="3600" b="1" err="1">
                <a:solidFill>
                  <a:schemeClr val="bg1"/>
                </a:solidFill>
                <a:latin typeface="Times New Roman" panose="02020603050405020304" pitchFamily="18" charset="0"/>
                <a:cs typeface="Times New Roman" panose="02020603050405020304" pitchFamily="18" charset="0"/>
              </a:rPr>
              <a:t>Nó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giúp</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giữ</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đúng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thời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được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cho</a:t>
            </a:r>
            <a:r>
              <a:rPr lang="en-US" sz="3600" b="1">
                <a:solidFill>
                  <a:schemeClr val="bg1"/>
                </a:solidFill>
                <a:latin typeface="Times New Roman" panose="02020603050405020304" pitchFamily="18" charset="0"/>
                <a:cs typeface="Times New Roman" panose="02020603050405020304" pitchFamily="18" charset="0"/>
              </a:rPr>
              <a:t>.</a:t>
            </a:r>
          </a:p>
          <a:p>
            <a:pPr eaLnBrk="1" hangingPunct="1">
              <a:spcBef>
                <a:spcPct val="50000"/>
              </a:spcBef>
              <a:buFont typeface="Arial" pitchFamily="34" charset="0"/>
              <a:buAutoNum type="alphaUcPeriod"/>
              <a:defRPr/>
            </a:pPr>
            <a:r>
              <a:rPr lang="en-US" sz="3600" b="1" err="1">
                <a:solidFill>
                  <a:schemeClr val="bg1"/>
                </a:solidFill>
                <a:latin typeface="Times New Roman" panose="02020603050405020304" pitchFamily="18" charset="0"/>
                <a:cs typeface="Times New Roman" panose="02020603050405020304" pitchFamily="18" charset="0"/>
              </a:rPr>
              <a:t>Nó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giúp</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tốt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hơn</a:t>
            </a:r>
            <a:r>
              <a:rPr lang="en-US" sz="3600" b="1">
                <a:solidFill>
                  <a:schemeClr val="bg1"/>
                </a:solidFill>
                <a:latin typeface="Times New Roman" panose="02020603050405020304" pitchFamily="18" charset="0"/>
                <a:cs typeface="Times New Roman" panose="02020603050405020304" pitchFamily="18" charset="0"/>
              </a:rPr>
              <a:t>.</a:t>
            </a:r>
          </a:p>
        </p:txBody>
      </p:sp>
      <p:sp>
        <p:nvSpPr>
          <p:cNvPr id="38917" name="Rectangle 5"/>
          <p:cNvSpPr txBox="1">
            <a:spLocks noChangeArrowheads="1"/>
          </p:cNvSpPr>
          <p:nvPr/>
        </p:nvSpPr>
        <p:spPr bwMode="auto">
          <a:xfrm>
            <a:off x="2532063" y="265471"/>
            <a:ext cx="8927434" cy="1272817"/>
          </a:xfrm>
          <a:prstGeom prst="rect">
            <a:avLst/>
          </a:prstGeom>
          <a:solidFill>
            <a:schemeClr val="tx1"/>
          </a:solidFill>
          <a:ln>
            <a:noFill/>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4800" b="1" err="1">
                <a:solidFill>
                  <a:schemeClr val="bg1"/>
                </a:solidFill>
                <a:latin typeface="Times New Roman" panose="02020603050405020304" pitchFamily="18" charset="0"/>
                <a:cs typeface="Times New Roman" panose="02020603050405020304" pitchFamily="18" charset="0"/>
              </a:rPr>
              <a:t>Tại</a:t>
            </a:r>
            <a:r>
              <a:rPr lang="en-US" sz="4800" b="1">
                <a:solidFill>
                  <a:schemeClr val="bg1"/>
                </a:solidFill>
                <a:latin typeface="Times New Roman" panose="02020603050405020304" pitchFamily="18" charset="0"/>
                <a:cs typeface="Times New Roman" panose="02020603050405020304" pitchFamily="18" charset="0"/>
              </a:rPr>
              <a:t> </a:t>
            </a:r>
            <a:r>
              <a:rPr lang="en-US" sz="4800" b="1" err="1">
                <a:solidFill>
                  <a:schemeClr val="bg1"/>
                </a:solidFill>
                <a:latin typeface="Times New Roman" panose="02020603050405020304" pitchFamily="18" charset="0"/>
                <a:cs typeface="Times New Roman" panose="02020603050405020304" pitchFamily="18" charset="0"/>
              </a:rPr>
              <a:t>sao</a:t>
            </a:r>
            <a:r>
              <a:rPr lang="en-US" sz="4800" b="1">
                <a:solidFill>
                  <a:schemeClr val="bg1"/>
                </a:solidFill>
                <a:latin typeface="Times New Roman" panose="02020603050405020304" pitchFamily="18" charset="0"/>
                <a:cs typeface="Times New Roman" panose="02020603050405020304" pitchFamily="18" charset="0"/>
              </a:rPr>
              <a:t> </a:t>
            </a:r>
            <a:r>
              <a:rPr lang="en-US" sz="4800" b="1" err="1">
                <a:solidFill>
                  <a:schemeClr val="bg1"/>
                </a:solidFill>
                <a:latin typeface="Times New Roman" panose="02020603050405020304" pitchFamily="18" charset="0"/>
                <a:cs typeface="Times New Roman" panose="02020603050405020304" pitchFamily="18" charset="0"/>
              </a:rPr>
              <a:t>viết</a:t>
            </a:r>
            <a:r>
              <a:rPr lang="en-US" sz="4800" b="1">
                <a:solidFill>
                  <a:schemeClr val="bg1"/>
                </a:solidFill>
                <a:latin typeface="Times New Roman" panose="02020603050405020304" pitchFamily="18" charset="0"/>
                <a:cs typeface="Times New Roman" panose="02020603050405020304" pitchFamily="18" charset="0"/>
              </a:rPr>
              <a:t> </a:t>
            </a:r>
            <a:r>
              <a:rPr lang="en-US" sz="4800" b="1" err="1">
                <a:solidFill>
                  <a:schemeClr val="bg1"/>
                </a:solidFill>
                <a:latin typeface="Times New Roman" panose="02020603050405020304" pitchFamily="18" charset="0"/>
                <a:cs typeface="Times New Roman" panose="02020603050405020304" pitchFamily="18" charset="0"/>
              </a:rPr>
              <a:t>bài giảng ra</a:t>
            </a:r>
            <a:r>
              <a:rPr lang="en-US" sz="4800" b="1">
                <a:solidFill>
                  <a:schemeClr val="bg1"/>
                </a:solidFill>
                <a:latin typeface="Times New Roman" panose="02020603050405020304" pitchFamily="18" charset="0"/>
                <a:cs typeface="Times New Roman" panose="02020603050405020304" pitchFamily="18" charset="0"/>
              </a:rPr>
              <a:t>?</a:t>
            </a:r>
            <a:endParaRPr lang="en-US" sz="4800">
              <a:solidFill>
                <a:schemeClr val="bg1"/>
              </a:solidFill>
              <a:latin typeface="Times New Roman" panose="02020603050405020304" pitchFamily="18" charset="0"/>
              <a:cs typeface="Times New Roman" panose="02020603050405020304" pitchFamily="18" charset="0"/>
            </a:endParaRPr>
          </a:p>
        </p:txBody>
      </p:sp>
      <p:pic>
        <p:nvPicPr>
          <p:cNvPr id="38918" name="Picture 6" descr="open-bible-fra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613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78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56131">
                                            <p:txEl>
                                              <p:pRg st="0" end="0"/>
                                            </p:txEl>
                                          </p:spTgt>
                                        </p:tgtEl>
                                        <p:attrNameLst>
                                          <p:attrName>style.visibility</p:attrName>
                                        </p:attrNameLst>
                                      </p:cBhvr>
                                      <p:to>
                                        <p:strVal val="visible"/>
                                      </p:to>
                                    </p:set>
                                    <p:anim calcmode="lin" valueType="num">
                                      <p:cBhvr>
                                        <p:cTn id="7" dur="1000" fill="hold"/>
                                        <p:tgtEl>
                                          <p:spTgt spid="14561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45613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45613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56131">
                                            <p:txEl>
                                              <p:pRg st="1" end="1"/>
                                            </p:txEl>
                                          </p:spTgt>
                                        </p:tgtEl>
                                        <p:attrNameLst>
                                          <p:attrName>style.visibility</p:attrName>
                                        </p:attrNameLst>
                                      </p:cBhvr>
                                      <p:to>
                                        <p:strVal val="visible"/>
                                      </p:to>
                                    </p:set>
                                    <p:anim calcmode="lin" valueType="num">
                                      <p:cBhvr>
                                        <p:cTn id="14" dur="1000" fill="hold"/>
                                        <p:tgtEl>
                                          <p:spTgt spid="1456131">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456131">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14561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56131">
                                            <p:txEl>
                                              <p:pRg st="2" end="2"/>
                                            </p:txEl>
                                          </p:spTgt>
                                        </p:tgtEl>
                                        <p:attrNameLst>
                                          <p:attrName>style.visibility</p:attrName>
                                        </p:attrNameLst>
                                      </p:cBhvr>
                                      <p:to>
                                        <p:strVal val="visible"/>
                                      </p:to>
                                    </p:set>
                                    <p:anim calcmode="lin" valueType="num">
                                      <p:cBhvr>
                                        <p:cTn id="21" dur="1000" fill="hold"/>
                                        <p:tgtEl>
                                          <p:spTgt spid="1456131">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456131">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145613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56131">
                                            <p:txEl>
                                              <p:pRg st="3" end="3"/>
                                            </p:txEl>
                                          </p:spTgt>
                                        </p:tgtEl>
                                        <p:attrNameLst>
                                          <p:attrName>style.visibility</p:attrName>
                                        </p:attrNameLst>
                                      </p:cBhvr>
                                      <p:to>
                                        <p:strVal val="visible"/>
                                      </p:to>
                                    </p:set>
                                    <p:anim calcmode="lin" valueType="num">
                                      <p:cBhvr>
                                        <p:cTn id="28" dur="1000" fill="hold"/>
                                        <p:tgtEl>
                                          <p:spTgt spid="1456131">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1456131">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1456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4" descr="DeliveryHonestFeedback"/>
          <p:cNvPicPr>
            <a:picLocks noChangeAspect="1" noChangeArrowheads="1"/>
          </p:cNvPicPr>
          <p:nvPr/>
        </p:nvPicPr>
        <p:blipFill>
          <a:blip r:embed="rId3">
            <a:extLst>
              <a:ext uri="{28A0092B-C50C-407E-A947-70E740481C1C}">
                <a14:useLocalDpi xmlns:a14="http://schemas.microsoft.com/office/drawing/2010/main" val="0"/>
              </a:ext>
            </a:extLst>
          </a:blip>
          <a:srcRect l="13702" r="8621" b="52052"/>
          <a:stretch>
            <a:fillRect/>
          </a:stretch>
        </p:blipFill>
        <p:spPr bwMode="auto">
          <a:xfrm>
            <a:off x="1524000" y="-76200"/>
            <a:ext cx="8001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p:cNvSpPr>
            <a:spLocks noGrp="1" noChangeArrowheads="1"/>
          </p:cNvSpPr>
          <p:nvPr>
            <p:ph type="ctrTitle"/>
          </p:nvPr>
        </p:nvSpPr>
        <p:spPr>
          <a:xfrm rot="16200000">
            <a:off x="6743700" y="2933700"/>
            <a:ext cx="6781800" cy="1066800"/>
          </a:xfrm>
          <a:noFill/>
        </p:spPr>
        <p:txBody>
          <a:bodyPr>
            <a:normAutofit/>
          </a:bodyPr>
          <a:lstStyle/>
          <a:p>
            <a:pPr eaLnBrk="1" hangingPunct="1"/>
            <a:r>
              <a:rPr lang="en-US" sz="4800" b="1" err="1">
                <a:solidFill>
                  <a:srgbClr val="FFFF00"/>
                </a:solidFill>
                <a:latin typeface="Times New Roman" panose="02020603050405020304" pitchFamily="18" charset="0"/>
                <a:ea typeface="ＭＳ Ｐゴシック" pitchFamily="34" charset="-128"/>
                <a:cs typeface="Times New Roman" panose="02020603050405020304" pitchFamily="18" charset="0"/>
              </a:rPr>
              <a:t>Xử</a:t>
            </a:r>
            <a:r>
              <a:rPr lang="en-US" sz="4800" b="1">
                <a:solidFill>
                  <a:srgbClr val="FFFF00"/>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rgbClr val="FFFF00"/>
                </a:solidFill>
                <a:latin typeface="Times New Roman" panose="02020603050405020304" pitchFamily="18" charset="0"/>
                <a:ea typeface="ＭＳ Ｐゴシック" pitchFamily="34" charset="-128"/>
                <a:cs typeface="Times New Roman" panose="02020603050405020304" pitchFamily="18" charset="0"/>
              </a:rPr>
              <a:t>Lý</a:t>
            </a:r>
            <a:r>
              <a:rPr lang="en-US" sz="4800" b="1">
                <a:solidFill>
                  <a:srgbClr val="FFFF00"/>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rgbClr val="FFFF00"/>
                </a:solidFill>
                <a:latin typeface="Times New Roman" panose="02020603050405020304" pitchFamily="18" charset="0"/>
                <a:ea typeface="ＭＳ Ｐゴシック" pitchFamily="34" charset="-128"/>
                <a:cs typeface="Times New Roman" panose="02020603050405020304" pitchFamily="18" charset="0"/>
              </a:rPr>
              <a:t>Cách Trung Thực </a:t>
            </a:r>
            <a:endParaRPr lang="en-US" sz="480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
        <p:nvSpPr>
          <p:cNvPr id="64516" name="Rectangle 6"/>
          <p:cNvSpPr>
            <a:spLocks noGrp="1" noChangeArrowheads="1"/>
          </p:cNvSpPr>
          <p:nvPr>
            <p:ph type="subTitle" idx="1"/>
          </p:nvPr>
        </p:nvSpPr>
        <p:spPr>
          <a:xfrm>
            <a:off x="1524000" y="5643717"/>
            <a:ext cx="8001000" cy="1214283"/>
          </a:xfrm>
          <a:solidFill>
            <a:schemeClr val="bg1"/>
          </a:solidFill>
        </p:spPr>
        <p:txBody>
          <a:bodyPr>
            <a:noAutofit/>
          </a:bodyPr>
          <a:lstStyle/>
          <a:p>
            <a:pPr eaLnBrk="1" hangingPunct="1"/>
            <a:r>
              <a:rPr lang="ja-JP" altLang="en-US" sz="4000" b="1">
                <a:latin typeface="Times New Roman" panose="02020603050405020304" pitchFamily="18" charset="0"/>
                <a:ea typeface="ＭＳ Ｐゴシック" pitchFamily="34" charset="-128"/>
                <a:cs typeface="Times New Roman" panose="02020603050405020304" pitchFamily="18" charset="0"/>
              </a:rPr>
              <a:t>“</a:t>
            </a:r>
            <a:r>
              <a:rPr lang="en-US" altLang="ja-JP" sz="4000" b="1" err="1">
                <a:latin typeface="Times New Roman" panose="02020603050405020304" pitchFamily="18" charset="0"/>
                <a:ea typeface="ＭＳ Ｐゴシック" pitchFamily="34" charset="-128"/>
                <a:cs typeface="Times New Roman" panose="02020603050405020304" pitchFamily="18" charset="0"/>
              </a:rPr>
              <a:t>Được</a:t>
            </a:r>
            <a:r>
              <a:rPr lang="en-US" altLang="ja-JP" sz="4000" b="1">
                <a:latin typeface="Times New Roman" panose="02020603050405020304" pitchFamily="18" charset="0"/>
                <a:ea typeface="ＭＳ Ｐゴシック" pitchFamily="34" charset="-128"/>
                <a:cs typeface="Times New Roman" panose="02020603050405020304" pitchFamily="18" charset="0"/>
              </a:rPr>
              <a:t> </a:t>
            </a:r>
            <a:r>
              <a:rPr lang="en-US" altLang="ja-JP" sz="4000" b="1" err="1">
                <a:latin typeface="Times New Roman" panose="02020603050405020304" pitchFamily="18" charset="0"/>
                <a:ea typeface="ＭＳ Ｐゴシック" pitchFamily="34" charset="-128"/>
                <a:cs typeface="Times New Roman" panose="02020603050405020304" pitchFamily="18" charset="0"/>
              </a:rPr>
              <a:t>rồi</a:t>
            </a:r>
            <a:r>
              <a:rPr lang="en-US" altLang="ja-JP" sz="4000" b="1">
                <a:latin typeface="Times New Roman" panose="02020603050405020304" pitchFamily="18" charset="0"/>
                <a:ea typeface="ＭＳ Ｐゴシック" pitchFamily="34" charset="-128"/>
                <a:cs typeface="Times New Roman" panose="02020603050405020304" pitchFamily="18" charset="0"/>
              </a:rPr>
              <a:t>, </a:t>
            </a:r>
            <a:r>
              <a:rPr lang="en-US" altLang="ja-JP" sz="4000" b="1" err="1">
                <a:latin typeface="Times New Roman" panose="02020603050405020304" pitchFamily="18" charset="0"/>
                <a:ea typeface="ＭＳ Ｐゴシック" pitchFamily="34" charset="-128"/>
                <a:cs typeface="Times New Roman" panose="02020603050405020304" pitchFamily="18" charset="0"/>
              </a:rPr>
              <a:t>tôi</a:t>
            </a:r>
            <a:r>
              <a:rPr lang="en-US" altLang="ja-JP" sz="4000" b="1">
                <a:latin typeface="Times New Roman" panose="02020603050405020304" pitchFamily="18" charset="0"/>
                <a:ea typeface="ＭＳ Ｐゴシック" pitchFamily="34" charset="-128"/>
                <a:cs typeface="Times New Roman" panose="02020603050405020304" pitchFamily="18" charset="0"/>
              </a:rPr>
              <a:t> </a:t>
            </a:r>
            <a:r>
              <a:rPr lang="en-US" altLang="ja-JP" sz="4000" b="1" err="1">
                <a:latin typeface="Times New Roman" panose="02020603050405020304" pitchFamily="18" charset="0"/>
                <a:ea typeface="ＭＳ Ｐゴシック" pitchFamily="34" charset="-128"/>
                <a:cs typeface="Times New Roman" panose="02020603050405020304" pitchFamily="18" charset="0"/>
              </a:rPr>
              <a:t>lấy</a:t>
            </a:r>
            <a:r>
              <a:rPr lang="en-US" altLang="ja-JP" sz="4000" b="1">
                <a:latin typeface="Times New Roman" panose="02020603050405020304" pitchFamily="18" charset="0"/>
                <a:ea typeface="ＭＳ Ｐゴシック" pitchFamily="34" charset="-128"/>
                <a:cs typeface="Times New Roman" panose="02020603050405020304" pitchFamily="18" charset="0"/>
              </a:rPr>
              <a:t> </a:t>
            </a:r>
            <a:r>
              <a:rPr lang="en-US" altLang="ja-JP" sz="4000" b="1" err="1">
                <a:latin typeface="Times New Roman" panose="02020603050405020304" pitchFamily="18" charset="0"/>
                <a:ea typeface="ＭＳ Ｐゴシック" pitchFamily="34" charset="-128"/>
                <a:cs typeface="Times New Roman" panose="02020603050405020304" pitchFamily="18" charset="0"/>
              </a:rPr>
              <a:t>lại</a:t>
            </a:r>
            <a:r>
              <a:rPr lang="en-US" altLang="ja-JP" sz="4000" b="1">
                <a:latin typeface="Times New Roman" panose="02020603050405020304" pitchFamily="18" charset="0"/>
                <a:ea typeface="ＭＳ Ｐゴシック" pitchFamily="34" charset="-128"/>
                <a:cs typeface="Times New Roman" panose="02020603050405020304" pitchFamily="18" charset="0"/>
              </a:rPr>
              <a:t> ý </a:t>
            </a:r>
            <a:r>
              <a:rPr lang="en-US" altLang="ja-JP" sz="4000" b="1" err="1">
                <a:latin typeface="Times New Roman" panose="02020603050405020304" pitchFamily="18" charset="0"/>
                <a:ea typeface="ＭＳ Ｐゴシック" pitchFamily="34" charset="-128"/>
                <a:cs typeface="Times New Roman" panose="02020603050405020304" pitchFamily="18" charset="0"/>
              </a:rPr>
              <a:t>đó</a:t>
            </a:r>
            <a:r>
              <a:rPr lang="en-US" altLang="ja-JP" sz="4000" b="1">
                <a:latin typeface="Times New Roman" panose="02020603050405020304" pitchFamily="18" charset="0"/>
                <a:ea typeface="ＭＳ Ｐゴシック" pitchFamily="34" charset="-128"/>
                <a:cs typeface="Times New Roman" panose="02020603050405020304" pitchFamily="18" charset="0"/>
              </a:rPr>
              <a:t>. </a:t>
            </a:r>
            <a:br>
              <a:rPr lang="en-US" altLang="ja-JP" sz="4000" b="1">
                <a:latin typeface="Times New Roman" panose="02020603050405020304" pitchFamily="18" charset="0"/>
                <a:ea typeface="ＭＳ Ｐゴシック" pitchFamily="34" charset="-128"/>
                <a:cs typeface="Times New Roman" panose="02020603050405020304" pitchFamily="18" charset="0"/>
              </a:rPr>
            </a:br>
            <a:r>
              <a:rPr lang="en-US" altLang="ja-JP" sz="4000" b="1">
                <a:latin typeface="Times New Roman" panose="02020603050405020304" pitchFamily="18" charset="0"/>
                <a:ea typeface="ＭＳ Ｐゴシック" pitchFamily="34" charset="-128"/>
                <a:cs typeface="Times New Roman" panose="02020603050405020304" pitchFamily="18" charset="0"/>
              </a:rPr>
              <a:t>Đó không phải là </a:t>
            </a:r>
            <a:r>
              <a:rPr lang="en-US" altLang="ja-JP" sz="4000" b="1" err="1">
                <a:latin typeface="Times New Roman" panose="02020603050405020304" pitchFamily="18" charset="0"/>
                <a:ea typeface="ＭＳ Ｐゴシック" pitchFamily="34" charset="-128"/>
                <a:cs typeface="Times New Roman" panose="02020603050405020304" pitchFamily="18" charset="0"/>
              </a:rPr>
              <a:t>bài</a:t>
            </a:r>
            <a:r>
              <a:rPr lang="en-US" altLang="ja-JP" sz="4000" b="1">
                <a:latin typeface="Times New Roman" panose="02020603050405020304" pitchFamily="18" charset="0"/>
                <a:ea typeface="ＭＳ Ｐゴシック" pitchFamily="34" charset="-128"/>
                <a:cs typeface="Times New Roman" panose="02020603050405020304" pitchFamily="18" charset="0"/>
              </a:rPr>
              <a:t> </a:t>
            </a:r>
            <a:r>
              <a:rPr lang="en-US" altLang="ja-JP" sz="4000" b="1" err="1">
                <a:latin typeface="Times New Roman" panose="02020603050405020304" pitchFamily="18" charset="0"/>
                <a:ea typeface="ＭＳ Ｐゴシック" pitchFamily="34" charset="-128"/>
                <a:cs typeface="Times New Roman" panose="02020603050405020304" pitchFamily="18" charset="0"/>
              </a:rPr>
              <a:t>giảng</a:t>
            </a:r>
            <a:r>
              <a:rPr lang="en-US" altLang="ja-JP" sz="4000" b="1">
                <a:latin typeface="Times New Roman" panose="02020603050405020304" pitchFamily="18" charset="0"/>
                <a:ea typeface="ＭＳ Ｐゴシック" pitchFamily="34" charset="-128"/>
                <a:cs typeface="Times New Roman" panose="02020603050405020304" pitchFamily="18" charset="0"/>
              </a:rPr>
              <a:t> </a:t>
            </a:r>
            <a:r>
              <a:rPr lang="en-US" altLang="ja-JP" sz="4000" b="1" err="1">
                <a:latin typeface="Times New Roman" panose="02020603050405020304" pitchFamily="18" charset="0"/>
                <a:ea typeface="ＭＳ Ｐゴシック" pitchFamily="34" charset="-128"/>
                <a:cs typeface="Times New Roman" panose="02020603050405020304" pitchFamily="18" charset="0"/>
              </a:rPr>
              <a:t>tệ</a:t>
            </a:r>
            <a:r>
              <a:rPr lang="en-US" altLang="ja-JP" sz="4000" b="1">
                <a:latin typeface="Times New Roman" panose="02020603050405020304" pitchFamily="18" charset="0"/>
                <a:ea typeface="ＭＳ Ｐゴシック" pitchFamily="34" charset="-128"/>
                <a:cs typeface="Times New Roman" panose="02020603050405020304" pitchFamily="18" charset="0"/>
              </a:rPr>
              <a:t>!</a:t>
            </a:r>
            <a:r>
              <a:rPr lang="ja-JP" altLang="en-US" sz="4000" b="1">
                <a:latin typeface="Times New Roman" panose="02020603050405020304" pitchFamily="18" charset="0"/>
                <a:ea typeface="ＭＳ Ｐゴシック" pitchFamily="34" charset="-128"/>
                <a:cs typeface="Times New Roman" panose="02020603050405020304" pitchFamily="18" charset="0"/>
              </a:rPr>
              <a:t>”</a:t>
            </a:r>
            <a:endParaRPr lang="en-US" sz="4000" b="1">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03141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4515" name="Text Box 3"/>
          <p:cNvSpPr txBox="1">
            <a:spLocks noChangeArrowheads="1"/>
          </p:cNvSpPr>
          <p:nvPr/>
        </p:nvSpPr>
        <p:spPr bwMode="auto">
          <a:xfrm>
            <a:off x="1523999" y="1600200"/>
            <a:ext cx="9713495" cy="397031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US" sz="3600" b="1" u="sng" err="1">
                <a:solidFill>
                  <a:schemeClr val="bg1"/>
                </a:solidFill>
                <a:latin typeface="Times New Roman" panose="02020603050405020304" pitchFamily="18" charset="0"/>
                <a:cs typeface="Times New Roman" panose="02020603050405020304" pitchFamily="18" charset="0"/>
              </a:rPr>
              <a:t>Bốn</a:t>
            </a:r>
            <a:r>
              <a:rPr lang="en-US" sz="3600" b="1" u="sng">
                <a:solidFill>
                  <a:schemeClr val="bg1"/>
                </a:solidFill>
                <a:latin typeface="Times New Roman" panose="02020603050405020304" pitchFamily="18" charset="0"/>
                <a:cs typeface="Times New Roman" panose="02020603050405020304" pitchFamily="18" charset="0"/>
              </a:rPr>
              <a:t> </a:t>
            </a:r>
            <a:r>
              <a:rPr lang="en-US" sz="3600" b="1" u="sng" err="1">
                <a:solidFill>
                  <a:schemeClr val="bg1"/>
                </a:solidFill>
                <a:latin typeface="Times New Roman" panose="02020603050405020304" pitchFamily="18" charset="0"/>
                <a:cs typeface="Times New Roman" panose="02020603050405020304" pitchFamily="18" charset="0"/>
              </a:rPr>
              <a:t>lựa</a:t>
            </a:r>
            <a:r>
              <a:rPr lang="en-US" sz="3600" b="1" u="sng">
                <a:solidFill>
                  <a:schemeClr val="bg1"/>
                </a:solidFill>
                <a:latin typeface="Times New Roman" panose="02020603050405020304" pitchFamily="18" charset="0"/>
                <a:cs typeface="Times New Roman" panose="02020603050405020304" pitchFamily="18" charset="0"/>
              </a:rPr>
              <a:t> </a:t>
            </a:r>
            <a:r>
              <a:rPr lang="en-US" sz="3600" b="1" u="sng" err="1">
                <a:solidFill>
                  <a:schemeClr val="bg1"/>
                </a:solidFill>
                <a:latin typeface="Times New Roman" panose="02020603050405020304" pitchFamily="18" charset="0"/>
                <a:cs typeface="Times New Roman" panose="02020603050405020304" pitchFamily="18" charset="0"/>
              </a:rPr>
              <a:t>chọn</a:t>
            </a:r>
            <a:r>
              <a:rPr lang="en-US" sz="3600" b="1" u="sng">
                <a:solidFill>
                  <a:schemeClr val="bg1"/>
                </a:solidFill>
                <a:latin typeface="Times New Roman" panose="02020603050405020304" pitchFamily="18" charset="0"/>
                <a:cs typeface="Times New Roman" panose="02020603050405020304" pitchFamily="18" charset="0"/>
              </a:rPr>
              <a:t>:</a:t>
            </a:r>
            <a:endParaRPr lang="en-US" sz="3600" b="1">
              <a:solidFill>
                <a:schemeClr val="bg1"/>
              </a:solidFill>
              <a:latin typeface="Times New Roman" panose="02020603050405020304" pitchFamily="18" charset="0"/>
              <a:cs typeface="Times New Roman" panose="02020603050405020304" pitchFamily="18" charset="0"/>
            </a:endParaRPr>
          </a:p>
          <a:p>
            <a:pPr marL="571500" indent="-571500" eaLnBrk="1" hangingPunct="1">
              <a:spcBef>
                <a:spcPct val="50000"/>
              </a:spcBef>
              <a:buFont typeface="Wingdings" panose="05000000000000000000" pitchFamily="2" charset="2"/>
              <a:buChar char="Ø"/>
              <a:defRPr/>
            </a:pP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Đem</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viết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lên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bục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endParaRPr lang="en-US" sz="3600" b="1">
              <a:solidFill>
                <a:schemeClr val="bg1"/>
              </a:solidFill>
              <a:latin typeface="Times New Roman" panose="02020603050405020304" pitchFamily="18" charset="0"/>
              <a:cs typeface="Times New Roman" panose="02020603050405020304" pitchFamily="18" charset="0"/>
            </a:endParaRPr>
          </a:p>
          <a:p>
            <a:pPr marL="571500" indent="-571500">
              <a:spcBef>
                <a:spcPct val="50000"/>
              </a:spcBef>
              <a:buFont typeface="Wingdings" panose="05000000000000000000" pitchFamily="2" charset="2"/>
              <a:buChar char="Ø"/>
              <a:defRPr/>
            </a:pPr>
            <a:r>
              <a:rPr lang="en-US" sz="3600" b="1">
                <a:solidFill>
                  <a:schemeClr val="bg1"/>
                </a:solidFill>
                <a:latin typeface="Times New Roman" panose="02020603050405020304" pitchFamily="18" charset="0"/>
                <a:cs typeface="Times New Roman" panose="02020603050405020304" pitchFamily="18" charset="0"/>
              </a:rPr>
              <a:t> Thu </a:t>
            </a:r>
            <a:r>
              <a:rPr lang="en-US" sz="3600" b="1" err="1">
                <a:solidFill>
                  <a:schemeClr val="bg1"/>
                </a:solidFill>
                <a:latin typeface="Times New Roman" panose="02020603050405020304" pitchFamily="18" charset="0"/>
                <a:cs typeface="Times New Roman" panose="02020603050405020304" pitchFamily="18" charset="0"/>
              </a:rPr>
              <a:t>gọn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thành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bố</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cục trong một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trang</a:t>
            </a:r>
            <a:r>
              <a:rPr lang="en-US" sz="3600" b="1">
                <a:solidFill>
                  <a:schemeClr val="bg1"/>
                </a:solidFill>
                <a:latin typeface="Times New Roman" panose="02020603050405020304" pitchFamily="18" charset="0"/>
                <a:cs typeface="Times New Roman" panose="02020603050405020304" pitchFamily="18" charset="0"/>
              </a:rPr>
              <a:t> giấy</a:t>
            </a:r>
          </a:p>
          <a:p>
            <a:pPr marL="571500" indent="-571500" eaLnBrk="1" hangingPunct="1">
              <a:spcBef>
                <a:spcPct val="50000"/>
              </a:spcBef>
              <a:buFont typeface="Wingdings" panose="05000000000000000000" pitchFamily="2" charset="2"/>
              <a:buChar char="Ø"/>
              <a:defRPr/>
            </a:pP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Học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thuộc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trước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rồi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theo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từng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lời</a:t>
            </a:r>
            <a:r>
              <a:rPr lang="en-US" sz="3600" b="1">
                <a:solidFill>
                  <a:schemeClr val="bg1"/>
                </a:solidFill>
                <a:latin typeface="Times New Roman" panose="02020603050405020304" pitchFamily="18" charset="0"/>
                <a:cs typeface="Times New Roman" panose="02020603050405020304" pitchFamily="18" charset="0"/>
              </a:rPr>
              <a:t>. </a:t>
            </a:r>
          </a:p>
          <a:p>
            <a:pPr marL="571500" indent="-571500" eaLnBrk="1" hangingPunct="1">
              <a:spcBef>
                <a:spcPct val="50000"/>
              </a:spcBef>
              <a:buFont typeface="Wingdings" panose="05000000000000000000" pitchFamily="2" charset="2"/>
              <a:buChar char="Ø"/>
              <a:defRPr/>
            </a:pP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ứng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khẩu</a:t>
            </a: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58373" name="Rectangle 5"/>
          <p:cNvSpPr>
            <a:spLocks noGrp="1" noChangeArrowheads="1"/>
          </p:cNvSpPr>
          <p:nvPr>
            <p:ph type="title" idx="4294967295"/>
          </p:nvPr>
        </p:nvSpPr>
        <p:spPr>
          <a:xfrm>
            <a:off x="252249" y="0"/>
            <a:ext cx="11590706" cy="1417638"/>
          </a:xfrm>
          <a:solidFill>
            <a:schemeClr val="accent1">
              <a:lumMod val="40000"/>
              <a:lumOff val="60000"/>
            </a:schemeClr>
          </a:solidFill>
        </p:spPr>
        <p:txBody>
          <a:bodyPr>
            <a:normAutofit/>
          </a:bodyPr>
          <a:lstStyle/>
          <a:p>
            <a:pPr algn="ctr" eaLnBrk="1" hangingPunct="1"/>
            <a:r>
              <a:rPr lang="en-US" b="1" err="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Điều</a:t>
            </a:r>
            <a:r>
              <a:rPr lang="en-US" b="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Cần</a:t>
            </a:r>
            <a:r>
              <a:rPr lang="en-US" b="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Làm</a:t>
            </a:r>
            <a:r>
              <a:rPr lang="en-US" b="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Với</a:t>
            </a:r>
            <a:r>
              <a:rPr lang="en-US" b="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Phần</a:t>
            </a:r>
            <a:r>
              <a:rPr lang="en-US" b="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Ghi</a:t>
            </a:r>
            <a:r>
              <a:rPr lang="en-US" b="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Chép</a:t>
            </a:r>
            <a:r>
              <a:rPr lang="en-US" b="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Bài</a:t>
            </a:r>
            <a:r>
              <a:rPr lang="en-US" b="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 </a:t>
            </a:r>
            <a:r>
              <a:rPr lang="en-US" b="1" err="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Giảng</a:t>
            </a:r>
            <a:endParaRPr lang="en-US" b="1">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8207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Hands typing on a computer keyboard&#10;&#10;Description automatically generated with medium confidence">
            <a:extLst>
              <a:ext uri="{FF2B5EF4-FFF2-40B4-BE49-F238E27FC236}">
                <a16:creationId xmlns:a16="http://schemas.microsoft.com/office/drawing/2014/main" id="{7C69E89D-A577-EB99-5D5A-4A9629565FB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1409" b="-1"/>
          <a:stretch/>
        </p:blipFill>
        <p:spPr>
          <a:xfrm>
            <a:off x="4117521" y="10"/>
            <a:ext cx="8074479" cy="6857990"/>
          </a:xfrm>
          <a:prstGeom prst="rect">
            <a:avLst/>
          </a:prstGeom>
        </p:spPr>
      </p:pic>
      <p:sp>
        <p:nvSpPr>
          <p:cNvPr id="2" name="Title 1">
            <a:extLst>
              <a:ext uri="{FF2B5EF4-FFF2-40B4-BE49-F238E27FC236}">
                <a16:creationId xmlns:a16="http://schemas.microsoft.com/office/drawing/2014/main" id="{2DD64AB1-7855-8CEB-71A7-6FB19B26205E}"/>
              </a:ext>
            </a:extLst>
          </p:cNvPr>
          <p:cNvSpPr>
            <a:spLocks noGrp="1"/>
          </p:cNvSpPr>
          <p:nvPr>
            <p:ph type="title"/>
          </p:nvPr>
        </p:nvSpPr>
        <p:spPr>
          <a:xfrm>
            <a:off x="429776" y="235498"/>
            <a:ext cx="6488382" cy="1884704"/>
          </a:xfrm>
          <a:solidFill>
            <a:schemeClr val="tx1"/>
          </a:solidFill>
        </p:spPr>
        <p:txBody>
          <a:bodyPr vert="horz" lIns="91440" tIns="45720" rIns="91440" bIns="45720" rtlCol="0" anchor="ctr">
            <a:noAutofit/>
          </a:bodyPr>
          <a:lstStyle/>
          <a:p>
            <a:pPr algn="ctr"/>
            <a:r>
              <a:rPr lang="en-US" sz="5400" b="1">
                <a:solidFill>
                  <a:schemeClr val="bg1"/>
                </a:solidFill>
                <a:effectLst/>
                <a:latin typeface="Times New Roman" panose="02020603050405020304" pitchFamily="18" charset="0"/>
                <a:ea typeface="Calibri" panose="020F0502020204030204" pitchFamily="34" charset="0"/>
              </a:rPr>
              <a:t>V</a:t>
            </a:r>
            <a:r>
              <a:rPr lang="vi-VN" sz="5400" b="1">
                <a:solidFill>
                  <a:schemeClr val="bg1"/>
                </a:solidFill>
                <a:effectLst/>
                <a:latin typeface="Times New Roman" panose="02020603050405020304" pitchFamily="18" charset="0"/>
                <a:ea typeface="Calibri" panose="020F0502020204030204" pitchFamily="34" charset="0"/>
              </a:rPr>
              <a:t>IẾT </a:t>
            </a:r>
            <a:r>
              <a:rPr lang="en-US" sz="5400" b="1">
                <a:solidFill>
                  <a:schemeClr val="bg1"/>
                </a:solidFill>
                <a:effectLst/>
                <a:latin typeface="Times New Roman" panose="02020603050405020304" pitchFamily="18" charset="0"/>
                <a:ea typeface="Calibri" panose="020F0502020204030204" pitchFamily="34" charset="0"/>
              </a:rPr>
              <a:t>BÀI GIẢNG ĐỂ NGHE</a:t>
            </a:r>
            <a:endParaRPr lang="en-US" sz="5400"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DAF8373-B0AD-16C0-CCF9-0FC1BEF2F9F0}"/>
              </a:ext>
            </a:extLst>
          </p:cNvPr>
          <p:cNvSpPr txBox="1"/>
          <p:nvPr/>
        </p:nvSpPr>
        <p:spPr>
          <a:xfrm>
            <a:off x="251208" y="2355689"/>
            <a:ext cx="9229676" cy="4502301"/>
          </a:xfrm>
          <a:prstGeom prst="rect">
            <a:avLst/>
          </a:prstGeom>
          <a:solidFill>
            <a:schemeClr val="tx1"/>
          </a:solidFill>
        </p:spPr>
        <p:txBody>
          <a:bodyPr vert="horz" lIns="91440" tIns="45720" rIns="91440" bIns="45720" rtlCol="0">
            <a:normAutofit/>
          </a:bodyPr>
          <a:lstStyle/>
          <a:p>
            <a:pPr>
              <a:lnSpc>
                <a:spcPct val="90000"/>
              </a:lnSpc>
              <a:spcAft>
                <a:spcPts val="800"/>
              </a:spcAft>
            </a:pPr>
            <a:endParaRPr lang="en-US" sz="800">
              <a:solidFill>
                <a:prstClr val="white"/>
              </a:solidFill>
            </a:endParaRPr>
          </a:p>
          <a:p>
            <a:pPr marL="228600" indent="-457200">
              <a:lnSpc>
                <a:spcPct val="90000"/>
              </a:lnSpc>
              <a:spcAft>
                <a:spcPts val="800"/>
              </a:spcAft>
              <a:buFont typeface="Wingdings" panose="05000000000000000000" pitchFamily="2" charset="2"/>
              <a:buChar char="Ø"/>
            </a:pPr>
            <a:r>
              <a:rPr lang="vi-VN" sz="3200" b="1" err="1">
                <a:solidFill>
                  <a:prstClr val="white"/>
                </a:solidFill>
                <a:latin typeface="Times New Roman" charset="0"/>
              </a:rPr>
              <a:t>Viết</a:t>
            </a:r>
            <a:r>
              <a:rPr lang="vi-VN" sz="3200" b="1">
                <a:solidFill>
                  <a:prstClr val="white"/>
                </a:solidFill>
                <a:latin typeface="Times New Roman" charset="0"/>
              </a:rPr>
              <a:t> như </a:t>
            </a:r>
            <a:r>
              <a:rPr lang="vi-VN" sz="3200" b="1" err="1">
                <a:solidFill>
                  <a:prstClr val="white"/>
                </a:solidFill>
                <a:latin typeface="Times New Roman" charset="0"/>
              </a:rPr>
              <a:t>nói</a:t>
            </a:r>
            <a:r>
              <a:rPr lang="vi-VN" sz="3200" b="1">
                <a:solidFill>
                  <a:prstClr val="white"/>
                </a:solidFill>
                <a:latin typeface="Times New Roman" charset="0"/>
              </a:rPr>
              <a:t> </a:t>
            </a:r>
            <a:r>
              <a:rPr lang="vi-VN" sz="3200" b="1" err="1">
                <a:solidFill>
                  <a:prstClr val="white"/>
                </a:solidFill>
                <a:latin typeface="Times New Roman" charset="0"/>
              </a:rPr>
              <a:t>chuyện</a:t>
            </a:r>
            <a:r>
              <a:rPr lang="vi-VN" sz="3200" b="1">
                <a:solidFill>
                  <a:prstClr val="white"/>
                </a:solidFill>
                <a:latin typeface="Times New Roman" charset="0"/>
              </a:rPr>
              <a:t>, dùng </a:t>
            </a:r>
            <a:r>
              <a:rPr lang="vi-VN" sz="3200" b="1" err="1">
                <a:solidFill>
                  <a:prstClr val="white"/>
                </a:solidFill>
                <a:latin typeface="Times New Roman" charset="0"/>
              </a:rPr>
              <a:t>những</a:t>
            </a:r>
            <a:r>
              <a:rPr lang="vi-VN" sz="3200" b="1">
                <a:solidFill>
                  <a:prstClr val="white"/>
                </a:solidFill>
                <a:latin typeface="Times New Roman" charset="0"/>
              </a:rPr>
              <a:t> </a:t>
            </a:r>
            <a:r>
              <a:rPr lang="en-US" sz="3200" b="1">
                <a:solidFill>
                  <a:prstClr val="white"/>
                </a:solidFill>
                <a:latin typeface="Calibri Light" panose="020F0302020204030204"/>
              </a:rPr>
              <a:t> </a:t>
            </a:r>
            <a:r>
              <a:rPr lang="vi-VN" sz="3200" b="1">
                <a:solidFill>
                  <a:prstClr val="white"/>
                </a:solidFill>
                <a:latin typeface="Times New Roman" charset="0"/>
              </a:rPr>
              <a:t>câu ngắn</a:t>
            </a:r>
            <a:r>
              <a:rPr lang="en-US" sz="3200" b="1">
                <a:solidFill>
                  <a:prstClr val="white"/>
                </a:solidFill>
                <a:latin typeface="Times New Roman" charset="0"/>
              </a:rPr>
              <a:t> </a:t>
            </a:r>
            <a:r>
              <a:rPr lang="vi-VN" sz="3200" b="1">
                <a:solidFill>
                  <a:prstClr val="white"/>
                </a:solidFill>
                <a:latin typeface="Times New Roman" charset="0"/>
              </a:rPr>
              <a:t>gọn.</a:t>
            </a:r>
            <a:endParaRPr lang="en-US" sz="3200" b="1">
              <a:solidFill>
                <a:prstClr val="white"/>
              </a:solidFill>
              <a:latin typeface="Calibri Light" panose="020F0302020204030204"/>
            </a:endParaRPr>
          </a:p>
          <a:p>
            <a:pPr marL="457200" indent="-457200">
              <a:lnSpc>
                <a:spcPct val="90000"/>
              </a:lnSpc>
              <a:spcAft>
                <a:spcPts val="800"/>
              </a:spcAft>
              <a:buFont typeface="Wingdings" panose="05000000000000000000" pitchFamily="2" charset="2"/>
              <a:buChar char="Ø"/>
            </a:pPr>
            <a:r>
              <a:rPr lang="vi-VN" sz="3200" b="1" err="1">
                <a:solidFill>
                  <a:prstClr val="white"/>
                </a:solidFill>
                <a:latin typeface="Times New Roman" charset="0"/>
              </a:rPr>
              <a:t>Sử</a:t>
            </a:r>
            <a:r>
              <a:rPr lang="vi-VN" sz="3200" b="1">
                <a:solidFill>
                  <a:prstClr val="white"/>
                </a:solidFill>
                <a:latin typeface="Times New Roman" charset="0"/>
              </a:rPr>
              <a:t> </a:t>
            </a:r>
            <a:r>
              <a:rPr lang="vi-VN" sz="3200" b="1" err="1">
                <a:solidFill>
                  <a:prstClr val="white"/>
                </a:solidFill>
                <a:latin typeface="Times New Roman" charset="0"/>
              </a:rPr>
              <a:t>dụng</a:t>
            </a:r>
            <a:r>
              <a:rPr lang="vi-VN" sz="3200" b="1">
                <a:solidFill>
                  <a:prstClr val="white"/>
                </a:solidFill>
                <a:latin typeface="Times New Roman" charset="0"/>
              </a:rPr>
              <a:t> </a:t>
            </a:r>
            <a:r>
              <a:rPr lang="vi-VN" sz="3200" b="1" err="1">
                <a:solidFill>
                  <a:prstClr val="white"/>
                </a:solidFill>
                <a:latin typeface="Times New Roman" charset="0"/>
              </a:rPr>
              <a:t>thể chủ</a:t>
            </a:r>
            <a:r>
              <a:rPr lang="vi-VN" sz="3200" b="1">
                <a:solidFill>
                  <a:prstClr val="white"/>
                </a:solidFill>
                <a:latin typeface="Times New Roman" charset="0"/>
              </a:rPr>
              <a:t> </a:t>
            </a:r>
            <a:r>
              <a:rPr lang="vi-VN" sz="3200" b="1" err="1">
                <a:solidFill>
                  <a:prstClr val="white"/>
                </a:solidFill>
                <a:latin typeface="Times New Roman" charset="0"/>
              </a:rPr>
              <a:t>động</a:t>
            </a:r>
            <a:r>
              <a:rPr lang="vi-VN" sz="3200" b="1">
                <a:solidFill>
                  <a:prstClr val="white"/>
                </a:solidFill>
                <a:latin typeface="Times New Roman" charset="0"/>
              </a:rPr>
              <a:t> hơn </a:t>
            </a:r>
            <a:r>
              <a:rPr lang="vi-VN" sz="3200" b="1" err="1">
                <a:solidFill>
                  <a:prstClr val="white"/>
                </a:solidFill>
                <a:latin typeface="Times New Roman" charset="0"/>
              </a:rPr>
              <a:t>là</a:t>
            </a:r>
            <a:r>
              <a:rPr lang="vi-VN" sz="3200" b="1">
                <a:solidFill>
                  <a:prstClr val="white"/>
                </a:solidFill>
                <a:latin typeface="Times New Roman" charset="0"/>
              </a:rPr>
              <a:t> </a:t>
            </a:r>
            <a:r>
              <a:rPr lang="vi-VN" sz="3200" b="1" err="1">
                <a:solidFill>
                  <a:prstClr val="white"/>
                </a:solidFill>
                <a:latin typeface="Times New Roman" charset="0"/>
              </a:rPr>
              <a:t>thể bị</a:t>
            </a:r>
            <a:r>
              <a:rPr lang="vi-VN" sz="3200" b="1">
                <a:solidFill>
                  <a:prstClr val="white"/>
                </a:solidFill>
                <a:latin typeface="Times New Roman" charset="0"/>
              </a:rPr>
              <a:t> </a:t>
            </a:r>
            <a:r>
              <a:rPr lang="vi-VN" sz="3200" b="1" err="1">
                <a:solidFill>
                  <a:prstClr val="white"/>
                </a:solidFill>
                <a:latin typeface="Times New Roman" charset="0"/>
              </a:rPr>
              <a:t>động</a:t>
            </a:r>
            <a:r>
              <a:rPr lang="vi-VN" sz="3200" b="1">
                <a:solidFill>
                  <a:prstClr val="white"/>
                </a:solidFill>
                <a:latin typeface="Times New Roman" charset="0"/>
              </a:rPr>
              <a:t>.</a:t>
            </a:r>
            <a:endParaRPr lang="en-US" sz="3200" b="1">
              <a:solidFill>
                <a:prstClr val="white"/>
              </a:solidFill>
              <a:latin typeface="Calibri Light" panose="020F0302020204030204"/>
            </a:endParaRPr>
          </a:p>
          <a:p>
            <a:pPr marL="457200" indent="-457200">
              <a:lnSpc>
                <a:spcPct val="90000"/>
              </a:lnSpc>
              <a:spcAft>
                <a:spcPts val="800"/>
              </a:spcAft>
              <a:buFont typeface="Wingdings" panose="05000000000000000000" pitchFamily="2" charset="2"/>
              <a:buChar char="Ø"/>
            </a:pPr>
            <a:r>
              <a:rPr lang="vi-VN" sz="3200" b="1" err="1">
                <a:solidFill>
                  <a:prstClr val="white"/>
                </a:solidFill>
                <a:latin typeface="Times New Roman" charset="0"/>
              </a:rPr>
              <a:t>Tạo</a:t>
            </a:r>
            <a:r>
              <a:rPr lang="vi-VN" sz="3200" b="1">
                <a:solidFill>
                  <a:prstClr val="white"/>
                </a:solidFill>
                <a:latin typeface="Times New Roman" charset="0"/>
              </a:rPr>
              <a:t> </a:t>
            </a:r>
            <a:r>
              <a:rPr lang="vi-VN" sz="3200" b="1" err="1">
                <a:solidFill>
                  <a:prstClr val="white"/>
                </a:solidFill>
                <a:latin typeface="Times New Roman" charset="0"/>
              </a:rPr>
              <a:t>những</a:t>
            </a:r>
            <a:r>
              <a:rPr lang="vi-VN" sz="3200" b="1">
                <a:solidFill>
                  <a:prstClr val="white"/>
                </a:solidFill>
                <a:latin typeface="Times New Roman" charset="0"/>
              </a:rPr>
              <a:t> </a:t>
            </a:r>
            <a:r>
              <a:rPr lang="vi-VN" sz="3200" b="1" err="1">
                <a:solidFill>
                  <a:prstClr val="white"/>
                </a:solidFill>
                <a:latin typeface="Times New Roman" charset="0"/>
              </a:rPr>
              <a:t>cuộc</a:t>
            </a:r>
            <a:r>
              <a:rPr lang="vi-VN" sz="3200" b="1">
                <a:solidFill>
                  <a:prstClr val="white"/>
                </a:solidFill>
                <a:latin typeface="Times New Roman" charset="0"/>
              </a:rPr>
              <a:t> </a:t>
            </a:r>
            <a:r>
              <a:rPr lang="vi-VN" sz="3200" b="1" err="1">
                <a:solidFill>
                  <a:prstClr val="white"/>
                </a:solidFill>
                <a:latin typeface="Times New Roman" charset="0"/>
              </a:rPr>
              <a:t>hội</a:t>
            </a:r>
            <a:r>
              <a:rPr lang="vi-VN" sz="3200" b="1">
                <a:solidFill>
                  <a:prstClr val="white"/>
                </a:solidFill>
                <a:latin typeface="Times New Roman" charset="0"/>
              </a:rPr>
              <a:t> </a:t>
            </a:r>
            <a:r>
              <a:rPr lang="vi-VN" sz="3200" b="1" err="1">
                <a:solidFill>
                  <a:prstClr val="white"/>
                </a:solidFill>
                <a:latin typeface="Times New Roman" charset="0"/>
              </a:rPr>
              <a:t>thoại</a:t>
            </a:r>
            <a:r>
              <a:rPr lang="vi-VN" sz="3200" b="1">
                <a:solidFill>
                  <a:prstClr val="white"/>
                </a:solidFill>
                <a:latin typeface="Times New Roman" charset="0"/>
              </a:rPr>
              <a:t> </a:t>
            </a:r>
            <a:r>
              <a:rPr lang="vi-VN" sz="3200" b="1" err="1">
                <a:solidFill>
                  <a:prstClr val="white"/>
                </a:solidFill>
                <a:latin typeface="Times New Roman" charset="0"/>
              </a:rPr>
              <a:t>giữa</a:t>
            </a:r>
            <a:r>
              <a:rPr lang="vi-VN" sz="3200" b="1">
                <a:solidFill>
                  <a:prstClr val="white"/>
                </a:solidFill>
                <a:latin typeface="Times New Roman" charset="0"/>
              </a:rPr>
              <a:t> </a:t>
            </a:r>
            <a:r>
              <a:rPr lang="vi-VN" sz="3200" b="1" err="1">
                <a:solidFill>
                  <a:prstClr val="white"/>
                </a:solidFill>
                <a:latin typeface="Times New Roman" charset="0"/>
              </a:rPr>
              <a:t>mọi</a:t>
            </a:r>
            <a:r>
              <a:rPr lang="vi-VN" sz="3200" b="1">
                <a:solidFill>
                  <a:prstClr val="white"/>
                </a:solidFill>
                <a:latin typeface="Times New Roman" charset="0"/>
              </a:rPr>
              <a:t> </a:t>
            </a:r>
            <a:r>
              <a:rPr lang="vi-VN" sz="3200" b="1" err="1">
                <a:solidFill>
                  <a:prstClr val="white"/>
                </a:solidFill>
                <a:latin typeface="Times New Roman" charset="0"/>
              </a:rPr>
              <a:t>người</a:t>
            </a:r>
            <a:r>
              <a:rPr lang="vi-VN" sz="3200" b="1">
                <a:solidFill>
                  <a:prstClr val="white"/>
                </a:solidFill>
                <a:latin typeface="Times New Roman" charset="0"/>
              </a:rPr>
              <a:t> bằng </a:t>
            </a:r>
            <a:r>
              <a:rPr lang="vi-VN" sz="3200" b="1" err="1">
                <a:solidFill>
                  <a:prstClr val="white"/>
                </a:solidFill>
                <a:latin typeface="Times New Roman" charset="0"/>
              </a:rPr>
              <a:t>cách</a:t>
            </a:r>
            <a:r>
              <a:rPr lang="vi-VN" sz="3200" b="1">
                <a:solidFill>
                  <a:prstClr val="white"/>
                </a:solidFill>
                <a:latin typeface="Times New Roman" charset="0"/>
              </a:rPr>
              <a:t> </a:t>
            </a:r>
            <a:r>
              <a:rPr lang="vi-VN" sz="3200" b="1" err="1">
                <a:solidFill>
                  <a:prstClr val="white"/>
                </a:solidFill>
                <a:latin typeface="Times New Roman" charset="0"/>
              </a:rPr>
              <a:t>sử</a:t>
            </a:r>
            <a:r>
              <a:rPr lang="vi-VN" sz="3200" b="1">
                <a:solidFill>
                  <a:prstClr val="white"/>
                </a:solidFill>
                <a:latin typeface="Times New Roman" charset="0"/>
              </a:rPr>
              <a:t> </a:t>
            </a:r>
            <a:r>
              <a:rPr lang="vi-VN" sz="3200" b="1" err="1">
                <a:solidFill>
                  <a:prstClr val="white"/>
                </a:solidFill>
                <a:latin typeface="Times New Roman" charset="0"/>
              </a:rPr>
              <a:t>dụng</a:t>
            </a:r>
            <a:r>
              <a:rPr lang="vi-VN" sz="3200" b="1">
                <a:solidFill>
                  <a:prstClr val="white"/>
                </a:solidFill>
                <a:latin typeface="Times New Roman" charset="0"/>
              </a:rPr>
              <a:t> các </a:t>
            </a:r>
            <a:r>
              <a:rPr lang="vi-VN" sz="3200" b="1" err="1">
                <a:solidFill>
                  <a:prstClr val="white"/>
                </a:solidFill>
                <a:latin typeface="Times New Roman" charset="0"/>
              </a:rPr>
              <a:t>dấu</a:t>
            </a:r>
            <a:r>
              <a:rPr lang="vi-VN" sz="3200" b="1">
                <a:solidFill>
                  <a:prstClr val="white"/>
                </a:solidFill>
                <a:latin typeface="Times New Roman" charset="0"/>
              </a:rPr>
              <a:t> </a:t>
            </a:r>
            <a:r>
              <a:rPr lang="vi-VN" sz="3200" b="1" err="1">
                <a:solidFill>
                  <a:prstClr val="white"/>
                </a:solidFill>
                <a:latin typeface="Times New Roman" charset="0"/>
              </a:rPr>
              <a:t>ngoặc</a:t>
            </a:r>
            <a:r>
              <a:rPr lang="vi-VN" sz="3200" b="1">
                <a:solidFill>
                  <a:prstClr val="white"/>
                </a:solidFill>
                <a:latin typeface="Times New Roman" charset="0"/>
              </a:rPr>
              <a:t> </a:t>
            </a:r>
            <a:r>
              <a:rPr lang="vi-VN" sz="3200" b="1" err="1">
                <a:solidFill>
                  <a:prstClr val="white"/>
                </a:solidFill>
                <a:latin typeface="Times New Roman" charset="0"/>
              </a:rPr>
              <a:t>kép</a:t>
            </a:r>
            <a:r>
              <a:rPr lang="vi-VN" sz="3200" b="1">
                <a:solidFill>
                  <a:prstClr val="white"/>
                </a:solidFill>
                <a:latin typeface="Times New Roman" charset="0"/>
              </a:rPr>
              <a:t>.</a:t>
            </a:r>
            <a:endParaRPr lang="en-US" sz="3200" b="1">
              <a:solidFill>
                <a:prstClr val="white"/>
              </a:solidFill>
              <a:latin typeface="Calibri Light" panose="020F0302020204030204"/>
            </a:endParaRPr>
          </a:p>
          <a:p>
            <a:pPr marL="228600" indent="-457200">
              <a:lnSpc>
                <a:spcPct val="90000"/>
              </a:lnSpc>
              <a:spcAft>
                <a:spcPts val="800"/>
              </a:spcAft>
              <a:buFont typeface="Wingdings" panose="05000000000000000000" pitchFamily="2" charset="2"/>
              <a:buChar char="Ø"/>
            </a:pPr>
            <a:r>
              <a:rPr lang="vi-VN" sz="3200" b="1">
                <a:solidFill>
                  <a:prstClr val="white"/>
                </a:solidFill>
                <a:latin typeface="Times New Roman" charset="0"/>
              </a:rPr>
              <a:t>Dùng từ ngữ đơn và quen thuộc.</a:t>
            </a:r>
            <a:endParaRPr lang="en-US" sz="3200" b="1">
              <a:solidFill>
                <a:prstClr val="white"/>
              </a:solidFill>
              <a:latin typeface="Calibri Light" panose="020F0302020204030204"/>
            </a:endParaRPr>
          </a:p>
          <a:p>
            <a:pPr marL="457200" indent="-457200">
              <a:lnSpc>
                <a:spcPct val="90000"/>
              </a:lnSpc>
              <a:spcAft>
                <a:spcPts val="800"/>
              </a:spcAft>
              <a:buFont typeface="Wingdings" panose="05000000000000000000" pitchFamily="2" charset="2"/>
              <a:buChar char="Ø"/>
            </a:pPr>
            <a:r>
              <a:rPr lang="vi-VN" sz="3200" b="1">
                <a:solidFill>
                  <a:prstClr val="white"/>
                </a:solidFill>
                <a:latin typeface="Times New Roman" charset="0"/>
              </a:rPr>
              <a:t>Hãy nhạy bén với từ ngữ bạn</a:t>
            </a:r>
            <a:r>
              <a:rPr lang="en-US" sz="3200" b="1">
                <a:solidFill>
                  <a:prstClr val="white"/>
                </a:solidFill>
                <a:latin typeface="Times New Roman" charset="0"/>
              </a:rPr>
              <a:t> </a:t>
            </a:r>
            <a:r>
              <a:rPr lang="en-US" sz="3200" b="1" err="1">
                <a:solidFill>
                  <a:prstClr val="white"/>
                </a:solidFill>
                <a:latin typeface="Times New Roman" charset="0"/>
              </a:rPr>
              <a:t>dùng</a:t>
            </a:r>
            <a:r>
              <a:rPr lang="vi-VN" sz="3200" b="1">
                <a:solidFill>
                  <a:prstClr val="white"/>
                </a:solidFill>
                <a:latin typeface="Times New Roman" charset="0"/>
              </a:rPr>
              <a:t>.</a:t>
            </a:r>
            <a:endParaRPr lang="en-US" sz="3200" b="1">
              <a:solidFill>
                <a:prstClr val="white"/>
              </a:solidFill>
              <a:latin typeface="Calibri Light" panose="020F0302020204030204"/>
            </a:endParaRPr>
          </a:p>
        </p:txBody>
      </p:sp>
    </p:spTree>
    <p:extLst>
      <p:ext uri="{BB962C8B-B14F-4D97-AF65-F5344CB8AC3E}">
        <p14:creationId xmlns:p14="http://schemas.microsoft.com/office/powerpoint/2010/main" val="12410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1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2319532" y="1412875"/>
            <a:ext cx="7698676" cy="1323439"/>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4000" b="1" err="1">
                <a:solidFill>
                  <a:schemeClr val="bg1"/>
                </a:solidFill>
                <a:latin typeface="Times New Roman" panose="02020603050405020304" pitchFamily="18" charset="0"/>
                <a:cs typeface="Times New Roman" panose="02020603050405020304" pitchFamily="18" charset="0"/>
              </a:rPr>
              <a:t>Một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số</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bài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giảng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rõ</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ràng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chẳng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khác</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nào</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tiếng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Hê-bơ-rơ</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cổ</a:t>
            </a:r>
            <a:r>
              <a:rPr lang="en-US" sz="4000" b="1">
                <a:solidFill>
                  <a:schemeClr val="bg1"/>
                </a:solidFill>
                <a:latin typeface="Times New Roman" panose="02020603050405020304" pitchFamily="18" charset="0"/>
                <a:cs typeface="Times New Roman" panose="02020603050405020304" pitchFamily="18" charset="0"/>
              </a:rPr>
              <a:t>!</a:t>
            </a:r>
          </a:p>
        </p:txBody>
      </p:sp>
      <p:sp>
        <p:nvSpPr>
          <p:cNvPr id="7171" name="Rectangle 6"/>
          <p:cNvSpPr>
            <a:spLocks noGrp="1" noChangeArrowheads="1"/>
          </p:cNvSpPr>
          <p:nvPr>
            <p:ph type="title" idx="4294967295"/>
          </p:nvPr>
        </p:nvSpPr>
        <p:spPr>
          <a:xfrm>
            <a:off x="1383322" y="-13991"/>
            <a:ext cx="9729019" cy="1390650"/>
          </a:xfrm>
        </p:spPr>
        <p:txBody>
          <a:bodyPr>
            <a:normAutofit/>
          </a:bodyPr>
          <a:lstStyle/>
          <a:p>
            <a:pPr algn="ctr" eaLnBrk="1" hangingPunct="1"/>
            <a:r>
              <a:rPr lang="en-US" sz="5400" b="1" err="1">
                <a:solidFill>
                  <a:schemeClr val="bg1"/>
                </a:solidFill>
                <a:latin typeface="Times New Roman" panose="02020603050405020304" pitchFamily="18" charset="0"/>
                <a:ea typeface="ＭＳ Ｐゴシック" pitchFamily="34" charset="-128"/>
                <a:cs typeface="Times New Roman" panose="02020603050405020304" pitchFamily="18" charset="0"/>
              </a:rPr>
              <a:t>Để</a:t>
            </a:r>
            <a:r>
              <a:rPr lang="en-US" sz="5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5400" b="1" err="1">
                <a:solidFill>
                  <a:schemeClr val="bg1"/>
                </a:solidFill>
                <a:latin typeface="Times New Roman" panose="02020603050405020304" pitchFamily="18" charset="0"/>
                <a:ea typeface="ＭＳ Ｐゴシック" pitchFamily="34" charset="-128"/>
                <a:cs typeface="Times New Roman" panose="02020603050405020304" pitchFamily="18" charset="0"/>
              </a:rPr>
              <a:t>Giảng</a:t>
            </a:r>
            <a:r>
              <a:rPr lang="en-US" sz="5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5400" b="1" err="1">
                <a:solidFill>
                  <a:schemeClr val="bg1"/>
                </a:solidFill>
                <a:latin typeface="Times New Roman" panose="02020603050405020304" pitchFamily="18" charset="0"/>
                <a:ea typeface="ＭＳ Ｐゴシック" pitchFamily="34" charset="-128"/>
                <a:cs typeface="Times New Roman" panose="02020603050405020304" pitchFamily="18" charset="0"/>
              </a:rPr>
              <a:t>Cách</a:t>
            </a:r>
            <a:r>
              <a:rPr lang="en-US" sz="5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5400" b="1" err="1">
                <a:solidFill>
                  <a:schemeClr val="bg1"/>
                </a:solidFill>
                <a:latin typeface="Times New Roman" panose="02020603050405020304" pitchFamily="18" charset="0"/>
                <a:ea typeface="ＭＳ Ｐゴシック" pitchFamily="34" charset="-128"/>
                <a:cs typeface="Times New Roman" panose="02020603050405020304" pitchFamily="18" charset="0"/>
              </a:rPr>
              <a:t>Rõ</a:t>
            </a:r>
            <a:r>
              <a:rPr lang="en-US" sz="5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5400" b="1" err="1">
                <a:solidFill>
                  <a:schemeClr val="bg1"/>
                </a:solidFill>
                <a:latin typeface="Times New Roman" panose="02020603050405020304" pitchFamily="18" charset="0"/>
                <a:ea typeface="ＭＳ Ｐゴシック" pitchFamily="34" charset="-128"/>
                <a:cs typeface="Times New Roman" panose="02020603050405020304" pitchFamily="18" charset="0"/>
              </a:rPr>
              <a:t>Ràng</a:t>
            </a:r>
            <a:endParaRPr lang="en-US" sz="5400" b="1">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7172" name="Picture 6" descr="C:\Users\scott.EASTRIDGE\AppData\Local\Microsoft\Windows\Temporary Internet Files\Content.IE5\HWPUPM1S\Poor-present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90838"/>
            <a:ext cx="91440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9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386870" cy="2987164"/>
          </a:xfrm>
          <a:solidFill>
            <a:schemeClr val="bg1">
              <a:lumMod val="85000"/>
            </a:schemeClr>
          </a:solidFill>
        </p:spPr>
        <p:txBody>
          <a:bodyPr vert="horz" lIns="91440" tIns="45720" rIns="91440" bIns="45720" rtlCol="0" anchor="ctr">
            <a:noAutofit/>
          </a:bodyPr>
          <a:lstStyle/>
          <a:p>
            <a:pPr algn="ctr"/>
            <a:r>
              <a:rPr lang="en-US" sz="3600" b="1">
                <a:effectLst/>
                <a:latin typeface="Times New Roman" panose="02020603050405020304" pitchFamily="18" charset="0"/>
                <a:cs typeface="Times New Roman" panose="02020603050405020304" pitchFamily="18" charset="0"/>
              </a:rPr>
              <a:t>TẦM QUAN TRỌNG CỦA </a:t>
            </a:r>
            <a:br>
              <a:rPr lang="en-US" sz="3600" b="1">
                <a:effectLst/>
                <a:latin typeface="Times New Roman" panose="02020603050405020304" pitchFamily="18" charset="0"/>
                <a:cs typeface="Times New Roman" panose="02020603050405020304" pitchFamily="18" charset="0"/>
              </a:rPr>
            </a:br>
            <a:r>
              <a:rPr lang="en-US" sz="3600" b="1">
                <a:effectLst/>
                <a:latin typeface="Times New Roman" panose="02020603050405020304" pitchFamily="18" charset="0"/>
                <a:cs typeface="Times New Roman" panose="02020603050405020304" pitchFamily="18" charset="0"/>
              </a:rPr>
              <a:t>GIẢNG GIẢI KINH </a:t>
            </a:r>
            <a:endParaRPr lang="en-US" sz="3600" b="1">
              <a:latin typeface="Times New Roman" panose="02020603050405020304" pitchFamily="18" charset="0"/>
              <a:cs typeface="Times New Roman" panose="02020603050405020304" pitchFamily="18" charset="0"/>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5010878" y="3332747"/>
            <a:ext cx="6989911" cy="3407266"/>
          </a:xfrm>
          <a:prstGeom prst="rect">
            <a:avLst/>
          </a:prstGeom>
        </p:spPr>
        <p:txBody>
          <a:bodyPr vert="horz" lIns="91440" tIns="45720" rIns="91440" bIns="45720" rtlCol="0" anchor="ctr">
            <a:noAutofit/>
          </a:bodyPr>
          <a:lstStyle/>
          <a:p>
            <a:pPr>
              <a:lnSpc>
                <a:spcPct val="90000"/>
              </a:lnSpc>
              <a:spcAft>
                <a:spcPts val="600"/>
              </a:spcAft>
            </a:pPr>
            <a:r>
              <a:rPr lang="en-US" sz="3600" b="1" err="1">
                <a:solidFill>
                  <a:schemeClr val="bg1"/>
                </a:solidFill>
                <a:latin typeface="Times New Roman" panose="02020603050405020304" pitchFamily="18" charset="0"/>
                <a:cs typeface="Times New Roman" panose="02020603050405020304" pitchFamily="18" charset="0"/>
              </a:rPr>
              <a:t>Giảng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có </a:t>
            </a:r>
            <a:r>
              <a:rPr lang="en-US" sz="3600" b="1" err="1">
                <a:solidFill>
                  <a:schemeClr val="bg1"/>
                </a:solidFill>
                <a:latin typeface="Times New Roman" panose="02020603050405020304" pitchFamily="18" charset="0"/>
                <a:cs typeface="Times New Roman" panose="02020603050405020304" pitchFamily="18" charset="0"/>
              </a:rPr>
              <a:t>thẩm</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quyền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và</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sức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mạnh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cố</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hữu</a:t>
            </a:r>
            <a:r>
              <a:rPr lang="en-US" sz="3600" b="1">
                <a:solidFill>
                  <a:schemeClr val="bg1"/>
                </a:solidFill>
                <a:latin typeface="Times New Roman" panose="02020603050405020304" pitchFamily="18" charset="0"/>
                <a:cs typeface="Times New Roman" panose="02020603050405020304" pitchFamily="18" charset="0"/>
              </a:rPr>
              <a:t>.</a:t>
            </a:r>
          </a:p>
          <a:p>
            <a:pPr>
              <a:lnSpc>
                <a:spcPct val="90000"/>
              </a:lnSpc>
              <a:spcAft>
                <a:spcPts val="600"/>
              </a:spcAft>
            </a:pPr>
            <a:endParaRPr lang="en-US" sz="1400" b="1">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chú ý của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26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C99C-CE0F-4A59-8CC1-E539E5629D15}"/>
              </a:ext>
            </a:extLst>
          </p:cNvPr>
          <p:cNvSpPr>
            <a:spLocks noGrp="1"/>
          </p:cNvSpPr>
          <p:nvPr>
            <p:ph type="title"/>
          </p:nvPr>
        </p:nvSpPr>
        <p:spPr>
          <a:xfrm>
            <a:off x="1" y="1"/>
            <a:ext cx="12121662" cy="1262590"/>
          </a:xfrm>
        </p:spPr>
        <p:txBody>
          <a:bodyPr>
            <a:normAutofit/>
          </a:bodyPr>
          <a:lstStyle/>
          <a:p>
            <a:pPr algn="ctr"/>
            <a:r>
              <a:rPr lang="en-US" sz="6000" b="1" err="1">
                <a:solidFill>
                  <a:schemeClr val="bg1"/>
                </a:solidFill>
                <a:latin typeface="Times New Roman" panose="02020603050405020304" pitchFamily="18" charset="0"/>
                <a:cs typeface="Times New Roman" panose="02020603050405020304" pitchFamily="18" charset="0"/>
              </a:rPr>
              <a:t>Trở</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Ngại</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ea typeface="ＭＳ Ｐゴシック" pitchFamily="34" charset="-128"/>
                <a:cs typeface="Times New Roman" panose="02020603050405020304" pitchFamily="18" charset="0"/>
              </a:rPr>
              <a:t>Ngăn</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Sự</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Rõ</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Ràng</a:t>
            </a:r>
            <a:endParaRPr lang="en-US" sz="6000"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C07B20B-0A3B-42EB-8141-5C0CE28CF7E9}"/>
              </a:ext>
            </a:extLst>
          </p:cNvPr>
          <p:cNvSpPr txBox="1"/>
          <p:nvPr/>
        </p:nvSpPr>
        <p:spPr>
          <a:xfrm>
            <a:off x="733927" y="4080158"/>
            <a:ext cx="9673389"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b="1" err="1">
                <a:solidFill>
                  <a:schemeClr val="bg1"/>
                </a:solidFill>
                <a:latin typeface="Times New Roman" panose="02020603050405020304" pitchFamily="18" charset="0"/>
                <a:cs typeface="Times New Roman" panose="02020603050405020304" pitchFamily="18" charset="0"/>
              </a:rPr>
              <a:t>Chúng</a:t>
            </a:r>
            <a:r>
              <a:rPr lang="en-US" sz="3200" b="1">
                <a:solidFill>
                  <a:schemeClr val="bg1"/>
                </a:solidFill>
                <a:latin typeface="Times New Roman" panose="02020603050405020304" pitchFamily="18" charset="0"/>
                <a:cs typeface="Times New Roman" panose="02020603050405020304" pitchFamily="18" charset="0"/>
              </a:rPr>
              <a:t> ta </a:t>
            </a:r>
            <a:r>
              <a:rPr lang="en-US" sz="3200" b="1" err="1">
                <a:solidFill>
                  <a:schemeClr val="bg1"/>
                </a:solidFill>
                <a:latin typeface="Times New Roman" panose="02020603050405020304" pitchFamily="18" charset="0"/>
                <a:cs typeface="Times New Roman" panose="02020603050405020304" pitchFamily="18" charset="0"/>
              </a:rPr>
              <a:t>không</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nhìn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thấy</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những</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chỗ</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thụt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dòng</a:t>
            </a:r>
            <a:r>
              <a:rPr lang="en-US" sz="3200" b="1">
                <a:solidFill>
                  <a:schemeClr val="bg1"/>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en-US" sz="3200" b="1" err="1">
                <a:solidFill>
                  <a:schemeClr val="bg1"/>
                </a:solidFill>
                <a:latin typeface="Times New Roman" panose="02020603050405020304" pitchFamily="18" charset="0"/>
                <a:cs typeface="Times New Roman" panose="02020603050405020304" pitchFamily="18" charset="0"/>
              </a:rPr>
              <a:t>Chúng</a:t>
            </a:r>
            <a:r>
              <a:rPr lang="en-US" sz="3200" b="1">
                <a:solidFill>
                  <a:schemeClr val="bg1"/>
                </a:solidFill>
                <a:latin typeface="Times New Roman" panose="02020603050405020304" pitchFamily="18" charset="0"/>
                <a:cs typeface="Times New Roman" panose="02020603050405020304" pitchFamily="18" charset="0"/>
              </a:rPr>
              <a:t> ta </a:t>
            </a:r>
            <a:r>
              <a:rPr lang="en-US" sz="3200" b="1" err="1">
                <a:solidFill>
                  <a:schemeClr val="bg1"/>
                </a:solidFill>
                <a:latin typeface="Times New Roman" panose="02020603050405020304" pitchFamily="18" charset="0"/>
                <a:cs typeface="Times New Roman" panose="02020603050405020304" pitchFamily="18" charset="0"/>
              </a:rPr>
              <a:t>không</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nhìn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thấy</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dấu</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chấm</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câu</a:t>
            </a:r>
            <a:r>
              <a:rPr lang="en-US" sz="3200" b="1">
                <a:solidFill>
                  <a:schemeClr val="bg1"/>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en-US" sz="3200" b="1" err="1">
                <a:solidFill>
                  <a:schemeClr val="bg1"/>
                </a:solidFill>
                <a:latin typeface="Times New Roman" panose="02020603050405020304" pitchFamily="18" charset="0"/>
                <a:cs typeface="Times New Roman" panose="02020603050405020304" pitchFamily="18" charset="0"/>
              </a:rPr>
              <a:t>Chúng</a:t>
            </a:r>
            <a:r>
              <a:rPr lang="en-US" sz="3200" b="1">
                <a:solidFill>
                  <a:schemeClr val="bg1"/>
                </a:solidFill>
                <a:latin typeface="Times New Roman" panose="02020603050405020304" pitchFamily="18" charset="0"/>
                <a:cs typeface="Times New Roman" panose="02020603050405020304" pitchFamily="18" charset="0"/>
              </a:rPr>
              <a:t> ta </a:t>
            </a:r>
            <a:r>
              <a:rPr lang="en-US" sz="3200" b="1" err="1">
                <a:solidFill>
                  <a:schemeClr val="bg1"/>
                </a:solidFill>
                <a:latin typeface="Times New Roman" panose="02020603050405020304" pitchFamily="18" charset="0"/>
                <a:cs typeface="Times New Roman" panose="02020603050405020304" pitchFamily="18" charset="0"/>
              </a:rPr>
              <a:t>không</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được</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đọc</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lại</a:t>
            </a:r>
            <a:r>
              <a:rPr lang="en-US" sz="3200" b="1">
                <a:solidFill>
                  <a:schemeClr val="bg1"/>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51B046A-6537-4BAB-B77B-2FE3F355BD99}"/>
              </a:ext>
            </a:extLst>
          </p:cNvPr>
          <p:cNvSpPr txBox="1"/>
          <p:nvPr/>
        </p:nvSpPr>
        <p:spPr>
          <a:xfrm>
            <a:off x="949487" y="1384510"/>
            <a:ext cx="10031767" cy="2062103"/>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Đôi khi tín hữu không biết mục sư đang cố gắng </a:t>
            </a:r>
            <a:r>
              <a:rPr lang="en-US" sz="3200" b="1" err="1">
                <a:solidFill>
                  <a:schemeClr val="bg1"/>
                </a:solidFill>
                <a:latin typeface="Times New Roman" panose="02020603050405020304" pitchFamily="18" charset="0"/>
                <a:cs typeface="Times New Roman" panose="02020603050405020304" pitchFamily="18" charset="0"/>
              </a:rPr>
              <a:t>truyền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thông</a:t>
            </a:r>
            <a:r>
              <a:rPr lang="en-US" sz="3200" b="1">
                <a:solidFill>
                  <a:schemeClr val="bg1"/>
                </a:solidFill>
                <a:latin typeface="Times New Roman" panose="02020603050405020304" pitchFamily="18" charset="0"/>
                <a:cs typeface="Times New Roman" panose="02020603050405020304" pitchFamily="18" charset="0"/>
              </a:rPr>
              <a:t> điều gì. </a:t>
            </a:r>
            <a:r>
              <a:rPr lang="en-US" sz="3200" b="1" err="1">
                <a:solidFill>
                  <a:schemeClr val="bg1"/>
                </a:solidFill>
                <a:latin typeface="Times New Roman" panose="02020603050405020304" pitchFamily="18" charset="0"/>
                <a:cs typeface="Times New Roman" panose="02020603050405020304" pitchFamily="18" charset="0"/>
              </a:rPr>
              <a:t>Có</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thể</a:t>
            </a:r>
            <a:r>
              <a:rPr lang="en-US" sz="3200" b="1">
                <a:solidFill>
                  <a:schemeClr val="bg1"/>
                </a:solidFill>
                <a:latin typeface="Times New Roman" panose="02020603050405020304" pitchFamily="18" charset="0"/>
                <a:cs typeface="Times New Roman" panose="02020603050405020304" pitchFamily="18" charset="0"/>
              </a:rPr>
              <a:t> họ hiểu mọi định </a:t>
            </a:r>
            <a:r>
              <a:rPr lang="en-US" sz="3200" b="1" err="1">
                <a:solidFill>
                  <a:schemeClr val="bg1"/>
                </a:solidFill>
                <a:latin typeface="Times New Roman" panose="02020603050405020304" pitchFamily="18" charset="0"/>
                <a:cs typeface="Times New Roman" panose="02020603050405020304" pitchFamily="18" charset="0"/>
              </a:rPr>
              <a:t>nghĩa</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và</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mọi</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từ</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được</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nói</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ra.</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Nhưng</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kết</a:t>
            </a:r>
            <a:r>
              <a:rPr lang="en-US" sz="3200" b="1">
                <a:solidFill>
                  <a:schemeClr val="bg1"/>
                </a:solidFill>
                <a:latin typeface="Times New Roman" panose="02020603050405020304" pitchFamily="18" charset="0"/>
                <a:cs typeface="Times New Roman" panose="02020603050405020304" pitchFamily="18" charset="0"/>
              </a:rPr>
              <a:t> hợp các câu văn </a:t>
            </a:r>
            <a:r>
              <a:rPr lang="en-US" sz="3200" b="1" err="1">
                <a:solidFill>
                  <a:schemeClr val="bg1"/>
                </a:solidFill>
                <a:latin typeface="Times New Roman" panose="02020603050405020304" pitchFamily="18" charset="0"/>
                <a:cs typeface="Times New Roman" panose="02020603050405020304" pitchFamily="18" charset="0"/>
              </a:rPr>
              <a:t>và</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các</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đoạn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lại</a:t>
            </a:r>
            <a:r>
              <a:rPr lang="en-US" sz="3200" b="1">
                <a:solidFill>
                  <a:schemeClr val="bg1"/>
                </a:solidFill>
                <a:latin typeface="Times New Roman" panose="02020603050405020304" pitchFamily="18" charset="0"/>
                <a:cs typeface="Times New Roman" panose="02020603050405020304" pitchFamily="18" charset="0"/>
              </a:rPr>
              <a:t> với </a:t>
            </a:r>
            <a:r>
              <a:rPr lang="en-US" sz="3200" b="1" err="1">
                <a:solidFill>
                  <a:schemeClr val="bg1"/>
                </a:solidFill>
                <a:latin typeface="Times New Roman" panose="02020603050405020304" pitchFamily="18" charset="0"/>
                <a:cs typeface="Times New Roman" panose="02020603050405020304" pitchFamily="18" charset="0"/>
              </a:rPr>
              <a:t>nhau</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thì</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họ</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bị</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rối</a:t>
            </a:r>
            <a:r>
              <a:rPr lang="en-US" sz="3200" b="1">
                <a:solidFill>
                  <a:schemeClr val="bg1"/>
                </a:solidFill>
                <a:latin typeface="Times New Roman" panose="02020603050405020304" pitchFamily="18" charset="0"/>
                <a:cs typeface="Times New Roman" panose="02020603050405020304" pitchFamily="18" charset="0"/>
              </a:rPr>
              <a:t>. Ý </a:t>
            </a:r>
            <a:r>
              <a:rPr lang="en-US" sz="3200" b="1" err="1">
                <a:solidFill>
                  <a:schemeClr val="bg1"/>
                </a:solidFill>
                <a:latin typeface="Times New Roman" panose="02020603050405020304" pitchFamily="18" charset="0"/>
                <a:cs typeface="Times New Roman" panose="02020603050405020304" pitchFamily="18" charset="0"/>
              </a:rPr>
              <a:t>tưởng</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là</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một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sự</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huyền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nhiệm</a:t>
            </a:r>
            <a:r>
              <a:rPr lang="en-US" sz="3200" b="1">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351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2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25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234227" cy="1550310"/>
          </a:xfrm>
          <a:solidFill>
            <a:schemeClr val="accent5"/>
          </a:solidFill>
        </p:spPr>
        <p:txBody>
          <a:bodyPr>
            <a:noAutofit/>
          </a:bodyPr>
          <a:lstStyle/>
          <a:p>
            <a:pPr algn="ctr"/>
            <a:r>
              <a:rPr lang="en-US" b="1">
                <a:latin typeface="Times New Roman" panose="02020603050405020304" pitchFamily="18" charset="0"/>
                <a:ea typeface="ＭＳ Ｐゴシック" pitchFamily="34" charset="-128"/>
                <a:cs typeface="Times New Roman" panose="02020603050405020304" pitchFamily="18" charset="0"/>
              </a:rPr>
              <a:t>CÁC NGUYÊN TẮC </a:t>
            </a:r>
            <a:br>
              <a:rPr lang="en-US" b="1">
                <a:latin typeface="Times New Roman" panose="02020603050405020304" pitchFamily="18" charset="0"/>
                <a:ea typeface="ＭＳ Ｐゴシック" pitchFamily="34" charset="-128"/>
                <a:cs typeface="Times New Roman" panose="02020603050405020304" pitchFamily="18" charset="0"/>
              </a:rPr>
            </a:br>
            <a:r>
              <a:rPr lang="en-US" b="1">
                <a:latin typeface="Times New Roman" panose="02020603050405020304" pitchFamily="18" charset="0"/>
                <a:ea typeface="ＭＳ Ｐゴシック" pitchFamily="34" charset="-128"/>
                <a:cs typeface="Times New Roman" panose="02020603050405020304" pitchFamily="18" charset="0"/>
              </a:rPr>
              <a:t>ĐỂ RÕ RÀNG!</a:t>
            </a:r>
            <a:endParaRPr lang="en-US" b="1">
              <a:latin typeface="Times New Roman" pitchFamily="18" charset="0"/>
              <a:cs typeface="Times New Roman" pitchFamily="18" charset="0"/>
            </a:endParaRPr>
          </a:p>
        </p:txBody>
      </p:sp>
      <p:pic>
        <p:nvPicPr>
          <p:cNvPr id="3" name="Picture 4" descr="Pointl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0" t="4576" r="8984" b="35805"/>
          <a:stretch/>
        </p:blipFill>
        <p:spPr bwMode="auto">
          <a:xfrm>
            <a:off x="7234227" y="0"/>
            <a:ext cx="4957773" cy="530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82" y="1891370"/>
            <a:ext cx="6867370" cy="1323439"/>
          </a:xfrm>
          <a:prstGeom prst="rect">
            <a:avLst/>
          </a:prstGeom>
          <a:noFill/>
        </p:spPr>
        <p:txBody>
          <a:bodyPr wrap="square" rtlCol="0">
            <a:spAutoFit/>
          </a:bodyPr>
          <a:lstStyle/>
          <a:p>
            <a:pPr marL="742950" indent="-742950">
              <a:buFontTx/>
              <a:buAutoNum type="arabicPeriod"/>
            </a:pPr>
            <a:r>
              <a:rPr lang="en-US" sz="4000" b="1" err="1">
                <a:solidFill>
                  <a:schemeClr val="bg1"/>
                </a:solidFill>
                <a:latin typeface="Times New Roman" panose="02020603050405020304" pitchFamily="18" charset="0"/>
                <a:cs typeface="Times New Roman" panose="02020603050405020304" pitchFamily="18" charset="0"/>
              </a:rPr>
              <a:t>Lặp</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lại</a:t>
            </a:r>
            <a:r>
              <a:rPr lang="en-US" sz="4000" b="1">
                <a:solidFill>
                  <a:schemeClr val="bg1"/>
                </a:solidFill>
                <a:latin typeface="Times New Roman" panose="02020603050405020304" pitchFamily="18" charset="0"/>
                <a:cs typeface="Times New Roman" panose="02020603050405020304" pitchFamily="18" charset="0"/>
              </a:rPr>
              <a:t> </a:t>
            </a:r>
          </a:p>
          <a:p>
            <a:pPr marL="742950" indent="-742950">
              <a:buFontTx/>
              <a:buAutoNum type="arabicPeriod"/>
            </a:pPr>
            <a:r>
              <a:rPr lang="en-US" sz="4000" b="1">
                <a:solidFill>
                  <a:schemeClr val="bg1"/>
                </a:solidFill>
                <a:latin typeface="Times New Roman" panose="02020603050405020304" pitchFamily="18" charset="0"/>
                <a:cs typeface="Times New Roman" panose="02020603050405020304" pitchFamily="18" charset="0"/>
              </a:rPr>
              <a:t>Nhất quán</a:t>
            </a:r>
          </a:p>
        </p:txBody>
      </p:sp>
    </p:spTree>
    <p:extLst>
      <p:ext uri="{BB962C8B-B14F-4D97-AF65-F5344CB8AC3E}">
        <p14:creationId xmlns:p14="http://schemas.microsoft.com/office/powerpoint/2010/main" val="15333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234227" cy="1550310"/>
          </a:xfrm>
          <a:solidFill>
            <a:schemeClr val="accent5"/>
          </a:solidFill>
        </p:spPr>
        <p:txBody>
          <a:bodyPr>
            <a:noAutofit/>
          </a:bodyPr>
          <a:lstStyle/>
          <a:p>
            <a:pPr algn="ctr"/>
            <a:r>
              <a:rPr lang="en-US" b="1">
                <a:latin typeface="Times New Roman" panose="02020603050405020304" pitchFamily="18" charset="0"/>
                <a:ea typeface="ＭＳ Ｐゴシック" pitchFamily="34" charset="-128"/>
                <a:cs typeface="Times New Roman" panose="02020603050405020304" pitchFamily="18" charset="0"/>
              </a:rPr>
              <a:t>CÁC NGUYÊN TẮC </a:t>
            </a:r>
            <a:br>
              <a:rPr lang="en-US" b="1">
                <a:latin typeface="Times New Roman" panose="02020603050405020304" pitchFamily="18" charset="0"/>
                <a:ea typeface="ＭＳ Ｐゴシック" pitchFamily="34" charset="-128"/>
                <a:cs typeface="Times New Roman" panose="02020603050405020304" pitchFamily="18" charset="0"/>
              </a:rPr>
            </a:br>
            <a:r>
              <a:rPr lang="en-US" b="1">
                <a:latin typeface="Times New Roman" panose="02020603050405020304" pitchFamily="18" charset="0"/>
                <a:ea typeface="ＭＳ Ｐゴシック" pitchFamily="34" charset="-128"/>
                <a:cs typeface="Times New Roman" panose="02020603050405020304" pitchFamily="18" charset="0"/>
              </a:rPr>
              <a:t>ĐỂ RÕ RÀNG!</a:t>
            </a:r>
            <a:endParaRPr lang="en-US" b="1">
              <a:latin typeface="Times New Roman" pitchFamily="18" charset="0"/>
              <a:cs typeface="Times New Roman" pitchFamily="18" charset="0"/>
            </a:endParaRPr>
          </a:p>
        </p:txBody>
      </p:sp>
      <p:pic>
        <p:nvPicPr>
          <p:cNvPr id="3" name="Picture 4" descr="Pointl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0" t="4576" r="8984" b="35805"/>
          <a:stretch/>
        </p:blipFill>
        <p:spPr bwMode="auto">
          <a:xfrm>
            <a:off x="7234227" y="0"/>
            <a:ext cx="4957773" cy="530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82" y="1891370"/>
            <a:ext cx="6867370" cy="1323439"/>
          </a:xfrm>
          <a:prstGeom prst="rect">
            <a:avLst/>
          </a:prstGeom>
          <a:noFill/>
        </p:spPr>
        <p:txBody>
          <a:bodyPr wrap="square" rtlCol="0">
            <a:spAutoFit/>
          </a:bodyPr>
          <a:lstStyle/>
          <a:p>
            <a:pPr marL="742950" indent="-742950">
              <a:buFontTx/>
              <a:buAutoNum type="arabicPeriod"/>
            </a:pPr>
            <a:r>
              <a:rPr lang="en-US" sz="4000" b="1" err="1">
                <a:solidFill>
                  <a:schemeClr val="bg1"/>
                </a:solidFill>
                <a:latin typeface="Times New Roman" panose="02020603050405020304" pitchFamily="18" charset="0"/>
                <a:cs typeface="Times New Roman" panose="02020603050405020304" pitchFamily="18" charset="0"/>
              </a:rPr>
              <a:t>Diễn đạt lại </a:t>
            </a:r>
            <a:endParaRPr lang="en-US" sz="4000" b="1">
              <a:solidFill>
                <a:schemeClr val="bg1"/>
              </a:solidFill>
              <a:latin typeface="Times New Roman" panose="02020603050405020304" pitchFamily="18" charset="0"/>
              <a:cs typeface="Times New Roman" panose="02020603050405020304" pitchFamily="18" charset="0"/>
            </a:endParaRPr>
          </a:p>
          <a:p>
            <a:pPr marL="742950" indent="-742950">
              <a:buFontTx/>
              <a:buAutoNum type="arabicPeriod"/>
            </a:pPr>
            <a:r>
              <a:rPr lang="en-US" sz="4000" b="1">
                <a:solidFill>
                  <a:schemeClr val="bg1"/>
                </a:solidFill>
                <a:latin typeface="Times New Roman" panose="02020603050405020304" pitchFamily="18" charset="0"/>
                <a:cs typeface="Times New Roman" panose="02020603050405020304" pitchFamily="18" charset="0"/>
              </a:rPr>
              <a:t>Nhất quán</a:t>
            </a:r>
          </a:p>
        </p:txBody>
      </p:sp>
      <p:sp>
        <p:nvSpPr>
          <p:cNvPr id="5" name="TextBox 4">
            <a:extLst>
              <a:ext uri="{FF2B5EF4-FFF2-40B4-BE49-F238E27FC236}">
                <a16:creationId xmlns:a16="http://schemas.microsoft.com/office/drawing/2014/main" id="{BD46212C-4700-4945-B44A-7BC8B09B130D}"/>
              </a:ext>
            </a:extLst>
          </p:cNvPr>
          <p:cNvSpPr txBox="1"/>
          <p:nvPr/>
        </p:nvSpPr>
        <p:spPr>
          <a:xfrm>
            <a:off x="1477291" y="3233691"/>
            <a:ext cx="5335479" cy="3754874"/>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I. </a:t>
            </a:r>
            <a:r>
              <a:rPr lang="en-US" sz="2800" b="1" err="1">
                <a:solidFill>
                  <a:schemeClr val="bg1"/>
                </a:solidFill>
                <a:latin typeface="Times New Roman" panose="02020603050405020304" pitchFamily="18" charset="0"/>
                <a:cs typeface="Times New Roman" panose="02020603050405020304" pitchFamily="18" charset="0"/>
              </a:rPr>
              <a:t>Nói</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những</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lời</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hòa</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nhã</a:t>
            </a:r>
            <a:r>
              <a:rPr lang="en-US" sz="2800" b="1">
                <a:solidFill>
                  <a:schemeClr val="bg1"/>
                </a:solidFill>
                <a:latin typeface="Times New Roman" panose="02020603050405020304" pitchFamily="18" charset="0"/>
                <a:cs typeface="Times New Roman" panose="02020603050405020304" pitchFamily="18" charset="0"/>
              </a:rPr>
              <a:t> </a:t>
            </a:r>
          </a:p>
          <a:p>
            <a:r>
              <a:rPr lang="en-US" sz="2800" b="1">
                <a:solidFill>
                  <a:schemeClr val="bg1"/>
                </a:solidFill>
                <a:latin typeface="Times New Roman" panose="02020603050405020304" pitchFamily="18" charset="0"/>
                <a:cs typeface="Times New Roman" panose="02020603050405020304" pitchFamily="18" charset="0"/>
              </a:rPr>
              <a:t>      1.</a:t>
            </a:r>
          </a:p>
          <a:p>
            <a:r>
              <a:rPr lang="en-US" sz="2800" b="1">
                <a:solidFill>
                  <a:schemeClr val="bg1"/>
                </a:solidFill>
                <a:latin typeface="Times New Roman" panose="02020603050405020304" pitchFamily="18" charset="0"/>
                <a:cs typeface="Times New Roman" panose="02020603050405020304" pitchFamily="18" charset="0"/>
              </a:rPr>
              <a:t>      2.</a:t>
            </a:r>
          </a:p>
          <a:p>
            <a:r>
              <a:rPr lang="en-US" sz="2800" b="1">
                <a:solidFill>
                  <a:schemeClr val="bg1"/>
                </a:solidFill>
                <a:latin typeface="Times New Roman" panose="02020603050405020304" pitchFamily="18" charset="0"/>
                <a:cs typeface="Times New Roman" panose="02020603050405020304" pitchFamily="18" charset="0"/>
              </a:rPr>
              <a:t>      3.</a:t>
            </a:r>
          </a:p>
          <a:p>
            <a:endParaRPr lang="en-US" sz="2400" b="1">
              <a:solidFill>
                <a:schemeClr val="bg1"/>
              </a:solidFill>
              <a:latin typeface="Times New Roman" panose="02020603050405020304" pitchFamily="18" charset="0"/>
              <a:cs typeface="Times New Roman" panose="02020603050405020304" pitchFamily="18" charset="0"/>
            </a:endParaRPr>
          </a:p>
          <a:p>
            <a:r>
              <a:rPr lang="en-US" sz="2800" b="1">
                <a:solidFill>
                  <a:schemeClr val="bg1"/>
                </a:solidFill>
                <a:latin typeface="Times New Roman" panose="02020603050405020304" pitchFamily="18" charset="0"/>
                <a:cs typeface="Times New Roman" panose="02020603050405020304" pitchFamily="18" charset="0"/>
              </a:rPr>
              <a:t>II. </a:t>
            </a:r>
            <a:r>
              <a:rPr lang="en-US" sz="2800" b="1" err="1">
                <a:solidFill>
                  <a:schemeClr val="bg1"/>
                </a:solidFill>
                <a:latin typeface="Times New Roman" panose="02020603050405020304" pitchFamily="18" charset="0"/>
                <a:cs typeface="Times New Roman" panose="02020603050405020304" pitchFamily="18" charset="0"/>
              </a:rPr>
              <a:t>Nói</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những</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lời</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khôn</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ngoan</a:t>
            </a:r>
            <a:r>
              <a:rPr lang="en-US" sz="2800" b="1">
                <a:solidFill>
                  <a:schemeClr val="bg1"/>
                </a:solidFill>
                <a:latin typeface="Times New Roman" panose="02020603050405020304" pitchFamily="18" charset="0"/>
                <a:cs typeface="Times New Roman" panose="02020603050405020304" pitchFamily="18" charset="0"/>
              </a:rPr>
              <a:t> </a:t>
            </a:r>
          </a:p>
          <a:p>
            <a:r>
              <a:rPr lang="en-US" sz="2800" b="1">
                <a:solidFill>
                  <a:schemeClr val="bg1"/>
                </a:solidFill>
                <a:latin typeface="Times New Roman" panose="02020603050405020304" pitchFamily="18" charset="0"/>
                <a:cs typeface="Times New Roman" panose="02020603050405020304" pitchFamily="18" charset="0"/>
              </a:rPr>
              <a:t>     1.</a:t>
            </a:r>
          </a:p>
          <a:p>
            <a:r>
              <a:rPr lang="en-US" sz="2800" b="1">
                <a:solidFill>
                  <a:schemeClr val="bg1"/>
                </a:solidFill>
                <a:latin typeface="Times New Roman" panose="02020603050405020304" pitchFamily="18" charset="0"/>
                <a:cs typeface="Times New Roman" panose="02020603050405020304" pitchFamily="18" charset="0"/>
              </a:rPr>
              <a:t>     2.</a:t>
            </a:r>
          </a:p>
          <a:p>
            <a:endParaRPr lang="en-US"/>
          </a:p>
        </p:txBody>
      </p:sp>
      <p:sp>
        <p:nvSpPr>
          <p:cNvPr id="6" name="Oval 5">
            <a:extLst>
              <a:ext uri="{FF2B5EF4-FFF2-40B4-BE49-F238E27FC236}">
                <a16:creationId xmlns:a16="http://schemas.microsoft.com/office/drawing/2014/main" id="{C06191EA-9038-4179-B00B-9C0C5DFB8264}"/>
              </a:ext>
            </a:extLst>
          </p:cNvPr>
          <p:cNvSpPr/>
          <p:nvPr/>
        </p:nvSpPr>
        <p:spPr>
          <a:xfrm>
            <a:off x="1775534" y="4083779"/>
            <a:ext cx="648070" cy="42612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AB5B853-99AD-4E05-B54D-3B129BF85E6E}"/>
              </a:ext>
            </a:extLst>
          </p:cNvPr>
          <p:cNvCxnSpPr>
            <a:cxnSpLocks/>
            <a:stCxn id="6" idx="3"/>
          </p:cNvCxnSpPr>
          <p:nvPr/>
        </p:nvCxnSpPr>
        <p:spPr>
          <a:xfrm flipH="1">
            <a:off x="1775536" y="4447502"/>
            <a:ext cx="94906" cy="69266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15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234227" cy="1522038"/>
          </a:xfrm>
          <a:solidFill>
            <a:schemeClr val="accent5"/>
          </a:solidFill>
        </p:spPr>
        <p:txBody>
          <a:bodyPr>
            <a:noAutofit/>
          </a:bodyPr>
          <a:lstStyle/>
          <a:p>
            <a:pPr algn="ctr"/>
            <a:r>
              <a:rPr lang="en-US" b="1">
                <a:latin typeface="Times New Roman" panose="02020603050405020304" pitchFamily="18" charset="0"/>
                <a:ea typeface="ＭＳ Ｐゴシック" pitchFamily="34" charset="-128"/>
                <a:cs typeface="Times New Roman" panose="02020603050405020304" pitchFamily="18" charset="0"/>
              </a:rPr>
              <a:t>CÁC NGUYÊN TẮC </a:t>
            </a:r>
            <a:br>
              <a:rPr lang="en-US" b="1">
                <a:latin typeface="Times New Roman" panose="02020603050405020304" pitchFamily="18" charset="0"/>
                <a:ea typeface="ＭＳ Ｐゴシック" pitchFamily="34" charset="-128"/>
                <a:cs typeface="Times New Roman" panose="02020603050405020304" pitchFamily="18" charset="0"/>
              </a:rPr>
            </a:br>
            <a:r>
              <a:rPr lang="en-US" b="1">
                <a:latin typeface="Times New Roman" panose="02020603050405020304" pitchFamily="18" charset="0"/>
                <a:ea typeface="ＭＳ Ｐゴシック" pitchFamily="34" charset="-128"/>
                <a:cs typeface="Times New Roman" panose="02020603050405020304" pitchFamily="18" charset="0"/>
              </a:rPr>
              <a:t>ĐỂ RÕ RÀNG!</a:t>
            </a:r>
            <a:endParaRPr lang="en-US" b="1">
              <a:latin typeface="Times New Roman" pitchFamily="18" charset="0"/>
              <a:cs typeface="Times New Roman" pitchFamily="18" charset="0"/>
            </a:endParaRPr>
          </a:p>
        </p:txBody>
      </p:sp>
      <p:pic>
        <p:nvPicPr>
          <p:cNvPr id="3" name="Picture 4" descr="Pointl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0" t="4576" r="8984" b="35805"/>
          <a:stretch/>
        </p:blipFill>
        <p:spPr bwMode="auto">
          <a:xfrm>
            <a:off x="7234227" y="0"/>
            <a:ext cx="4957773" cy="530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82" y="1891370"/>
            <a:ext cx="6867370" cy="3785652"/>
          </a:xfrm>
          <a:prstGeom prst="rect">
            <a:avLst/>
          </a:prstGeom>
          <a:noFill/>
        </p:spPr>
        <p:txBody>
          <a:bodyPr wrap="square" rtlCol="0">
            <a:spAutoFit/>
          </a:bodyPr>
          <a:lstStyle/>
          <a:p>
            <a:pPr marL="742950" indent="-742950">
              <a:buFontTx/>
              <a:buAutoNum type="arabicPeriod"/>
            </a:pPr>
            <a:r>
              <a:rPr lang="en-US" sz="4000" b="1" err="1">
                <a:solidFill>
                  <a:schemeClr val="bg1"/>
                </a:solidFill>
                <a:latin typeface="Times New Roman" panose="02020603050405020304" pitchFamily="18" charset="0"/>
                <a:cs typeface="Times New Roman" panose="02020603050405020304" pitchFamily="18" charset="0"/>
              </a:rPr>
              <a:t>Lặp</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lại</a:t>
            </a:r>
            <a:r>
              <a:rPr lang="en-US" sz="4000" b="1">
                <a:solidFill>
                  <a:schemeClr val="bg1"/>
                </a:solidFill>
                <a:latin typeface="Times New Roman" panose="02020603050405020304" pitchFamily="18" charset="0"/>
                <a:cs typeface="Times New Roman" panose="02020603050405020304" pitchFamily="18" charset="0"/>
              </a:rPr>
              <a:t> </a:t>
            </a:r>
          </a:p>
          <a:p>
            <a:pPr marL="742950" indent="-742950">
              <a:buFontTx/>
              <a:buAutoNum type="arabicPeriod"/>
            </a:pPr>
            <a:r>
              <a:rPr lang="en-US" sz="4000" b="1">
                <a:solidFill>
                  <a:schemeClr val="bg1"/>
                </a:solidFill>
                <a:latin typeface="Times New Roman" panose="02020603050405020304" pitchFamily="18" charset="0"/>
                <a:cs typeface="Times New Roman" panose="02020603050405020304" pitchFamily="18" charset="0"/>
              </a:rPr>
              <a:t>Nhất quán</a:t>
            </a:r>
          </a:p>
          <a:p>
            <a:pPr marL="742950" indent="-742950">
              <a:buFontTx/>
              <a:buAutoNum type="arabicPeriod"/>
            </a:pPr>
            <a:r>
              <a:rPr lang="en-US" sz="4000" b="1" err="1">
                <a:solidFill>
                  <a:schemeClr val="bg1"/>
                </a:solidFill>
                <a:latin typeface="Times New Roman" panose="02020603050405020304" pitchFamily="18" charset="0"/>
                <a:cs typeface="Times New Roman" panose="02020603050405020304" pitchFamily="18" charset="0"/>
              </a:rPr>
              <a:t>Nếu</a:t>
            </a:r>
            <a:r>
              <a:rPr lang="en-US" sz="4000" b="1">
                <a:solidFill>
                  <a:schemeClr val="bg1"/>
                </a:solidFill>
                <a:latin typeface="Times New Roman" panose="02020603050405020304" pitchFamily="18" charset="0"/>
                <a:cs typeface="Times New Roman" panose="02020603050405020304" pitchFamily="18" charset="0"/>
              </a:rPr>
              <a:t> </a:t>
            </a:r>
            <a:r>
              <a:rPr lang="vi-VN" sz="4000" b="1">
                <a:solidFill>
                  <a:schemeClr val="bg1"/>
                </a:solidFill>
                <a:latin typeface="Times New Roman" panose="02020603050405020304" pitchFamily="18" charset="0"/>
                <a:cs typeface="Times New Roman" panose="02020603050405020304" pitchFamily="18" charset="0"/>
              </a:rPr>
              <a:t>các </a:t>
            </a:r>
            <a:r>
              <a:rPr lang="en-US" sz="4000" b="1">
                <a:solidFill>
                  <a:schemeClr val="bg1"/>
                </a:solidFill>
                <a:latin typeface="Times New Roman" panose="02020603050405020304" pitchFamily="18" charset="0"/>
                <a:cs typeface="Times New Roman" panose="02020603050405020304" pitchFamily="18" charset="0"/>
              </a:rPr>
              <a:t>ý</a:t>
            </a:r>
            <a:r>
              <a:rPr lang="vi-VN" sz="4000" b="1">
                <a:solidFill>
                  <a:schemeClr val="bg1"/>
                </a:solidFill>
                <a:latin typeface="Times New Roman" panose="02020603050405020304" pitchFamily="18" charset="0"/>
                <a:cs typeface="Times New Roman" panose="02020603050405020304" pitchFamily="18" charset="0"/>
              </a:rPr>
              <a:t> chính </a:t>
            </a:r>
          </a:p>
          <a:p>
            <a:pPr marL="742950" indent="-742950">
              <a:buFontTx/>
              <a:buAutoNum type="arabicPeriod"/>
            </a:pPr>
            <a:r>
              <a:rPr lang="en-US" sz="4000" b="1" err="1">
                <a:solidFill>
                  <a:schemeClr val="bg1"/>
                </a:solidFill>
                <a:latin typeface="Times New Roman" panose="02020603050405020304" pitchFamily="18" charset="0"/>
                <a:cs typeface="Times New Roman" panose="02020603050405020304" pitchFamily="18" charset="0"/>
              </a:rPr>
              <a:t>Lược</a:t>
            </a:r>
            <a:r>
              <a:rPr lang="en-US" sz="4000" b="1">
                <a:solidFill>
                  <a:schemeClr val="bg1"/>
                </a:solidFill>
                <a:latin typeface="Times New Roman" panose="02020603050405020304" pitchFamily="18" charset="0"/>
                <a:cs typeface="Times New Roman" panose="02020603050405020304" pitchFamily="18" charset="0"/>
              </a:rPr>
              <a:t> qua</a:t>
            </a:r>
            <a:r>
              <a:rPr lang="vi-VN" sz="4000" b="1">
                <a:solidFill>
                  <a:schemeClr val="bg1"/>
                </a:solidFill>
                <a:latin typeface="Times New Roman" panose="02020603050405020304" pitchFamily="18" charset="0"/>
                <a:cs typeface="Times New Roman" panose="02020603050405020304" pitchFamily="18" charset="0"/>
              </a:rPr>
              <a:t> các câu KT</a:t>
            </a:r>
          </a:p>
          <a:p>
            <a:pPr marL="742950" indent="-742950">
              <a:buAutoNum type="arabicPeriod"/>
            </a:pPr>
            <a:r>
              <a:rPr lang="en-US" sz="4000" b="1">
                <a:solidFill>
                  <a:schemeClr val="bg1"/>
                </a:solidFill>
                <a:latin typeface="Times New Roman" panose="02020603050405020304" pitchFamily="18" charset="0"/>
                <a:cs typeface="Times New Roman" panose="02020603050405020304" pitchFamily="18" charset="0"/>
              </a:rPr>
              <a:t>Cử động của cơ thể</a:t>
            </a:r>
          </a:p>
          <a:p>
            <a:pPr marL="742950" indent="-742950">
              <a:buFontTx/>
              <a:buAutoNum type="arabicPeriod"/>
            </a:pPr>
            <a:r>
              <a:rPr lang="en-US" sz="4000" b="1" err="1">
                <a:solidFill>
                  <a:schemeClr val="bg1"/>
                </a:solidFill>
                <a:latin typeface="Times New Roman" panose="02020603050405020304" pitchFamily="18" charset="0"/>
                <a:cs typeface="Times New Roman" panose="02020603050405020304" pitchFamily="18" charset="0"/>
              </a:rPr>
              <a:t>Các</a:t>
            </a:r>
            <a:r>
              <a:rPr lang="en-US" sz="4000" b="1">
                <a:solidFill>
                  <a:schemeClr val="bg1"/>
                </a:solidFill>
                <a:latin typeface="Times New Roman" panose="02020603050405020304" pitchFamily="18" charset="0"/>
                <a:cs typeface="Times New Roman" panose="02020603050405020304" pitchFamily="18" charset="0"/>
              </a:rPr>
              <a:t> câu </a:t>
            </a:r>
            <a:r>
              <a:rPr lang="en-US" sz="4000" b="1" err="1">
                <a:solidFill>
                  <a:schemeClr val="bg1"/>
                </a:solidFill>
                <a:latin typeface="Times New Roman" panose="02020603050405020304" pitchFamily="18" charset="0"/>
                <a:cs typeface="Times New Roman" panose="02020603050405020304" pitchFamily="18" charset="0"/>
              </a:rPr>
              <a:t>chuyển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ý</a:t>
            </a:r>
            <a:endParaRPr lang="en-US" sz="40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36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9" dur="1000"/>
                                        <p:tgtEl>
                                          <p:spTgt spid="4">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 calcmode="lin" valueType="num">
                                      <p:cBhvr>
                                        <p:cTn id="14"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16"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221673"/>
            <a:ext cx="12373896"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0"/>
              <a:cs typeface="Arial" charset="0"/>
            </a:endParaRPr>
          </a:p>
        </p:txBody>
      </p:sp>
      <p:sp>
        <p:nvSpPr>
          <p:cNvPr id="12291" name="Text Box 3"/>
          <p:cNvSpPr txBox="1">
            <a:spLocks noChangeArrowheads="1"/>
          </p:cNvSpPr>
          <p:nvPr/>
        </p:nvSpPr>
        <p:spPr bwMode="auto">
          <a:xfrm>
            <a:off x="1919289" y="1196976"/>
            <a:ext cx="86566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chemeClr val="bg1"/>
                </a:solidFill>
                <a:cs typeface="Arial" charset="0"/>
              </a:rPr>
              <a:t>CĐ: Làm sao chúng ta biết cách phải nói với người chưa tin Chúa? (Col. 4:6c)?</a:t>
            </a:r>
          </a:p>
        </p:txBody>
      </p:sp>
      <p:sp>
        <p:nvSpPr>
          <p:cNvPr id="44036" name="Rectangle 4"/>
          <p:cNvSpPr>
            <a:spLocks noGrp="1" noChangeArrowheads="1"/>
          </p:cNvSpPr>
          <p:nvPr>
            <p:ph type="title" idx="4294967295"/>
          </p:nvPr>
        </p:nvSpPr>
        <p:spPr>
          <a:xfrm>
            <a:off x="-1" y="40643"/>
            <a:ext cx="12373897" cy="757130"/>
          </a:xfrm>
          <a:gradFill rotWithShape="0">
            <a:gsLst>
              <a:gs pos="0">
                <a:srgbClr val="FF0000"/>
              </a:gs>
              <a:gs pos="100000">
                <a:srgbClr val="760000"/>
              </a:gs>
            </a:gsLst>
            <a:path path="shape">
              <a:fillToRect l="50000" t="50000" r="50000" b="50000"/>
            </a:path>
          </a:gradFill>
          <a:effectLst>
            <a:outerShdw blurRad="63500" dist="35921" dir="2700000" algn="ctr" rotWithShape="0">
              <a:srgbClr val="000000">
                <a:alpha val="74997"/>
              </a:srgbClr>
            </a:outerShdw>
          </a:effectLst>
        </p:spPr>
        <p:txBody>
          <a:bodyPr wrap="square" anchor="t">
            <a:spAutoFit/>
          </a:bodyPr>
          <a:lstStyle/>
          <a:p>
            <a:pPr algn="ctr">
              <a:spcBef>
                <a:spcPct val="50000"/>
              </a:spcBef>
              <a:defRPr/>
            </a:pPr>
            <a:r>
              <a:rPr lang="en-US" sz="4800" b="1">
                <a:solidFill>
                  <a:srgbClr val="FFFFFF"/>
                </a:solidFill>
                <a:effectLst>
                  <a:outerShdw blurRad="38100" dist="38100" dir="2700000" algn="tl">
                    <a:srgbClr val="000000"/>
                  </a:outerShdw>
                </a:effectLst>
                <a:cs typeface="Arial" charset="0"/>
              </a:rPr>
              <a:t>CÁC CÂU CHUYỂN GIÚP CHÚNG TA TIẾN TỚI</a:t>
            </a:r>
            <a:endParaRPr lang="en-US" sz="4800" b="1">
              <a:solidFill>
                <a:srgbClr val="FFFFFF"/>
              </a:solidFill>
              <a:cs typeface="Arial" charset="0"/>
            </a:endParaRPr>
          </a:p>
        </p:txBody>
      </p:sp>
      <p:sp>
        <p:nvSpPr>
          <p:cNvPr id="32774" name="Text Box 6"/>
          <p:cNvSpPr txBox="1">
            <a:spLocks noChangeArrowheads="1"/>
          </p:cNvSpPr>
          <p:nvPr/>
        </p:nvSpPr>
        <p:spPr bwMode="auto">
          <a:xfrm>
            <a:off x="2568575" y="2328863"/>
            <a:ext cx="8077200" cy="4873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defRPr/>
            </a:pPr>
            <a:r>
              <a:rPr lang="en-US" sz="3200" b="1">
                <a:solidFill>
                  <a:schemeClr val="bg1"/>
                </a:solidFill>
                <a:cs typeface="Arial" pitchFamily="34" charset="0"/>
              </a:rPr>
              <a:t>I. </a:t>
            </a:r>
            <a:r>
              <a:rPr lang="en-US" sz="3200" b="1" err="1">
                <a:solidFill>
                  <a:schemeClr val="bg1"/>
                </a:solidFill>
                <a:cs typeface="Arial" pitchFamily="34" charset="0"/>
              </a:rPr>
              <a:t>Nói</a:t>
            </a:r>
            <a:r>
              <a:rPr lang="en-US" sz="3200" b="1">
                <a:solidFill>
                  <a:schemeClr val="bg1"/>
                </a:solidFill>
                <a:cs typeface="Arial" pitchFamily="34" charset="0"/>
              </a:rPr>
              <a:t> </a:t>
            </a:r>
            <a:r>
              <a:rPr lang="en-US" sz="3200" b="1" err="1">
                <a:solidFill>
                  <a:schemeClr val="bg1"/>
                </a:solidFill>
                <a:cs typeface="Arial" pitchFamily="34" charset="0"/>
              </a:rPr>
              <a:t>những</a:t>
            </a:r>
            <a:r>
              <a:rPr lang="en-US" sz="3200" b="1">
                <a:solidFill>
                  <a:schemeClr val="bg1"/>
                </a:solidFill>
                <a:cs typeface="Arial" pitchFamily="34" charset="0"/>
              </a:rPr>
              <a:t> </a:t>
            </a:r>
            <a:r>
              <a:rPr lang="en-US" sz="3200" b="1" err="1">
                <a:solidFill>
                  <a:schemeClr val="bg1"/>
                </a:solidFill>
                <a:cs typeface="Arial" pitchFamily="34" charset="0"/>
              </a:rPr>
              <a:t>lời</a:t>
            </a:r>
            <a:r>
              <a:rPr lang="en-US" sz="3200" b="1">
                <a:solidFill>
                  <a:schemeClr val="bg1"/>
                </a:solidFill>
                <a:cs typeface="Arial" pitchFamily="34" charset="0"/>
              </a:rPr>
              <a:t> </a:t>
            </a:r>
            <a:r>
              <a:rPr lang="en-US" sz="3200" b="1" err="1">
                <a:solidFill>
                  <a:schemeClr val="bg1"/>
                </a:solidFill>
                <a:cs typeface="Arial" pitchFamily="34" charset="0"/>
              </a:rPr>
              <a:t>hòa</a:t>
            </a:r>
            <a:r>
              <a:rPr lang="en-US" sz="3200" b="1">
                <a:solidFill>
                  <a:schemeClr val="bg1"/>
                </a:solidFill>
                <a:cs typeface="Arial" pitchFamily="34" charset="0"/>
              </a:rPr>
              <a:t> </a:t>
            </a:r>
            <a:r>
              <a:rPr lang="en-US" sz="3200" b="1" err="1">
                <a:solidFill>
                  <a:schemeClr val="bg1"/>
                </a:solidFill>
                <a:cs typeface="Arial" pitchFamily="34" charset="0"/>
              </a:rPr>
              <a:t>nhã</a:t>
            </a:r>
            <a:r>
              <a:rPr lang="en-US" sz="3200" b="1">
                <a:solidFill>
                  <a:schemeClr val="bg1"/>
                </a:solidFill>
                <a:cs typeface="Arial" pitchFamily="34" charset="0"/>
              </a:rPr>
              <a:t> (6a)</a:t>
            </a:r>
          </a:p>
        </p:txBody>
      </p:sp>
      <p:sp>
        <p:nvSpPr>
          <p:cNvPr id="12294" name="Text Box 7"/>
          <p:cNvSpPr txBox="1">
            <a:spLocks noChangeArrowheads="1"/>
          </p:cNvSpPr>
          <p:nvPr/>
        </p:nvSpPr>
        <p:spPr bwMode="auto">
          <a:xfrm>
            <a:off x="3032125" y="2882901"/>
            <a:ext cx="341153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chemeClr val="bg1"/>
                </a:solidFill>
                <a:cs typeface="Arial" charset="0"/>
              </a:rPr>
              <a:t>A.  </a:t>
            </a:r>
            <a:br>
              <a:rPr lang="en-US" sz="3200" b="1">
                <a:solidFill>
                  <a:schemeClr val="bg1"/>
                </a:solidFill>
                <a:cs typeface="Arial" charset="0"/>
              </a:rPr>
            </a:br>
            <a:r>
              <a:rPr lang="en-US" sz="3200" b="1">
                <a:solidFill>
                  <a:schemeClr val="bg1"/>
                </a:solidFill>
                <a:cs typeface="Arial" charset="0"/>
              </a:rPr>
              <a:t>B.</a:t>
            </a:r>
            <a:r>
              <a:rPr lang="en-US" sz="3600" b="1">
                <a:solidFill>
                  <a:schemeClr val="bg1"/>
                </a:solidFill>
                <a:cs typeface="Arial" charset="0"/>
              </a:rPr>
              <a:t>  </a:t>
            </a:r>
          </a:p>
        </p:txBody>
      </p:sp>
      <p:sp>
        <p:nvSpPr>
          <p:cNvPr id="44040" name="Text Box 8"/>
          <p:cNvSpPr txBox="1">
            <a:spLocks noChangeArrowheads="1"/>
          </p:cNvSpPr>
          <p:nvPr/>
        </p:nvSpPr>
        <p:spPr bwMode="auto">
          <a:xfrm>
            <a:off x="1919288" y="3879850"/>
            <a:ext cx="87487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a:solidFill>
                  <a:srgbClr val="FFFF00"/>
                </a:solidFill>
                <a:cs typeface="Arial" charset="0"/>
              </a:rPr>
              <a:t>(Các câu chuyển ý của bạn được đặt ở đây trong dấu ngoặc đơn)</a:t>
            </a:r>
          </a:p>
        </p:txBody>
      </p:sp>
      <p:sp>
        <p:nvSpPr>
          <p:cNvPr id="32777" name="Text Box 9"/>
          <p:cNvSpPr txBox="1">
            <a:spLocks noChangeArrowheads="1"/>
          </p:cNvSpPr>
          <p:nvPr/>
        </p:nvSpPr>
        <p:spPr bwMode="auto">
          <a:xfrm>
            <a:off x="3033713" y="5613401"/>
            <a:ext cx="7543800" cy="8810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a:solidFill>
                  <a:schemeClr val="bg1"/>
                </a:solidFill>
                <a:cs typeface="Arial" charset="0"/>
              </a:rPr>
              <a:t>A. </a:t>
            </a:r>
            <a:br>
              <a:rPr lang="en-US" sz="3200" b="1">
                <a:solidFill>
                  <a:schemeClr val="bg1"/>
                </a:solidFill>
                <a:cs typeface="Arial" charset="0"/>
              </a:rPr>
            </a:br>
            <a:r>
              <a:rPr lang="en-US" sz="3200" b="1">
                <a:solidFill>
                  <a:schemeClr val="bg1"/>
                </a:solidFill>
                <a:cs typeface="Arial" charset="0"/>
              </a:rPr>
              <a:t>B. </a:t>
            </a:r>
          </a:p>
        </p:txBody>
      </p:sp>
      <p:sp>
        <p:nvSpPr>
          <p:cNvPr id="12297" name="Text Box 10"/>
          <p:cNvSpPr txBox="1">
            <a:spLocks noChangeArrowheads="1"/>
          </p:cNvSpPr>
          <p:nvPr/>
        </p:nvSpPr>
        <p:spPr bwMode="auto">
          <a:xfrm>
            <a:off x="2405063" y="5084763"/>
            <a:ext cx="8077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chemeClr val="bg1"/>
                </a:solidFill>
                <a:cs typeface="Arial" charset="0"/>
              </a:rPr>
              <a:t>II. </a:t>
            </a:r>
            <a:r>
              <a:rPr lang="en-US" sz="3200" b="1" err="1">
                <a:solidFill>
                  <a:schemeClr val="bg1"/>
                </a:solidFill>
                <a:cs typeface="Arial" charset="0"/>
              </a:rPr>
              <a:t>Nói</a:t>
            </a:r>
            <a:r>
              <a:rPr lang="en-US" sz="3200" b="1">
                <a:solidFill>
                  <a:schemeClr val="bg1"/>
                </a:solidFill>
                <a:cs typeface="Arial" charset="0"/>
              </a:rPr>
              <a:t> </a:t>
            </a:r>
            <a:r>
              <a:rPr lang="en-US" sz="3200" b="1" err="1">
                <a:solidFill>
                  <a:schemeClr val="bg1"/>
                </a:solidFill>
                <a:cs typeface="Arial" charset="0"/>
              </a:rPr>
              <a:t>những</a:t>
            </a:r>
            <a:r>
              <a:rPr lang="en-US" sz="3200" b="1">
                <a:solidFill>
                  <a:schemeClr val="bg1"/>
                </a:solidFill>
                <a:cs typeface="Arial" charset="0"/>
              </a:rPr>
              <a:t> </a:t>
            </a:r>
            <a:r>
              <a:rPr lang="en-US" sz="3200" b="1" err="1">
                <a:solidFill>
                  <a:schemeClr val="bg1"/>
                </a:solidFill>
                <a:cs typeface="Arial" charset="0"/>
              </a:rPr>
              <a:t>lời</a:t>
            </a:r>
            <a:r>
              <a:rPr lang="en-US" sz="3200" b="1">
                <a:solidFill>
                  <a:schemeClr val="bg1"/>
                </a:solidFill>
                <a:cs typeface="Arial" charset="0"/>
              </a:rPr>
              <a:t> </a:t>
            </a:r>
            <a:r>
              <a:rPr lang="en-US" sz="3200" b="1" err="1">
                <a:solidFill>
                  <a:schemeClr val="bg1"/>
                </a:solidFill>
                <a:cs typeface="Arial" charset="0"/>
              </a:rPr>
              <a:t>khôn</a:t>
            </a:r>
            <a:r>
              <a:rPr lang="en-US" sz="3200" b="1">
                <a:solidFill>
                  <a:schemeClr val="bg1"/>
                </a:solidFill>
                <a:cs typeface="Arial" charset="0"/>
              </a:rPr>
              <a:t> </a:t>
            </a:r>
            <a:r>
              <a:rPr lang="en-US" sz="3200" b="1" err="1">
                <a:solidFill>
                  <a:schemeClr val="bg1"/>
                </a:solidFill>
                <a:cs typeface="Arial" charset="0"/>
              </a:rPr>
              <a:t>ngoan</a:t>
            </a:r>
            <a:r>
              <a:rPr lang="en-US" sz="3200" b="1">
                <a:solidFill>
                  <a:schemeClr val="bg1"/>
                </a:solidFill>
                <a:cs typeface="Arial" charset="0"/>
              </a:rPr>
              <a:t> (6b)</a:t>
            </a:r>
          </a:p>
        </p:txBody>
      </p:sp>
    </p:spTree>
    <p:extLst>
      <p:ext uri="{BB962C8B-B14F-4D97-AF65-F5344CB8AC3E}">
        <p14:creationId xmlns:p14="http://schemas.microsoft.com/office/powerpoint/2010/main" val="24433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750"/>
                                  </p:stCondLst>
                                  <p:childTnLst>
                                    <p:set>
                                      <p:cBhvr>
                                        <p:cTn id="6" dur="1" fill="hold">
                                          <p:stCondLst>
                                            <p:cond delay="0"/>
                                          </p:stCondLst>
                                        </p:cTn>
                                        <p:tgtEl>
                                          <p:spTgt spid="44040"/>
                                        </p:tgtEl>
                                        <p:attrNameLst>
                                          <p:attrName>style.visibility</p:attrName>
                                        </p:attrNameLst>
                                      </p:cBhvr>
                                      <p:to>
                                        <p:strVal val="visible"/>
                                      </p:to>
                                    </p:set>
                                    <p:anim calcmode="lin" valueType="num">
                                      <p:cBhvr>
                                        <p:cTn id="7" dur="500" fill="hold"/>
                                        <p:tgtEl>
                                          <p:spTgt spid="44040"/>
                                        </p:tgtEl>
                                        <p:attrNameLst>
                                          <p:attrName>ppt_w</p:attrName>
                                        </p:attrNameLst>
                                      </p:cBhvr>
                                      <p:tavLst>
                                        <p:tav tm="0">
                                          <p:val>
                                            <p:strVal val="#ppt_w*0.05"/>
                                          </p:val>
                                        </p:tav>
                                        <p:tav tm="100000">
                                          <p:val>
                                            <p:strVal val="#ppt_w"/>
                                          </p:val>
                                        </p:tav>
                                      </p:tavLst>
                                    </p:anim>
                                    <p:anim calcmode="lin" valueType="num">
                                      <p:cBhvr>
                                        <p:cTn id="8" dur="500" fill="hold"/>
                                        <p:tgtEl>
                                          <p:spTgt spid="44040"/>
                                        </p:tgtEl>
                                        <p:attrNameLst>
                                          <p:attrName>ppt_h</p:attrName>
                                        </p:attrNameLst>
                                      </p:cBhvr>
                                      <p:tavLst>
                                        <p:tav tm="0">
                                          <p:val>
                                            <p:strVal val="#ppt_h"/>
                                          </p:val>
                                        </p:tav>
                                        <p:tav tm="100000">
                                          <p:val>
                                            <p:strVal val="#ppt_h"/>
                                          </p:val>
                                        </p:tav>
                                      </p:tavLst>
                                    </p:anim>
                                    <p:anim calcmode="lin" valueType="num">
                                      <p:cBhvr>
                                        <p:cTn id="9" dur="500" fill="hold"/>
                                        <p:tgtEl>
                                          <p:spTgt spid="44040"/>
                                        </p:tgtEl>
                                        <p:attrNameLst>
                                          <p:attrName>ppt_x</p:attrName>
                                        </p:attrNameLst>
                                      </p:cBhvr>
                                      <p:tavLst>
                                        <p:tav tm="0">
                                          <p:val>
                                            <p:strVal val="#ppt_x-.2"/>
                                          </p:val>
                                        </p:tav>
                                        <p:tav tm="100000">
                                          <p:val>
                                            <p:strVal val="#ppt_x"/>
                                          </p:val>
                                        </p:tav>
                                      </p:tavLst>
                                    </p:anim>
                                    <p:anim calcmode="lin" valueType="num">
                                      <p:cBhvr>
                                        <p:cTn id="10" dur="500" fill="hold"/>
                                        <p:tgtEl>
                                          <p:spTgt spid="44040"/>
                                        </p:tgtEl>
                                        <p:attrNameLst>
                                          <p:attrName>ppt_y</p:attrName>
                                        </p:attrNameLst>
                                      </p:cBhvr>
                                      <p:tavLst>
                                        <p:tav tm="0">
                                          <p:val>
                                            <p:strVal val="#ppt_y"/>
                                          </p:val>
                                        </p:tav>
                                        <p:tav tm="100000">
                                          <p:val>
                                            <p:strVal val="#ppt_y"/>
                                          </p:val>
                                        </p:tav>
                                      </p:tavLst>
                                    </p:anim>
                                    <p:animEffect transition="in" filter="fade">
                                      <p:cBhvr>
                                        <p:cTn id="11"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0"/>
              <a:cs typeface="Arial" charset="0"/>
            </a:endParaRPr>
          </a:p>
        </p:txBody>
      </p:sp>
      <p:sp>
        <p:nvSpPr>
          <p:cNvPr id="13315" name="Text Box 3"/>
          <p:cNvSpPr txBox="1">
            <a:spLocks noChangeArrowheads="1"/>
          </p:cNvSpPr>
          <p:nvPr/>
        </p:nvSpPr>
        <p:spPr bwMode="auto">
          <a:xfrm>
            <a:off x="1919288" y="1268413"/>
            <a:ext cx="85471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chemeClr val="bg1"/>
                </a:solidFill>
                <a:cs typeface="Arial" charset="0"/>
              </a:rPr>
              <a:t>CĐ: Làm sao chúng ta biết cách phải nói với người chưa tin Chúa? (Col. 4:6c)?</a:t>
            </a:r>
          </a:p>
        </p:txBody>
      </p:sp>
      <p:sp>
        <p:nvSpPr>
          <p:cNvPr id="13316" name="Text Box 6"/>
          <p:cNvSpPr txBox="1">
            <a:spLocks noChangeArrowheads="1"/>
          </p:cNvSpPr>
          <p:nvPr/>
        </p:nvSpPr>
        <p:spPr bwMode="auto">
          <a:xfrm>
            <a:off x="2455863" y="2327276"/>
            <a:ext cx="807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chemeClr val="bg1"/>
                </a:solidFill>
                <a:cs typeface="Arial" charset="0"/>
              </a:rPr>
              <a:t>I. Nói những lời hòa nhã (6a)</a:t>
            </a:r>
          </a:p>
        </p:txBody>
      </p:sp>
      <p:sp>
        <p:nvSpPr>
          <p:cNvPr id="33798" name="Text Box 7"/>
          <p:cNvSpPr txBox="1">
            <a:spLocks noChangeArrowheads="1"/>
          </p:cNvSpPr>
          <p:nvPr/>
        </p:nvSpPr>
        <p:spPr bwMode="auto">
          <a:xfrm>
            <a:off x="2857500" y="2886076"/>
            <a:ext cx="1798638" cy="8794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a:solidFill>
                  <a:schemeClr val="bg1"/>
                </a:solidFill>
                <a:cs typeface="Arial" charset="0"/>
              </a:rPr>
              <a:t>A.  </a:t>
            </a:r>
            <a:br>
              <a:rPr lang="en-US" sz="3200" b="1">
                <a:solidFill>
                  <a:schemeClr val="bg1"/>
                </a:solidFill>
                <a:cs typeface="Arial" charset="0"/>
              </a:rPr>
            </a:br>
            <a:r>
              <a:rPr lang="en-US" sz="3200" b="1">
                <a:solidFill>
                  <a:schemeClr val="bg1"/>
                </a:solidFill>
                <a:cs typeface="Arial" charset="0"/>
              </a:rPr>
              <a:t>B.  </a:t>
            </a:r>
          </a:p>
        </p:txBody>
      </p:sp>
      <p:sp>
        <p:nvSpPr>
          <p:cNvPr id="33799" name="Text Box 9"/>
          <p:cNvSpPr txBox="1">
            <a:spLocks noChangeArrowheads="1"/>
          </p:cNvSpPr>
          <p:nvPr/>
        </p:nvSpPr>
        <p:spPr bwMode="auto">
          <a:xfrm>
            <a:off x="3030539" y="5805489"/>
            <a:ext cx="2560637" cy="8794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a:solidFill>
                  <a:schemeClr val="bg1"/>
                </a:solidFill>
                <a:cs typeface="Arial" charset="0"/>
              </a:rPr>
              <a:t>A. </a:t>
            </a:r>
            <a:br>
              <a:rPr lang="en-US" sz="3200" b="1">
                <a:solidFill>
                  <a:schemeClr val="bg1"/>
                </a:solidFill>
                <a:cs typeface="Arial" charset="0"/>
              </a:rPr>
            </a:br>
            <a:r>
              <a:rPr lang="en-US" sz="3200" b="1">
                <a:solidFill>
                  <a:schemeClr val="bg1"/>
                </a:solidFill>
                <a:cs typeface="Arial" charset="0"/>
              </a:rPr>
              <a:t>B. </a:t>
            </a:r>
          </a:p>
        </p:txBody>
      </p:sp>
      <p:sp>
        <p:nvSpPr>
          <p:cNvPr id="13319" name="Text Box 10"/>
          <p:cNvSpPr txBox="1">
            <a:spLocks noChangeArrowheads="1"/>
          </p:cNvSpPr>
          <p:nvPr/>
        </p:nvSpPr>
        <p:spPr bwMode="auto">
          <a:xfrm>
            <a:off x="2438400" y="5165726"/>
            <a:ext cx="807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chemeClr val="bg1"/>
                </a:solidFill>
                <a:cs typeface="Arial" charset="0"/>
              </a:rPr>
              <a:t>II. Nói những lời khôn ngoan (6b)</a:t>
            </a:r>
          </a:p>
        </p:txBody>
      </p:sp>
      <p:sp>
        <p:nvSpPr>
          <p:cNvPr id="11" name="WordArt 11"/>
          <p:cNvSpPr>
            <a:spLocks noChangeArrowheads="1" noChangeShapeType="1" noTextEdit="1"/>
          </p:cNvSpPr>
          <p:nvPr/>
        </p:nvSpPr>
        <p:spPr bwMode="auto">
          <a:xfrm>
            <a:off x="5232400" y="2919414"/>
            <a:ext cx="3708400" cy="642937"/>
          </a:xfrm>
          <a:prstGeom prst="rect">
            <a:avLst/>
          </a:prstGeom>
        </p:spPr>
        <p:txBody>
          <a:bodyPr wrap="none" fromWordArt="1">
            <a:prstTxWarp prst="textDoubleWave1">
              <a:avLst>
                <a:gd name="adj1" fmla="val 6500"/>
                <a:gd name="adj2" fmla="val 0"/>
              </a:avLst>
            </a:prstTxWarp>
          </a:bodyPr>
          <a:lstStyle/>
          <a:p>
            <a:pPr algn="ctr"/>
            <a:r>
              <a:rPr lang="en-US" sz="3600" kern="10" spc="-360" err="1">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Câu</a:t>
            </a:r>
            <a:r>
              <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 </a:t>
            </a:r>
            <a:r>
              <a:rPr lang="en-US" sz="3600" kern="10" spc="-360" err="1">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hỏi</a:t>
            </a:r>
            <a:r>
              <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 </a:t>
            </a:r>
            <a:r>
              <a:rPr lang="en-US" sz="3600" kern="10" spc="-360" err="1">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tu</a:t>
            </a:r>
            <a:r>
              <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 </a:t>
            </a:r>
            <a:r>
              <a:rPr lang="en-US" sz="3600" kern="10" spc="-360" err="1">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từ</a:t>
            </a:r>
            <a:endPar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endParaRPr>
          </a:p>
        </p:txBody>
      </p:sp>
      <p:sp>
        <p:nvSpPr>
          <p:cNvPr id="12" name="Text Box 8"/>
          <p:cNvSpPr txBox="1">
            <a:spLocks noChangeArrowheads="1"/>
          </p:cNvSpPr>
          <p:nvPr/>
        </p:nvSpPr>
        <p:spPr bwMode="auto">
          <a:xfrm>
            <a:off x="1725614" y="4005264"/>
            <a:ext cx="87407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a:solidFill>
                  <a:srgbClr val="FFFF00"/>
                </a:solidFill>
                <a:cs typeface="Arial" charset="0"/>
              </a:rPr>
              <a:t>(</a:t>
            </a:r>
            <a:r>
              <a:rPr lang="en-US" sz="3600" b="1" err="1">
                <a:solidFill>
                  <a:srgbClr val="FFFF00"/>
                </a:solidFill>
                <a:cs typeface="Arial" charset="0"/>
              </a:rPr>
              <a:t>Cách</a:t>
            </a:r>
            <a:r>
              <a:rPr lang="en-US" sz="3600" b="1">
                <a:solidFill>
                  <a:srgbClr val="FFFF00"/>
                </a:solidFill>
                <a:cs typeface="Arial" charset="0"/>
              </a:rPr>
              <a:t> </a:t>
            </a:r>
            <a:r>
              <a:rPr lang="en-US" sz="3600" b="1" err="1">
                <a:solidFill>
                  <a:srgbClr val="FFFF00"/>
                </a:solidFill>
                <a:cs typeface="Arial" charset="0"/>
              </a:rPr>
              <a:t>thứ</a:t>
            </a:r>
            <a:r>
              <a:rPr lang="en-US" sz="3600" b="1">
                <a:solidFill>
                  <a:srgbClr val="FFFF00"/>
                </a:solidFill>
                <a:cs typeface="Arial" charset="0"/>
              </a:rPr>
              <a:t> </a:t>
            </a:r>
            <a:r>
              <a:rPr lang="en-US" sz="3600" b="1" err="1">
                <a:solidFill>
                  <a:srgbClr val="FFFF00"/>
                </a:solidFill>
                <a:cs typeface="Arial" charset="0"/>
              </a:rPr>
              <a:t>hai</a:t>
            </a:r>
            <a:r>
              <a:rPr lang="en-US" sz="3600" b="1">
                <a:solidFill>
                  <a:srgbClr val="FFFF00"/>
                </a:solidFill>
                <a:cs typeface="Arial" charset="0"/>
              </a:rPr>
              <a:t> </a:t>
            </a:r>
            <a:r>
              <a:rPr lang="en-US" sz="3600" b="1" err="1">
                <a:solidFill>
                  <a:srgbClr val="FFFF00"/>
                </a:solidFill>
                <a:cs typeface="Arial" charset="0"/>
              </a:rPr>
              <a:t>phải</a:t>
            </a:r>
            <a:r>
              <a:rPr lang="en-US" sz="3600" b="1">
                <a:solidFill>
                  <a:srgbClr val="FFFF00"/>
                </a:solidFill>
                <a:cs typeface="Arial" charset="0"/>
              </a:rPr>
              <a:t> </a:t>
            </a:r>
            <a:r>
              <a:rPr lang="en-US" sz="3600" b="1" err="1">
                <a:solidFill>
                  <a:srgbClr val="FFFF00"/>
                </a:solidFill>
                <a:cs typeface="Arial" charset="0"/>
              </a:rPr>
              <a:t>nói</a:t>
            </a:r>
            <a:r>
              <a:rPr lang="en-US" sz="3600" b="1">
                <a:solidFill>
                  <a:srgbClr val="FFFF00"/>
                </a:solidFill>
                <a:cs typeface="Arial" charset="0"/>
              </a:rPr>
              <a:t> </a:t>
            </a:r>
            <a:r>
              <a:rPr lang="en-US" sz="3600" b="1" err="1">
                <a:solidFill>
                  <a:srgbClr val="FFFF00"/>
                </a:solidFill>
                <a:cs typeface="Arial" charset="0"/>
              </a:rPr>
              <a:t>với</a:t>
            </a:r>
            <a:r>
              <a:rPr lang="en-US" sz="3600" b="1">
                <a:solidFill>
                  <a:srgbClr val="FFFF00"/>
                </a:solidFill>
                <a:cs typeface="Arial" charset="0"/>
              </a:rPr>
              <a:t> </a:t>
            </a:r>
            <a:r>
              <a:rPr lang="en-US" sz="3600" b="1" err="1">
                <a:solidFill>
                  <a:srgbClr val="FFFF00"/>
                </a:solidFill>
                <a:cs typeface="Arial" charset="0"/>
              </a:rPr>
              <a:t>người</a:t>
            </a:r>
            <a:r>
              <a:rPr lang="en-US" sz="3600" b="1">
                <a:solidFill>
                  <a:srgbClr val="FFFF00"/>
                </a:solidFill>
                <a:cs typeface="Arial" charset="0"/>
              </a:rPr>
              <a:t> </a:t>
            </a:r>
            <a:r>
              <a:rPr lang="en-US" sz="3600" b="1" err="1">
                <a:solidFill>
                  <a:srgbClr val="FFFF00"/>
                </a:solidFill>
                <a:cs typeface="Arial" charset="0"/>
              </a:rPr>
              <a:t>chưa</a:t>
            </a:r>
            <a:r>
              <a:rPr lang="en-US" sz="3600" b="1">
                <a:solidFill>
                  <a:srgbClr val="FFFF00"/>
                </a:solidFill>
                <a:cs typeface="Arial" charset="0"/>
              </a:rPr>
              <a:t> tin </a:t>
            </a:r>
            <a:r>
              <a:rPr lang="en-US" sz="3600" b="1" err="1">
                <a:solidFill>
                  <a:srgbClr val="FFFF00"/>
                </a:solidFill>
                <a:cs typeface="Arial" charset="0"/>
              </a:rPr>
              <a:t>Chúa</a:t>
            </a:r>
            <a:r>
              <a:rPr lang="en-US" sz="3600" b="1">
                <a:solidFill>
                  <a:srgbClr val="FFFF00"/>
                </a:solidFill>
                <a:cs typeface="Arial" charset="0"/>
              </a:rPr>
              <a:t> </a:t>
            </a:r>
            <a:r>
              <a:rPr lang="en-US" sz="3600" b="1" err="1">
                <a:solidFill>
                  <a:srgbClr val="FFFF00"/>
                </a:solidFill>
                <a:cs typeface="Arial" charset="0"/>
              </a:rPr>
              <a:t>là</a:t>
            </a:r>
            <a:r>
              <a:rPr lang="en-US" sz="3600" b="1">
                <a:solidFill>
                  <a:srgbClr val="FFFF00"/>
                </a:solidFill>
                <a:cs typeface="Arial" charset="0"/>
              </a:rPr>
              <a:t> </a:t>
            </a:r>
            <a:r>
              <a:rPr lang="en-US" sz="3600" b="1" err="1">
                <a:solidFill>
                  <a:srgbClr val="FFFF00"/>
                </a:solidFill>
                <a:cs typeface="Arial" charset="0"/>
              </a:rPr>
              <a:t>gì</a:t>
            </a:r>
            <a:r>
              <a:rPr lang="en-US" sz="3600" b="1">
                <a:solidFill>
                  <a:srgbClr val="FFFF00"/>
                </a:solidFill>
                <a:cs typeface="Arial" charset="0"/>
              </a:rPr>
              <a:t>?)</a:t>
            </a:r>
          </a:p>
        </p:txBody>
      </p:sp>
      <p:sp>
        <p:nvSpPr>
          <p:cNvPr id="13" name="Rectangle 4"/>
          <p:cNvSpPr txBox="1">
            <a:spLocks noChangeArrowheads="1"/>
          </p:cNvSpPr>
          <p:nvPr/>
        </p:nvSpPr>
        <p:spPr bwMode="auto">
          <a:xfrm>
            <a:off x="2057400" y="44450"/>
            <a:ext cx="7924800"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err="1">
                <a:solidFill>
                  <a:srgbClr val="FFFFFF"/>
                </a:solidFill>
                <a:effectLst>
                  <a:outerShdw blurRad="38100" dist="38100" dir="2700000" algn="tl">
                    <a:srgbClr val="000000"/>
                  </a:outerShdw>
                </a:effectLst>
                <a:cs typeface="Arial" pitchFamily="34" charset="0"/>
              </a:rPr>
              <a:t>Các</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loại</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câu</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chuyển</a:t>
            </a:r>
            <a:r>
              <a:rPr lang="en-US" sz="4800" b="1">
                <a:solidFill>
                  <a:srgbClr val="FFFFFF"/>
                </a:solidFill>
                <a:effectLst>
                  <a:outerShdw blurRad="38100" dist="38100" dir="2700000" algn="tl">
                    <a:srgbClr val="000000"/>
                  </a:outerShdw>
                </a:effectLst>
                <a:cs typeface="Arial" pitchFamily="34" charset="0"/>
              </a:rPr>
              <a:t> ý</a:t>
            </a:r>
            <a:endParaRPr lang="en-US" sz="4800" b="1">
              <a:solidFill>
                <a:srgbClr val="FFFFFF"/>
              </a:solidFill>
              <a:cs typeface="Arial" pitchFamily="34" charset="0"/>
            </a:endParaRPr>
          </a:p>
        </p:txBody>
      </p:sp>
    </p:spTree>
    <p:extLst>
      <p:ext uri="{BB962C8B-B14F-4D97-AF65-F5344CB8AC3E}">
        <p14:creationId xmlns:p14="http://schemas.microsoft.com/office/powerpoint/2010/main" val="28570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nodeType="withGroup">
                            <p:stCondLst>
                              <p:cond delay="2750"/>
                            </p:stCondLst>
                            <p:childTnLst>
                              <p:par>
                                <p:cTn id="15" presetID="15" presetClass="entr" presetSubtype="0" fill="hold" grpId="0" nodeType="afterEffect">
                                  <p:stCondLst>
                                    <p:cond delay="75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ea typeface="ＭＳ Ｐゴシック" charset="0"/>
              <a:cs typeface="Arial" charset="0"/>
            </a:endParaRPr>
          </a:p>
        </p:txBody>
      </p:sp>
      <p:sp>
        <p:nvSpPr>
          <p:cNvPr id="14339" name="Text Box 3"/>
          <p:cNvSpPr txBox="1">
            <a:spLocks noChangeArrowheads="1"/>
          </p:cNvSpPr>
          <p:nvPr/>
        </p:nvSpPr>
        <p:spPr bwMode="auto">
          <a:xfrm>
            <a:off x="1919288" y="995364"/>
            <a:ext cx="890111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rgbClr val="FFFFFF"/>
                </a:solidFill>
                <a:cs typeface="Arial" charset="0"/>
              </a:rPr>
              <a:t>CĐ: Làm sao chúng ta biết cách phải nói với người chưa tin Chúa? (Col. 4:6c)?</a:t>
            </a:r>
          </a:p>
        </p:txBody>
      </p:sp>
      <p:sp>
        <p:nvSpPr>
          <p:cNvPr id="14340" name="Text Box 6"/>
          <p:cNvSpPr txBox="1">
            <a:spLocks noChangeArrowheads="1"/>
          </p:cNvSpPr>
          <p:nvPr/>
        </p:nvSpPr>
        <p:spPr bwMode="auto">
          <a:xfrm>
            <a:off x="2590800" y="2108200"/>
            <a:ext cx="8077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a:solidFill>
                  <a:srgbClr val="FFFFFF"/>
                </a:solidFill>
                <a:cs typeface="Arial" charset="0"/>
              </a:rPr>
              <a:t>I</a:t>
            </a:r>
            <a:r>
              <a:rPr lang="en-US" sz="3200" b="1">
                <a:solidFill>
                  <a:srgbClr val="FFFFFF"/>
                </a:solidFill>
                <a:cs typeface="Arial" charset="0"/>
              </a:rPr>
              <a:t>. Nói những lời hòa nhã (6a)</a:t>
            </a:r>
          </a:p>
        </p:txBody>
      </p:sp>
      <p:sp>
        <p:nvSpPr>
          <p:cNvPr id="14341" name="Text Box 7"/>
          <p:cNvSpPr txBox="1">
            <a:spLocks noChangeArrowheads="1"/>
          </p:cNvSpPr>
          <p:nvPr/>
        </p:nvSpPr>
        <p:spPr bwMode="auto">
          <a:xfrm>
            <a:off x="3048001" y="2667001"/>
            <a:ext cx="18954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4342" name="Text Box 9"/>
          <p:cNvSpPr txBox="1">
            <a:spLocks noChangeArrowheads="1"/>
          </p:cNvSpPr>
          <p:nvPr/>
        </p:nvSpPr>
        <p:spPr bwMode="auto">
          <a:xfrm>
            <a:off x="3048001" y="5732463"/>
            <a:ext cx="12477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4343" name="Text Box 10"/>
          <p:cNvSpPr txBox="1">
            <a:spLocks noChangeArrowheads="1"/>
          </p:cNvSpPr>
          <p:nvPr/>
        </p:nvSpPr>
        <p:spPr bwMode="auto">
          <a:xfrm>
            <a:off x="2438400" y="5213351"/>
            <a:ext cx="807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rgbClr val="FFFFFF"/>
                </a:solidFill>
                <a:cs typeface="Arial" charset="0"/>
              </a:rPr>
              <a:t>II. Nói những lời khôn ngoan (6b)</a:t>
            </a:r>
          </a:p>
        </p:txBody>
      </p:sp>
      <p:sp>
        <p:nvSpPr>
          <p:cNvPr id="11" name="WordArt 11"/>
          <p:cNvSpPr>
            <a:spLocks noChangeArrowheads="1" noChangeShapeType="1" noTextEdit="1"/>
          </p:cNvSpPr>
          <p:nvPr/>
        </p:nvSpPr>
        <p:spPr bwMode="auto">
          <a:xfrm>
            <a:off x="6019800" y="2843214"/>
            <a:ext cx="3708400" cy="644525"/>
          </a:xfrm>
          <a:prstGeom prst="rect">
            <a:avLst/>
          </a:prstGeom>
        </p:spPr>
        <p:txBody>
          <a:bodyPr wrap="none" fromWordArt="1">
            <a:prstTxWarp prst="textDoubleWave1">
              <a:avLst>
                <a:gd name="adj1" fmla="val 6500"/>
                <a:gd name="adj2" fmla="val 0"/>
              </a:avLst>
            </a:prstTxWarp>
          </a:bodyPr>
          <a:lstStyle/>
          <a:p>
            <a:pPr algn="ctr"/>
            <a:r>
              <a:rPr lang="vi-VN"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Hồi tưởng</a:t>
            </a:r>
            <a:endPar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endParaRPr>
          </a:p>
        </p:txBody>
      </p:sp>
      <p:sp>
        <p:nvSpPr>
          <p:cNvPr id="12" name="Text Box 8"/>
          <p:cNvSpPr txBox="1">
            <a:spLocks noChangeArrowheads="1"/>
          </p:cNvSpPr>
          <p:nvPr/>
        </p:nvSpPr>
        <p:spPr bwMode="auto">
          <a:xfrm>
            <a:off x="2133600" y="3663951"/>
            <a:ext cx="85344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a:solidFill>
                  <a:srgbClr val="FFFF00"/>
                </a:solidFill>
                <a:cs typeface="Arial" charset="0"/>
              </a:rPr>
              <a:t>(</a:t>
            </a:r>
            <a:r>
              <a:rPr lang="en-US" sz="3600" b="1" err="1">
                <a:solidFill>
                  <a:srgbClr val="FFFF00"/>
                </a:solidFill>
                <a:cs typeface="Arial" charset="0"/>
              </a:rPr>
              <a:t>Chúng</a:t>
            </a:r>
            <a:r>
              <a:rPr lang="en-US" sz="3600" b="1">
                <a:solidFill>
                  <a:srgbClr val="FFFF00"/>
                </a:solidFill>
                <a:cs typeface="Arial" charset="0"/>
              </a:rPr>
              <a:t> ta </a:t>
            </a:r>
            <a:r>
              <a:rPr lang="en-US" sz="3600" b="1" err="1">
                <a:solidFill>
                  <a:srgbClr val="FFFF00"/>
                </a:solidFill>
                <a:cs typeface="Arial" charset="0"/>
              </a:rPr>
              <a:t>đã</a:t>
            </a:r>
            <a:r>
              <a:rPr lang="en-US" sz="3600" b="1">
                <a:solidFill>
                  <a:srgbClr val="FFFF00"/>
                </a:solidFill>
                <a:cs typeface="Arial" charset="0"/>
              </a:rPr>
              <a:t> </a:t>
            </a:r>
            <a:r>
              <a:rPr lang="en-US" sz="3600" b="1" err="1">
                <a:solidFill>
                  <a:srgbClr val="FFFF00"/>
                </a:solidFill>
                <a:cs typeface="Arial" charset="0"/>
              </a:rPr>
              <a:t>thấy</a:t>
            </a:r>
            <a:r>
              <a:rPr lang="en-US" sz="3600" b="1">
                <a:solidFill>
                  <a:srgbClr val="FFFF00"/>
                </a:solidFill>
                <a:cs typeface="Arial" charset="0"/>
              </a:rPr>
              <a:t> </a:t>
            </a:r>
            <a:r>
              <a:rPr lang="en-US" sz="3600" b="1" err="1">
                <a:solidFill>
                  <a:srgbClr val="FFFF00"/>
                </a:solidFill>
                <a:cs typeface="Arial" charset="0"/>
              </a:rPr>
              <a:t>rằng</a:t>
            </a:r>
            <a:r>
              <a:rPr lang="en-US" sz="3600" b="1">
                <a:solidFill>
                  <a:srgbClr val="FFFF00"/>
                </a:solidFill>
                <a:cs typeface="Arial" charset="0"/>
              </a:rPr>
              <a:t> </a:t>
            </a:r>
            <a:r>
              <a:rPr lang="en-US" sz="3600" b="1" err="1">
                <a:solidFill>
                  <a:srgbClr val="FFFF00"/>
                </a:solidFill>
                <a:cs typeface="Arial" charset="0"/>
              </a:rPr>
              <a:t>phải</a:t>
            </a:r>
            <a:r>
              <a:rPr lang="en-US" sz="3600" b="1">
                <a:solidFill>
                  <a:srgbClr val="FFFF00"/>
                </a:solidFill>
                <a:cs typeface="Arial" charset="0"/>
              </a:rPr>
              <a:t> </a:t>
            </a:r>
            <a:r>
              <a:rPr lang="en-US" sz="3600" b="1" err="1">
                <a:solidFill>
                  <a:srgbClr val="FFFF00"/>
                </a:solidFill>
                <a:cs typeface="Arial" charset="0"/>
              </a:rPr>
              <a:t>nói</a:t>
            </a:r>
            <a:r>
              <a:rPr lang="en-US" sz="3600" b="1">
                <a:solidFill>
                  <a:srgbClr val="FFFF00"/>
                </a:solidFill>
                <a:cs typeface="Arial" charset="0"/>
              </a:rPr>
              <a:t> </a:t>
            </a:r>
            <a:r>
              <a:rPr lang="en-US" sz="3600" b="1" err="1">
                <a:solidFill>
                  <a:srgbClr val="FFFF00"/>
                </a:solidFill>
                <a:cs typeface="Arial" charset="0"/>
              </a:rPr>
              <a:t>những</a:t>
            </a:r>
            <a:r>
              <a:rPr lang="en-US" sz="3600" b="1">
                <a:solidFill>
                  <a:srgbClr val="FFFF00"/>
                </a:solidFill>
                <a:cs typeface="Arial" charset="0"/>
              </a:rPr>
              <a:t> </a:t>
            </a:r>
            <a:r>
              <a:rPr lang="en-US" sz="3600" b="1" err="1">
                <a:solidFill>
                  <a:srgbClr val="FFFF00"/>
                </a:solidFill>
                <a:cs typeface="Arial" charset="0"/>
              </a:rPr>
              <a:t>lời</a:t>
            </a:r>
            <a:r>
              <a:rPr lang="en-US" sz="3600" b="1">
                <a:solidFill>
                  <a:srgbClr val="FFFF00"/>
                </a:solidFill>
                <a:cs typeface="Arial" charset="0"/>
              </a:rPr>
              <a:t> </a:t>
            </a:r>
            <a:r>
              <a:rPr lang="en-US" sz="3600" b="1" err="1">
                <a:solidFill>
                  <a:srgbClr val="FFFF00"/>
                </a:solidFill>
                <a:cs typeface="Arial" charset="0"/>
              </a:rPr>
              <a:t>hòa</a:t>
            </a:r>
            <a:r>
              <a:rPr lang="en-US" sz="3600" b="1">
                <a:solidFill>
                  <a:srgbClr val="FFFF00"/>
                </a:solidFill>
                <a:cs typeface="Arial" charset="0"/>
              </a:rPr>
              <a:t> </a:t>
            </a:r>
            <a:r>
              <a:rPr lang="en-US" sz="3600" b="1" err="1">
                <a:solidFill>
                  <a:srgbClr val="FFFF00"/>
                </a:solidFill>
                <a:cs typeface="Arial" charset="0"/>
              </a:rPr>
              <a:t>nhã</a:t>
            </a:r>
            <a:r>
              <a:rPr lang="en-US" sz="3600" b="1">
                <a:solidFill>
                  <a:srgbClr val="FFFF00"/>
                </a:solidFill>
                <a:cs typeface="Arial" charset="0"/>
              </a:rPr>
              <a:t> </a:t>
            </a:r>
            <a:r>
              <a:rPr lang="en-US" sz="3600" b="1" err="1">
                <a:solidFill>
                  <a:srgbClr val="FFFF00"/>
                </a:solidFill>
                <a:cs typeface="Arial" charset="0"/>
              </a:rPr>
              <a:t>với</a:t>
            </a:r>
            <a:r>
              <a:rPr lang="en-US" sz="3600" b="1">
                <a:solidFill>
                  <a:srgbClr val="FFFF00"/>
                </a:solidFill>
                <a:cs typeface="Arial" charset="0"/>
              </a:rPr>
              <a:t> </a:t>
            </a:r>
            <a:r>
              <a:rPr lang="en-US" sz="3600" b="1" err="1">
                <a:solidFill>
                  <a:srgbClr val="FFFF00"/>
                </a:solidFill>
                <a:cs typeface="Arial" charset="0"/>
              </a:rPr>
              <a:t>người</a:t>
            </a:r>
            <a:r>
              <a:rPr lang="en-US" sz="3600" b="1">
                <a:solidFill>
                  <a:srgbClr val="FFFF00"/>
                </a:solidFill>
                <a:cs typeface="Arial" charset="0"/>
              </a:rPr>
              <a:t> </a:t>
            </a:r>
            <a:r>
              <a:rPr lang="en-US" sz="3600" b="1" err="1">
                <a:solidFill>
                  <a:srgbClr val="FFFF00"/>
                </a:solidFill>
                <a:cs typeface="Arial" charset="0"/>
              </a:rPr>
              <a:t>chưa</a:t>
            </a:r>
            <a:r>
              <a:rPr lang="en-US" sz="3600" b="1">
                <a:solidFill>
                  <a:srgbClr val="FFFF00"/>
                </a:solidFill>
                <a:cs typeface="Arial" charset="0"/>
              </a:rPr>
              <a:t> tin </a:t>
            </a:r>
            <a:r>
              <a:rPr lang="en-US" sz="3600" b="1" err="1">
                <a:solidFill>
                  <a:srgbClr val="FFFF00"/>
                </a:solidFill>
                <a:cs typeface="Arial" charset="0"/>
              </a:rPr>
              <a:t>Chúa</a:t>
            </a:r>
            <a:r>
              <a:rPr lang="en-US" sz="3600" b="1">
                <a:solidFill>
                  <a:srgbClr val="FFFF00"/>
                </a:solidFill>
                <a:cs typeface="Arial" charset="0"/>
              </a:rPr>
              <a:t>.  </a:t>
            </a:r>
            <a:r>
              <a:rPr lang="en-US" sz="3600" b="1" err="1">
                <a:solidFill>
                  <a:srgbClr val="FFFF00"/>
                </a:solidFill>
                <a:cs typeface="Arial" charset="0"/>
              </a:rPr>
              <a:t>Bây</a:t>
            </a:r>
            <a:r>
              <a:rPr lang="en-US" sz="3600" b="1">
                <a:solidFill>
                  <a:srgbClr val="FFFF00"/>
                </a:solidFill>
                <a:cs typeface="Arial" charset="0"/>
              </a:rPr>
              <a:t> </a:t>
            </a:r>
            <a:r>
              <a:rPr lang="en-US" sz="3600" b="1" err="1">
                <a:solidFill>
                  <a:srgbClr val="FFFF00"/>
                </a:solidFill>
                <a:cs typeface="Arial" charset="0"/>
              </a:rPr>
              <a:t>giờ</a:t>
            </a:r>
            <a:r>
              <a:rPr lang="en-US" sz="3600" b="1">
                <a:solidFill>
                  <a:srgbClr val="FFFF00"/>
                </a:solidFill>
                <a:cs typeface="Arial" charset="0"/>
              </a:rPr>
              <a:t>…)</a:t>
            </a:r>
          </a:p>
        </p:txBody>
      </p:sp>
      <p:sp>
        <p:nvSpPr>
          <p:cNvPr id="13" name="Rectangle 4"/>
          <p:cNvSpPr txBox="1">
            <a:spLocks noChangeArrowheads="1"/>
          </p:cNvSpPr>
          <p:nvPr/>
        </p:nvSpPr>
        <p:spPr bwMode="auto">
          <a:xfrm>
            <a:off x="2057400" y="44450"/>
            <a:ext cx="7924800"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err="1">
                <a:solidFill>
                  <a:srgbClr val="FFFFFF"/>
                </a:solidFill>
                <a:effectLst>
                  <a:outerShdw blurRad="38100" dist="38100" dir="2700000" algn="tl">
                    <a:srgbClr val="000000"/>
                  </a:outerShdw>
                </a:effectLst>
                <a:cs typeface="Arial" pitchFamily="34" charset="0"/>
              </a:rPr>
              <a:t>Các</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loại</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câu</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chuyển</a:t>
            </a:r>
            <a:r>
              <a:rPr lang="en-US" sz="4800" b="1">
                <a:solidFill>
                  <a:srgbClr val="FFFFFF"/>
                </a:solidFill>
                <a:effectLst>
                  <a:outerShdw blurRad="38100" dist="38100" dir="2700000" algn="tl">
                    <a:srgbClr val="000000"/>
                  </a:outerShdw>
                </a:effectLst>
                <a:cs typeface="Arial" pitchFamily="34" charset="0"/>
              </a:rPr>
              <a:t> ý</a:t>
            </a:r>
            <a:endParaRPr lang="en-US" sz="4800" b="1">
              <a:solidFill>
                <a:srgbClr val="FFFFFF"/>
              </a:solidFill>
              <a:cs typeface="Arial" pitchFamily="34" charset="0"/>
            </a:endParaRPr>
          </a:p>
        </p:txBody>
      </p:sp>
    </p:spTree>
    <p:extLst>
      <p:ext uri="{BB962C8B-B14F-4D97-AF65-F5344CB8AC3E}">
        <p14:creationId xmlns:p14="http://schemas.microsoft.com/office/powerpoint/2010/main" val="351245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5" presetClass="entr" presetSubtype="0" fill="hold" grpId="0" nodeType="afterEffect">
                                  <p:stCondLst>
                                    <p:cond delay="75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ea typeface="ＭＳ Ｐゴシック" charset="0"/>
              <a:cs typeface="Arial" charset="0"/>
            </a:endParaRPr>
          </a:p>
        </p:txBody>
      </p:sp>
      <p:sp>
        <p:nvSpPr>
          <p:cNvPr id="15363" name="Text Box 3"/>
          <p:cNvSpPr txBox="1">
            <a:spLocks noChangeArrowheads="1"/>
          </p:cNvSpPr>
          <p:nvPr/>
        </p:nvSpPr>
        <p:spPr bwMode="auto">
          <a:xfrm>
            <a:off x="1919288" y="995364"/>
            <a:ext cx="84899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rgbClr val="FFFFFF"/>
                </a:solidFill>
                <a:cs typeface="Arial" charset="0"/>
              </a:rPr>
              <a:t>CĐ: Làm sao chúng ta biết cách phải nói với người chưa tin Chúa? (Col. 4:6c)?</a:t>
            </a:r>
          </a:p>
        </p:txBody>
      </p:sp>
      <p:sp>
        <p:nvSpPr>
          <p:cNvPr id="15364" name="Text Box 6"/>
          <p:cNvSpPr txBox="1">
            <a:spLocks noChangeArrowheads="1"/>
          </p:cNvSpPr>
          <p:nvPr/>
        </p:nvSpPr>
        <p:spPr bwMode="auto">
          <a:xfrm>
            <a:off x="2590800" y="2139951"/>
            <a:ext cx="807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rgbClr val="FFFFFF"/>
                </a:solidFill>
                <a:cs typeface="Arial" charset="0"/>
              </a:rPr>
              <a:t>I. Nói những lời hòa nhã (6a)</a:t>
            </a:r>
          </a:p>
        </p:txBody>
      </p:sp>
      <p:sp>
        <p:nvSpPr>
          <p:cNvPr id="15365" name="Text Box 7"/>
          <p:cNvSpPr txBox="1">
            <a:spLocks noChangeArrowheads="1"/>
          </p:cNvSpPr>
          <p:nvPr/>
        </p:nvSpPr>
        <p:spPr bwMode="auto">
          <a:xfrm>
            <a:off x="3048001" y="2755901"/>
            <a:ext cx="14636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5366" name="Text Box 9"/>
          <p:cNvSpPr txBox="1">
            <a:spLocks noChangeArrowheads="1"/>
          </p:cNvSpPr>
          <p:nvPr/>
        </p:nvSpPr>
        <p:spPr bwMode="auto">
          <a:xfrm>
            <a:off x="3048001" y="5699126"/>
            <a:ext cx="13192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5367" name="Text Box 10"/>
          <p:cNvSpPr txBox="1">
            <a:spLocks noChangeArrowheads="1"/>
          </p:cNvSpPr>
          <p:nvPr/>
        </p:nvSpPr>
        <p:spPr bwMode="auto">
          <a:xfrm>
            <a:off x="2332038" y="5145089"/>
            <a:ext cx="807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rgbClr val="FFFFFF"/>
                </a:solidFill>
                <a:cs typeface="Arial" charset="0"/>
              </a:rPr>
              <a:t>II. Nói những lời khôn ngoan (6b)</a:t>
            </a:r>
          </a:p>
        </p:txBody>
      </p:sp>
      <p:sp>
        <p:nvSpPr>
          <p:cNvPr id="11" name="WordArt 11"/>
          <p:cNvSpPr>
            <a:spLocks noChangeArrowheads="1" noChangeShapeType="1" noTextEdit="1"/>
          </p:cNvSpPr>
          <p:nvPr/>
        </p:nvSpPr>
        <p:spPr bwMode="auto">
          <a:xfrm>
            <a:off x="6096000" y="2924175"/>
            <a:ext cx="3708400" cy="642938"/>
          </a:xfrm>
          <a:prstGeom prst="rect">
            <a:avLst/>
          </a:prstGeom>
        </p:spPr>
        <p:txBody>
          <a:bodyPr wrap="none" fromWordArt="1">
            <a:prstTxWarp prst="textDoubleWave1">
              <a:avLst>
                <a:gd name="adj1" fmla="val 6500"/>
                <a:gd name="adj2" fmla="val 0"/>
              </a:avLst>
            </a:prstTxWarp>
          </a:bodyPr>
          <a:lstStyle/>
          <a:p>
            <a:pPr algn="ctr"/>
            <a:r>
              <a:rPr lang="vi-VN"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Câu chưa hoàn chỉnh</a:t>
            </a:r>
            <a:endPar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endParaRPr>
          </a:p>
        </p:txBody>
      </p:sp>
      <p:sp>
        <p:nvSpPr>
          <p:cNvPr id="12" name="Text Box 8"/>
          <p:cNvSpPr txBox="1">
            <a:spLocks noChangeArrowheads="1"/>
          </p:cNvSpPr>
          <p:nvPr/>
        </p:nvSpPr>
        <p:spPr bwMode="auto">
          <a:xfrm>
            <a:off x="2343150" y="3860800"/>
            <a:ext cx="763905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a:solidFill>
                  <a:srgbClr val="FFFF00"/>
                </a:solidFill>
                <a:cs typeface="Arial" charset="0"/>
              </a:rPr>
              <a:t>(</a:t>
            </a:r>
            <a:r>
              <a:rPr lang="en-US" sz="3600" b="1" err="1">
                <a:solidFill>
                  <a:srgbClr val="FFFF00"/>
                </a:solidFill>
                <a:cs typeface="Arial" charset="0"/>
              </a:rPr>
              <a:t>Cách</a:t>
            </a:r>
            <a:r>
              <a:rPr lang="en-US" sz="3600" b="1">
                <a:solidFill>
                  <a:srgbClr val="FFFF00"/>
                </a:solidFill>
                <a:cs typeface="Arial" charset="0"/>
              </a:rPr>
              <a:t> </a:t>
            </a:r>
            <a:r>
              <a:rPr lang="en-US" sz="3600" b="1" err="1">
                <a:solidFill>
                  <a:srgbClr val="FFFF00"/>
                </a:solidFill>
                <a:cs typeface="Arial" charset="0"/>
              </a:rPr>
              <a:t>thứ</a:t>
            </a:r>
            <a:r>
              <a:rPr lang="en-US" sz="3600" b="1">
                <a:solidFill>
                  <a:srgbClr val="FFFF00"/>
                </a:solidFill>
                <a:cs typeface="Arial" charset="0"/>
              </a:rPr>
              <a:t> </a:t>
            </a:r>
            <a:r>
              <a:rPr lang="en-US" sz="3600" b="1" err="1">
                <a:solidFill>
                  <a:srgbClr val="FFFF00"/>
                </a:solidFill>
                <a:cs typeface="Arial" charset="0"/>
              </a:rPr>
              <a:t>hai</a:t>
            </a:r>
            <a:r>
              <a:rPr lang="en-US" sz="3600" b="1">
                <a:solidFill>
                  <a:srgbClr val="FFFF00"/>
                </a:solidFill>
                <a:cs typeface="Arial" charset="0"/>
              </a:rPr>
              <a:t> </a:t>
            </a:r>
            <a:r>
              <a:rPr lang="en-US" sz="3600" b="1" err="1">
                <a:solidFill>
                  <a:srgbClr val="FFFF00"/>
                </a:solidFill>
                <a:cs typeface="Arial" charset="0"/>
              </a:rPr>
              <a:t>khi</a:t>
            </a:r>
            <a:r>
              <a:rPr lang="en-US" sz="3600" b="1">
                <a:solidFill>
                  <a:srgbClr val="FFFF00"/>
                </a:solidFill>
                <a:cs typeface="Arial" charset="0"/>
              </a:rPr>
              <a:t> </a:t>
            </a:r>
            <a:r>
              <a:rPr lang="en-US" sz="3600" b="1" err="1">
                <a:solidFill>
                  <a:srgbClr val="FFFF00"/>
                </a:solidFill>
                <a:cs typeface="Arial" charset="0"/>
              </a:rPr>
              <a:t>nói</a:t>
            </a:r>
            <a:r>
              <a:rPr lang="en-US" sz="3600" b="1">
                <a:solidFill>
                  <a:srgbClr val="FFFF00"/>
                </a:solidFill>
                <a:cs typeface="Arial" charset="0"/>
              </a:rPr>
              <a:t> </a:t>
            </a:r>
            <a:r>
              <a:rPr lang="en-US" sz="3600" b="1" err="1">
                <a:solidFill>
                  <a:srgbClr val="FFFF00"/>
                </a:solidFill>
                <a:cs typeface="Arial" charset="0"/>
              </a:rPr>
              <a:t>với</a:t>
            </a:r>
            <a:r>
              <a:rPr lang="en-US" sz="3600" b="1">
                <a:solidFill>
                  <a:srgbClr val="FFFF00"/>
                </a:solidFill>
                <a:cs typeface="Arial" charset="0"/>
              </a:rPr>
              <a:t> </a:t>
            </a:r>
            <a:r>
              <a:rPr lang="en-US" sz="3600" b="1" err="1">
                <a:solidFill>
                  <a:srgbClr val="FFFF00"/>
                </a:solidFill>
                <a:cs typeface="Arial" charset="0"/>
              </a:rPr>
              <a:t>người</a:t>
            </a:r>
            <a:r>
              <a:rPr lang="en-US" sz="3600" b="1">
                <a:solidFill>
                  <a:srgbClr val="FFFF00"/>
                </a:solidFill>
                <a:cs typeface="Arial" charset="0"/>
              </a:rPr>
              <a:t> </a:t>
            </a:r>
            <a:r>
              <a:rPr lang="en-US" sz="3600" b="1" err="1">
                <a:solidFill>
                  <a:srgbClr val="FFFF00"/>
                </a:solidFill>
                <a:cs typeface="Arial" charset="0"/>
              </a:rPr>
              <a:t>chưa</a:t>
            </a:r>
            <a:r>
              <a:rPr lang="en-US" sz="3600" b="1">
                <a:solidFill>
                  <a:srgbClr val="FFFF00"/>
                </a:solidFill>
                <a:cs typeface="Arial" charset="0"/>
              </a:rPr>
              <a:t> tin </a:t>
            </a:r>
            <a:r>
              <a:rPr lang="en-US" sz="3600" b="1" err="1">
                <a:solidFill>
                  <a:srgbClr val="FFFF00"/>
                </a:solidFill>
                <a:cs typeface="Arial" charset="0"/>
              </a:rPr>
              <a:t>Chúa</a:t>
            </a:r>
            <a:r>
              <a:rPr lang="en-US" sz="3600" b="1">
                <a:solidFill>
                  <a:srgbClr val="FFFF00"/>
                </a:solidFill>
                <a:cs typeface="Arial" charset="0"/>
              </a:rPr>
              <a:t> chính </a:t>
            </a:r>
            <a:r>
              <a:rPr lang="en-US" sz="3600" b="1" err="1">
                <a:solidFill>
                  <a:srgbClr val="FFFF00"/>
                </a:solidFill>
                <a:cs typeface="Arial" charset="0"/>
              </a:rPr>
              <a:t>là</a:t>
            </a:r>
            <a:r>
              <a:rPr lang="en-US" sz="3600" b="1">
                <a:solidFill>
                  <a:srgbClr val="FFFF00"/>
                </a:solidFill>
                <a:cs typeface="Arial" charset="0"/>
              </a:rPr>
              <a:t>…)</a:t>
            </a:r>
          </a:p>
        </p:txBody>
      </p:sp>
      <p:sp>
        <p:nvSpPr>
          <p:cNvPr id="13" name="Rectangle 4"/>
          <p:cNvSpPr txBox="1">
            <a:spLocks noChangeArrowheads="1"/>
          </p:cNvSpPr>
          <p:nvPr/>
        </p:nvSpPr>
        <p:spPr bwMode="auto">
          <a:xfrm>
            <a:off x="2057400" y="44450"/>
            <a:ext cx="7924800"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err="1">
                <a:solidFill>
                  <a:srgbClr val="FFFFFF"/>
                </a:solidFill>
                <a:effectLst>
                  <a:outerShdw blurRad="38100" dist="38100" dir="2700000" algn="tl">
                    <a:srgbClr val="000000"/>
                  </a:outerShdw>
                </a:effectLst>
                <a:cs typeface="Arial" pitchFamily="34" charset="0"/>
              </a:rPr>
              <a:t>Các</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loại</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câu</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chuyển</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ý</a:t>
            </a:r>
            <a:endParaRPr lang="en-US" sz="4800" b="1">
              <a:solidFill>
                <a:srgbClr val="FFFFFF"/>
              </a:solidFill>
              <a:cs typeface="Arial" pitchFamily="34" charset="0"/>
            </a:endParaRPr>
          </a:p>
        </p:txBody>
      </p:sp>
    </p:spTree>
    <p:extLst>
      <p:ext uri="{BB962C8B-B14F-4D97-AF65-F5344CB8AC3E}">
        <p14:creationId xmlns:p14="http://schemas.microsoft.com/office/powerpoint/2010/main" val="13139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nodeType="withGroup">
                            <p:stCondLst>
                              <p:cond delay="2750"/>
                            </p:stCondLst>
                            <p:childTnLst>
                              <p:par>
                                <p:cTn id="15" presetID="15" presetClass="entr" presetSubtype="0" fill="hold" grpId="0" nodeType="afterEffect">
                                  <p:stCondLst>
                                    <p:cond delay="75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ea typeface="ＭＳ Ｐゴシック" charset="0"/>
              <a:cs typeface="Arial" charset="0"/>
            </a:endParaRPr>
          </a:p>
        </p:txBody>
      </p:sp>
      <p:sp>
        <p:nvSpPr>
          <p:cNvPr id="16387" name="Text Box 3"/>
          <p:cNvSpPr txBox="1">
            <a:spLocks noChangeArrowheads="1"/>
          </p:cNvSpPr>
          <p:nvPr/>
        </p:nvSpPr>
        <p:spPr bwMode="auto">
          <a:xfrm>
            <a:off x="1919288" y="1995488"/>
            <a:ext cx="89011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rgbClr val="FFFFFF"/>
                </a:solidFill>
                <a:cs typeface="Arial" charset="0"/>
              </a:rPr>
              <a:t>CĐ: Làm sao chúng ta biết cách phải nói với người chưa tin Chúa? (Col. 4:6c)?</a:t>
            </a:r>
          </a:p>
        </p:txBody>
      </p:sp>
      <p:sp>
        <p:nvSpPr>
          <p:cNvPr id="16388" name="Text Box 6"/>
          <p:cNvSpPr txBox="1">
            <a:spLocks noChangeArrowheads="1"/>
          </p:cNvSpPr>
          <p:nvPr/>
        </p:nvSpPr>
        <p:spPr bwMode="auto">
          <a:xfrm>
            <a:off x="2332038" y="4221164"/>
            <a:ext cx="8077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rgbClr val="FFFFFF"/>
                </a:solidFill>
                <a:cs typeface="Arial" charset="0"/>
              </a:rPr>
              <a:t>I. Nói những lời hòa nhã (6a)</a:t>
            </a:r>
          </a:p>
        </p:txBody>
      </p:sp>
      <p:sp>
        <p:nvSpPr>
          <p:cNvPr id="16389" name="Text Box 10"/>
          <p:cNvSpPr txBox="1">
            <a:spLocks noChangeArrowheads="1"/>
          </p:cNvSpPr>
          <p:nvPr/>
        </p:nvSpPr>
        <p:spPr bwMode="auto">
          <a:xfrm>
            <a:off x="2413000" y="6119813"/>
            <a:ext cx="8077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a:solidFill>
                  <a:srgbClr val="FFFFFF"/>
                </a:solidFill>
                <a:cs typeface="Arial" charset="0"/>
              </a:rPr>
              <a:t>II. Nói những lời khôn ngoan (6b)</a:t>
            </a:r>
          </a:p>
        </p:txBody>
      </p:sp>
      <p:sp>
        <p:nvSpPr>
          <p:cNvPr id="12" name="Text Box 12"/>
          <p:cNvSpPr txBox="1">
            <a:spLocks noChangeArrowheads="1"/>
          </p:cNvSpPr>
          <p:nvPr/>
        </p:nvSpPr>
        <p:spPr bwMode="auto">
          <a:xfrm>
            <a:off x="2093913" y="3068639"/>
            <a:ext cx="80772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a:solidFill>
                  <a:srgbClr val="FFFF00"/>
                </a:solidFill>
                <a:cs typeface="Arial" charset="0"/>
              </a:rPr>
              <a:t>(Cách đầu tiên phải nói với người chưa tin Chúa là…)</a:t>
            </a:r>
          </a:p>
        </p:txBody>
      </p:sp>
      <p:sp>
        <p:nvSpPr>
          <p:cNvPr id="13" name="Text Box 8"/>
          <p:cNvSpPr txBox="1">
            <a:spLocks noChangeArrowheads="1"/>
          </p:cNvSpPr>
          <p:nvPr/>
        </p:nvSpPr>
        <p:spPr bwMode="auto">
          <a:xfrm>
            <a:off x="2079625" y="4941889"/>
            <a:ext cx="80772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a:solidFill>
                  <a:srgbClr val="FFFF00"/>
                </a:solidFill>
                <a:cs typeface="Arial" charset="0"/>
              </a:rPr>
              <a:t>(Cách thứ hai phải nói với người chưa tin Chúa là…)</a:t>
            </a:r>
          </a:p>
        </p:txBody>
      </p:sp>
      <p:sp>
        <p:nvSpPr>
          <p:cNvPr id="14" name="Rectangle 4"/>
          <p:cNvSpPr txBox="1">
            <a:spLocks noChangeArrowheads="1"/>
          </p:cNvSpPr>
          <p:nvPr/>
        </p:nvSpPr>
        <p:spPr bwMode="auto">
          <a:xfrm>
            <a:off x="2057400" y="44450"/>
            <a:ext cx="7924800"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err="1">
                <a:solidFill>
                  <a:srgbClr val="FFFFFF"/>
                </a:solidFill>
                <a:effectLst>
                  <a:outerShdw blurRad="38100" dist="38100" dir="2700000" algn="tl">
                    <a:srgbClr val="000000"/>
                  </a:outerShdw>
                </a:effectLst>
                <a:cs typeface="Arial" pitchFamily="34" charset="0"/>
              </a:rPr>
              <a:t>Các</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loại</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câu</a:t>
            </a:r>
            <a:r>
              <a:rPr lang="en-US" sz="4800" b="1">
                <a:solidFill>
                  <a:srgbClr val="FFFFFF"/>
                </a:solidFill>
                <a:effectLst>
                  <a:outerShdw blurRad="38100" dist="38100" dir="2700000" algn="tl">
                    <a:srgbClr val="000000"/>
                  </a:outerShdw>
                </a:effectLst>
                <a:cs typeface="Arial" pitchFamily="34" charset="0"/>
              </a:rPr>
              <a:t> </a:t>
            </a:r>
            <a:r>
              <a:rPr lang="en-US" sz="4800" b="1" err="1">
                <a:solidFill>
                  <a:srgbClr val="FFFFFF"/>
                </a:solidFill>
                <a:effectLst>
                  <a:outerShdw blurRad="38100" dist="38100" dir="2700000" algn="tl">
                    <a:srgbClr val="000000"/>
                  </a:outerShdw>
                </a:effectLst>
                <a:cs typeface="Arial" pitchFamily="34" charset="0"/>
              </a:rPr>
              <a:t>chuyển</a:t>
            </a:r>
            <a:r>
              <a:rPr lang="en-US" sz="4800" b="1">
                <a:solidFill>
                  <a:srgbClr val="FFFFFF"/>
                </a:solidFill>
                <a:effectLst>
                  <a:outerShdw blurRad="38100" dist="38100" dir="2700000" algn="tl">
                    <a:srgbClr val="000000"/>
                  </a:outerShdw>
                </a:effectLst>
                <a:cs typeface="Arial" pitchFamily="34" charset="0"/>
              </a:rPr>
              <a:t> ý</a:t>
            </a:r>
            <a:endParaRPr lang="en-US" sz="4800" b="1">
              <a:solidFill>
                <a:srgbClr val="FFFFFF"/>
              </a:solidFill>
              <a:cs typeface="Arial" pitchFamily="34" charset="0"/>
            </a:endParaRPr>
          </a:p>
        </p:txBody>
      </p:sp>
      <p:sp>
        <p:nvSpPr>
          <p:cNvPr id="11" name="WordArt 11"/>
          <p:cNvSpPr>
            <a:spLocks noChangeArrowheads="1" noChangeShapeType="1" noTextEdit="1"/>
          </p:cNvSpPr>
          <p:nvPr/>
        </p:nvSpPr>
        <p:spPr bwMode="auto">
          <a:xfrm>
            <a:off x="2660650" y="1052514"/>
            <a:ext cx="3709988" cy="642937"/>
          </a:xfrm>
          <a:prstGeom prst="rect">
            <a:avLst/>
          </a:prstGeom>
        </p:spPr>
        <p:txBody>
          <a:bodyPr wrap="none" fromWordArt="1">
            <a:prstTxWarp prst="textDoubleWave1">
              <a:avLst>
                <a:gd name="adj1" fmla="val 6500"/>
                <a:gd name="adj2" fmla="val 0"/>
              </a:avLst>
            </a:prstTxWarp>
          </a:bodyPr>
          <a:lstStyle/>
          <a:p>
            <a:pPr algn="ctr"/>
            <a:r>
              <a:rPr lang="vi-VN"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Câu chưa hoàn chỉnh</a:t>
            </a:r>
            <a:endPar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endParaRPr>
          </a:p>
        </p:txBody>
      </p:sp>
    </p:spTree>
    <p:extLst>
      <p:ext uri="{BB962C8B-B14F-4D97-AF65-F5344CB8AC3E}">
        <p14:creationId xmlns:p14="http://schemas.microsoft.com/office/powerpoint/2010/main" val="26012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nodeType="withGroup">
                            <p:stCondLst>
                              <p:cond delay="2750"/>
                            </p:stCondLst>
                            <p:childTnLst>
                              <p:par>
                                <p:cTn id="15" presetID="15" presetClass="entr" presetSubtype="0" fill="hold" grpId="0" nodeType="afterEffect">
                                  <p:stCondLst>
                                    <p:cond delay="75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21" fill="hold" nodeType="withGroup">
                            <p:stCondLst>
                              <p:cond delay="4500"/>
                            </p:stCondLst>
                            <p:childTnLst>
                              <p:par>
                                <p:cTn id="22" presetID="15" presetClass="entr" presetSubtype="0" fill="hold" grpId="0" nodeType="afterEffect">
                                  <p:stCondLst>
                                    <p:cond delay="75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Rick&amp;Front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AutoShape 9"/>
          <p:cNvSpPr>
            <a:spLocks noChangeArrowheads="1"/>
          </p:cNvSpPr>
          <p:nvPr/>
        </p:nvSpPr>
        <p:spPr bwMode="auto">
          <a:xfrm>
            <a:off x="2438400" y="3200400"/>
            <a:ext cx="3446206" cy="2133600"/>
          </a:xfrm>
          <a:prstGeom prst="cloudCallout">
            <a:avLst>
              <a:gd name="adj1" fmla="val -65783"/>
              <a:gd name="adj2" fmla="val -55170"/>
            </a:avLst>
          </a:prstGeom>
          <a:gradFill rotWithShape="0">
            <a:gsLst>
              <a:gs pos="29000">
                <a:schemeClr val="bg2">
                  <a:alpha val="75999"/>
                </a:schemeClr>
              </a:gs>
              <a:gs pos="31000">
                <a:schemeClr val="bg2">
                  <a:gamma/>
                  <a:shade val="23922"/>
                  <a:invGamma/>
                  <a:alpha val="75999"/>
                </a:schemeClr>
              </a:gs>
            </a:gsLst>
            <a:lin ang="18900000" scaled="1"/>
          </a:gradFill>
          <a:ln w="9525">
            <a:noFill/>
            <a:round/>
            <a:headEnd/>
            <a:tailEnd/>
          </a:ln>
          <a:effectLst/>
        </p:spPr>
        <p:txBody>
          <a:bodyPr wrap="none" anchor="ctr"/>
          <a:lstStyle/>
          <a:p>
            <a:pPr algn="ctr">
              <a:defRPr/>
            </a:pPr>
            <a:endParaRPr lang="en-US">
              <a:ea typeface="ＭＳ Ｐゴシック" charset="-128"/>
            </a:endParaRPr>
          </a:p>
        </p:txBody>
      </p:sp>
      <p:sp>
        <p:nvSpPr>
          <p:cNvPr id="61442" name="Rectangle 2"/>
          <p:cNvSpPr>
            <a:spLocks noGrp="1" noChangeArrowheads="1"/>
          </p:cNvSpPr>
          <p:nvPr>
            <p:ph type="ctrTitle"/>
          </p:nvPr>
        </p:nvSpPr>
        <p:spPr>
          <a:xfrm>
            <a:off x="2514599" y="3429000"/>
            <a:ext cx="5402179" cy="1524000"/>
          </a:xfrm>
          <a:effectLst>
            <a:outerShdw blurRad="63500" dist="35921" dir="2700000" algn="ctr" rotWithShape="0">
              <a:srgbClr val="000000">
                <a:alpha val="74997"/>
              </a:srgbClr>
            </a:outerShdw>
          </a:effectLst>
        </p:spPr>
        <p:txBody>
          <a:bodyPr>
            <a:noAutofit/>
          </a:bodyPr>
          <a:lstStyle/>
          <a:p>
            <a:pPr eaLnBrk="1" hangingPunct="1">
              <a:defRPr/>
            </a:pPr>
            <a:r>
              <a:rPr lang="ja-JP" altLang="en-US" sz="5400" b="1">
                <a:solidFill>
                  <a:schemeClr val="bg1"/>
                </a:solidFill>
                <a:latin typeface="Times New Roman" panose="02020603050405020304" pitchFamily="18" charset="0"/>
                <a:cs typeface="Times New Roman" panose="02020603050405020304" pitchFamily="18" charset="0"/>
              </a:rPr>
              <a:t>“</a:t>
            </a:r>
            <a:r>
              <a:rPr lang="en-US" altLang="ja-JP" sz="5400" b="1" err="1">
                <a:solidFill>
                  <a:schemeClr val="bg1"/>
                </a:solidFill>
                <a:latin typeface="Times New Roman" panose="02020603050405020304" pitchFamily="18" charset="0"/>
                <a:cs typeface="Times New Roman" panose="02020603050405020304" pitchFamily="18" charset="0"/>
              </a:rPr>
              <a:t>lớp</a:t>
            </a:r>
            <a:r>
              <a:rPr lang="en-US" altLang="ja-JP" sz="5400" b="1">
                <a:solidFill>
                  <a:schemeClr val="bg1"/>
                </a:solidFill>
                <a:latin typeface="Times New Roman" panose="02020603050405020304" pitchFamily="18" charset="0"/>
                <a:cs typeface="Times New Roman" panose="02020603050405020304" pitchFamily="18" charset="0"/>
              </a:rPr>
              <a:t> </a:t>
            </a:r>
            <a:r>
              <a:rPr lang="en-US" altLang="ja-JP" sz="5400" b="1" err="1">
                <a:solidFill>
                  <a:schemeClr val="bg1"/>
                </a:solidFill>
                <a:latin typeface="Times New Roman" panose="02020603050405020304" pitchFamily="18" charset="0"/>
                <a:cs typeface="Times New Roman" panose="02020603050405020304" pitchFamily="18" charset="0"/>
              </a:rPr>
              <a:t>sương</a:t>
            </a:r>
            <a:r>
              <a:rPr lang="en-US" altLang="ja-JP" sz="5400" b="1">
                <a:solidFill>
                  <a:schemeClr val="bg1"/>
                </a:solidFill>
                <a:latin typeface="Times New Roman" panose="02020603050405020304" pitchFamily="18" charset="0"/>
                <a:cs typeface="Times New Roman" panose="02020603050405020304" pitchFamily="18" charset="0"/>
              </a:rPr>
              <a:t> </a:t>
            </a:r>
            <a:r>
              <a:rPr lang="en-US" altLang="ja-JP" sz="5400" b="1" err="1">
                <a:solidFill>
                  <a:schemeClr val="bg1"/>
                </a:solidFill>
                <a:latin typeface="Times New Roman" panose="02020603050405020304" pitchFamily="18" charset="0"/>
                <a:cs typeface="Times New Roman" panose="02020603050405020304" pitchFamily="18" charset="0"/>
              </a:rPr>
              <a:t>mỏng</a:t>
            </a:r>
            <a:r>
              <a:rPr lang="en-US" altLang="ja-JP" sz="5400" b="1">
                <a:solidFill>
                  <a:schemeClr val="bg1"/>
                </a:solidFill>
                <a:latin typeface="Times New Roman" panose="02020603050405020304" pitchFamily="18" charset="0"/>
                <a:cs typeface="Times New Roman" panose="02020603050405020304" pitchFamily="18" charset="0"/>
              </a:rPr>
              <a:t> </a:t>
            </a:r>
            <a:r>
              <a:rPr lang="en-US" altLang="ja-JP" sz="5400" b="1" err="1">
                <a:solidFill>
                  <a:schemeClr val="bg1"/>
                </a:solidFill>
                <a:latin typeface="Times New Roman" panose="02020603050405020304" pitchFamily="18" charset="0"/>
                <a:cs typeface="Times New Roman" panose="02020603050405020304" pitchFamily="18" charset="0"/>
              </a:rPr>
              <a:t>nơi</a:t>
            </a:r>
            <a:r>
              <a:rPr lang="en-US" altLang="ja-JP" sz="5400" b="1">
                <a:solidFill>
                  <a:schemeClr val="bg1"/>
                </a:solidFill>
                <a:latin typeface="Times New Roman" panose="02020603050405020304" pitchFamily="18" charset="0"/>
                <a:cs typeface="Times New Roman" panose="02020603050405020304" pitchFamily="18" charset="0"/>
              </a:rPr>
              <a:t> </a:t>
            </a:r>
            <a:r>
              <a:rPr lang="en-US" altLang="ja-JP" sz="5400" b="1" err="1">
                <a:solidFill>
                  <a:schemeClr val="bg1"/>
                </a:solidFill>
                <a:latin typeface="Times New Roman" panose="02020603050405020304" pitchFamily="18" charset="0"/>
                <a:cs typeface="Times New Roman" panose="02020603050405020304" pitchFamily="18" charset="0"/>
              </a:rPr>
              <a:t>tòa</a:t>
            </a:r>
            <a:r>
              <a:rPr lang="en-US" altLang="ja-JP" sz="5400" b="1">
                <a:solidFill>
                  <a:schemeClr val="bg1"/>
                </a:solidFill>
                <a:latin typeface="Times New Roman" panose="02020603050405020304" pitchFamily="18" charset="0"/>
                <a:cs typeface="Times New Roman" panose="02020603050405020304" pitchFamily="18" charset="0"/>
              </a:rPr>
              <a:t> </a:t>
            </a:r>
            <a:r>
              <a:rPr lang="en-US" altLang="ja-JP" sz="5400" b="1" err="1">
                <a:solidFill>
                  <a:schemeClr val="bg1"/>
                </a:solidFill>
                <a:latin typeface="Times New Roman" panose="02020603050405020304" pitchFamily="18" charset="0"/>
                <a:cs typeface="Times New Roman" panose="02020603050405020304" pitchFamily="18" charset="0"/>
              </a:rPr>
              <a:t>giảng</a:t>
            </a:r>
            <a:r>
              <a:rPr lang="en-US" altLang="ja-JP" sz="5400" b="1">
                <a:solidFill>
                  <a:schemeClr val="bg1"/>
                </a:solidFill>
                <a:latin typeface="Times New Roman" panose="02020603050405020304" pitchFamily="18" charset="0"/>
                <a:cs typeface="Times New Roman" panose="02020603050405020304" pitchFamily="18" charset="0"/>
              </a:rPr>
              <a:t>…</a:t>
            </a:r>
            <a:r>
              <a:rPr lang="ja-JP" altLang="en-US" sz="4400" b="1">
                <a:solidFill>
                  <a:schemeClr val="bg1"/>
                </a:solidFill>
                <a:latin typeface="Times New Roman" panose="02020603050405020304" pitchFamily="18" charset="0"/>
                <a:cs typeface="Times New Roman" panose="02020603050405020304" pitchFamily="18" charset="0"/>
              </a:rPr>
              <a:t>”</a:t>
            </a:r>
            <a:endParaRPr lang="en-US" sz="4400" b="1">
              <a:solidFill>
                <a:schemeClr val="bg1"/>
              </a:solidFill>
              <a:latin typeface="Times New Roman" panose="02020603050405020304" pitchFamily="18" charset="0"/>
              <a:cs typeface="Times New Roman" panose="02020603050405020304" pitchFamily="18" charset="0"/>
            </a:endParaRPr>
          </a:p>
        </p:txBody>
      </p:sp>
      <p:grpSp>
        <p:nvGrpSpPr>
          <p:cNvPr id="9221" name="Group 14"/>
          <p:cNvGrpSpPr>
            <a:grpSpLocks/>
          </p:cNvGrpSpPr>
          <p:nvPr/>
        </p:nvGrpSpPr>
        <p:grpSpPr bwMode="auto">
          <a:xfrm>
            <a:off x="3505200" y="260350"/>
            <a:ext cx="6553200" cy="1981200"/>
            <a:chOff x="480" y="624"/>
            <a:chExt cx="4896" cy="1440"/>
          </a:xfrm>
        </p:grpSpPr>
        <p:sp>
          <p:nvSpPr>
            <p:cNvPr id="61450" name="AutoShape 10"/>
            <p:cNvSpPr>
              <a:spLocks noChangeArrowheads="1"/>
            </p:cNvSpPr>
            <p:nvPr/>
          </p:nvSpPr>
          <p:spPr bwMode="auto">
            <a:xfrm>
              <a:off x="480" y="624"/>
              <a:ext cx="4896" cy="1440"/>
            </a:xfrm>
            <a:prstGeom prst="cloudCallout">
              <a:avLst>
                <a:gd name="adj1" fmla="val 42812"/>
                <a:gd name="adj2" fmla="val 79284"/>
              </a:avLst>
            </a:prstGeom>
            <a:gradFill rotWithShape="0">
              <a:gsLst>
                <a:gs pos="0">
                  <a:schemeClr val="tx2">
                    <a:alpha val="75000"/>
                  </a:schemeClr>
                </a:gs>
                <a:gs pos="100000">
                  <a:schemeClr val="tx2">
                    <a:gamma/>
                    <a:shade val="23922"/>
                    <a:invGamma/>
                    <a:alpha val="75999"/>
                  </a:schemeClr>
                </a:gs>
              </a:gsLst>
              <a:lin ang="18900000" scaled="1"/>
            </a:gradFill>
            <a:ln w="9525">
              <a:noFill/>
              <a:round/>
              <a:headEnd/>
              <a:tailEnd/>
            </a:ln>
            <a:effectLst/>
          </p:spPr>
          <p:txBody>
            <a:bodyPr wrap="none" anchor="ctr"/>
            <a:lstStyle/>
            <a:p>
              <a:pPr algn="ctr">
                <a:defRPr/>
              </a:pPr>
              <a:endParaRPr lang="en-US">
                <a:ea typeface="ＭＳ Ｐゴシック" charset="-128"/>
              </a:endParaRPr>
            </a:p>
          </p:txBody>
        </p:sp>
        <p:sp>
          <p:nvSpPr>
            <p:cNvPr id="9223" name="Rectangle 7"/>
            <p:cNvSpPr>
              <a:spLocks noChangeArrowheads="1"/>
            </p:cNvSpPr>
            <p:nvPr/>
          </p:nvSpPr>
          <p:spPr bwMode="auto">
            <a:xfrm>
              <a:off x="480" y="912"/>
              <a:ext cx="4303"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ja-JP" altLang="en-US" sz="3600" b="1">
                  <a:solidFill>
                    <a:schemeClr val="bg1"/>
                  </a:solidFill>
                  <a:latin typeface="Times New Roman" panose="02020603050405020304" pitchFamily="18" charset="0"/>
                  <a:cs typeface="Times New Roman" panose="02020603050405020304" pitchFamily="18" charset="0"/>
                </a:rPr>
                <a:t>“</a:t>
              </a:r>
              <a:r>
                <a:rPr lang="en-US" altLang="ja-JP" sz="3600" b="1">
                  <a:solidFill>
                    <a:schemeClr val="bg1"/>
                  </a:solidFill>
                  <a:latin typeface="Times New Roman" panose="02020603050405020304" pitchFamily="18" charset="0"/>
                  <a:cs typeface="Times New Roman" panose="02020603050405020304" pitchFamily="18" charset="0"/>
                </a:rPr>
                <a:t>…</a:t>
              </a:r>
              <a:r>
                <a:rPr lang="en-US" altLang="ja-JP" sz="3600" b="1" err="1">
                  <a:solidFill>
                    <a:schemeClr val="bg1"/>
                  </a:solidFill>
                  <a:latin typeface="Times New Roman" panose="02020603050405020304" pitchFamily="18" charset="0"/>
                  <a:cs typeface="Times New Roman" panose="02020603050405020304" pitchFamily="18" charset="0"/>
                </a:rPr>
                <a:t>là</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màn</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sương</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dày</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đặc</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nơi</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các</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hàng</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ghế</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khán</a:t>
              </a:r>
              <a:r>
                <a:rPr lang="en-US" altLang="ja-JP" sz="3600" b="1">
                  <a:solidFill>
                    <a:schemeClr val="bg1"/>
                  </a:solidFill>
                  <a:latin typeface="Times New Roman" panose="02020603050405020304" pitchFamily="18" charset="0"/>
                  <a:cs typeface="Times New Roman" panose="02020603050405020304" pitchFamily="18" charset="0"/>
                </a:rPr>
                <a:t> </a:t>
              </a:r>
              <a:r>
                <a:rPr lang="en-US" altLang="ja-JP" sz="3600" b="1" err="1">
                  <a:solidFill>
                    <a:schemeClr val="bg1"/>
                  </a:solidFill>
                  <a:latin typeface="Times New Roman" panose="02020603050405020304" pitchFamily="18" charset="0"/>
                  <a:cs typeface="Times New Roman" panose="02020603050405020304" pitchFamily="18" charset="0"/>
                </a:rPr>
                <a:t>giả</a:t>
              </a:r>
              <a:r>
                <a:rPr lang="ja-JP" altLang="en-US" sz="3600" b="1">
                  <a:solidFill>
                    <a:schemeClr val="bg1"/>
                  </a:solidFill>
                  <a:latin typeface="Times New Roman" panose="02020603050405020304" pitchFamily="18" charset="0"/>
                  <a:cs typeface="Times New Roman" panose="02020603050405020304" pitchFamily="18" charset="0"/>
                </a:rPr>
                <a:t>”</a:t>
              </a:r>
              <a:endParaRPr lang="en-US" sz="3600" b="1">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584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150726" y="3752849"/>
            <a:ext cx="4445337" cy="2987164"/>
          </a:xfrm>
          <a:solidFill>
            <a:schemeClr val="bg1">
              <a:lumMod val="85000"/>
            </a:schemeClr>
          </a:solidFill>
        </p:spPr>
        <p:txBody>
          <a:bodyPr vert="horz" lIns="91440" tIns="45720" rIns="91440" bIns="45720" rtlCol="0" anchor="ctr">
            <a:noAutofit/>
          </a:bodyPr>
          <a:lstStyle/>
          <a:p>
            <a:pPr algn="ctr"/>
            <a:r>
              <a:rPr lang="en-US" sz="3600" b="1">
                <a:effectLst/>
                <a:latin typeface="Times New Roman" panose="02020603050405020304" pitchFamily="18" charset="0"/>
                <a:cs typeface="Times New Roman" panose="02020603050405020304" pitchFamily="18" charset="0"/>
              </a:rPr>
              <a:t>TẦM QUAN TRỌNG CỦA </a:t>
            </a:r>
            <a:br>
              <a:rPr lang="en-US" sz="3600" b="1">
                <a:effectLst/>
                <a:latin typeface="Times New Roman" panose="02020603050405020304" pitchFamily="18" charset="0"/>
                <a:cs typeface="Times New Roman" panose="02020603050405020304" pitchFamily="18" charset="0"/>
              </a:rPr>
            </a:br>
            <a:r>
              <a:rPr lang="en-US" sz="3600" b="1">
                <a:effectLst/>
                <a:latin typeface="Times New Roman" panose="02020603050405020304" pitchFamily="18" charset="0"/>
                <a:cs typeface="Times New Roman" panose="02020603050405020304" pitchFamily="18" charset="0"/>
              </a:rPr>
              <a:t>GIẢNG GIẢI KINH </a:t>
            </a:r>
            <a:endParaRPr lang="en-US" sz="3600" b="1">
              <a:latin typeface="Times New Roman" panose="02020603050405020304" pitchFamily="18" charset="0"/>
              <a:cs typeface="Times New Roman" panose="02020603050405020304" pitchFamily="18" charset="0"/>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40442" y="3429000"/>
            <a:ext cx="7300831" cy="3358654"/>
          </a:xfrm>
          <a:prstGeom prst="rect">
            <a:avLst/>
          </a:prstGeom>
          <a:solidFill>
            <a:schemeClr val="tx1"/>
          </a:solidFill>
        </p:spPr>
        <p:txBody>
          <a:bodyPr vert="horz" lIns="91440" tIns="45720" rIns="91440" bIns="45720" rtlCol="0" anchor="ctr">
            <a:noAutofit/>
          </a:bodyPr>
          <a:lstStyle/>
          <a:p>
            <a:pPr>
              <a:lnSpc>
                <a:spcPct val="90000"/>
              </a:lnSpc>
              <a:spcAft>
                <a:spcPts val="600"/>
              </a:spcAft>
            </a:pPr>
            <a:r>
              <a:rPr lang="en-US" sz="3600" b="1" err="1">
                <a:solidFill>
                  <a:schemeClr val="bg1"/>
                </a:solidFill>
                <a:latin typeface="Times New Roman" panose="02020603050405020304" pitchFamily="18" charset="0"/>
                <a:cs typeface="Times New Roman" panose="02020603050405020304" pitchFamily="18" charset="0"/>
              </a:rPr>
              <a:t>Giảng giải kinh đáp</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ứng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được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những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nhu</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cầu</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thật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việc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nuôi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dưỡng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tâm</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linh</a:t>
            </a:r>
            <a:r>
              <a:rPr lang="en-US" sz="3600" b="1">
                <a:solidFill>
                  <a:schemeClr val="bg1"/>
                </a:solidFill>
                <a:latin typeface="Times New Roman" panose="02020603050405020304" pitchFamily="18" charset="0"/>
                <a:cs typeface="Times New Roman" panose="02020603050405020304" pitchFamily="18" charset="0"/>
              </a:rPr>
              <a:t>.</a:t>
            </a:r>
          </a:p>
          <a:p>
            <a:pPr>
              <a:lnSpc>
                <a:spcPct val="90000"/>
              </a:lnSpc>
              <a:spcAft>
                <a:spcPts val="600"/>
              </a:spcAft>
            </a:pPr>
            <a:endParaRPr lang="en-US" sz="1200" b="1">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hỗ</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trợ</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tốt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nhất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việc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xuyên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suốt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toàn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bô</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các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sách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trong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Thánh</a:t>
            </a:r>
            <a:r>
              <a:rPr lang="en-US" sz="3600" b="1">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844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465" r="33108" b="2"/>
          <a:stretch/>
        </p:blipFill>
        <p:spPr>
          <a:xfrm>
            <a:off x="6946397" y="17872"/>
            <a:ext cx="5175147" cy="6857990"/>
          </a:xfrm>
          <a:prstGeom prst="rect">
            <a:avLst/>
          </a:prstGeom>
        </p:spPr>
      </p:pic>
      <p:sp>
        <p:nvSpPr>
          <p:cNvPr id="4" name="TextBox 3">
            <a:extLst>
              <a:ext uri="{FF2B5EF4-FFF2-40B4-BE49-F238E27FC236}">
                <a16:creationId xmlns:a16="http://schemas.microsoft.com/office/drawing/2014/main" id="{0F90DA47-79B7-2394-6C4C-C61AB7865858}"/>
              </a:ext>
            </a:extLst>
          </p:cNvPr>
          <p:cNvSpPr txBox="1"/>
          <p:nvPr/>
        </p:nvSpPr>
        <p:spPr>
          <a:xfrm>
            <a:off x="70456" y="17873"/>
            <a:ext cx="12121544" cy="1121026"/>
          </a:xfrm>
          <a:prstGeom prst="rect">
            <a:avLst/>
          </a:prstGeom>
          <a:solidFill>
            <a:schemeClr val="tx1"/>
          </a:solidFill>
        </p:spPr>
        <p:txBody>
          <a:bodyPr vert="horz" lIns="91440" tIns="45720" rIns="91440" bIns="45720" rtlCol="0" anchor="ctr">
            <a:normAutofit/>
          </a:bodyPr>
          <a:lstStyle/>
          <a:p>
            <a:pPr algn="ctr"/>
            <a:r>
              <a:rPr lang="vi-VN"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VIỆC ĐỌC KINH THÁNH TRƯỚC HỘI CHÚNG</a:t>
            </a:r>
            <a:endParaRPr lang="en-US" sz="4000" b="1" dirty="0">
              <a:solidFill>
                <a:prstClr val="white"/>
              </a:solidFill>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782223D-0381-1CF5-16ED-233960E1CD37}"/>
              </a:ext>
            </a:extLst>
          </p:cNvPr>
          <p:cNvSpPr txBox="1"/>
          <p:nvPr/>
        </p:nvSpPr>
        <p:spPr>
          <a:xfrm>
            <a:off x="0" y="1138898"/>
            <a:ext cx="7243010" cy="5736964"/>
          </a:xfrm>
          <a:prstGeom prst="rect">
            <a:avLst/>
          </a:prstGeom>
          <a:solidFill>
            <a:schemeClr val="tx1"/>
          </a:solidFill>
        </p:spPr>
        <p:txBody>
          <a:bodyPr vert="horz" lIns="91440" tIns="45720" rIns="91440" bIns="45720" rtlCol="0">
            <a:noAutofit/>
          </a:bodyPr>
          <a:lstStyle/>
          <a:p>
            <a:pPr marL="457200" indent="-457200">
              <a:lnSpc>
                <a:spcPct val="107000"/>
              </a:lnSpc>
              <a:spcAft>
                <a:spcPts val="800"/>
              </a:spcAft>
              <a:buFont typeface="Wingdings" panose="05000000000000000000" pitchFamily="2" charset="2"/>
              <a:buChar char="Ø"/>
            </a:pPr>
            <a:r>
              <a:rPr lang="vi-VN" sz="2800" b="1" err="1">
                <a:solidFill>
                  <a:schemeClr val="bg1"/>
                </a:solidFill>
                <a:latin typeface="+mj-lt"/>
              </a:rPr>
              <a:t>Giới</a:t>
            </a:r>
            <a:r>
              <a:rPr lang="vi-VN" sz="2800" b="1">
                <a:solidFill>
                  <a:schemeClr val="bg1"/>
                </a:solidFill>
                <a:latin typeface="+mj-lt"/>
              </a:rPr>
              <a:t> </a:t>
            </a:r>
            <a:r>
              <a:rPr lang="vi-VN" sz="2800" b="1" err="1">
                <a:solidFill>
                  <a:schemeClr val="bg1"/>
                </a:solidFill>
                <a:latin typeface="+mj-lt"/>
              </a:rPr>
              <a:t>thiệu</a:t>
            </a:r>
            <a:r>
              <a:rPr lang="vi-VN" sz="2800" b="1">
                <a:solidFill>
                  <a:schemeClr val="bg1"/>
                </a:solidFill>
                <a:latin typeface="+mj-lt"/>
              </a:rPr>
              <a:t> </a:t>
            </a:r>
            <a:r>
              <a:rPr lang="vi-VN" sz="2800" b="1" err="1">
                <a:solidFill>
                  <a:schemeClr val="bg1"/>
                </a:solidFill>
                <a:latin typeface="+mj-lt"/>
              </a:rPr>
              <a:t>địa</a:t>
            </a:r>
            <a:r>
              <a:rPr lang="vi-VN" sz="2800" b="1">
                <a:solidFill>
                  <a:schemeClr val="bg1"/>
                </a:solidFill>
                <a:latin typeface="+mj-lt"/>
              </a:rPr>
              <a:t> </a:t>
            </a:r>
            <a:r>
              <a:rPr lang="vi-VN" sz="2800" b="1" err="1">
                <a:solidFill>
                  <a:schemeClr val="bg1"/>
                </a:solidFill>
                <a:latin typeface="+mj-lt"/>
              </a:rPr>
              <a:t>chỉ</a:t>
            </a:r>
            <a:r>
              <a:rPr lang="vi-VN" sz="2800" b="1">
                <a:solidFill>
                  <a:schemeClr val="bg1"/>
                </a:solidFill>
                <a:latin typeface="+mj-lt"/>
              </a:rPr>
              <a:t> </a:t>
            </a:r>
            <a:r>
              <a:rPr lang="vi-VN" sz="2800" b="1" err="1">
                <a:solidFill>
                  <a:schemeClr val="bg1"/>
                </a:solidFill>
                <a:latin typeface="+mj-lt"/>
              </a:rPr>
              <a:t>đoạn</a:t>
            </a:r>
            <a:r>
              <a:rPr lang="vi-VN" sz="2800" b="1">
                <a:solidFill>
                  <a:schemeClr val="bg1"/>
                </a:solidFill>
                <a:latin typeface="+mj-lt"/>
              </a:rPr>
              <a:t> Kinh </a:t>
            </a:r>
            <a:r>
              <a:rPr lang="vi-VN" sz="2800" b="1" err="1">
                <a:solidFill>
                  <a:schemeClr val="bg1"/>
                </a:solidFill>
                <a:latin typeface="+mj-lt"/>
              </a:rPr>
              <a:t>Thánh</a:t>
            </a:r>
            <a:r>
              <a:rPr lang="vi-VN" sz="2800" b="1">
                <a:solidFill>
                  <a:schemeClr val="bg1"/>
                </a:solidFill>
                <a:latin typeface="+mj-lt"/>
              </a:rPr>
              <a:t> cho </a:t>
            </a:r>
            <a:r>
              <a:rPr lang="vi-VN" sz="2800" b="1" err="1">
                <a:solidFill>
                  <a:schemeClr val="bg1"/>
                </a:solidFill>
                <a:latin typeface="+mj-lt"/>
              </a:rPr>
              <a:t>bài</a:t>
            </a:r>
            <a:r>
              <a:rPr lang="vi-VN" sz="2800" b="1">
                <a:solidFill>
                  <a:schemeClr val="bg1"/>
                </a:solidFill>
                <a:latin typeface="+mj-lt"/>
              </a:rPr>
              <a:t> </a:t>
            </a:r>
            <a:r>
              <a:rPr lang="vi-VN" sz="2800" b="1" err="1">
                <a:solidFill>
                  <a:schemeClr val="bg1"/>
                </a:solidFill>
                <a:latin typeface="+mj-lt"/>
              </a:rPr>
              <a:t>giảng</a:t>
            </a:r>
            <a:r>
              <a:rPr lang="vi-VN" sz="2800" b="1">
                <a:solidFill>
                  <a:schemeClr val="bg1"/>
                </a:solidFill>
                <a:latin typeface="+mj-lt"/>
              </a:rPr>
              <a:t> ba </a:t>
            </a:r>
            <a:r>
              <a:rPr lang="vi-VN" sz="2800" b="1" err="1">
                <a:solidFill>
                  <a:schemeClr val="bg1"/>
                </a:solidFill>
                <a:latin typeface="+mj-lt"/>
              </a:rPr>
              <a:t>lần</a:t>
            </a:r>
            <a:r>
              <a:rPr lang="vi-VN" sz="2800" b="1">
                <a:solidFill>
                  <a:schemeClr val="bg1"/>
                </a:solidFill>
                <a:latin typeface="+mj-lt"/>
              </a:rPr>
              <a:t>.</a:t>
            </a:r>
            <a:endParaRPr lang="en-US" sz="2800" b="1">
              <a:solidFill>
                <a:schemeClr val="bg1"/>
              </a:solidFill>
              <a:latin typeface="+mj-lt"/>
            </a:endParaRPr>
          </a:p>
          <a:p>
            <a:pPr marL="457200" indent="-457200">
              <a:lnSpc>
                <a:spcPct val="107000"/>
              </a:lnSpc>
              <a:spcAft>
                <a:spcPts val="800"/>
              </a:spcAft>
              <a:buFont typeface="Wingdings" panose="05000000000000000000" pitchFamily="2" charset="2"/>
              <a:buChar char="Ø"/>
            </a:pPr>
            <a:r>
              <a:rPr lang="vi-VN" sz="2800" b="1">
                <a:solidFill>
                  <a:schemeClr val="bg1"/>
                </a:solidFill>
                <a:latin typeface="+mj-lt"/>
              </a:rPr>
              <a:t>Chờ cho </a:t>
            </a:r>
            <a:r>
              <a:rPr lang="vi-VN" sz="2800" b="1" err="1">
                <a:solidFill>
                  <a:schemeClr val="bg1"/>
                </a:solidFill>
                <a:latin typeface="+mj-lt"/>
              </a:rPr>
              <a:t>đến</a:t>
            </a:r>
            <a:r>
              <a:rPr lang="vi-VN" sz="2800" b="1">
                <a:solidFill>
                  <a:schemeClr val="bg1"/>
                </a:solidFill>
                <a:latin typeface="+mj-lt"/>
              </a:rPr>
              <a:t> khi </a:t>
            </a:r>
            <a:r>
              <a:rPr lang="vi-VN" sz="2800" b="1" err="1">
                <a:solidFill>
                  <a:schemeClr val="bg1"/>
                </a:solidFill>
                <a:latin typeface="+mj-lt"/>
              </a:rPr>
              <a:t>bạn</a:t>
            </a:r>
            <a:r>
              <a:rPr lang="vi-VN" sz="2800" b="1">
                <a:solidFill>
                  <a:schemeClr val="bg1"/>
                </a:solidFill>
                <a:latin typeface="+mj-lt"/>
              </a:rPr>
              <a:t> </a:t>
            </a:r>
            <a:r>
              <a:rPr lang="vi-VN" sz="2800" b="1" err="1">
                <a:solidFill>
                  <a:schemeClr val="bg1"/>
                </a:solidFill>
                <a:latin typeface="+mj-lt"/>
              </a:rPr>
              <a:t>thấy</a:t>
            </a:r>
            <a:r>
              <a:rPr lang="vi-VN" sz="2800" b="1">
                <a:solidFill>
                  <a:schemeClr val="bg1"/>
                </a:solidFill>
                <a:latin typeface="+mj-lt"/>
              </a:rPr>
              <a:t>/nghe </a:t>
            </a:r>
            <a:r>
              <a:rPr lang="vi-VN" sz="2800" b="1" err="1">
                <a:solidFill>
                  <a:schemeClr val="bg1"/>
                </a:solidFill>
                <a:latin typeface="+mj-lt"/>
              </a:rPr>
              <a:t>những</a:t>
            </a:r>
            <a:r>
              <a:rPr lang="vi-VN" sz="2800" b="1">
                <a:solidFill>
                  <a:schemeClr val="bg1"/>
                </a:solidFill>
                <a:latin typeface="+mj-lt"/>
              </a:rPr>
              <a:t> trang </a:t>
            </a:r>
            <a:r>
              <a:rPr lang="vi-VN" sz="2800" b="1" err="1">
                <a:solidFill>
                  <a:schemeClr val="bg1"/>
                </a:solidFill>
                <a:latin typeface="+mj-lt"/>
              </a:rPr>
              <a:t>giấy</a:t>
            </a:r>
            <a:r>
              <a:rPr lang="vi-VN" sz="2800" b="1">
                <a:solidFill>
                  <a:schemeClr val="bg1"/>
                </a:solidFill>
                <a:latin typeface="+mj-lt"/>
              </a:rPr>
              <a:t> </a:t>
            </a:r>
            <a:r>
              <a:rPr lang="vi-VN" sz="2800" b="1" err="1">
                <a:solidFill>
                  <a:schemeClr val="bg1"/>
                </a:solidFill>
                <a:latin typeface="+mj-lt"/>
              </a:rPr>
              <a:t>ngừng</a:t>
            </a:r>
            <a:r>
              <a:rPr lang="vi-VN" sz="2800" b="1">
                <a:solidFill>
                  <a:schemeClr val="bg1"/>
                </a:solidFill>
                <a:latin typeface="+mj-lt"/>
              </a:rPr>
              <a:t> </a:t>
            </a:r>
            <a:r>
              <a:rPr lang="vi-VN" sz="2800" b="1" err="1">
                <a:solidFill>
                  <a:schemeClr val="bg1"/>
                </a:solidFill>
                <a:latin typeface="+mj-lt"/>
              </a:rPr>
              <a:t>lật</a:t>
            </a:r>
            <a:r>
              <a:rPr lang="vi-VN" sz="2800" b="1">
                <a:solidFill>
                  <a:schemeClr val="bg1"/>
                </a:solidFill>
                <a:latin typeface="+mj-lt"/>
              </a:rPr>
              <a:t> </a:t>
            </a:r>
            <a:r>
              <a:rPr lang="vi-VN" sz="2800" b="1" err="1">
                <a:solidFill>
                  <a:schemeClr val="bg1"/>
                </a:solidFill>
                <a:latin typeface="+mj-lt"/>
              </a:rPr>
              <a:t>trước</a:t>
            </a:r>
            <a:r>
              <a:rPr lang="vi-VN" sz="2800" b="1">
                <a:solidFill>
                  <a:schemeClr val="bg1"/>
                </a:solidFill>
                <a:latin typeface="+mj-lt"/>
              </a:rPr>
              <a:t> khi </a:t>
            </a:r>
            <a:r>
              <a:rPr lang="vi-VN" sz="2800" b="1" err="1">
                <a:solidFill>
                  <a:schemeClr val="bg1"/>
                </a:solidFill>
                <a:latin typeface="+mj-lt"/>
              </a:rPr>
              <a:t>đọc</a:t>
            </a:r>
            <a:r>
              <a:rPr lang="vi-VN" sz="2800" b="1">
                <a:solidFill>
                  <a:schemeClr val="bg1"/>
                </a:solidFill>
                <a:latin typeface="+mj-lt"/>
              </a:rPr>
              <a:t>.</a:t>
            </a:r>
            <a:endParaRPr lang="en-US" sz="2800" b="1">
              <a:solidFill>
                <a:schemeClr val="bg1"/>
              </a:solidFill>
              <a:latin typeface="+mj-lt"/>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en-US" sz="2800" b="1">
                <a:solidFill>
                  <a:schemeClr val="bg1"/>
                </a:solidFill>
                <a:latin typeface="+mj-lt"/>
                <a:cs typeface="Times New Roman" panose="02020603050405020304" pitchFamily="18" charset="0"/>
              </a:rPr>
              <a:t>T</a:t>
            </a:r>
            <a:r>
              <a:rPr lang="vi-VN" sz="2800" b="1">
                <a:solidFill>
                  <a:schemeClr val="bg1"/>
                </a:solidFill>
                <a:latin typeface="+mj-lt"/>
                <a:cs typeface="Times New Roman" panose="02020603050405020304" pitchFamily="18" charset="0"/>
              </a:rPr>
              <a:t>ra </a:t>
            </a:r>
            <a:r>
              <a:rPr lang="vi-VN" sz="2800" b="1" err="1">
                <a:solidFill>
                  <a:schemeClr val="bg1"/>
                </a:solidFill>
                <a:latin typeface="+mj-lt"/>
                <a:cs typeface="Times New Roman" panose="02020603050405020304" pitchFamily="18" charset="0"/>
              </a:rPr>
              <a:t>tự</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điển</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các</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từ</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khó</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để</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phát</a:t>
            </a:r>
            <a:r>
              <a:rPr lang="vi-VN" sz="2800" b="1">
                <a:solidFill>
                  <a:schemeClr val="bg1"/>
                </a:solidFill>
                <a:latin typeface="+mj-lt"/>
                <a:cs typeface="Times New Roman" panose="02020603050405020304" pitchFamily="18" charset="0"/>
              </a:rPr>
              <a:t> âm </a:t>
            </a:r>
            <a:r>
              <a:rPr lang="vi-VN" sz="2800" b="1" err="1">
                <a:solidFill>
                  <a:schemeClr val="bg1"/>
                </a:solidFill>
                <a:latin typeface="+mj-lt"/>
                <a:cs typeface="Times New Roman" panose="02020603050405020304" pitchFamily="18" charset="0"/>
              </a:rPr>
              <a:t>chúng</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một</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cách</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chính</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xác</a:t>
            </a:r>
            <a:r>
              <a:rPr lang="vi-VN" sz="2800" b="1">
                <a:solidFill>
                  <a:schemeClr val="bg1"/>
                </a:solidFill>
                <a:latin typeface="+mj-lt"/>
                <a:cs typeface="Times New Roman" panose="02020603050405020304" pitchFamily="18" charset="0"/>
              </a:rPr>
              <a:t>.</a:t>
            </a:r>
            <a:endParaRPr lang="en-US" sz="2800" b="1">
              <a:solidFill>
                <a:schemeClr val="bg1"/>
              </a:solidFill>
              <a:latin typeface="+mj-lt"/>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en-US" sz="2800" b="1">
                <a:solidFill>
                  <a:schemeClr val="bg1"/>
                </a:solidFill>
                <a:latin typeface="+mj-lt"/>
                <a:cs typeface="Times New Roman" panose="02020603050405020304" pitchFamily="18" charset="0"/>
              </a:rPr>
              <a:t>T</a:t>
            </a:r>
            <a:r>
              <a:rPr lang="vi-VN" sz="2800" b="1" err="1">
                <a:solidFill>
                  <a:schemeClr val="bg1"/>
                </a:solidFill>
                <a:latin typeface="+mj-lt"/>
                <a:cs typeface="Times New Roman" panose="02020603050405020304" pitchFamily="18" charset="0"/>
              </a:rPr>
              <a:t>hực</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hành</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những</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từ</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nào</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cần</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nhấn</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mạnh</a:t>
            </a:r>
            <a:r>
              <a:rPr lang="vi-VN" sz="2800" b="1">
                <a:solidFill>
                  <a:schemeClr val="bg1"/>
                </a:solidFill>
                <a:latin typeface="+mj-lt"/>
                <a:cs typeface="Times New Roman" panose="02020603050405020304" pitchFamily="18" charset="0"/>
              </a:rPr>
              <a:t> khi </a:t>
            </a:r>
            <a:r>
              <a:rPr lang="vi-VN" sz="2800" b="1" err="1">
                <a:solidFill>
                  <a:schemeClr val="bg1"/>
                </a:solidFill>
                <a:latin typeface="+mj-lt"/>
                <a:cs typeface="Times New Roman" panose="02020603050405020304" pitchFamily="18" charset="0"/>
              </a:rPr>
              <a:t>đọc</a:t>
            </a:r>
            <a:r>
              <a:rPr lang="vi-VN" sz="2800" b="1">
                <a:solidFill>
                  <a:schemeClr val="bg1"/>
                </a:solidFill>
                <a:latin typeface="+mj-lt"/>
                <a:cs typeface="Times New Roman" panose="02020603050405020304" pitchFamily="18" charset="0"/>
              </a:rPr>
              <a:t>.</a:t>
            </a:r>
            <a:endParaRPr lang="en-US" sz="2800" b="1">
              <a:solidFill>
                <a:schemeClr val="bg1"/>
              </a:solidFill>
              <a:latin typeface="+mj-lt"/>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en-US" sz="2800" b="1">
                <a:solidFill>
                  <a:schemeClr val="bg1"/>
                </a:solidFill>
                <a:latin typeface="+mj-lt"/>
                <a:cs typeface="Times New Roman" panose="02020603050405020304" pitchFamily="18" charset="0"/>
              </a:rPr>
              <a:t>T</a:t>
            </a:r>
            <a:r>
              <a:rPr lang="vi-VN" sz="2800" b="1">
                <a:solidFill>
                  <a:schemeClr val="bg1"/>
                </a:solidFill>
                <a:latin typeface="+mj-lt"/>
                <a:cs typeface="Times New Roman" panose="02020603050405020304" pitchFamily="18" charset="0"/>
              </a:rPr>
              <a:t>ha</a:t>
            </a:r>
            <a:r>
              <a:rPr lang="en-US" sz="2800" b="1">
                <a:solidFill>
                  <a:schemeClr val="bg1"/>
                </a:solidFill>
                <a:latin typeface="+mj-lt"/>
                <a:cs typeface="Times New Roman" panose="02020603050405020304" pitchFamily="18" charset="0"/>
              </a:rPr>
              <a:t>y</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đổi</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tốc</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độ</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và</a:t>
            </a:r>
            <a:r>
              <a:rPr lang="vi-VN" sz="2800" b="1">
                <a:solidFill>
                  <a:schemeClr val="bg1"/>
                </a:solidFill>
                <a:latin typeface="+mj-lt"/>
                <a:cs typeface="Times New Roman" panose="02020603050405020304" pitchFamily="18" charset="0"/>
              </a:rPr>
              <a:t> âm </a:t>
            </a:r>
            <a:r>
              <a:rPr lang="vi-VN" sz="2800" b="1" err="1">
                <a:solidFill>
                  <a:schemeClr val="bg1"/>
                </a:solidFill>
                <a:latin typeface="+mj-lt"/>
                <a:cs typeface="Times New Roman" panose="02020603050405020304" pitchFamily="18" charset="0"/>
              </a:rPr>
              <a:t>lượng</a:t>
            </a:r>
            <a:r>
              <a:rPr lang="vi-VN" sz="2800" b="1">
                <a:solidFill>
                  <a:schemeClr val="bg1"/>
                </a:solidFill>
                <a:latin typeface="+mj-lt"/>
                <a:cs typeface="Times New Roman" panose="02020603050405020304" pitchFamily="18" charset="0"/>
              </a:rPr>
              <a:t> trong khi </a:t>
            </a:r>
            <a:r>
              <a:rPr lang="vi-VN" sz="2800" b="1" err="1">
                <a:solidFill>
                  <a:schemeClr val="bg1"/>
                </a:solidFill>
                <a:latin typeface="+mj-lt"/>
                <a:cs typeface="Times New Roman" panose="02020603050405020304" pitchFamily="18" charset="0"/>
              </a:rPr>
              <a:t>đọc</a:t>
            </a:r>
            <a:r>
              <a:rPr lang="vi-VN" sz="2800" b="1">
                <a:solidFill>
                  <a:schemeClr val="bg1"/>
                </a:solidFill>
                <a:latin typeface="+mj-lt"/>
                <a:cs typeface="Times New Roman" panose="02020603050405020304" pitchFamily="18" charset="0"/>
              </a:rPr>
              <a:t>.</a:t>
            </a:r>
            <a:endParaRPr lang="en-US" sz="2800" b="1">
              <a:solidFill>
                <a:schemeClr val="bg1"/>
              </a:solidFill>
              <a:latin typeface="+mj-lt"/>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vi-VN" sz="2800" b="1">
                <a:solidFill>
                  <a:schemeClr val="bg1"/>
                </a:solidFill>
                <a:latin typeface="+mj-lt"/>
                <a:cs typeface="Times New Roman" panose="02020603050405020304" pitchFamily="18" charset="0"/>
              </a:rPr>
              <a:t>Luôn </a:t>
            </a:r>
            <a:r>
              <a:rPr lang="vi-VN" sz="2800" b="1" err="1">
                <a:solidFill>
                  <a:schemeClr val="bg1"/>
                </a:solidFill>
                <a:latin typeface="+mj-lt"/>
                <a:cs typeface="Times New Roman" panose="02020603050405020304" pitchFamily="18" charset="0"/>
              </a:rPr>
              <a:t>luôn</a:t>
            </a:r>
            <a:r>
              <a:rPr lang="vi-VN" sz="2800" b="1">
                <a:solidFill>
                  <a:schemeClr val="bg1"/>
                </a:solidFill>
                <a:latin typeface="+mj-lt"/>
                <a:cs typeface="Times New Roman" panose="02020603050405020304" pitchFamily="18" charset="0"/>
              </a:rPr>
              <a:t> </a:t>
            </a:r>
            <a:r>
              <a:rPr lang="vi-VN" sz="2800" b="1" err="1">
                <a:solidFill>
                  <a:schemeClr val="bg1"/>
                </a:solidFill>
                <a:latin typeface="+mj-lt"/>
                <a:cs typeface="Times New Roman" panose="02020603050405020304" pitchFamily="18" charset="0"/>
              </a:rPr>
              <a:t>cầm</a:t>
            </a:r>
            <a:r>
              <a:rPr lang="vi-VN" sz="2800" b="1">
                <a:solidFill>
                  <a:schemeClr val="bg1"/>
                </a:solidFill>
                <a:latin typeface="+mj-lt"/>
                <a:cs typeface="Times New Roman" panose="02020603050405020304" pitchFamily="18" charset="0"/>
              </a:rPr>
              <a:t> Kinh </a:t>
            </a:r>
            <a:r>
              <a:rPr lang="vi-VN" sz="2800" b="1" err="1">
                <a:solidFill>
                  <a:schemeClr val="bg1"/>
                </a:solidFill>
                <a:latin typeface="+mj-lt"/>
                <a:cs typeface="Times New Roman" panose="02020603050405020304" pitchFamily="18" charset="0"/>
              </a:rPr>
              <a:t>Thánh</a:t>
            </a:r>
            <a:r>
              <a:rPr lang="vi-VN" sz="2800" b="1">
                <a:solidFill>
                  <a:schemeClr val="bg1"/>
                </a:solidFill>
                <a:latin typeface="+mj-lt"/>
                <a:cs typeface="Times New Roman" panose="02020603050405020304" pitchFamily="18" charset="0"/>
              </a:rPr>
              <a:t> lên cao trong khi </a:t>
            </a:r>
            <a:r>
              <a:rPr lang="vi-VN" sz="2800" b="1" err="1">
                <a:solidFill>
                  <a:schemeClr val="bg1"/>
                </a:solidFill>
                <a:latin typeface="+mj-lt"/>
                <a:cs typeface="Times New Roman" panose="02020603050405020304" pitchFamily="18" charset="0"/>
              </a:rPr>
              <a:t>đọc</a:t>
            </a:r>
            <a:r>
              <a:rPr lang="vi-VN" sz="2800" b="1">
                <a:solidFill>
                  <a:schemeClr val="bg1"/>
                </a:solidFill>
                <a:latin typeface="+mj-lt"/>
                <a:cs typeface="Times New Roman" panose="02020603050405020304" pitchFamily="18" charset="0"/>
              </a:rPr>
              <a:t>.</a:t>
            </a:r>
            <a:endParaRPr lang="en-US" sz="2800" b="1">
              <a:solidFill>
                <a:schemeClr val="bg1"/>
              </a:solidFill>
              <a:latin typeface="+mj-lt"/>
              <a:cs typeface="Times New Roman" panose="02020603050405020304" pitchFamily="18" charset="0"/>
            </a:endParaRPr>
          </a:p>
        </p:txBody>
      </p:sp>
      <p:sp>
        <p:nvSpPr>
          <p:cNvPr id="6" name="TextBox 5">
            <a:extLst>
              <a:ext uri="{FF2B5EF4-FFF2-40B4-BE49-F238E27FC236}">
                <a16:creationId xmlns:a16="http://schemas.microsoft.com/office/drawing/2014/main" id="{69B78E7A-0F8C-0EEC-A891-E6712462BF43}"/>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vancechristie.com/2018/03/08/billy-grahams-pure-motives-serving-christ/billy-graham-preaching-in-mid-lif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83124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8250-4BB5-DA31-2D89-7B7E79078B38}"/>
              </a:ext>
            </a:extLst>
          </p:cNvPr>
          <p:cNvSpPr>
            <a:spLocks noGrp="1"/>
          </p:cNvSpPr>
          <p:nvPr>
            <p:ph type="title"/>
          </p:nvPr>
        </p:nvSpPr>
        <p:spPr>
          <a:xfrm>
            <a:off x="187890" y="200416"/>
            <a:ext cx="11891815" cy="1556195"/>
          </a:xfrm>
        </p:spPr>
        <p:txBody>
          <a:bodyPr vert="horz" lIns="91440" tIns="45720" rIns="91440" bIns="45720" rtlCol="0" anchor="ctr">
            <a:normAutofit fontScale="90000"/>
          </a:bodyPr>
          <a:lstStyle/>
          <a:p>
            <a:pPr algn="ctr"/>
            <a:r>
              <a:rPr lang="en-US" sz="4400" b="1">
                <a:solidFill>
                  <a:prstClr val="white"/>
                </a:solidFill>
                <a:latin typeface="Times New Roman" panose="02020603050405020304" pitchFamily="18" charset="0"/>
                <a:ea typeface="Arial" charset="0"/>
                <a:cs typeface="Times New Roman" panose="02020603050405020304" pitchFamily="18" charset="0"/>
              </a:rPr>
              <a:t>CÁC YẾU TỐ KHÔNG LỜI TRONG VIỆC GIẢNG</a:t>
            </a:r>
            <a:br>
              <a:rPr lang="en-US" sz="4400" b="1">
                <a:solidFill>
                  <a:prstClr val="white"/>
                </a:solidFill>
                <a:latin typeface="Times New Roman" panose="02020603050405020304" pitchFamily="18" charset="0"/>
                <a:ea typeface="Arial" charset="0"/>
                <a:cs typeface="Times New Roman" panose="02020603050405020304" pitchFamily="18" charset="0"/>
              </a:rPr>
            </a:br>
            <a:r>
              <a:rPr lang="en-US" sz="4400" b="1" err="1">
                <a:solidFill>
                  <a:prstClr val="white"/>
                </a:solidFill>
                <a:latin typeface="Times New Roman" panose="02020603050405020304" pitchFamily="18" charset="0"/>
                <a:ea typeface="Arial" charset="0"/>
                <a:cs typeface="Times New Roman" panose="02020603050405020304" pitchFamily="18" charset="0"/>
              </a:rPr>
              <a:t>Tầm</a:t>
            </a:r>
            <a:r>
              <a:rPr lang="en-US" sz="4400" b="1">
                <a:solidFill>
                  <a:prstClr val="white"/>
                </a:solidFill>
                <a:latin typeface="Times New Roman" panose="02020603050405020304" pitchFamily="18" charset="0"/>
                <a:ea typeface="Arial" charset="0"/>
                <a:cs typeface="Times New Roman" panose="02020603050405020304" pitchFamily="18" charset="0"/>
              </a:rPr>
              <a:t> </a:t>
            </a:r>
            <a:r>
              <a:rPr lang="en-US" sz="4400" b="1" err="1">
                <a:solidFill>
                  <a:prstClr val="white"/>
                </a:solidFill>
                <a:latin typeface="Times New Roman" panose="02020603050405020304" pitchFamily="18" charset="0"/>
                <a:ea typeface="Arial" charset="0"/>
                <a:cs typeface="Times New Roman" panose="02020603050405020304" pitchFamily="18" charset="0"/>
              </a:rPr>
              <a:t>quan</a:t>
            </a:r>
            <a:r>
              <a:rPr lang="en-US" sz="4400" b="1">
                <a:solidFill>
                  <a:prstClr val="white"/>
                </a:solidFill>
                <a:latin typeface="Times New Roman" panose="02020603050405020304" pitchFamily="18" charset="0"/>
                <a:ea typeface="Arial" charset="0"/>
                <a:cs typeface="Times New Roman" panose="02020603050405020304" pitchFamily="18" charset="0"/>
              </a:rPr>
              <a:t> </a:t>
            </a:r>
            <a:r>
              <a:rPr lang="en-US" sz="4400" b="1" err="1">
                <a:solidFill>
                  <a:prstClr val="white"/>
                </a:solidFill>
                <a:latin typeface="Times New Roman" panose="02020603050405020304" pitchFamily="18" charset="0"/>
                <a:ea typeface="Arial" charset="0"/>
                <a:cs typeface="Times New Roman" panose="02020603050405020304" pitchFamily="18" charset="0"/>
              </a:rPr>
              <a:t>trọng</a:t>
            </a:r>
            <a:r>
              <a:rPr lang="en-US" sz="4400" b="1">
                <a:solidFill>
                  <a:prstClr val="white"/>
                </a:solidFill>
                <a:latin typeface="Times New Roman" panose="02020603050405020304" pitchFamily="18" charset="0"/>
                <a:ea typeface="Arial" charset="0"/>
                <a:cs typeface="Times New Roman" panose="02020603050405020304" pitchFamily="18" charset="0"/>
              </a:rPr>
              <a:t> </a:t>
            </a:r>
            <a:r>
              <a:rPr lang="en-US" sz="4400" b="1" err="1">
                <a:solidFill>
                  <a:prstClr val="white"/>
                </a:solidFill>
                <a:latin typeface="Times New Roman" panose="02020603050405020304" pitchFamily="18" charset="0"/>
                <a:ea typeface="Arial" charset="0"/>
                <a:cs typeface="Times New Roman" panose="02020603050405020304" pitchFamily="18" charset="0"/>
              </a:rPr>
              <a:t>của</a:t>
            </a:r>
            <a:r>
              <a:rPr lang="en-US" sz="4400" b="1">
                <a:solidFill>
                  <a:prstClr val="white"/>
                </a:solidFill>
                <a:latin typeface="Times New Roman" panose="02020603050405020304" pitchFamily="18" charset="0"/>
                <a:ea typeface="Arial" charset="0"/>
                <a:cs typeface="Times New Roman" panose="02020603050405020304" pitchFamily="18" charset="0"/>
              </a:rPr>
              <a:t> </a:t>
            </a:r>
            <a:r>
              <a:rPr lang="en-US" sz="4400" b="1" err="1">
                <a:solidFill>
                  <a:prstClr val="white"/>
                </a:solidFill>
                <a:latin typeface="Times New Roman" panose="02020603050405020304" pitchFamily="18" charset="0"/>
                <a:ea typeface="Arial" charset="0"/>
                <a:cs typeface="Times New Roman" panose="02020603050405020304" pitchFamily="18" charset="0"/>
              </a:rPr>
              <a:t>cử</a:t>
            </a:r>
            <a:r>
              <a:rPr lang="en-US" sz="4400" b="1">
                <a:solidFill>
                  <a:prstClr val="white"/>
                </a:solidFill>
                <a:latin typeface="Times New Roman" panose="02020603050405020304" pitchFamily="18" charset="0"/>
                <a:ea typeface="Arial" charset="0"/>
                <a:cs typeface="Times New Roman" panose="02020603050405020304" pitchFamily="18" charset="0"/>
              </a:rPr>
              <a:t> </a:t>
            </a:r>
            <a:r>
              <a:rPr lang="en-US" sz="4400" b="1" err="1">
                <a:solidFill>
                  <a:prstClr val="white"/>
                </a:solidFill>
                <a:latin typeface="Times New Roman" panose="02020603050405020304" pitchFamily="18" charset="0"/>
                <a:ea typeface="Arial" charset="0"/>
                <a:cs typeface="Times New Roman" panose="02020603050405020304" pitchFamily="18" charset="0"/>
              </a:rPr>
              <a:t>động</a:t>
            </a:r>
            <a:r>
              <a:rPr lang="en-US" sz="4400" b="1">
                <a:solidFill>
                  <a:prstClr val="white"/>
                </a:solidFill>
                <a:latin typeface="Times New Roman" panose="02020603050405020304" pitchFamily="18" charset="0"/>
                <a:ea typeface="Arial" charset="0"/>
                <a:cs typeface="Times New Roman" panose="02020603050405020304" pitchFamily="18" charset="0"/>
              </a:rPr>
              <a:t> </a:t>
            </a:r>
            <a:r>
              <a:rPr lang="en-US" sz="4400" b="1" err="1">
                <a:solidFill>
                  <a:prstClr val="white"/>
                </a:solidFill>
                <a:latin typeface="Times New Roman" panose="02020603050405020304" pitchFamily="18" charset="0"/>
                <a:ea typeface="Arial" charset="0"/>
                <a:cs typeface="Times New Roman" panose="02020603050405020304" pitchFamily="18" charset="0"/>
              </a:rPr>
              <a:t>và</a:t>
            </a:r>
            <a:r>
              <a:rPr lang="en-US" sz="4400" b="1">
                <a:solidFill>
                  <a:prstClr val="white"/>
                </a:solidFill>
                <a:latin typeface="Times New Roman" panose="02020603050405020304" pitchFamily="18" charset="0"/>
                <a:ea typeface="Arial" charset="0"/>
                <a:cs typeface="Times New Roman" panose="02020603050405020304" pitchFamily="18" charset="0"/>
              </a:rPr>
              <a:t> </a:t>
            </a:r>
            <a:r>
              <a:rPr lang="en-US" sz="4400" b="1" err="1">
                <a:solidFill>
                  <a:prstClr val="white"/>
                </a:solidFill>
                <a:latin typeface="Times New Roman" panose="02020603050405020304" pitchFamily="18" charset="0"/>
                <a:ea typeface="Arial" charset="0"/>
                <a:cs typeface="Times New Roman" panose="02020603050405020304" pitchFamily="18" charset="0"/>
              </a:rPr>
              <a:t>cử</a:t>
            </a:r>
            <a:r>
              <a:rPr lang="en-US" sz="4400" b="1">
                <a:solidFill>
                  <a:prstClr val="white"/>
                </a:solidFill>
                <a:latin typeface="Times New Roman" panose="02020603050405020304" pitchFamily="18" charset="0"/>
                <a:ea typeface="Arial" charset="0"/>
                <a:cs typeface="Times New Roman" panose="02020603050405020304" pitchFamily="18" charset="0"/>
              </a:rPr>
              <a:t> </a:t>
            </a:r>
            <a:r>
              <a:rPr lang="en-US" sz="4400" b="1" err="1">
                <a:solidFill>
                  <a:prstClr val="white"/>
                </a:solidFill>
                <a:latin typeface="Times New Roman" panose="02020603050405020304" pitchFamily="18" charset="0"/>
                <a:ea typeface="Arial" charset="0"/>
                <a:cs typeface="Times New Roman" panose="02020603050405020304" pitchFamily="18" charset="0"/>
              </a:rPr>
              <a:t>điệu</a:t>
            </a:r>
            <a:endParaRPr lang="en-US" b="1" kern="120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E2F5364-A219-D23A-B253-16E66B4BAD15}"/>
              </a:ext>
            </a:extLst>
          </p:cNvPr>
          <p:cNvSpPr txBox="1"/>
          <p:nvPr/>
        </p:nvSpPr>
        <p:spPr>
          <a:xfrm>
            <a:off x="112296" y="1878986"/>
            <a:ext cx="8053742" cy="4979014"/>
          </a:xfrm>
          <a:prstGeom prst="rect">
            <a:avLst/>
          </a:prstGeom>
        </p:spPr>
        <p:txBody>
          <a:bodyPr vert="horz" lIns="91440" tIns="45720" rIns="91440" bIns="45720" rtlCol="0">
            <a:noAutofit/>
          </a:bodyPr>
          <a:lstStyle/>
          <a:p>
            <a:pPr marL="571500" indent="-571500">
              <a:buFont typeface="Wingdings" charset="2"/>
              <a:buChar char="Ø"/>
            </a:pPr>
            <a:r>
              <a:rPr lang="en-US" sz="2800" b="1" err="1">
                <a:solidFill>
                  <a:prstClr val="white"/>
                </a:solidFill>
                <a:latin typeface="Times New Roman" panose="02020603050405020304" pitchFamily="18" charset="0"/>
                <a:cs typeface="Times New Roman" panose="02020603050405020304" pitchFamily="18" charset="0"/>
              </a:rPr>
              <a:t>Cử</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điệu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tăng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thêm</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nhiệt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huyết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và</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làm</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cho</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bài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giảng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của</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bạn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thêm</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sinh</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động</a:t>
            </a:r>
            <a:r>
              <a:rPr lang="en-US" sz="2800" b="1">
                <a:solidFill>
                  <a:prstClr val="white"/>
                </a:solidFill>
                <a:latin typeface="Times New Roman" panose="02020603050405020304" pitchFamily="18" charset="0"/>
                <a:cs typeface="Times New Roman" panose="02020603050405020304" pitchFamily="18" charset="0"/>
              </a:rPr>
              <a:t>. </a:t>
            </a:r>
          </a:p>
          <a:p>
            <a:pPr marL="571500" indent="-571500">
              <a:buFont typeface="Wingdings" charset="2"/>
              <a:buChar char="Ø"/>
            </a:pPr>
            <a:endParaRPr lang="en-US" sz="1100" b="1">
              <a:solidFill>
                <a:prstClr val="white"/>
              </a:solidFill>
              <a:latin typeface="Times New Roman" panose="02020603050405020304" pitchFamily="18" charset="0"/>
              <a:cs typeface="Times New Roman" panose="02020603050405020304" pitchFamily="18" charset="0"/>
            </a:endParaRPr>
          </a:p>
          <a:p>
            <a:pPr marL="571500" indent="-571500">
              <a:buFont typeface="Wingdings" charset="2"/>
              <a:buChar char="Ø"/>
            </a:pPr>
            <a:r>
              <a:rPr lang="en-US" sz="2800" b="1" err="1">
                <a:solidFill>
                  <a:prstClr val="white"/>
                </a:solidFill>
                <a:latin typeface="Times New Roman" panose="02020603050405020304" pitchFamily="18" charset="0"/>
                <a:cs typeface="Times New Roman" panose="02020603050405020304" pitchFamily="18" charset="0"/>
              </a:rPr>
              <a:t>Cử</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điệu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duy</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trì</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sự</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thích</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thú</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và</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thu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hút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chú</a:t>
            </a:r>
            <a:r>
              <a:rPr lang="en-US" sz="2800" b="1">
                <a:solidFill>
                  <a:prstClr val="white"/>
                </a:solidFill>
                <a:latin typeface="Times New Roman" panose="02020603050405020304" pitchFamily="18" charset="0"/>
                <a:cs typeface="Times New Roman" panose="02020603050405020304" pitchFamily="18" charset="0"/>
              </a:rPr>
              <a:t> ý </a:t>
            </a:r>
            <a:r>
              <a:rPr lang="en-US" sz="2800" b="1" err="1">
                <a:solidFill>
                  <a:prstClr val="white"/>
                </a:solidFill>
                <a:latin typeface="Times New Roman" panose="02020603050405020304" pitchFamily="18" charset="0"/>
                <a:cs typeface="Times New Roman" panose="02020603050405020304" pitchFamily="18" charset="0"/>
              </a:rPr>
              <a:t>của</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tín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hữu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Cử</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điều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thu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hút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ánh</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nhìn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của</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tín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hữu</a:t>
            </a:r>
            <a:r>
              <a:rPr lang="en-US" sz="2800" b="1">
                <a:solidFill>
                  <a:prstClr val="white"/>
                </a:solidFill>
                <a:latin typeface="Times New Roman" panose="02020603050405020304" pitchFamily="18" charset="0"/>
                <a:cs typeface="Times New Roman" panose="02020603050405020304" pitchFamily="18" charset="0"/>
              </a:rPr>
              <a:t>. </a:t>
            </a:r>
          </a:p>
          <a:p>
            <a:pPr marL="571500" indent="-571500">
              <a:buFont typeface="Wingdings" charset="2"/>
              <a:buChar char="Ø"/>
            </a:pPr>
            <a:endParaRPr lang="en-US" sz="1100" b="1">
              <a:solidFill>
                <a:prstClr val="white"/>
              </a:solidFill>
              <a:latin typeface="Times New Roman" panose="02020603050405020304" pitchFamily="18" charset="0"/>
              <a:cs typeface="Times New Roman" panose="02020603050405020304" pitchFamily="18" charset="0"/>
            </a:endParaRPr>
          </a:p>
          <a:p>
            <a:pPr marL="571500" indent="-571500">
              <a:buFont typeface="Wingdings" charset="2"/>
              <a:buChar char="Ø"/>
            </a:pPr>
            <a:r>
              <a:rPr lang="en-US" sz="2800" b="1" err="1">
                <a:solidFill>
                  <a:prstClr val="white"/>
                </a:solidFill>
                <a:latin typeface="Times New Roman" panose="02020603050405020304" pitchFamily="18" charset="0"/>
                <a:cs typeface="Times New Roman" panose="02020603050405020304" pitchFamily="18" charset="0"/>
              </a:rPr>
              <a:t>Cử</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điệu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làm</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cho</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người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giảng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dễ</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chịu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Chúng</a:t>
            </a:r>
            <a:r>
              <a:rPr lang="en-US" sz="2800" b="1">
                <a:solidFill>
                  <a:prstClr val="white"/>
                </a:solidFill>
                <a:latin typeface="Times New Roman" panose="02020603050405020304" pitchFamily="18" charset="0"/>
                <a:cs typeface="Times New Roman" panose="02020603050405020304" pitchFamily="18" charset="0"/>
              </a:rPr>
              <a:t> ta </a:t>
            </a:r>
            <a:r>
              <a:rPr lang="en-US" sz="2800" b="1" err="1">
                <a:solidFill>
                  <a:prstClr val="white"/>
                </a:solidFill>
                <a:latin typeface="Times New Roman" panose="02020603050405020304" pitchFamily="18" charset="0"/>
                <a:cs typeface="Times New Roman" panose="02020603050405020304" pitchFamily="18" charset="0"/>
              </a:rPr>
              <a:t>thấy</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mình</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là</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mình</a:t>
            </a:r>
            <a:r>
              <a:rPr lang="en-US" sz="2800" b="1">
                <a:solidFill>
                  <a:prstClr val="white"/>
                </a:solidFill>
                <a:latin typeface="Times New Roman" panose="02020603050405020304" pitchFamily="18" charset="0"/>
                <a:cs typeface="Times New Roman" panose="02020603050405020304" pitchFamily="18" charset="0"/>
              </a:rPr>
              <a:t>. </a:t>
            </a:r>
          </a:p>
          <a:p>
            <a:pPr marL="571500" indent="-571500">
              <a:buFont typeface="Wingdings" charset="2"/>
              <a:buChar char="Ø"/>
            </a:pPr>
            <a:endParaRPr lang="en-US" sz="1100" b="1">
              <a:solidFill>
                <a:prstClr val="white"/>
              </a:solidFill>
              <a:latin typeface="Times New Roman" panose="02020603050405020304" pitchFamily="18" charset="0"/>
              <a:cs typeface="Times New Roman" panose="02020603050405020304" pitchFamily="18" charset="0"/>
            </a:endParaRPr>
          </a:p>
          <a:p>
            <a:pPr marL="571500" indent="-571500">
              <a:buFont typeface="Wingdings" charset="2"/>
              <a:buChar char="Ø"/>
            </a:pPr>
            <a:r>
              <a:rPr lang="en-US" sz="2800" b="1" err="1">
                <a:solidFill>
                  <a:prstClr val="white"/>
                </a:solidFill>
                <a:latin typeface="Times New Roman" panose="02020603050405020304" pitchFamily="18" charset="0"/>
                <a:cs typeface="Times New Roman" panose="02020603050405020304" pitchFamily="18" charset="0"/>
              </a:rPr>
              <a:t>Cử</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điệu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giúp</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người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nghe</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kinh</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nghiệm</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điều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chúng</a:t>
            </a:r>
            <a:r>
              <a:rPr lang="en-US" sz="2800" b="1">
                <a:solidFill>
                  <a:prstClr val="white"/>
                </a:solidFill>
                <a:latin typeface="Times New Roman" panose="02020603050405020304" pitchFamily="18" charset="0"/>
                <a:cs typeface="Times New Roman" panose="02020603050405020304" pitchFamily="18" charset="0"/>
              </a:rPr>
              <a:t> ta </a:t>
            </a:r>
            <a:r>
              <a:rPr lang="en-US" sz="2800" b="1" err="1">
                <a:solidFill>
                  <a:prstClr val="white"/>
                </a:solidFill>
                <a:latin typeface="Times New Roman" panose="02020603050405020304" pitchFamily="18" charset="0"/>
                <a:cs typeface="Times New Roman" panose="02020603050405020304" pitchFamily="18" charset="0"/>
              </a:rPr>
              <a:t>cảm</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nhận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vì</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họ</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đồng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nhất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hóa</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với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chúng</a:t>
            </a:r>
            <a:r>
              <a:rPr lang="en-US" sz="2800" b="1">
                <a:solidFill>
                  <a:prstClr val="white"/>
                </a:solidFill>
                <a:latin typeface="Times New Roman" panose="02020603050405020304" pitchFamily="18" charset="0"/>
                <a:cs typeface="Times New Roman" panose="02020603050405020304" pitchFamily="18" charset="0"/>
              </a:rPr>
              <a:t> ta. </a:t>
            </a:r>
          </a:p>
        </p:txBody>
      </p:sp>
      <p:pic>
        <p:nvPicPr>
          <p:cNvPr id="5" name="Picture 4" descr="A picture containing sport&#10;&#10;Description automatically generated">
            <a:extLst>
              <a:ext uri="{FF2B5EF4-FFF2-40B4-BE49-F238E27FC236}">
                <a16:creationId xmlns:a16="http://schemas.microsoft.com/office/drawing/2014/main" id="{53FBFEBA-DB53-F67F-2933-68A7208EAA2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41631" y="2600016"/>
            <a:ext cx="3838073" cy="2705046"/>
          </a:xfrm>
          <a:prstGeom prst="rect">
            <a:avLst/>
          </a:prstGeom>
        </p:spPr>
      </p:pic>
    </p:spTree>
    <p:extLst>
      <p:ext uri="{BB962C8B-B14F-4D97-AF65-F5344CB8AC3E}">
        <p14:creationId xmlns:p14="http://schemas.microsoft.com/office/powerpoint/2010/main" val="123727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indoor, wall, young&#10;&#10;Description automatically generated">
            <a:extLst>
              <a:ext uri="{FF2B5EF4-FFF2-40B4-BE49-F238E27FC236}">
                <a16:creationId xmlns:a16="http://schemas.microsoft.com/office/drawing/2014/main" id="{A59C8482-58C9-8D78-59C8-8E23A40B5E6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930" r="9428" b="-2"/>
          <a:stretch/>
        </p:blipFill>
        <p:spPr>
          <a:xfrm>
            <a:off x="610723" y="3188926"/>
            <a:ext cx="4153781" cy="3676835"/>
          </a:xfrm>
          <a:prstGeom prst="rect">
            <a:avLst/>
          </a:prstGeom>
        </p:spPr>
      </p:pic>
      <p:sp>
        <p:nvSpPr>
          <p:cNvPr id="2" name="Title 1">
            <a:extLst>
              <a:ext uri="{FF2B5EF4-FFF2-40B4-BE49-F238E27FC236}">
                <a16:creationId xmlns:a16="http://schemas.microsoft.com/office/drawing/2014/main" id="{64E3CFF2-211C-C0E0-E2C1-B0E202FB928B}"/>
              </a:ext>
            </a:extLst>
          </p:cNvPr>
          <p:cNvSpPr>
            <a:spLocks noGrp="1"/>
          </p:cNvSpPr>
          <p:nvPr>
            <p:ph type="title"/>
          </p:nvPr>
        </p:nvSpPr>
        <p:spPr>
          <a:xfrm>
            <a:off x="154488" y="0"/>
            <a:ext cx="5067217" cy="3104705"/>
          </a:xfrm>
        </p:spPr>
        <p:txBody>
          <a:bodyPr vert="horz" lIns="91440" tIns="45720" rIns="91440" bIns="45720" rtlCol="0" anchor="ctr">
            <a:normAutofit/>
          </a:bodyPr>
          <a:lstStyle/>
          <a:p>
            <a:pPr algn="ctr"/>
            <a:r>
              <a:rPr lang="en-US" sz="3600" b="1">
                <a:solidFill>
                  <a:prstClr val="white"/>
                </a:solidFill>
                <a:latin typeface="Times New Roman" panose="02020603050405020304" pitchFamily="18" charset="0"/>
                <a:ea typeface="Arial" charset="0"/>
                <a:cs typeface="Times New Roman" panose="02020603050405020304" pitchFamily="18" charset="0"/>
              </a:rPr>
              <a:t>CÁC YẾU TỐ KHÔNG LỜI TRONG VIỆC GIẢNG</a:t>
            </a:r>
            <a:br>
              <a:rPr lang="en-US" sz="1200" b="1">
                <a:solidFill>
                  <a:prstClr val="white"/>
                </a:solidFill>
                <a:latin typeface="Times New Roman" panose="02020603050405020304" pitchFamily="18" charset="0"/>
                <a:ea typeface="Arial" charset="0"/>
                <a:cs typeface="Times New Roman" panose="02020603050405020304" pitchFamily="18" charset="0"/>
              </a:rPr>
            </a:br>
            <a:br>
              <a:rPr lang="en-US" sz="2800" b="1">
                <a:solidFill>
                  <a:prstClr val="white"/>
                </a:solidFill>
                <a:latin typeface="Times New Roman" panose="02020603050405020304" pitchFamily="18" charset="0"/>
                <a:ea typeface="Arial" charset="0"/>
                <a:cs typeface="Times New Roman" panose="02020603050405020304" pitchFamily="18" charset="0"/>
              </a:rPr>
            </a:br>
            <a:r>
              <a:rPr lang="en-US" sz="3600" b="1" err="1">
                <a:solidFill>
                  <a:prstClr val="white"/>
                </a:solidFill>
                <a:latin typeface="Times New Roman" panose="02020603050405020304" pitchFamily="18" charset="0"/>
                <a:ea typeface="Arial" charset="0"/>
                <a:cs typeface="Times New Roman" panose="02020603050405020304" pitchFamily="18" charset="0"/>
              </a:rPr>
              <a:t>Các</a:t>
            </a:r>
            <a:r>
              <a:rPr lang="en-US" sz="3600" b="1">
                <a:solidFill>
                  <a:prstClr val="white"/>
                </a:solidFill>
                <a:latin typeface="Times New Roman" panose="02020603050405020304" pitchFamily="18" charset="0"/>
                <a:ea typeface="Arial" charset="0"/>
                <a:cs typeface="Times New Roman" panose="02020603050405020304" pitchFamily="18" charset="0"/>
              </a:rPr>
              <a:t> </a:t>
            </a:r>
            <a:r>
              <a:rPr lang="en-US" sz="3600" b="1" err="1">
                <a:solidFill>
                  <a:prstClr val="white"/>
                </a:solidFill>
                <a:latin typeface="Times New Roman" panose="02020603050405020304" pitchFamily="18" charset="0"/>
                <a:ea typeface="Arial" charset="0"/>
                <a:cs typeface="Times New Roman" panose="02020603050405020304" pitchFamily="18" charset="0"/>
              </a:rPr>
              <a:t>đặc</a:t>
            </a:r>
            <a:r>
              <a:rPr lang="en-US" sz="3600" b="1">
                <a:solidFill>
                  <a:prstClr val="white"/>
                </a:solidFill>
                <a:latin typeface="Times New Roman" panose="02020603050405020304" pitchFamily="18" charset="0"/>
                <a:ea typeface="Arial" charset="0"/>
                <a:cs typeface="Times New Roman" panose="02020603050405020304" pitchFamily="18" charset="0"/>
              </a:rPr>
              <a:t> </a:t>
            </a:r>
            <a:r>
              <a:rPr lang="en-US" sz="3600" b="1" err="1">
                <a:solidFill>
                  <a:prstClr val="white"/>
                </a:solidFill>
                <a:latin typeface="Times New Roman" panose="02020603050405020304" pitchFamily="18" charset="0"/>
                <a:ea typeface="Arial" charset="0"/>
                <a:cs typeface="Times New Roman" panose="02020603050405020304" pitchFamily="18" charset="0"/>
              </a:rPr>
              <a:t>điểm</a:t>
            </a:r>
            <a:r>
              <a:rPr lang="en-US" sz="3600" b="1">
                <a:solidFill>
                  <a:prstClr val="white"/>
                </a:solidFill>
                <a:latin typeface="Times New Roman" panose="02020603050405020304" pitchFamily="18" charset="0"/>
                <a:ea typeface="Arial" charset="0"/>
                <a:cs typeface="Times New Roman" panose="02020603050405020304" pitchFamily="18" charset="0"/>
              </a:rPr>
              <a:t> </a:t>
            </a:r>
            <a:r>
              <a:rPr lang="en-US" sz="3600" b="1" err="1">
                <a:solidFill>
                  <a:prstClr val="white"/>
                </a:solidFill>
                <a:latin typeface="Times New Roman" panose="02020603050405020304" pitchFamily="18" charset="0"/>
                <a:ea typeface="Arial" charset="0"/>
                <a:cs typeface="Times New Roman" panose="02020603050405020304" pitchFamily="18" charset="0"/>
              </a:rPr>
              <a:t>của</a:t>
            </a:r>
            <a:r>
              <a:rPr lang="en-US" sz="3600" b="1">
                <a:solidFill>
                  <a:prstClr val="white"/>
                </a:solidFill>
                <a:latin typeface="Times New Roman" panose="02020603050405020304" pitchFamily="18" charset="0"/>
                <a:ea typeface="Arial" charset="0"/>
                <a:cs typeface="Times New Roman" panose="02020603050405020304" pitchFamily="18" charset="0"/>
              </a:rPr>
              <a:t> </a:t>
            </a:r>
            <a:r>
              <a:rPr lang="en-US" sz="3600" b="1" err="1">
                <a:solidFill>
                  <a:prstClr val="white"/>
                </a:solidFill>
                <a:latin typeface="Times New Roman" panose="02020603050405020304" pitchFamily="18" charset="0"/>
                <a:ea typeface="Arial" charset="0"/>
                <a:cs typeface="Times New Roman" panose="02020603050405020304" pitchFamily="18" charset="0"/>
              </a:rPr>
              <a:t>các</a:t>
            </a:r>
            <a:r>
              <a:rPr lang="en-US" sz="3600" b="1">
                <a:solidFill>
                  <a:prstClr val="white"/>
                </a:solidFill>
                <a:latin typeface="Times New Roman" panose="02020603050405020304" pitchFamily="18" charset="0"/>
                <a:ea typeface="Arial" charset="0"/>
                <a:cs typeface="Times New Roman" panose="02020603050405020304" pitchFamily="18" charset="0"/>
              </a:rPr>
              <a:t> </a:t>
            </a:r>
            <a:r>
              <a:rPr lang="en-US" sz="3600" b="1" err="1">
                <a:solidFill>
                  <a:prstClr val="white"/>
                </a:solidFill>
                <a:latin typeface="Times New Roman" panose="02020603050405020304" pitchFamily="18" charset="0"/>
                <a:ea typeface="Arial" charset="0"/>
                <a:cs typeface="Times New Roman" panose="02020603050405020304" pitchFamily="18" charset="0"/>
              </a:rPr>
              <a:t>cử</a:t>
            </a:r>
            <a:r>
              <a:rPr lang="en-US" sz="3600" b="1">
                <a:solidFill>
                  <a:prstClr val="white"/>
                </a:solidFill>
                <a:latin typeface="Times New Roman" panose="02020603050405020304" pitchFamily="18" charset="0"/>
                <a:ea typeface="Arial" charset="0"/>
                <a:cs typeface="Times New Roman" panose="02020603050405020304" pitchFamily="18" charset="0"/>
              </a:rPr>
              <a:t> </a:t>
            </a:r>
            <a:r>
              <a:rPr lang="en-US" sz="3600" b="1" err="1">
                <a:solidFill>
                  <a:prstClr val="white"/>
                </a:solidFill>
                <a:latin typeface="Times New Roman" panose="02020603050405020304" pitchFamily="18" charset="0"/>
                <a:ea typeface="Arial" charset="0"/>
                <a:cs typeface="Times New Roman" panose="02020603050405020304" pitchFamily="18" charset="0"/>
              </a:rPr>
              <a:t>động</a:t>
            </a:r>
            <a:r>
              <a:rPr lang="en-US" sz="3600" b="1">
                <a:solidFill>
                  <a:prstClr val="white"/>
                </a:solidFill>
                <a:latin typeface="Times New Roman" panose="02020603050405020304" pitchFamily="18" charset="0"/>
                <a:ea typeface="Arial" charset="0"/>
                <a:cs typeface="Times New Roman" panose="02020603050405020304" pitchFamily="18" charset="0"/>
              </a:rPr>
              <a:t> </a:t>
            </a:r>
            <a:r>
              <a:rPr lang="en-US" sz="3600" b="1" err="1">
                <a:solidFill>
                  <a:prstClr val="white"/>
                </a:solidFill>
                <a:latin typeface="Times New Roman" panose="02020603050405020304" pitchFamily="18" charset="0"/>
                <a:ea typeface="Arial" charset="0"/>
                <a:cs typeface="Times New Roman" panose="02020603050405020304" pitchFamily="18" charset="0"/>
              </a:rPr>
              <a:t>cơ</a:t>
            </a:r>
            <a:r>
              <a:rPr lang="en-US" sz="3600" b="1">
                <a:solidFill>
                  <a:prstClr val="white"/>
                </a:solidFill>
                <a:latin typeface="Times New Roman" panose="02020603050405020304" pitchFamily="18" charset="0"/>
                <a:ea typeface="Arial" charset="0"/>
                <a:cs typeface="Times New Roman" panose="02020603050405020304" pitchFamily="18" charset="0"/>
              </a:rPr>
              <a:t> </a:t>
            </a:r>
            <a:r>
              <a:rPr lang="en-US" sz="3600" b="1" err="1">
                <a:solidFill>
                  <a:prstClr val="white"/>
                </a:solidFill>
                <a:latin typeface="Times New Roman" panose="02020603050405020304" pitchFamily="18" charset="0"/>
                <a:ea typeface="Arial" charset="0"/>
                <a:cs typeface="Times New Roman" panose="02020603050405020304" pitchFamily="18" charset="0"/>
              </a:rPr>
              <a:t>thể</a:t>
            </a:r>
            <a:r>
              <a:rPr lang="en-US" sz="3600" b="1">
                <a:solidFill>
                  <a:prstClr val="white"/>
                </a:solidFill>
                <a:latin typeface="Times New Roman" panose="02020603050405020304" pitchFamily="18" charset="0"/>
                <a:ea typeface="Arial" charset="0"/>
                <a:cs typeface="Times New Roman" panose="02020603050405020304" pitchFamily="18" charset="0"/>
              </a:rPr>
              <a:t> </a:t>
            </a:r>
            <a:r>
              <a:rPr lang="en-US" sz="3600" b="1" err="1">
                <a:solidFill>
                  <a:prstClr val="white"/>
                </a:solidFill>
                <a:latin typeface="Times New Roman" panose="02020603050405020304" pitchFamily="18" charset="0"/>
                <a:ea typeface="Arial" charset="0"/>
                <a:cs typeface="Times New Roman" panose="02020603050405020304" pitchFamily="18" charset="0"/>
              </a:rPr>
              <a:t>tốt</a:t>
            </a: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82458CB-9AB1-8C98-460E-EE211D1852CA}"/>
              </a:ext>
            </a:extLst>
          </p:cNvPr>
          <p:cNvSpPr txBox="1"/>
          <p:nvPr/>
        </p:nvSpPr>
        <p:spPr>
          <a:xfrm>
            <a:off x="4969043" y="168443"/>
            <a:ext cx="7068470" cy="6697318"/>
          </a:xfrm>
          <a:prstGeom prst="rect">
            <a:avLst/>
          </a:prstGeom>
        </p:spPr>
        <p:txBody>
          <a:bodyPr vert="horz" lIns="91440" tIns="45720" rIns="91440" bIns="45720" rtlCol="0">
            <a:noAutofit/>
          </a:bodyPr>
          <a:lstStyle/>
          <a:p>
            <a:pPr marL="1028700" lvl="1" indent="-571500">
              <a:buFont typeface="Wingdings" charset="2"/>
              <a:buChar char="Ø"/>
            </a:pPr>
            <a:r>
              <a:rPr lang="en-US" sz="3200" b="1" err="1">
                <a:solidFill>
                  <a:prstClr val="white"/>
                </a:solidFill>
                <a:latin typeface="Times New Roman" panose="02020603050405020304" pitchFamily="18" charset="0"/>
                <a:cs typeface="Times New Roman" panose="02020603050405020304" pitchFamily="18" charset="0"/>
              </a:rPr>
              <a:t>Tự</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phát</a:t>
            </a:r>
            <a:r>
              <a:rPr lang="en-US" sz="3200" b="1">
                <a:solidFill>
                  <a:prstClr val="white"/>
                </a:solidFill>
                <a:latin typeface="Times New Roman" panose="02020603050405020304" pitchFamily="18" charset="0"/>
                <a:cs typeface="Times New Roman" panose="02020603050405020304" pitchFamily="18" charset="0"/>
              </a:rPr>
              <a:t> </a:t>
            </a:r>
            <a:r>
              <a:rPr lang="mr-IN" sz="3200" b="1">
                <a:solidFill>
                  <a:prstClr val="white"/>
                </a:solidFill>
                <a:latin typeface="Times New Roman" panose="02020603050405020304" pitchFamily="18" charset="0"/>
              </a:rPr>
              <a: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Các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cử</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điệu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tốt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nhất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đến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cách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tự</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nhiên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Đừng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cố</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tạo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ra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cách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gượng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gạo</a:t>
            </a:r>
            <a:r>
              <a:rPr lang="en-US" sz="3200" b="1">
                <a:solidFill>
                  <a:prstClr val="white"/>
                </a:solidFill>
                <a:latin typeface="Times New Roman" panose="02020603050405020304" pitchFamily="18" charset="0"/>
                <a:cs typeface="Times New Roman" panose="02020603050405020304" pitchFamily="18" charset="0"/>
              </a:rPr>
              <a:t>.</a:t>
            </a:r>
          </a:p>
          <a:p>
            <a:pPr marL="1028700" lvl="1" indent="-571500">
              <a:buFont typeface="Wingdings" charset="2"/>
              <a:buChar char="Ø"/>
            </a:pPr>
            <a:endParaRPr lang="en-US" sz="1200" b="1">
              <a:solidFill>
                <a:prstClr val="white"/>
              </a:solidFill>
              <a:latin typeface="Times New Roman" panose="02020603050405020304" pitchFamily="18" charset="0"/>
              <a:cs typeface="Times New Roman" panose="02020603050405020304" pitchFamily="18" charset="0"/>
            </a:endParaRPr>
          </a:p>
          <a:p>
            <a:pPr marL="1028700" lvl="1" indent="-571500">
              <a:buFont typeface="Wingdings" charset="2"/>
              <a:buChar char="Ø"/>
            </a:pPr>
            <a:r>
              <a:rPr lang="en-US" sz="3200" b="1" err="1">
                <a:solidFill>
                  <a:prstClr val="white"/>
                </a:solidFill>
                <a:latin typeface="Times New Roman" panose="02020603050405020304" pitchFamily="18" charset="0"/>
                <a:cs typeface="Times New Roman" panose="02020603050405020304" pitchFamily="18" charset="0"/>
              </a:rPr>
              <a:t>Dứt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khoát</a:t>
            </a:r>
            <a:r>
              <a:rPr lang="en-US" sz="3200" b="1">
                <a:solidFill>
                  <a:prstClr val="white"/>
                </a:solidFill>
                <a:latin typeface="Times New Roman" panose="02020603050405020304" pitchFamily="18" charset="0"/>
                <a:cs typeface="Times New Roman" panose="02020603050405020304" pitchFamily="18" charset="0"/>
              </a:rPr>
              <a:t> </a:t>
            </a:r>
            <a:r>
              <a:rPr lang="mr-IN" sz="3200" b="1">
                <a:solidFill>
                  <a:prstClr val="white"/>
                </a:solidFill>
                <a:latin typeface="Times New Roman" panose="02020603050405020304" pitchFamily="18" charset="0"/>
              </a:rPr>
              <a: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khi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bạn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làm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cử</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điệu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hãy</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cứ</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làm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Đặt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cả</a:t>
            </a:r>
            <a:r>
              <a:rPr lang="en-US" sz="3200" b="1">
                <a:solidFill>
                  <a:prstClr val="white"/>
                </a:solidFill>
                <a:latin typeface="Times New Roman" panose="02020603050405020304" pitchFamily="18" charset="0"/>
                <a:cs typeface="Times New Roman" panose="02020603050405020304" pitchFamily="18" charset="0"/>
              </a:rPr>
              <a:t> con </a:t>
            </a:r>
            <a:r>
              <a:rPr lang="en-US" sz="3200" b="1" err="1">
                <a:solidFill>
                  <a:prstClr val="white"/>
                </a:solidFill>
                <a:latin typeface="Times New Roman" panose="02020603050405020304" pitchFamily="18" charset="0"/>
                <a:cs typeface="Times New Roman" panose="02020603050405020304" pitchFamily="18" charset="0"/>
              </a:rPr>
              <a:t>người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của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mình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vào</a:t>
            </a:r>
            <a:r>
              <a:rPr lang="en-US" sz="3200" b="1">
                <a:solidFill>
                  <a:prstClr val="white"/>
                </a:solidFill>
                <a:latin typeface="Times New Roman" panose="02020603050405020304" pitchFamily="18" charset="0"/>
                <a:cs typeface="Times New Roman" panose="02020603050405020304" pitchFamily="18" charset="0"/>
              </a:rPr>
              <a:t>.</a:t>
            </a:r>
          </a:p>
          <a:p>
            <a:pPr lvl="1"/>
            <a:endParaRPr lang="en-US" sz="1200" b="1">
              <a:solidFill>
                <a:prstClr val="white"/>
              </a:solidFill>
              <a:latin typeface="Times New Roman" panose="02020603050405020304" pitchFamily="18" charset="0"/>
              <a:cs typeface="Times New Roman" panose="02020603050405020304" pitchFamily="18" charset="0"/>
            </a:endParaRPr>
          </a:p>
          <a:p>
            <a:pPr marL="1028700" lvl="1" indent="-571500">
              <a:buFont typeface="Wingdings" charset="2"/>
              <a:buChar char="Ø"/>
            </a:pPr>
            <a:r>
              <a:rPr lang="en-US" sz="3200" b="1" err="1">
                <a:solidFill>
                  <a:prstClr val="white"/>
                </a:solidFill>
                <a:latin typeface="Times New Roman" panose="02020603050405020304" pitchFamily="18" charset="0"/>
                <a:cs typeface="Times New Roman" panose="02020603050405020304" pitchFamily="18" charset="0"/>
              </a:rPr>
              <a:t>Đa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dạng</a:t>
            </a:r>
            <a:r>
              <a:rPr lang="en-US" sz="3200" b="1">
                <a:solidFill>
                  <a:prstClr val="white"/>
                </a:solidFill>
                <a:latin typeface="Times New Roman" panose="02020603050405020304" pitchFamily="18" charset="0"/>
                <a:cs typeface="Times New Roman" panose="02020603050405020304" pitchFamily="18" charset="0"/>
              </a:rPr>
              <a:t> </a:t>
            </a:r>
            <a:r>
              <a:rPr lang="mr-IN" sz="3200" b="1">
                <a:solidFill>
                  <a:prstClr val="white"/>
                </a:solidFill>
                <a:latin typeface="Times New Roman" panose="02020603050405020304" pitchFamily="18" charset="0"/>
              </a:rPr>
              <a: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lập</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lại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một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cử</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điệu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đơn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nhất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sẽ</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gây</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hội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khó</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chịu</a:t>
            </a:r>
            <a:r>
              <a:rPr lang="en-US" sz="3200" b="1">
                <a:solidFill>
                  <a:prstClr val="white"/>
                </a:solidFill>
                <a:latin typeface="Times New Roman" panose="02020603050405020304" pitchFamily="18" charset="0"/>
                <a:cs typeface="Times New Roman" panose="02020603050405020304" pitchFamily="18" charset="0"/>
              </a:rPr>
              <a:t>.</a:t>
            </a:r>
          </a:p>
          <a:p>
            <a:pPr marL="1028700" lvl="1" indent="-571500">
              <a:buFont typeface="Wingdings" charset="2"/>
              <a:buChar char="Ø"/>
            </a:pPr>
            <a:endParaRPr lang="en-US" sz="1200" b="1">
              <a:solidFill>
                <a:prstClr val="white"/>
              </a:solidFill>
              <a:latin typeface="Times New Roman" panose="02020603050405020304" pitchFamily="18" charset="0"/>
              <a:cs typeface="Times New Roman" panose="02020603050405020304" pitchFamily="18" charset="0"/>
            </a:endParaRPr>
          </a:p>
          <a:p>
            <a:pPr marL="1028700" lvl="1" indent="-571500">
              <a:buFont typeface="Wingdings" charset="2"/>
              <a:buChar char="Ø"/>
            </a:pPr>
            <a:r>
              <a:rPr lang="en-US" sz="3200" b="1" err="1">
                <a:solidFill>
                  <a:prstClr val="white"/>
                </a:solidFill>
                <a:latin typeface="Times New Roman" panose="02020603050405020304" pitchFamily="18" charset="0"/>
                <a:cs typeface="Times New Roman" panose="02020603050405020304" pitchFamily="18" charset="0"/>
              </a:rPr>
              <a:t>Đúng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thời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điểm</a:t>
            </a:r>
            <a:r>
              <a:rPr lang="en-US" sz="3200" b="1">
                <a:solidFill>
                  <a:prstClr val="white"/>
                </a:solidFill>
                <a:latin typeface="Times New Roman" panose="02020603050405020304" pitchFamily="18" charset="0"/>
                <a:cs typeface="Times New Roman" panose="02020603050405020304" pitchFamily="18" charset="0"/>
              </a:rPr>
              <a:t> </a:t>
            </a:r>
            <a:r>
              <a:rPr lang="mr-IN" sz="3200" b="1">
                <a:solidFill>
                  <a:prstClr val="white"/>
                </a:solidFill>
                <a:latin typeface="Times New Roman" panose="02020603050405020304" pitchFamily="18" charset="0"/>
              </a:rPr>
              <a: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Cử</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điệu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phải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tương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ứng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với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lời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nói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của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ta. </a:t>
            </a:r>
          </a:p>
        </p:txBody>
      </p:sp>
    </p:spTree>
    <p:extLst>
      <p:ext uri="{BB962C8B-B14F-4D97-AF65-F5344CB8AC3E}">
        <p14:creationId xmlns:p14="http://schemas.microsoft.com/office/powerpoint/2010/main" val="200893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1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wipe(left)">
                                      <p:cBhvr>
                                        <p:cTn id="12" dur="1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wipe(left)">
                                      <p:cBhvr>
                                        <p:cTn id="17" dur="1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Brock Gill">
            <a:extLst>
              <a:ext uri="{FF2B5EF4-FFF2-40B4-BE49-F238E27FC236}">
                <a16:creationId xmlns:a16="http://schemas.microsoft.com/office/drawing/2014/main" id="{D8E454CF-D960-07C9-21F2-D47C6471E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23000" b="-2"/>
          <a:stretch/>
        </p:blipFill>
        <p:spPr bwMode="auto">
          <a:xfrm>
            <a:off x="3522466"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CD6BF8B-6CFF-C550-96AC-1A932DCCFD25}"/>
              </a:ext>
            </a:extLst>
          </p:cNvPr>
          <p:cNvSpPr>
            <a:spLocks noGrp="1"/>
          </p:cNvSpPr>
          <p:nvPr>
            <p:ph type="title"/>
          </p:nvPr>
        </p:nvSpPr>
        <p:spPr>
          <a:xfrm>
            <a:off x="0" y="740358"/>
            <a:ext cx="9889958" cy="1124712"/>
          </a:xfrm>
        </p:spPr>
        <p:txBody>
          <a:bodyPr vert="horz" lIns="91440" tIns="45720" rIns="91440" bIns="45720" rtlCol="0" anchor="b">
            <a:noAutofit/>
          </a:bodyPr>
          <a:lstStyle/>
          <a:p>
            <a:pPr algn="ctr"/>
            <a:r>
              <a:rPr lang="en-US" sz="3600" b="1">
                <a:solidFill>
                  <a:prstClr val="white"/>
                </a:solidFill>
                <a:latin typeface="Times New Roman" panose="02020603050405020304" pitchFamily="18" charset="0"/>
                <a:ea typeface="Arial" charset="0"/>
                <a:cs typeface="Times New Roman" panose="02020603050405020304" pitchFamily="18" charset="0"/>
              </a:rPr>
              <a:t>YẾU TỐ KHÔNG LỜI TRONG VIỆC GIẢNG</a:t>
            </a:r>
            <a:br>
              <a:rPr lang="en-US" sz="3200" b="1">
                <a:solidFill>
                  <a:prstClr val="white"/>
                </a:solidFill>
                <a:latin typeface="Times New Roman" panose="02020603050405020304" pitchFamily="18" charset="0"/>
                <a:ea typeface="Arial" charset="0"/>
                <a:cs typeface="Times New Roman" panose="02020603050405020304" pitchFamily="18" charset="0"/>
              </a:rPr>
            </a:br>
            <a:r>
              <a:rPr lang="en-US" sz="3600" b="1" err="1">
                <a:solidFill>
                  <a:prstClr val="white"/>
                </a:solidFill>
                <a:latin typeface="Times New Roman" panose="02020603050405020304" pitchFamily="18" charset="0"/>
                <a:cs typeface="Times New Roman" panose="02020603050405020304" pitchFamily="18" charset="0"/>
              </a:rPr>
              <a:t>Tầm</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quan</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trọng</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của</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tiếp</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xúc</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bằng</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mắt</a:t>
            </a: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5F8D976-E400-614E-2896-7F99E9AFAB6F}"/>
              </a:ext>
            </a:extLst>
          </p:cNvPr>
          <p:cNvSpPr txBox="1"/>
          <p:nvPr/>
        </p:nvSpPr>
        <p:spPr>
          <a:xfrm>
            <a:off x="-165806" y="2542742"/>
            <a:ext cx="9619989" cy="4215997"/>
          </a:xfrm>
          <a:prstGeom prst="rect">
            <a:avLst/>
          </a:prstGeom>
        </p:spPr>
        <p:txBody>
          <a:bodyPr vert="horz" lIns="91440" tIns="45720" rIns="91440" bIns="45720" rtlCol="0" anchor="t">
            <a:noAutofit/>
          </a:bodyPr>
          <a:lstStyle/>
          <a:p>
            <a:pPr marL="1028700" lvl="1" indent="-571500">
              <a:buFont typeface="Wingdings" charset="2"/>
              <a:buChar char="Ø"/>
            </a:pPr>
            <a:r>
              <a:rPr lang="en-US" sz="2800" b="1" err="1">
                <a:solidFill>
                  <a:prstClr val="white"/>
                </a:solidFill>
                <a:latin typeface="Times New Roman" panose="02020603050405020304" pitchFamily="18" charset="0"/>
                <a:cs typeface="Times New Roman" panose="02020603050405020304" pitchFamily="18" charset="0"/>
              </a:rPr>
              <a:t>Một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trong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những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phương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tiện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đơn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giản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và</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hiệu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quả</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nhất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của</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truyền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thông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không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lời</a:t>
            </a:r>
            <a:r>
              <a:rPr lang="en-US" sz="2800" b="1">
                <a:solidFill>
                  <a:prstClr val="white"/>
                </a:solidFill>
                <a:latin typeface="Times New Roman" panose="02020603050405020304" pitchFamily="18" charset="0"/>
                <a:cs typeface="Times New Roman" panose="02020603050405020304" pitchFamily="18" charset="0"/>
              </a:rPr>
              <a:t>. </a:t>
            </a:r>
          </a:p>
          <a:p>
            <a:pPr marL="1028700" lvl="1" indent="-571500">
              <a:buFont typeface="Wingdings" charset="2"/>
              <a:buChar char="Ø"/>
            </a:pPr>
            <a:endParaRPr lang="en-US" sz="1000" b="1">
              <a:solidFill>
                <a:prstClr val="white"/>
              </a:solidFill>
              <a:latin typeface="Times New Roman" panose="02020603050405020304" pitchFamily="18" charset="0"/>
              <a:cs typeface="Times New Roman" panose="02020603050405020304" pitchFamily="18" charset="0"/>
            </a:endParaRPr>
          </a:p>
          <a:p>
            <a:pPr marL="1028700" lvl="1" indent="-571500">
              <a:buFont typeface="Wingdings" charset="2"/>
              <a:buChar char="Ø"/>
            </a:pPr>
            <a:r>
              <a:rPr lang="en-US" sz="2800" b="1" err="1">
                <a:solidFill>
                  <a:prstClr val="white"/>
                </a:solidFill>
                <a:latin typeface="Times New Roman" panose="02020603050405020304" pitchFamily="18" charset="0"/>
                <a:cs typeface="Times New Roman" panose="02020603050405020304" pitchFamily="18" charset="0"/>
              </a:rPr>
              <a:t>Mắt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cung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cấp</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phản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hồi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và</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giữ</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được</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sự</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chăm</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chú</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của</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thính</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giả</a:t>
            </a:r>
            <a:r>
              <a:rPr lang="en-US" sz="2800" b="1">
                <a:solidFill>
                  <a:prstClr val="white"/>
                </a:solidFill>
                <a:latin typeface="Times New Roman" panose="02020603050405020304" pitchFamily="18" charset="0"/>
                <a:cs typeface="Times New Roman" panose="02020603050405020304" pitchFamily="18" charset="0"/>
              </a:rPr>
              <a:t>. </a:t>
            </a:r>
          </a:p>
          <a:p>
            <a:pPr marL="1028700" lvl="1" indent="-571500">
              <a:buFont typeface="Wingdings" charset="2"/>
              <a:buChar char="Ø"/>
            </a:pPr>
            <a:endParaRPr lang="en-US" sz="1000" b="1">
              <a:solidFill>
                <a:prstClr val="white"/>
              </a:solidFill>
              <a:latin typeface="Times New Roman" panose="02020603050405020304" pitchFamily="18" charset="0"/>
              <a:cs typeface="Times New Roman" panose="02020603050405020304" pitchFamily="18" charset="0"/>
            </a:endParaRPr>
          </a:p>
          <a:p>
            <a:pPr marL="1028700" lvl="1" indent="-571500">
              <a:buFont typeface="Wingdings" charset="2"/>
              <a:buChar char="Ø"/>
            </a:pPr>
            <a:r>
              <a:rPr lang="en-US" sz="2800" b="1">
                <a:solidFill>
                  <a:prstClr val="white"/>
                </a:solidFill>
                <a:latin typeface="Times New Roman" panose="02020603050405020304" pitchFamily="18" charset="0"/>
                <a:cs typeface="Times New Roman" panose="02020603050405020304" pitchFamily="18" charset="0"/>
              </a:rPr>
              <a:t>Quan </a:t>
            </a:r>
            <a:r>
              <a:rPr lang="en-US" sz="2800" b="1" err="1">
                <a:solidFill>
                  <a:prstClr val="white"/>
                </a:solidFill>
                <a:latin typeface="Times New Roman" panose="02020603050405020304" pitchFamily="18" charset="0"/>
                <a:cs typeface="Times New Roman" panose="02020603050405020304" pitchFamily="18" charset="0"/>
              </a:rPr>
              <a:t>trọng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nhất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tín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hữu</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muốn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chúng</a:t>
            </a:r>
            <a:r>
              <a:rPr lang="en-US" sz="2800" b="1">
                <a:solidFill>
                  <a:prstClr val="white"/>
                </a:solidFill>
                <a:latin typeface="Times New Roman" panose="02020603050405020304" pitchFamily="18" charset="0"/>
                <a:cs typeface="Times New Roman" panose="02020603050405020304" pitchFamily="18" charset="0"/>
              </a:rPr>
              <a:t> ta </a:t>
            </a:r>
            <a:r>
              <a:rPr lang="en-US" sz="2800" b="1" err="1">
                <a:solidFill>
                  <a:prstClr val="white"/>
                </a:solidFill>
                <a:latin typeface="Times New Roman" panose="02020603050405020304" pitchFamily="18" charset="0"/>
                <a:cs typeface="Times New Roman" panose="02020603050405020304" pitchFamily="18" charset="0"/>
              </a:rPr>
              <a:t>nhìn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vào</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họ</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và</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nói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với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họ</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một</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các</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trực</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tiếp</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và</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cá</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nhân</a:t>
            </a:r>
            <a:r>
              <a:rPr lang="en-US" sz="2800" b="1">
                <a:solidFill>
                  <a:prstClr val="white"/>
                </a:solidFill>
                <a:latin typeface="Times New Roman" panose="02020603050405020304" pitchFamily="18" charset="0"/>
                <a:cs typeface="Times New Roman" panose="02020603050405020304" pitchFamily="18" charset="0"/>
              </a:rPr>
              <a:t>. </a:t>
            </a:r>
          </a:p>
          <a:p>
            <a:pPr marL="1028700" lvl="1" indent="-571500">
              <a:buFont typeface="Wingdings" charset="2"/>
              <a:buChar char="Ø"/>
            </a:pPr>
            <a:endParaRPr lang="en-US" sz="1000" b="1">
              <a:solidFill>
                <a:prstClr val="white"/>
              </a:solidFill>
              <a:latin typeface="Times New Roman" panose="02020603050405020304" pitchFamily="18" charset="0"/>
              <a:cs typeface="Times New Roman" panose="02020603050405020304" pitchFamily="18" charset="0"/>
            </a:endParaRPr>
          </a:p>
          <a:p>
            <a:pPr marL="1028700" lvl="1" indent="-571500">
              <a:buFont typeface="Wingdings" charset="2"/>
              <a:buChar char="Ø"/>
            </a:pPr>
            <a:r>
              <a:rPr lang="en-US" sz="2800" b="1" err="1">
                <a:solidFill>
                  <a:prstClr val="white"/>
                </a:solidFill>
                <a:latin typeface="Times New Roman" panose="02020603050405020304" pitchFamily="18" charset="0"/>
                <a:cs typeface="Times New Roman" panose="02020603050405020304" pitchFamily="18" charset="0"/>
              </a:rPr>
              <a:t>Hội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chúng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không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lắng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nghe</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những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diễn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giả</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liên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tục</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nhìn</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xuống</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tờ</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ghi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chép</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bài</a:t>
            </a:r>
            <a:r>
              <a:rPr lang="en-US" sz="2800" b="1">
                <a:solidFill>
                  <a:prstClr val="white"/>
                </a:solidFill>
                <a:latin typeface="Times New Roman" panose="02020603050405020304" pitchFamily="18" charset="0"/>
                <a:cs typeface="Times New Roman" panose="02020603050405020304" pitchFamily="18" charset="0"/>
              </a:rPr>
              <a:t> </a:t>
            </a:r>
            <a:r>
              <a:rPr lang="en-US" sz="2800" b="1" err="1">
                <a:solidFill>
                  <a:prstClr val="white"/>
                </a:solidFill>
                <a:latin typeface="Times New Roman" panose="02020603050405020304" pitchFamily="18" charset="0"/>
                <a:cs typeface="Times New Roman" panose="02020603050405020304" pitchFamily="18" charset="0"/>
              </a:rPr>
              <a:t>giảng</a:t>
            </a:r>
            <a:r>
              <a:rPr lang="en-US" sz="2800" b="1">
                <a:solidFill>
                  <a:prstClr val="white"/>
                </a:solidFill>
                <a:latin typeface="Times New Roman" panose="02020603050405020304" pitchFamily="18" charset="0"/>
                <a:cs typeface="Times New Roman" panose="02020603050405020304" pitchFamily="18" charset="0"/>
              </a:rPr>
              <a:t>. </a:t>
            </a:r>
          </a:p>
        </p:txBody>
      </p:sp>
      <p:cxnSp>
        <p:nvCxnSpPr>
          <p:cNvPr id="6" name="Straight Connector 5">
            <a:extLst>
              <a:ext uri="{FF2B5EF4-FFF2-40B4-BE49-F238E27FC236}">
                <a16:creationId xmlns:a16="http://schemas.microsoft.com/office/drawing/2014/main" id="{82B4837F-331A-8A66-ABF6-F2B0C60B22EA}"/>
              </a:ext>
            </a:extLst>
          </p:cNvPr>
          <p:cNvCxnSpPr>
            <a:cxnSpLocks/>
          </p:cNvCxnSpPr>
          <p:nvPr/>
        </p:nvCxnSpPr>
        <p:spPr>
          <a:xfrm>
            <a:off x="424815" y="2443480"/>
            <a:ext cx="7579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68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4" descr="Brock Gill">
            <a:extLst>
              <a:ext uri="{FF2B5EF4-FFF2-40B4-BE49-F238E27FC236}">
                <a16:creationId xmlns:a16="http://schemas.microsoft.com/office/drawing/2014/main" id="{331F5CCC-C166-A665-9466-C925E1E53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t="6593" r="16680"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CB12B988-D31B-1BEA-FB35-D9A4D91B7A6B}"/>
              </a:ext>
            </a:extLst>
          </p:cNvPr>
          <p:cNvSpPr txBox="1"/>
          <p:nvPr/>
        </p:nvSpPr>
        <p:spPr>
          <a:xfrm>
            <a:off x="185546" y="487521"/>
            <a:ext cx="8669532" cy="169967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a:solidFill>
                  <a:prstClr val="white"/>
                </a:solidFill>
                <a:latin typeface="Times New Roman" panose="02020603050405020304" pitchFamily="18" charset="0"/>
                <a:cs typeface="Times New Roman" panose="02020603050405020304" pitchFamily="18" charset="0"/>
              </a:rPr>
              <a:t>TẦM QUAN TRỌNG CỦA </a:t>
            </a:r>
            <a:br>
              <a:rPr lang="en-US" sz="4800" b="1">
                <a:solidFill>
                  <a:prstClr val="white"/>
                </a:solidFill>
                <a:latin typeface="Times New Roman" panose="02020603050405020304" pitchFamily="18" charset="0"/>
                <a:cs typeface="Times New Roman" panose="02020603050405020304" pitchFamily="18" charset="0"/>
              </a:rPr>
            </a:br>
            <a:r>
              <a:rPr lang="en-US" sz="4800" b="1">
                <a:solidFill>
                  <a:prstClr val="white"/>
                </a:solidFill>
                <a:latin typeface="Times New Roman" panose="02020603050405020304" pitchFamily="18" charset="0"/>
                <a:cs typeface="Times New Roman" panose="02020603050405020304" pitchFamily="18" charset="0"/>
              </a:rPr>
              <a:t>NGỮ ĐIỆU-GIỌNG NÓI</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TextBox 2">
            <a:extLst>
              <a:ext uri="{FF2B5EF4-FFF2-40B4-BE49-F238E27FC236}">
                <a16:creationId xmlns:a16="http://schemas.microsoft.com/office/drawing/2014/main" id="{65960E2B-181D-6808-A15D-BB95083EF22D}"/>
              </a:ext>
            </a:extLst>
          </p:cNvPr>
          <p:cNvSpPr txBox="1"/>
          <p:nvPr/>
        </p:nvSpPr>
        <p:spPr>
          <a:xfrm>
            <a:off x="371093" y="2718054"/>
            <a:ext cx="7968676" cy="3978168"/>
          </a:xfrm>
          <a:prstGeom prst="rect">
            <a:avLst/>
          </a:prstGeom>
        </p:spPr>
        <p:txBody>
          <a:bodyPr vert="horz" lIns="91440" tIns="45720" rIns="91440" bIns="45720" rtlCol="0" anchor="t">
            <a:noAutofit/>
          </a:bodyPr>
          <a:lstStyle/>
          <a:p>
            <a:pPr marL="228600" indent="-457200">
              <a:lnSpc>
                <a:spcPct val="90000"/>
              </a:lnSpc>
              <a:spcAft>
                <a:spcPts val="600"/>
              </a:spcAft>
              <a:buFont typeface="Wingdings" panose="05000000000000000000" pitchFamily="2" charset="2"/>
              <a:buChar char="Ø"/>
            </a:pPr>
            <a:r>
              <a:rPr lang="en-US" sz="3200" b="1">
                <a:solidFill>
                  <a:prstClr val="white"/>
                </a:solidFill>
                <a:latin typeface="Times New Roman" panose="02020603050405020304" pitchFamily="18" charset="0"/>
                <a:cs typeface="Times New Roman" panose="02020603050405020304" pitchFamily="18" charset="0"/>
              </a:rPr>
              <a:t>Cao </a:t>
            </a:r>
            <a:r>
              <a:rPr lang="en-US" sz="3200" b="1" err="1">
                <a:solidFill>
                  <a:prstClr val="white"/>
                </a:solidFill>
                <a:latin typeface="Times New Roman" panose="02020603050405020304" pitchFamily="18" charset="0"/>
                <a:cs typeface="Times New Roman" panose="02020603050405020304" pitchFamily="18" charset="0"/>
              </a:rPr>
              <a:t>độ</a:t>
            </a:r>
            <a:r>
              <a:rPr lang="en-US" sz="3200" b="1">
                <a:solidFill>
                  <a:prstClr val="white"/>
                </a:solidFill>
                <a:latin typeface="Times New Roman" panose="02020603050405020304" pitchFamily="18" charset="0"/>
                <a:cs typeface="Times New Roman" panose="02020603050405020304" pitchFamily="18" charset="0"/>
              </a:rPr>
              <a:t> – Cao </a:t>
            </a:r>
            <a:r>
              <a:rPr lang="en-US" sz="3200" b="1" err="1">
                <a:solidFill>
                  <a:prstClr val="white"/>
                </a:solidFill>
                <a:latin typeface="Times New Roman" panose="02020603050405020304" pitchFamily="18" charset="0"/>
                <a:cs typeface="Times New Roman" panose="02020603050405020304" pitchFamily="18" charset="0"/>
              </a:rPr>
              <a:t>độ</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bao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hàm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việc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lên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hoặc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xuống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giọng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trên</a:t>
            </a:r>
            <a:r>
              <a:rPr lang="en-US" sz="3200" b="1">
                <a:solidFill>
                  <a:prstClr val="white"/>
                </a:solidFill>
                <a:latin typeface="Times New Roman" panose="02020603050405020304" pitchFamily="18" charset="0"/>
                <a:cs typeface="Times New Roman" panose="02020603050405020304" pitchFamily="18" charset="0"/>
              </a:rPr>
              <a:t> thang </a:t>
            </a:r>
            <a:r>
              <a:rPr lang="en-US" sz="3200" b="1" err="1">
                <a:solidFill>
                  <a:prstClr val="white"/>
                </a:solidFill>
                <a:latin typeface="Times New Roman" panose="02020603050405020304" pitchFamily="18" charset="0"/>
                <a:cs typeface="Times New Roman" panose="02020603050405020304" pitchFamily="18" charset="0"/>
              </a:rPr>
              <a:t>âm</a:t>
            </a:r>
            <a:r>
              <a:rPr lang="en-US" sz="3200" b="1">
                <a:solidFill>
                  <a:prstClr val="white"/>
                </a:solidFill>
                <a:latin typeface="Times New Roman" panose="02020603050405020304" pitchFamily="18" charset="0"/>
                <a:cs typeface="Times New Roman" panose="02020603050405020304" pitchFamily="18" charset="0"/>
              </a:rPr>
              <a:t>. </a:t>
            </a:r>
          </a:p>
          <a:p>
            <a:pPr marL="228600" indent="-457200">
              <a:lnSpc>
                <a:spcPct val="90000"/>
              </a:lnSpc>
              <a:spcAft>
                <a:spcPts val="600"/>
              </a:spcAft>
              <a:buFont typeface="Wingdings" panose="05000000000000000000" pitchFamily="2" charset="2"/>
              <a:buChar char="Ø"/>
            </a:pPr>
            <a:r>
              <a:rPr lang="en-US" sz="3200" b="1" err="1">
                <a:solidFill>
                  <a:prstClr val="white"/>
                </a:solidFill>
                <a:latin typeface="Times New Roman" panose="02020603050405020304" pitchFamily="18" charset="0"/>
                <a:cs typeface="Times New Roman" panose="02020603050405020304" pitchFamily="18" charset="0"/>
              </a:rPr>
              <a:t>Âm</a:t>
            </a:r>
            <a:r>
              <a:rPr lang="en-US" sz="3200" b="1">
                <a:solidFill>
                  <a:prstClr val="white"/>
                </a:solidFill>
                <a:latin typeface="Times New Roman" panose="02020603050405020304" pitchFamily="18" charset="0"/>
                <a:cs typeface="Times New Roman" panose="02020603050405020304" pitchFamily="18" charset="0"/>
              </a:rPr>
              <a:t> lượng </a:t>
            </a:r>
            <a:r>
              <a:rPr lang="mr-IN" sz="3200" b="1">
                <a:solidFill>
                  <a:prstClr val="white"/>
                </a:solidFill>
                <a:latin typeface="Times New Roman" panose="02020603050405020304" pitchFamily="18" charset="0"/>
                <a:cs typeface="Times New Roman" panose="02020603050405020304" pitchFamily="18" charset="0"/>
              </a:rPr>
              <a:t>–</a:t>
            </a:r>
            <a:r>
              <a:rPr lang="en-US" sz="3200" b="1">
                <a:solidFill>
                  <a:prstClr val="white"/>
                </a:solidFill>
                <a:latin typeface="Times New Roman" panose="02020603050405020304" pitchFamily="18" charset="0"/>
                <a:cs typeface="Times New Roman" panose="02020603050405020304" pitchFamily="18" charset="0"/>
              </a:rPr>
              <a:t> là thay đổi độ lớn âm thanh. </a:t>
            </a:r>
          </a:p>
          <a:p>
            <a:pPr marL="228600" indent="-457200">
              <a:lnSpc>
                <a:spcPct val="90000"/>
              </a:lnSpc>
              <a:spcAft>
                <a:spcPts val="600"/>
              </a:spcAft>
              <a:buFont typeface="Wingdings" panose="05000000000000000000" pitchFamily="2" charset="2"/>
              <a:buChar char="Ø"/>
            </a:pPr>
            <a:r>
              <a:rPr lang="en-US" sz="3200" b="1" err="1">
                <a:solidFill>
                  <a:prstClr val="white"/>
                </a:solidFill>
                <a:latin typeface="Times New Roman" panose="02020603050405020304" pitchFamily="18" charset="0"/>
                <a:cs typeface="Times New Roman" panose="02020603050405020304" pitchFamily="18" charset="0"/>
              </a:rPr>
              <a:t>Tốc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độ</a:t>
            </a:r>
            <a:r>
              <a:rPr lang="en-US" sz="3200" b="1">
                <a:solidFill>
                  <a:prstClr val="white"/>
                </a:solidFill>
                <a:latin typeface="Times New Roman" panose="02020603050405020304" pitchFamily="18" charset="0"/>
                <a:cs typeface="Times New Roman" panose="02020603050405020304" pitchFamily="18" charset="0"/>
              </a:rPr>
              <a:t> – </a:t>
            </a:r>
            <a:r>
              <a:rPr lang="en-US" sz="3200" b="1" err="1">
                <a:solidFill>
                  <a:prstClr val="white"/>
                </a:solidFill>
                <a:latin typeface="Times New Roman" panose="02020603050405020304" pitchFamily="18" charset="0"/>
                <a:cs typeface="Times New Roman" panose="02020603050405020304" pitchFamily="18" charset="0"/>
              </a:rPr>
              <a:t>tốc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độ</a:t>
            </a:r>
            <a:r>
              <a:rPr lang="en-US" sz="3200" b="1">
                <a:solidFill>
                  <a:prstClr val="white"/>
                </a:solidFill>
                <a:latin typeface="Times New Roman" panose="02020603050405020304" pitchFamily="18" charset="0"/>
                <a:cs typeface="Times New Roman" panose="02020603050405020304" pitchFamily="18" charset="0"/>
              </a:rPr>
              <a:t> chúng ta </a:t>
            </a:r>
            <a:r>
              <a:rPr lang="en-US" sz="3200" b="1" err="1">
                <a:solidFill>
                  <a:prstClr val="white"/>
                </a:solidFill>
                <a:latin typeface="Times New Roman" panose="02020603050405020304" pitchFamily="18" charset="0"/>
                <a:cs typeface="Times New Roman" panose="02020603050405020304" pitchFamily="18" charset="0"/>
              </a:rPr>
              <a:t>nói</a:t>
            </a:r>
            <a:r>
              <a:rPr lang="en-US" sz="3200" b="1">
                <a:solidFill>
                  <a:prstClr val="white"/>
                </a:solidFill>
                <a:latin typeface="Times New Roman" panose="02020603050405020304" pitchFamily="18" charset="0"/>
                <a:cs typeface="Times New Roman" panose="02020603050405020304" pitchFamily="18" charset="0"/>
              </a:rPr>
              <a:t>.</a:t>
            </a:r>
          </a:p>
          <a:p>
            <a:pPr marL="228600" indent="-457200">
              <a:lnSpc>
                <a:spcPct val="90000"/>
              </a:lnSpc>
              <a:spcAft>
                <a:spcPts val="600"/>
              </a:spcAft>
              <a:buFont typeface="Wingdings" panose="05000000000000000000" pitchFamily="2" charset="2"/>
              <a:buChar char="Ø"/>
            </a:pPr>
            <a:r>
              <a:rPr lang="en-US" sz="3200" b="1" err="1">
                <a:solidFill>
                  <a:prstClr val="white"/>
                </a:solidFill>
                <a:latin typeface="Times New Roman" panose="02020603050405020304" pitchFamily="18" charset="0"/>
                <a:cs typeface="Times New Roman" panose="02020603050405020304" pitchFamily="18" charset="0"/>
              </a:rPr>
              <a:t>Khoảng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dừng</a:t>
            </a:r>
            <a:r>
              <a:rPr lang="en-US" sz="3200" b="1">
                <a:solidFill>
                  <a:prstClr val="white"/>
                </a:solidFill>
                <a:latin typeface="Times New Roman" panose="02020603050405020304" pitchFamily="18" charset="0"/>
                <a:cs typeface="Times New Roman" panose="02020603050405020304" pitchFamily="18" charset="0"/>
              </a:rPr>
              <a:t> – </a:t>
            </a:r>
            <a:r>
              <a:rPr lang="en-US" sz="3200" b="1" err="1">
                <a:solidFill>
                  <a:prstClr val="white"/>
                </a:solidFill>
                <a:latin typeface="Times New Roman" panose="02020603050405020304" pitchFamily="18" charset="0"/>
                <a:cs typeface="Times New Roman" panose="02020603050405020304" pitchFamily="18" charset="0"/>
              </a:rPr>
              <a:t>khoảng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dừng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đóng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vai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trò</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như</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dấu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câu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chẳng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hạn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như</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dấu</a:t>
            </a:r>
            <a:r>
              <a:rPr lang="en-US" sz="3200" b="1">
                <a:solidFill>
                  <a:prstClr val="white"/>
                </a:solidFill>
                <a:latin typeface="Times New Roman" panose="02020603050405020304" pitchFamily="18" charset="0"/>
                <a:cs typeface="Times New Roman" panose="02020603050405020304" pitchFamily="18" charset="0"/>
              </a:rPr>
              <a:t> chấm, phẩy hoặc chấm phẩy. </a:t>
            </a:r>
          </a:p>
        </p:txBody>
      </p:sp>
    </p:spTree>
    <p:extLst>
      <p:ext uri="{BB962C8B-B14F-4D97-AF65-F5344CB8AC3E}">
        <p14:creationId xmlns:p14="http://schemas.microsoft.com/office/powerpoint/2010/main" val="2029271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EA35-B071-4CED-53D1-78B615C45351}"/>
              </a:ext>
            </a:extLst>
          </p:cNvPr>
          <p:cNvSpPr>
            <a:spLocks noGrp="1"/>
          </p:cNvSpPr>
          <p:nvPr>
            <p:ph type="title"/>
          </p:nvPr>
        </p:nvSpPr>
        <p:spPr>
          <a:xfrm>
            <a:off x="154488" y="4263804"/>
            <a:ext cx="6703512" cy="2272463"/>
          </a:xfrm>
          <a:solidFill>
            <a:schemeClr val="accent2">
              <a:lumMod val="75000"/>
            </a:schemeClr>
          </a:solidFill>
        </p:spPr>
        <p:txBody>
          <a:bodyPr vert="horz" lIns="91440" tIns="45720" rIns="91440" bIns="45720" rtlCol="0" anchor="ctr">
            <a:noAutofit/>
          </a:bodyPr>
          <a:lstStyle/>
          <a:p>
            <a:r>
              <a:rPr lang="en-US" sz="3200" b="1">
                <a:solidFill>
                  <a:prstClr val="white"/>
                </a:solidFill>
                <a:latin typeface="Times New Roman" panose="02020603050405020304" pitchFamily="18" charset="0"/>
                <a:cs typeface="Times New Roman" panose="02020603050405020304" pitchFamily="18" charset="0"/>
              </a:rPr>
              <a:t>THỰC TẬP </a:t>
            </a:r>
            <a:r>
              <a:rPr lang="mr-IN" sz="3200" b="1">
                <a:solidFill>
                  <a:prstClr val="white"/>
                </a:solidFill>
                <a:latin typeface="Times New Roman" panose="02020603050405020304" pitchFamily="18" charset="0"/>
              </a:rPr>
              <a: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sẽ</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rất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ích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lợi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khi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thực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tập</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vào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đêm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trước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để</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xem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còn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chỗ</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nào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trong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bài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còn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cần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điểu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chỉnh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cách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dùng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từ</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hoặc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thêm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vào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một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cử</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điệu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nào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đó</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không</a:t>
            </a:r>
            <a:r>
              <a:rPr lang="en-US" sz="3200">
                <a:solidFill>
                  <a:prstClr val="white"/>
                </a:solidFill>
              </a:rPr>
              <a:t>. </a:t>
            </a:r>
            <a:endParaRPr lang="en-US" sz="3200">
              <a:solidFill>
                <a:srgbClr val="FFFFFF"/>
              </a:solidFill>
            </a:endParaRPr>
          </a:p>
        </p:txBody>
      </p:sp>
      <p:pic>
        <p:nvPicPr>
          <p:cNvPr id="5" name="Picture 4" descr="A picture containing person, indoor, wall, young&#10;&#10;Description automatically generated">
            <a:extLst>
              <a:ext uri="{FF2B5EF4-FFF2-40B4-BE49-F238E27FC236}">
                <a16:creationId xmlns:a16="http://schemas.microsoft.com/office/drawing/2014/main" id="{C6B4F806-DB69-C08A-48EA-E69C62F5BB3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195"/>
          <a:stretch/>
        </p:blipFill>
        <p:spPr>
          <a:xfrm>
            <a:off x="264695" y="321733"/>
            <a:ext cx="6577337" cy="3672751"/>
          </a:xfrm>
          <a:prstGeom prst="rect">
            <a:avLst/>
          </a:prstGeom>
        </p:spPr>
      </p:pic>
      <p:sp>
        <p:nvSpPr>
          <p:cNvPr id="3" name="TextBox 2">
            <a:extLst>
              <a:ext uri="{FF2B5EF4-FFF2-40B4-BE49-F238E27FC236}">
                <a16:creationId xmlns:a16="http://schemas.microsoft.com/office/drawing/2014/main" id="{1A9C26FB-9F7E-7911-4D51-C57E00E2B672}"/>
              </a:ext>
            </a:extLst>
          </p:cNvPr>
          <p:cNvSpPr txBox="1"/>
          <p:nvPr/>
        </p:nvSpPr>
        <p:spPr>
          <a:xfrm>
            <a:off x="7212795" y="321734"/>
            <a:ext cx="4824718" cy="6115162"/>
          </a:xfrm>
          <a:prstGeom prst="rect">
            <a:avLst/>
          </a:prstGeom>
        </p:spPr>
        <p:txBody>
          <a:bodyPr vert="horz" lIns="91440" tIns="45720" rIns="91440" bIns="45720" rtlCol="0" anchor="ctr">
            <a:normAutofit lnSpcReduction="10000"/>
          </a:bodyPr>
          <a:lstStyle/>
          <a:p>
            <a:pPr algn="ctr"/>
            <a:r>
              <a:rPr lang="en-US" sz="4400" b="1" err="1">
                <a:solidFill>
                  <a:prstClr val="white"/>
                </a:solidFill>
                <a:latin typeface="Times New Roman" panose="02020603050405020304" pitchFamily="18" charset="0"/>
                <a:cs typeface="Times New Roman" panose="02020603050405020304" pitchFamily="18" charset="0"/>
              </a:rPr>
              <a:t>Vì</a:t>
            </a:r>
            <a:r>
              <a:rPr lang="en-US" sz="4400" b="1">
                <a:solidFill>
                  <a:prstClr val="white"/>
                </a:solidFill>
                <a:latin typeface="Times New Roman" panose="02020603050405020304" pitchFamily="18" charset="0"/>
                <a:cs typeface="Times New Roman" panose="02020603050405020304" pitchFamily="18" charset="0"/>
              </a:rPr>
              <a:t> </a:t>
            </a:r>
            <a:r>
              <a:rPr lang="en-US" sz="4400" b="1" err="1">
                <a:solidFill>
                  <a:prstClr val="white"/>
                </a:solidFill>
                <a:latin typeface="Times New Roman" panose="02020603050405020304" pitchFamily="18" charset="0"/>
                <a:cs typeface="Times New Roman" panose="02020603050405020304" pitchFamily="18" charset="0"/>
              </a:rPr>
              <a:t>sao</a:t>
            </a:r>
            <a:r>
              <a:rPr lang="en-US" sz="4400" b="1">
                <a:solidFill>
                  <a:prstClr val="white"/>
                </a:solidFill>
                <a:latin typeface="Times New Roman" panose="02020603050405020304" pitchFamily="18" charset="0"/>
                <a:cs typeface="Times New Roman" panose="02020603050405020304" pitchFamily="18" charset="0"/>
              </a:rPr>
              <a:t> </a:t>
            </a:r>
            <a:r>
              <a:rPr lang="en-US" sz="4400" b="1" err="1">
                <a:solidFill>
                  <a:prstClr val="white"/>
                </a:solidFill>
                <a:latin typeface="Times New Roman" panose="02020603050405020304" pitchFamily="18" charset="0"/>
                <a:cs typeface="Times New Roman" panose="02020603050405020304" pitchFamily="18" charset="0"/>
              </a:rPr>
              <a:t>phải</a:t>
            </a:r>
            <a:r>
              <a:rPr lang="en-US" sz="4400" b="1">
                <a:solidFill>
                  <a:prstClr val="white"/>
                </a:solidFill>
                <a:latin typeface="Times New Roman" panose="02020603050405020304" pitchFamily="18" charset="0"/>
                <a:cs typeface="Times New Roman" panose="02020603050405020304" pitchFamily="18" charset="0"/>
              </a:rPr>
              <a:t> </a:t>
            </a:r>
            <a:r>
              <a:rPr lang="en-US" sz="4400" b="1" err="1">
                <a:solidFill>
                  <a:prstClr val="white"/>
                </a:solidFill>
                <a:latin typeface="Times New Roman" panose="02020603050405020304" pitchFamily="18" charset="0"/>
                <a:cs typeface="Times New Roman" panose="02020603050405020304" pitchFamily="18" charset="0"/>
              </a:rPr>
              <a:t>thực</a:t>
            </a:r>
            <a:r>
              <a:rPr lang="en-US" sz="4400" b="1">
                <a:solidFill>
                  <a:prstClr val="white"/>
                </a:solidFill>
                <a:latin typeface="Times New Roman" panose="02020603050405020304" pitchFamily="18" charset="0"/>
                <a:cs typeface="Times New Roman" panose="02020603050405020304" pitchFamily="18" charset="0"/>
              </a:rPr>
              <a:t> </a:t>
            </a:r>
            <a:r>
              <a:rPr lang="en-US" sz="4400" b="1" err="1">
                <a:solidFill>
                  <a:prstClr val="white"/>
                </a:solidFill>
                <a:latin typeface="Times New Roman" panose="02020603050405020304" pitchFamily="18" charset="0"/>
                <a:cs typeface="Times New Roman" panose="02020603050405020304" pitchFamily="18" charset="0"/>
              </a:rPr>
              <a:t>tập</a:t>
            </a:r>
            <a:r>
              <a:rPr lang="en-US" sz="4400" b="1">
                <a:solidFill>
                  <a:prstClr val="white"/>
                </a:solidFill>
                <a:latin typeface="Times New Roman" panose="02020603050405020304" pitchFamily="18" charset="0"/>
                <a:cs typeface="Times New Roman" panose="02020603050405020304" pitchFamily="18" charset="0"/>
              </a:rPr>
              <a:t> </a:t>
            </a:r>
            <a:r>
              <a:rPr lang="en-US" sz="4400" b="1" err="1">
                <a:solidFill>
                  <a:prstClr val="white"/>
                </a:solidFill>
                <a:latin typeface="Times New Roman" panose="02020603050405020304" pitchFamily="18" charset="0"/>
                <a:cs typeface="Times New Roman" panose="02020603050405020304" pitchFamily="18" charset="0"/>
              </a:rPr>
              <a:t>giảng</a:t>
            </a:r>
            <a:r>
              <a:rPr lang="en-US" sz="4400" b="1">
                <a:solidFill>
                  <a:prstClr val="white"/>
                </a:solidFill>
                <a:latin typeface="Times New Roman" panose="02020603050405020304" pitchFamily="18" charset="0"/>
                <a:cs typeface="Times New Roman" panose="02020603050405020304" pitchFamily="18" charset="0"/>
              </a:rPr>
              <a:t>?</a:t>
            </a:r>
          </a:p>
          <a:p>
            <a:endParaRPr lang="en-US" sz="2800" b="1">
              <a:solidFill>
                <a:prstClr val="white"/>
              </a:solidFill>
              <a:latin typeface="Times New Roman" panose="02020603050405020304" pitchFamily="18" charset="0"/>
              <a:cs typeface="Times New Roman" panose="02020603050405020304" pitchFamily="18" charset="0"/>
            </a:endParaRPr>
          </a:p>
          <a:p>
            <a:r>
              <a:rPr lang="en-US" sz="3600" b="1" err="1">
                <a:solidFill>
                  <a:prstClr val="white"/>
                </a:solidFill>
                <a:latin typeface="Times New Roman" panose="02020603050405020304" pitchFamily="18" charset="0"/>
                <a:cs typeface="Times New Roman" panose="02020603050405020304" pitchFamily="18" charset="0"/>
              </a:rPr>
              <a:t>Thực</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tập</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giúp</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bạn</a:t>
            </a:r>
            <a:r>
              <a:rPr lang="en-US" sz="3600" b="1">
                <a:solidFill>
                  <a:prstClr val="white"/>
                </a:solidFill>
                <a:latin typeface="Times New Roman" panose="02020603050405020304" pitchFamily="18" charset="0"/>
                <a:cs typeface="Times New Roman" panose="02020603050405020304" pitchFamily="18" charset="0"/>
              </a:rPr>
              <a:t>. . . </a:t>
            </a:r>
          </a:p>
          <a:p>
            <a:endParaRPr lang="en-US" sz="1200" b="1">
              <a:solidFill>
                <a:prstClr val="white"/>
              </a:solidFill>
              <a:latin typeface="Times New Roman" panose="02020603050405020304" pitchFamily="18" charset="0"/>
              <a:cs typeface="Times New Roman" panose="02020603050405020304" pitchFamily="18" charset="0"/>
            </a:endParaRPr>
          </a:p>
          <a:p>
            <a:r>
              <a:rPr lang="en-US" sz="3200" b="1">
                <a:solidFill>
                  <a:prstClr val="white"/>
                </a:solidFill>
                <a:latin typeface="Times New Roman" panose="02020603050405020304" pitchFamily="18" charset="0"/>
                <a:cs typeface="Times New Roman" panose="02020603050405020304" pitchFamily="18" charset="0"/>
              </a:rPr>
              <a:t>1. </a:t>
            </a:r>
            <a:r>
              <a:rPr lang="en-US" sz="3200" b="1" err="1">
                <a:solidFill>
                  <a:prstClr val="white"/>
                </a:solidFill>
                <a:latin typeface="Times New Roman" panose="02020603050405020304" pitchFamily="18" charset="0"/>
                <a:cs typeface="Times New Roman" panose="02020603050405020304" pitchFamily="18" charset="0"/>
              </a:rPr>
              <a:t>Biết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rõ</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bài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của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bạn</a:t>
            </a:r>
            <a:r>
              <a:rPr lang="en-US" sz="3200" b="1">
                <a:solidFill>
                  <a:prstClr val="white"/>
                </a:solidFill>
                <a:latin typeface="Times New Roman" panose="02020603050405020304" pitchFamily="18" charset="0"/>
                <a:cs typeface="Times New Roman" panose="02020603050405020304" pitchFamily="18" charset="0"/>
              </a:rPr>
              <a:t>.</a:t>
            </a:r>
          </a:p>
          <a:p>
            <a:endParaRPr lang="en-US" sz="1200" b="1">
              <a:solidFill>
                <a:prstClr val="white"/>
              </a:solidFill>
              <a:latin typeface="Times New Roman" panose="02020603050405020304" pitchFamily="18" charset="0"/>
              <a:cs typeface="Times New Roman" panose="02020603050405020304" pitchFamily="18" charset="0"/>
            </a:endParaRPr>
          </a:p>
          <a:p>
            <a:r>
              <a:rPr lang="en-US" sz="3200" b="1">
                <a:solidFill>
                  <a:prstClr val="white"/>
                </a:solidFill>
                <a:latin typeface="Times New Roman" panose="02020603050405020304" pitchFamily="18" charset="0"/>
                <a:cs typeface="Times New Roman" panose="02020603050405020304" pitchFamily="18" charset="0"/>
              </a:rPr>
              <a:t>2. </a:t>
            </a:r>
            <a:r>
              <a:rPr lang="en-US" sz="3200" b="1" err="1">
                <a:solidFill>
                  <a:prstClr val="white"/>
                </a:solidFill>
                <a:latin typeface="Times New Roman" panose="02020603050405020304" pitchFamily="18" charset="0"/>
                <a:cs typeface="Times New Roman" panose="02020603050405020304" pitchFamily="18" charset="0"/>
              </a:rPr>
              <a:t>Truyền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thông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tốt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bài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p>
          <a:p>
            <a:endParaRPr lang="en-US" sz="1200" b="1">
              <a:solidFill>
                <a:prstClr val="white"/>
              </a:solidFill>
              <a:latin typeface="Times New Roman" panose="02020603050405020304" pitchFamily="18" charset="0"/>
              <a:cs typeface="Times New Roman" panose="02020603050405020304" pitchFamily="18" charset="0"/>
            </a:endParaRPr>
          </a:p>
          <a:p>
            <a:r>
              <a:rPr lang="en-US" sz="3500" b="1">
                <a:solidFill>
                  <a:prstClr val="white"/>
                </a:solidFill>
                <a:latin typeface="Times New Roman" panose="02020603050405020304" pitchFamily="18" charset="0"/>
                <a:cs typeface="Times New Roman" panose="02020603050405020304" pitchFamily="18" charset="0"/>
              </a:rPr>
              <a:t>3. </a:t>
            </a:r>
            <a:r>
              <a:rPr lang="en-US" sz="3500" b="1" err="1">
                <a:solidFill>
                  <a:prstClr val="white"/>
                </a:solidFill>
                <a:latin typeface="Times New Roman" panose="02020603050405020304" pitchFamily="18" charset="0"/>
                <a:cs typeface="Times New Roman" panose="02020603050405020304" pitchFamily="18" charset="0"/>
              </a:rPr>
              <a:t>Cắt</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bớt</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phần</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không</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cần</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thiết</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để</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giữ</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kịp</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thời</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gian</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của</a:t>
            </a:r>
            <a:r>
              <a:rPr lang="en-US" sz="3500" b="1">
                <a:solidFill>
                  <a:prstClr val="white"/>
                </a:solidFill>
                <a:latin typeface="Times New Roman" panose="02020603050405020304" pitchFamily="18" charset="0"/>
                <a:cs typeface="Times New Roman" panose="02020603050405020304" pitchFamily="18" charset="0"/>
              </a:rPr>
              <a:t> </a:t>
            </a:r>
            <a:r>
              <a:rPr lang="en-US" sz="3500" b="1" err="1">
                <a:solidFill>
                  <a:prstClr val="white"/>
                </a:solidFill>
                <a:latin typeface="Times New Roman" panose="02020603050405020304" pitchFamily="18" charset="0"/>
                <a:cs typeface="Times New Roman" panose="02020603050405020304" pitchFamily="18" charset="0"/>
              </a:rPr>
              <a:t>bạn</a:t>
            </a:r>
            <a:r>
              <a:rPr lang="en-US" sz="3500" b="1">
                <a:solidFill>
                  <a:prstClr val="white"/>
                </a:solidFill>
                <a:latin typeface="Times New Roman" panose="02020603050405020304" pitchFamily="18" charset="0"/>
                <a:cs typeface="Times New Roman" panose="02020603050405020304" pitchFamily="18" charset="0"/>
              </a:rPr>
              <a:t>. </a:t>
            </a:r>
          </a:p>
          <a:p>
            <a:pPr>
              <a:lnSpc>
                <a:spcPct val="90000"/>
              </a:lnSpc>
              <a:spcAft>
                <a:spcPts val="600"/>
              </a:spcAft>
            </a:pPr>
            <a:endParaRPr lang="en-US" sz="28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63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B00D7844-EBCB-7BC7-30AC-FBB20B62CBE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696"/>
          <a:stretch/>
        </p:blipFill>
        <p:spPr>
          <a:xfrm>
            <a:off x="4117521" y="10"/>
            <a:ext cx="8074479" cy="6857990"/>
          </a:xfrm>
          <a:prstGeom prst="rect">
            <a:avLst/>
          </a:prstGeom>
        </p:spPr>
      </p:pic>
      <p:sp>
        <p:nvSpPr>
          <p:cNvPr id="2" name="TextBox 1">
            <a:extLst>
              <a:ext uri="{FF2B5EF4-FFF2-40B4-BE49-F238E27FC236}">
                <a16:creationId xmlns:a16="http://schemas.microsoft.com/office/drawing/2014/main" id="{CB12B988-D31B-1BEA-FB35-D9A4D91B7A6B}"/>
              </a:ext>
            </a:extLst>
          </p:cNvPr>
          <p:cNvSpPr txBox="1"/>
          <p:nvPr/>
        </p:nvSpPr>
        <p:spPr>
          <a:xfrm>
            <a:off x="495821" y="240633"/>
            <a:ext cx="6330864" cy="1696452"/>
          </a:xfrm>
          <a:prstGeom prst="rect">
            <a:avLst/>
          </a:prstGeom>
          <a:solidFill>
            <a:schemeClr val="tx1"/>
          </a:solidFill>
        </p:spPr>
        <p:txBody>
          <a:bodyPr vert="horz" lIns="91440" tIns="45720" rIns="91440" bIns="45720" rtlCol="0" anchor="ctr">
            <a:noAutofit/>
          </a:bodyPr>
          <a:lstStyle/>
          <a:p>
            <a:pPr algn="ctr"/>
            <a:r>
              <a:rPr lang="en-US" sz="4800" b="1">
                <a:solidFill>
                  <a:prstClr val="white"/>
                </a:solidFill>
                <a:latin typeface="Times New Roman" panose="02020603050405020304" pitchFamily="18" charset="0"/>
                <a:cs typeface="Times New Roman" panose="02020603050405020304" pitchFamily="18" charset="0"/>
              </a:rPr>
              <a:t>CÁC LỊCH GẢING</a:t>
            </a:r>
          </a:p>
          <a:p>
            <a:pPr algn="ctr"/>
            <a:r>
              <a:rPr lang="en-US" sz="3600" b="1" err="1">
                <a:solidFill>
                  <a:prstClr val="white"/>
                </a:solidFill>
                <a:latin typeface="Times New Roman" panose="02020603050405020304" pitchFamily="18" charset="0"/>
                <a:cs typeface="Times New Roman" panose="02020603050405020304" pitchFamily="18" charset="0"/>
              </a:rPr>
              <a:t>Lợi</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Thế</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Của</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Lịch</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Giảng</a:t>
            </a:r>
            <a:r>
              <a:rPr lang="en-US" sz="3600" b="1">
                <a:solidFill>
                  <a:prstClr val="white"/>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5960E2B-181D-6808-A15D-BB95083EF22D}"/>
              </a:ext>
            </a:extLst>
          </p:cNvPr>
          <p:cNvSpPr txBox="1"/>
          <p:nvPr/>
        </p:nvSpPr>
        <p:spPr>
          <a:xfrm>
            <a:off x="397042" y="2192055"/>
            <a:ext cx="7411453" cy="3984907"/>
          </a:xfrm>
          <a:prstGeom prst="rect">
            <a:avLst/>
          </a:prstGeom>
          <a:solidFill>
            <a:schemeClr val="tx1"/>
          </a:solidFill>
        </p:spPr>
        <p:txBody>
          <a:bodyPr vert="horz" lIns="91440" tIns="45720" rIns="91440" bIns="45720" rtlCol="0">
            <a:normAutofit/>
          </a:bodyPr>
          <a:lstStyle/>
          <a:p>
            <a:pPr marL="514350" indent="-514350">
              <a:buAutoNum type="arabicPeriod"/>
            </a:pPr>
            <a:r>
              <a:rPr lang="en-US" sz="3200" b="1" err="1">
                <a:solidFill>
                  <a:prstClr val="white"/>
                </a:solidFill>
                <a:latin typeface="Times New Roman" panose="02020603050405020304" pitchFamily="18" charset="0"/>
                <a:cs typeface="Times New Roman" panose="02020603050405020304" pitchFamily="18" charset="0"/>
              </a:rPr>
              <a:t>Không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phí</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thời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gian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tìm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đề</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tài</a:t>
            </a:r>
            <a:r>
              <a:rPr lang="en-US" sz="3200" b="1">
                <a:solidFill>
                  <a:prstClr val="white"/>
                </a:solidFill>
                <a:latin typeface="Times New Roman" panose="02020603050405020304" pitchFamily="18" charset="0"/>
                <a:cs typeface="Times New Roman" panose="02020603050405020304" pitchFamily="18" charset="0"/>
              </a:rPr>
              <a:t> hay </a:t>
            </a:r>
            <a:r>
              <a:rPr lang="en-US" sz="3200" b="1" err="1">
                <a:solidFill>
                  <a:prstClr val="white"/>
                </a:solidFill>
                <a:latin typeface="Times New Roman" panose="02020603050405020304" pitchFamily="18" charset="0"/>
                <a:cs typeface="Times New Roman" panose="02020603050405020304" pitchFamily="18" charset="0"/>
              </a:rPr>
              <a:t>đoạn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Kinh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Thánh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mỗi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tuần</a:t>
            </a:r>
            <a:r>
              <a:rPr lang="en-US" sz="3200" b="1">
                <a:solidFill>
                  <a:prstClr val="white"/>
                </a:solidFill>
                <a:latin typeface="Times New Roman" panose="02020603050405020304" pitchFamily="18" charset="0"/>
                <a:cs typeface="Times New Roman" panose="02020603050405020304" pitchFamily="18" charset="0"/>
              </a:rPr>
              <a:t>.</a:t>
            </a:r>
          </a:p>
          <a:p>
            <a:pPr marL="514350" indent="-514350">
              <a:buAutoNum type="arabicPeriod"/>
            </a:pPr>
            <a:endParaRPr lang="en-US" sz="1200" b="1">
              <a:solidFill>
                <a:prstClr val="white"/>
              </a:solidFill>
              <a:latin typeface="Times New Roman" panose="02020603050405020304" pitchFamily="18" charset="0"/>
              <a:cs typeface="Times New Roman" panose="02020603050405020304" pitchFamily="18" charset="0"/>
            </a:endParaRPr>
          </a:p>
          <a:p>
            <a:pPr marL="458788" indent="-458788"/>
            <a:r>
              <a:rPr lang="en-US" sz="3200" b="1">
                <a:solidFill>
                  <a:prstClr val="white"/>
                </a:solidFill>
                <a:latin typeface="Times New Roman" panose="02020603050405020304" pitchFamily="18" charset="0"/>
                <a:cs typeface="Times New Roman" panose="02020603050405020304" pitchFamily="18" charset="0"/>
              </a:rPr>
              <a:t>2. Cho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ta </a:t>
            </a:r>
            <a:r>
              <a:rPr lang="en-US" sz="3200" b="1" err="1">
                <a:solidFill>
                  <a:prstClr val="white"/>
                </a:solidFill>
                <a:latin typeface="Times New Roman" panose="02020603050405020304" pitchFamily="18" charset="0"/>
                <a:cs typeface="Times New Roman" panose="02020603050405020304" pitchFamily="18" charset="0"/>
              </a:rPr>
              <a:t>có</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thời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gian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tìm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các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áp</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dụng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và</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minh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họa</a:t>
            </a:r>
            <a:r>
              <a:rPr lang="en-US" sz="3200" b="1">
                <a:solidFill>
                  <a:prstClr val="white"/>
                </a:solidFill>
                <a:latin typeface="Times New Roman" panose="02020603050405020304" pitchFamily="18" charset="0"/>
                <a:cs typeface="Times New Roman" panose="02020603050405020304" pitchFamily="18" charset="0"/>
              </a:rPr>
              <a:t>.</a:t>
            </a:r>
          </a:p>
          <a:p>
            <a:pPr marL="458788" indent="-458788"/>
            <a:endParaRPr lang="en-US" sz="1200" b="1">
              <a:solidFill>
                <a:prstClr val="white"/>
              </a:solidFill>
              <a:latin typeface="Times New Roman" panose="02020603050405020304" pitchFamily="18" charset="0"/>
              <a:cs typeface="Times New Roman" panose="02020603050405020304" pitchFamily="18" charset="0"/>
            </a:endParaRPr>
          </a:p>
          <a:p>
            <a:pPr marL="458788" indent="-458788"/>
            <a:r>
              <a:rPr lang="en-US" sz="3200" b="1">
                <a:solidFill>
                  <a:prstClr val="white"/>
                </a:solidFill>
                <a:latin typeface="Times New Roman" panose="02020603050405020304" pitchFamily="18" charset="0"/>
                <a:cs typeface="Times New Roman" panose="02020603050405020304" pitchFamily="18" charset="0"/>
              </a:rPr>
              <a:t>3. </a:t>
            </a:r>
            <a:r>
              <a:rPr lang="en-US" sz="3200" b="1" err="1">
                <a:solidFill>
                  <a:prstClr val="white"/>
                </a:solidFill>
                <a:latin typeface="Times New Roman" panose="02020603050405020304" pitchFamily="18" charset="0"/>
                <a:cs typeface="Times New Roman" panose="02020603050405020304" pitchFamily="18" charset="0"/>
              </a:rPr>
              <a:t>Nó</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dạy</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tín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hữu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nghiên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cứu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Kinh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Thánh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cách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có</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kế</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hoạch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và</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có</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tổ</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chức</a:t>
            </a:r>
            <a:r>
              <a:rPr lang="en-US" sz="3200" b="1">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5227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B00D7844-EBCB-7BC7-30AC-FBB20B62CBE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696"/>
          <a:stretch/>
        </p:blipFill>
        <p:spPr>
          <a:xfrm>
            <a:off x="4117521" y="10"/>
            <a:ext cx="8074479" cy="6857990"/>
          </a:xfrm>
          <a:prstGeom prst="rect">
            <a:avLst/>
          </a:prstGeom>
        </p:spPr>
      </p:pic>
      <p:sp>
        <p:nvSpPr>
          <p:cNvPr id="2" name="TextBox 1">
            <a:extLst>
              <a:ext uri="{FF2B5EF4-FFF2-40B4-BE49-F238E27FC236}">
                <a16:creationId xmlns:a16="http://schemas.microsoft.com/office/drawing/2014/main" id="{CB12B988-D31B-1BEA-FB35-D9A4D91B7A6B}"/>
              </a:ext>
            </a:extLst>
          </p:cNvPr>
          <p:cNvSpPr txBox="1"/>
          <p:nvPr/>
        </p:nvSpPr>
        <p:spPr>
          <a:xfrm>
            <a:off x="495821" y="192505"/>
            <a:ext cx="6330864" cy="1498183"/>
          </a:xfrm>
          <a:prstGeom prst="rect">
            <a:avLst/>
          </a:prstGeom>
          <a:solidFill>
            <a:schemeClr val="tx1"/>
          </a:solidFill>
        </p:spPr>
        <p:txBody>
          <a:bodyPr vert="horz" lIns="91440" tIns="45720" rIns="91440" bIns="45720" rtlCol="0" anchor="ctr">
            <a:noAutofit/>
          </a:bodyPr>
          <a:lstStyle/>
          <a:p>
            <a:pPr algn="ctr"/>
            <a:r>
              <a:rPr lang="en-US" sz="4800" b="1">
                <a:solidFill>
                  <a:prstClr val="white"/>
                </a:solidFill>
                <a:latin typeface="Times New Roman" panose="02020603050405020304" pitchFamily="18" charset="0"/>
                <a:cs typeface="Times New Roman" panose="02020603050405020304" pitchFamily="18" charset="0"/>
              </a:rPr>
              <a:t>CÁC LỊCH GẢING</a:t>
            </a:r>
          </a:p>
          <a:p>
            <a:pPr algn="ctr"/>
            <a:r>
              <a:rPr lang="en-US" sz="3600" b="1" err="1">
                <a:solidFill>
                  <a:prstClr val="white"/>
                </a:solidFill>
                <a:latin typeface="Times New Roman" panose="02020603050405020304" pitchFamily="18" charset="0"/>
                <a:cs typeface="Times New Roman" panose="02020603050405020304" pitchFamily="18" charset="0"/>
              </a:rPr>
              <a:t>Lợi</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Thế</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Của</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Lịch</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Giảng</a:t>
            </a:r>
            <a:r>
              <a:rPr lang="en-US" sz="3600" b="1">
                <a:solidFill>
                  <a:prstClr val="white"/>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5960E2B-181D-6808-A15D-BB95083EF22D}"/>
              </a:ext>
            </a:extLst>
          </p:cNvPr>
          <p:cNvSpPr txBox="1"/>
          <p:nvPr/>
        </p:nvSpPr>
        <p:spPr>
          <a:xfrm>
            <a:off x="397042" y="1883183"/>
            <a:ext cx="8277726" cy="4974807"/>
          </a:xfrm>
          <a:prstGeom prst="rect">
            <a:avLst/>
          </a:prstGeom>
          <a:solidFill>
            <a:schemeClr val="tx1"/>
          </a:solidFill>
        </p:spPr>
        <p:txBody>
          <a:bodyPr vert="horz" lIns="91440" tIns="45720" rIns="91440" bIns="45720" rtlCol="0">
            <a:normAutofit/>
          </a:bodyPr>
          <a:lstStyle/>
          <a:p>
            <a:pPr marL="458788" indent="-458788"/>
            <a:r>
              <a:rPr lang="en-US" sz="3200" b="1">
                <a:solidFill>
                  <a:prstClr val="white"/>
                </a:solidFill>
                <a:latin typeface="Times New Roman" panose="02020603050405020304" pitchFamily="18" charset="0"/>
                <a:cs typeface="Times New Roman" panose="02020603050405020304" pitchFamily="18" charset="0"/>
              </a:rPr>
              <a:t>4. </a:t>
            </a:r>
            <a:r>
              <a:rPr lang="en-US" sz="3200" b="1" err="1">
                <a:solidFill>
                  <a:prstClr val="white"/>
                </a:solidFill>
                <a:latin typeface="Times New Roman" panose="02020603050405020304" pitchFamily="18" charset="0"/>
                <a:cs typeface="Times New Roman" panose="02020603050405020304" pitchFamily="18" charset="0"/>
              </a:rPr>
              <a:t>Nó</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tăng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niềm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vững</a:t>
            </a:r>
            <a:r>
              <a:rPr lang="en-US" sz="3200" b="1">
                <a:solidFill>
                  <a:prstClr val="white"/>
                </a:solidFill>
                <a:latin typeface="Times New Roman" panose="02020603050405020304" pitchFamily="18" charset="0"/>
                <a:cs typeface="Times New Roman" panose="02020603050405020304" pitchFamily="18" charset="0"/>
              </a:rPr>
              <a:t> tin </a:t>
            </a:r>
            <a:r>
              <a:rPr lang="en-US" sz="3200" b="1" err="1">
                <a:solidFill>
                  <a:prstClr val="white"/>
                </a:solidFill>
                <a:latin typeface="Times New Roman" panose="02020603050405020304" pitchFamily="18" charset="0"/>
                <a:cs typeface="Times New Roman" panose="02020603050405020304" pitchFamily="18" charset="0"/>
              </a:rPr>
              <a:t>của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hội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vào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sự</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lãnh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đạo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của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bạn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Họ</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sẽ</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theo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người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nào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biết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mình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đang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đâu</a:t>
            </a:r>
            <a:r>
              <a:rPr lang="en-US" sz="3200" b="1">
                <a:solidFill>
                  <a:prstClr val="white"/>
                </a:solidFill>
                <a:latin typeface="Times New Roman" panose="02020603050405020304" pitchFamily="18" charset="0"/>
                <a:cs typeface="Times New Roman" panose="02020603050405020304" pitchFamily="18" charset="0"/>
              </a:rPr>
              <a:t>.</a:t>
            </a:r>
          </a:p>
          <a:p>
            <a:pPr marL="458788" indent="-458788"/>
            <a:endParaRPr lang="en-US" sz="1200" b="1">
              <a:solidFill>
                <a:prstClr val="white"/>
              </a:solidFill>
              <a:latin typeface="Times New Roman" panose="02020603050405020304" pitchFamily="18" charset="0"/>
              <a:cs typeface="Times New Roman" panose="02020603050405020304" pitchFamily="18" charset="0"/>
            </a:endParaRPr>
          </a:p>
          <a:p>
            <a:pPr marL="458788" indent="-458788"/>
            <a:r>
              <a:rPr lang="en-US" sz="3200" b="1">
                <a:solidFill>
                  <a:prstClr val="white"/>
                </a:solidFill>
                <a:latin typeface="Times New Roman" panose="02020603050405020304" pitchFamily="18" charset="0"/>
                <a:cs typeface="Times New Roman" panose="02020603050405020304" pitchFamily="18" charset="0"/>
              </a:rPr>
              <a:t>5. </a:t>
            </a:r>
            <a:r>
              <a:rPr lang="en-US" sz="3200" b="1" err="1">
                <a:solidFill>
                  <a:prstClr val="white"/>
                </a:solidFill>
                <a:latin typeface="Times New Roman" panose="02020603050405020304" pitchFamily="18" charset="0"/>
                <a:cs typeface="Times New Roman" panose="02020603050405020304" pitchFamily="18" charset="0"/>
              </a:rPr>
              <a:t>Nó</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cung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cấp</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chế</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độ</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dinh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dưỡng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quân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bình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hội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ta </a:t>
            </a:r>
            <a:r>
              <a:rPr lang="en-US" sz="3200" b="1" err="1">
                <a:solidFill>
                  <a:prstClr val="white"/>
                </a:solidFill>
                <a:latin typeface="Times New Roman" panose="02020603050405020304" pitchFamily="18" charset="0"/>
                <a:cs typeface="Times New Roman" panose="02020603050405020304" pitchFamily="18" charset="0"/>
              </a:rPr>
              <a:t>lên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kế</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hoạch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từ</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cả</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Cựu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Ước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và</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Tân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Ước</a:t>
            </a:r>
            <a:r>
              <a:rPr lang="en-US" sz="3200" b="1">
                <a:solidFill>
                  <a:prstClr val="white"/>
                </a:solidFill>
                <a:latin typeface="Times New Roman" panose="02020603050405020304" pitchFamily="18" charset="0"/>
                <a:cs typeface="Times New Roman" panose="02020603050405020304" pitchFamily="18" charset="0"/>
              </a:rPr>
              <a:t>. </a:t>
            </a:r>
          </a:p>
          <a:p>
            <a:pPr marL="458788" indent="-458788"/>
            <a:endParaRPr lang="en-US" sz="1200" b="1">
              <a:solidFill>
                <a:prstClr val="white"/>
              </a:solidFill>
              <a:latin typeface="Times New Roman" panose="02020603050405020304" pitchFamily="18" charset="0"/>
              <a:cs typeface="Times New Roman" panose="02020603050405020304" pitchFamily="18" charset="0"/>
            </a:endParaRPr>
          </a:p>
          <a:p>
            <a:pPr marL="458788" indent="-458788"/>
            <a:r>
              <a:rPr lang="en-US" sz="3200" b="1">
                <a:solidFill>
                  <a:prstClr val="white"/>
                </a:solidFill>
                <a:latin typeface="Times New Roman" panose="02020603050405020304" pitchFamily="18" charset="0"/>
                <a:cs typeface="Times New Roman" panose="02020603050405020304" pitchFamily="18" charset="0"/>
              </a:rPr>
              <a:t>6. </a:t>
            </a:r>
            <a:r>
              <a:rPr lang="en-US" sz="3200" b="1" err="1">
                <a:solidFill>
                  <a:prstClr val="white"/>
                </a:solidFill>
                <a:latin typeface="Times New Roman" panose="02020603050405020304" pitchFamily="18" charset="0"/>
                <a:cs typeface="Times New Roman" panose="02020603050405020304" pitchFamily="18" charset="0"/>
              </a:rPr>
              <a:t>Hội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không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thể</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kết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án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ta </a:t>
            </a: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nhắm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vào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họ</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vì</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đơn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giản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là</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ta </a:t>
            </a:r>
            <a:r>
              <a:rPr lang="en-US" sz="3200" b="1" err="1">
                <a:solidFill>
                  <a:prstClr val="white"/>
                </a:solidFill>
                <a:latin typeface="Times New Roman" panose="02020603050405020304" pitchFamily="18" charset="0"/>
                <a:cs typeface="Times New Roman" panose="02020603050405020304" pitchFamily="18" charset="0"/>
              </a:rPr>
              <a:t>đang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theo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lịch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của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chúng</a:t>
            </a:r>
            <a:r>
              <a:rPr lang="en-US" sz="3200" b="1">
                <a:solidFill>
                  <a:prstClr val="white"/>
                </a:solidFill>
                <a:latin typeface="Times New Roman" panose="02020603050405020304" pitchFamily="18" charset="0"/>
                <a:cs typeface="Times New Roman" panose="02020603050405020304" pitchFamily="18" charset="0"/>
              </a:rPr>
              <a:t> ta. </a:t>
            </a:r>
          </a:p>
        </p:txBody>
      </p:sp>
    </p:spTree>
    <p:extLst>
      <p:ext uri="{BB962C8B-B14F-4D97-AF65-F5344CB8AC3E}">
        <p14:creationId xmlns:p14="http://schemas.microsoft.com/office/powerpoint/2010/main" val="264088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E8D72801-BC71-D625-1A7E-CC895F80108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696"/>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90F3D80-A3B9-B311-E24C-82AE9F2FBC89}"/>
              </a:ext>
            </a:extLst>
          </p:cNvPr>
          <p:cNvSpPr>
            <a:spLocks noGrp="1"/>
          </p:cNvSpPr>
          <p:nvPr>
            <p:ph type="title"/>
          </p:nvPr>
        </p:nvSpPr>
        <p:spPr>
          <a:xfrm>
            <a:off x="553453" y="91440"/>
            <a:ext cx="7808487" cy="1244066"/>
          </a:xfrm>
          <a:solidFill>
            <a:schemeClr val="bg1">
              <a:lumMod val="85000"/>
              <a:lumOff val="15000"/>
            </a:schemeClr>
          </a:solidFill>
        </p:spPr>
        <p:txBody>
          <a:bodyPr vert="horz" lIns="91440" tIns="45720" rIns="91440" bIns="45720" rtlCol="0" anchor="ctr">
            <a:normAutofit/>
          </a:bodyPr>
          <a:lstStyle/>
          <a:p>
            <a:r>
              <a:rPr lang="en-US" b="1" err="1">
                <a:latin typeface="Times New Roman" panose="02020603050405020304" pitchFamily="18" charset="0"/>
                <a:cs typeface="Times New Roman" panose="02020603050405020304" pitchFamily="18" charset="0"/>
              </a:rPr>
              <a:t>Cách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lên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Lịch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Giảng</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hiệu</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quả</a:t>
            </a:r>
            <a:r>
              <a:rPr lang="en-US" b="1">
                <a:latin typeface="Times New Roman" panose="02020603050405020304" pitchFamily="18" charset="0"/>
                <a:cs typeface="Times New Roman" panose="02020603050405020304" pitchFamily="18" charset="0"/>
              </a:rPr>
              <a:t>.</a:t>
            </a:r>
            <a:br>
              <a:rPr lang="en-US" sz="3100"/>
            </a:br>
            <a:endParaRPr lang="en-US" sz="3100"/>
          </a:p>
        </p:txBody>
      </p:sp>
      <p:sp>
        <p:nvSpPr>
          <p:cNvPr id="3" name="TextBox 2">
            <a:extLst>
              <a:ext uri="{FF2B5EF4-FFF2-40B4-BE49-F238E27FC236}">
                <a16:creationId xmlns:a16="http://schemas.microsoft.com/office/drawing/2014/main" id="{EA050696-5BD5-5D63-00E9-248645AABBCE}"/>
              </a:ext>
            </a:extLst>
          </p:cNvPr>
          <p:cNvSpPr txBox="1"/>
          <p:nvPr/>
        </p:nvSpPr>
        <p:spPr>
          <a:xfrm>
            <a:off x="148702" y="1335505"/>
            <a:ext cx="9957823" cy="5431056"/>
          </a:xfrm>
          <a:prstGeom prst="rect">
            <a:avLst/>
          </a:prstGeom>
          <a:solidFill>
            <a:schemeClr val="bg1">
              <a:lumMod val="85000"/>
              <a:lumOff val="15000"/>
            </a:schemeClr>
          </a:solidFill>
        </p:spPr>
        <p:txBody>
          <a:bodyPr vert="horz" lIns="91440" tIns="45720" rIns="91440" bIns="45720" rtlCol="0">
            <a:noAutofit/>
          </a:bodyPr>
          <a:lstStyle/>
          <a:p>
            <a:pPr marL="708025" indent="-514350">
              <a:lnSpc>
                <a:spcPct val="90000"/>
              </a:lnSpc>
              <a:spcAft>
                <a:spcPts val="600"/>
              </a:spcAft>
              <a:buAutoNum type="arabicPeriod"/>
            </a:pPr>
            <a:r>
              <a:rPr lang="en-US" sz="3200" b="1" err="1">
                <a:latin typeface="Times New Roman" panose="02020603050405020304" pitchFamily="18" charset="0"/>
                <a:cs typeface="Times New Roman" panose="02020603050405020304" pitchFamily="18" charset="0"/>
              </a:rPr>
              <a:t>Dành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thì</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giờ</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tĩnh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tâm</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với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Chúa</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và</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tìm</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sự</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hướng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dẫn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của</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Ngài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trong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tiến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trình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này</a:t>
            </a:r>
            <a:r>
              <a:rPr lang="en-US" sz="3200" b="1">
                <a:latin typeface="Times New Roman" panose="02020603050405020304" pitchFamily="18" charset="0"/>
                <a:cs typeface="Times New Roman" panose="02020603050405020304" pitchFamily="18" charset="0"/>
              </a:rPr>
              <a:t>. </a:t>
            </a:r>
          </a:p>
          <a:p>
            <a:pPr marL="708025" indent="-514350">
              <a:lnSpc>
                <a:spcPct val="90000"/>
              </a:lnSpc>
              <a:spcAft>
                <a:spcPts val="600"/>
              </a:spcAft>
              <a:buAutoNum type="arabicPeriod"/>
            </a:pPr>
            <a:endParaRPr lang="en-US" sz="1200" b="1">
              <a:latin typeface="Times New Roman" panose="02020603050405020304" pitchFamily="18" charset="0"/>
              <a:cs typeface="Times New Roman" panose="02020603050405020304" pitchFamily="18" charset="0"/>
            </a:endParaRPr>
          </a:p>
          <a:p>
            <a:pPr marL="193675">
              <a:lnSpc>
                <a:spcPct val="90000"/>
              </a:lnSpc>
              <a:spcAft>
                <a:spcPts val="600"/>
              </a:spcAft>
            </a:pPr>
            <a:r>
              <a:rPr lang="en-US" sz="3200" b="1">
                <a:latin typeface="Times New Roman" panose="02020603050405020304" pitchFamily="18" charset="0"/>
                <a:cs typeface="Times New Roman" panose="02020603050405020304" pitchFamily="18" charset="0"/>
              </a:rPr>
              <a:t>2. </a:t>
            </a:r>
            <a:r>
              <a:rPr lang="en-US" sz="3200" b="1" err="1">
                <a:latin typeface="Times New Roman" panose="02020603050405020304" pitchFamily="18" charset="0"/>
                <a:cs typeface="Times New Roman" panose="02020603050405020304" pitchFamily="18" charset="0"/>
              </a:rPr>
              <a:t>Liệt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kê</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các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sách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và</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đề</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tài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mà</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bạn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cảm</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thấy</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hội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chúng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cần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nghe</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trong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năm</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tới</a:t>
            </a:r>
            <a:r>
              <a:rPr lang="en-US" sz="3200" b="1">
                <a:latin typeface="Times New Roman" panose="02020603050405020304" pitchFamily="18" charset="0"/>
                <a:cs typeface="Times New Roman" panose="02020603050405020304" pitchFamily="18" charset="0"/>
              </a:rPr>
              <a:t>. </a:t>
            </a:r>
          </a:p>
          <a:p>
            <a:pPr marL="193675">
              <a:lnSpc>
                <a:spcPct val="90000"/>
              </a:lnSpc>
              <a:spcAft>
                <a:spcPts val="600"/>
              </a:spcAft>
            </a:pPr>
            <a:endParaRPr lang="en-US" sz="1200" b="1">
              <a:latin typeface="Times New Roman" panose="02020603050405020304" pitchFamily="18" charset="0"/>
              <a:cs typeface="Times New Roman" panose="02020603050405020304" pitchFamily="18" charset="0"/>
            </a:endParaRPr>
          </a:p>
          <a:p>
            <a:pPr marL="193675">
              <a:lnSpc>
                <a:spcPct val="90000"/>
              </a:lnSpc>
              <a:spcAft>
                <a:spcPts val="600"/>
              </a:spcAft>
            </a:pPr>
            <a:r>
              <a:rPr lang="en-US" sz="3200" b="1">
                <a:latin typeface="Times New Roman" panose="02020603050405020304" pitchFamily="18" charset="0"/>
                <a:cs typeface="Times New Roman" panose="02020603050405020304" pitchFamily="18" charset="0"/>
              </a:rPr>
              <a:t>3. </a:t>
            </a:r>
            <a:r>
              <a:rPr lang="en-US" sz="3200" b="1" err="1">
                <a:latin typeface="Times New Roman" panose="02020603050405020304" pitchFamily="18" charset="0"/>
                <a:cs typeface="Times New Roman" panose="02020603050405020304" pitchFamily="18" charset="0"/>
              </a:rPr>
              <a:t>Chọn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những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ngày</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đặc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biệt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như</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Giáng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Sinh</a:t>
            </a:r>
            <a:r>
              <a:rPr lang="en-US" sz="3200" b="1">
                <a:latin typeface="Times New Roman" panose="02020603050405020304" pitchFamily="18" charset="0"/>
                <a:cs typeface="Times New Roman" panose="02020603050405020304" pitchFamily="18" charset="0"/>
              </a:rPr>
              <a:t> hay </a:t>
            </a:r>
            <a:r>
              <a:rPr lang="en-US" sz="3200" b="1" err="1">
                <a:latin typeface="Times New Roman" panose="02020603050405020304" pitchFamily="18" charset="0"/>
                <a:cs typeface="Times New Roman" panose="02020603050405020304" pitchFamily="18" charset="0"/>
              </a:rPr>
              <a:t>Phục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sinh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cho</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các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bài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giảng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đặc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biệt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cho</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những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ngày</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ấy</a:t>
            </a:r>
            <a:r>
              <a:rPr lang="en-US" sz="3200" b="1">
                <a:latin typeface="Times New Roman" panose="02020603050405020304" pitchFamily="18" charset="0"/>
                <a:cs typeface="Times New Roman" panose="02020603050405020304" pitchFamily="18" charset="0"/>
              </a:rPr>
              <a:t>. </a:t>
            </a:r>
          </a:p>
          <a:p>
            <a:pPr marL="193675">
              <a:lnSpc>
                <a:spcPct val="90000"/>
              </a:lnSpc>
              <a:spcAft>
                <a:spcPts val="600"/>
              </a:spcAft>
            </a:pPr>
            <a:endParaRPr lang="en-US" sz="1200" b="1">
              <a:latin typeface="Times New Roman" panose="02020603050405020304" pitchFamily="18" charset="0"/>
              <a:cs typeface="Times New Roman" panose="02020603050405020304" pitchFamily="18" charset="0"/>
            </a:endParaRPr>
          </a:p>
          <a:p>
            <a:pPr marL="193675">
              <a:lnSpc>
                <a:spcPct val="90000"/>
              </a:lnSpc>
              <a:spcAft>
                <a:spcPts val="600"/>
              </a:spcAft>
            </a:pPr>
            <a:r>
              <a:rPr lang="en-US" sz="3200" b="1">
                <a:latin typeface="Times New Roman" panose="02020603050405020304" pitchFamily="18" charset="0"/>
                <a:cs typeface="Times New Roman" panose="02020603050405020304" pitchFamily="18" charset="0"/>
              </a:rPr>
              <a:t>4. </a:t>
            </a:r>
            <a:r>
              <a:rPr lang="en-US" sz="3200" b="1" err="1">
                <a:latin typeface="Times New Roman" panose="02020603050405020304" pitchFamily="18" charset="0"/>
                <a:cs typeface="Times New Roman" panose="02020603050405020304" pitchFamily="18" charset="0"/>
              </a:rPr>
              <a:t>Lên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lịch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cho</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mỗi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Chúa</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Nhật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và</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đoạn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Kinh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Thánh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cho</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mỗi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Chúa</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Nhật</a:t>
            </a:r>
            <a:r>
              <a:rPr lang="en-US" sz="3200" b="1">
                <a:latin typeface="Times New Roman" panose="02020603050405020304" pitchFamily="18" charset="0"/>
                <a:cs typeface="Times New Roman" panose="02020603050405020304" pitchFamily="18" charset="0"/>
              </a:rPr>
              <a:t>.</a:t>
            </a:r>
          </a:p>
          <a:p>
            <a:pPr marL="193675">
              <a:lnSpc>
                <a:spcPct val="90000"/>
              </a:lnSpc>
              <a:spcAft>
                <a:spcPts val="600"/>
              </a:spcAft>
            </a:pPr>
            <a:endParaRPr lang="en-US" sz="1200" b="1">
              <a:latin typeface="Times New Roman" panose="02020603050405020304" pitchFamily="18" charset="0"/>
              <a:cs typeface="Times New Roman" panose="02020603050405020304" pitchFamily="18" charset="0"/>
            </a:endParaRPr>
          </a:p>
          <a:p>
            <a:pPr marL="193675">
              <a:lnSpc>
                <a:spcPct val="90000"/>
              </a:lnSpc>
              <a:spcAft>
                <a:spcPts val="600"/>
              </a:spcAft>
            </a:pPr>
            <a:r>
              <a:rPr lang="en-US" sz="3200" b="1">
                <a:latin typeface="Times New Roman" panose="02020603050405020304" pitchFamily="18" charset="0"/>
                <a:cs typeface="Times New Roman" panose="02020603050405020304" pitchFamily="18" charset="0"/>
              </a:rPr>
              <a:t>5. </a:t>
            </a:r>
            <a:r>
              <a:rPr lang="en-US" sz="3200" b="1" err="1">
                <a:latin typeface="Times New Roman" panose="02020603050405020304" pitchFamily="18" charset="0"/>
                <a:cs typeface="Times New Roman" panose="02020603050405020304" pitchFamily="18" charset="0"/>
              </a:rPr>
              <a:t>Quân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bình</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việc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giảng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giữa</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Cựu</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và</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Tân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Ước</a:t>
            </a:r>
            <a:r>
              <a:rPr lang="en-US" sz="3200" b="1">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367440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CB12B988-D31B-1BEA-FB35-D9A4D91B7A6B}"/>
              </a:ext>
            </a:extLst>
          </p:cNvPr>
          <p:cNvSpPr txBox="1"/>
          <p:nvPr/>
        </p:nvSpPr>
        <p:spPr>
          <a:xfrm>
            <a:off x="424815" y="273629"/>
            <a:ext cx="11517803" cy="13693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a:solidFill>
                  <a:prstClr val="white"/>
                </a:solidFill>
                <a:latin typeface="Times New Roman" panose="02020603050405020304" pitchFamily="18" charset="0"/>
                <a:cs typeface="Times New Roman" panose="02020603050405020304" pitchFamily="18" charset="0"/>
              </a:rPr>
              <a:t>GIẢNG THEO CHỦ ĐỀ</a:t>
            </a:r>
          </a:p>
          <a:p>
            <a:pPr algn="ctr">
              <a:lnSpc>
                <a:spcPct val="90000"/>
              </a:lnSpc>
              <a:spcBef>
                <a:spcPct val="0"/>
              </a:spcBef>
              <a:spcAft>
                <a:spcPts val="600"/>
              </a:spcAft>
            </a:pPr>
            <a:r>
              <a:rPr lang="en-US" sz="4800" b="1" err="1">
                <a:solidFill>
                  <a:prstClr val="white"/>
                </a:solidFill>
                <a:latin typeface="Times New Roman" panose="02020603050405020304" pitchFamily="18" charset="0"/>
                <a:cs typeface="Times New Roman" panose="02020603050405020304" pitchFamily="18" charset="0"/>
              </a:rPr>
              <a:t>Giảng</a:t>
            </a:r>
            <a:r>
              <a:rPr lang="en-US" sz="4800" b="1">
                <a:solidFill>
                  <a:prstClr val="white"/>
                </a:solidFill>
                <a:latin typeface="Times New Roman" panose="02020603050405020304" pitchFamily="18" charset="0"/>
                <a:cs typeface="Times New Roman" panose="02020603050405020304" pitchFamily="18" charset="0"/>
              </a:rPr>
              <a:t> Theo </a:t>
            </a:r>
            <a:r>
              <a:rPr lang="en-US" sz="4800" b="1" err="1">
                <a:solidFill>
                  <a:prstClr val="white"/>
                </a:solidFill>
                <a:latin typeface="Times New Roman" panose="02020603050405020304" pitchFamily="18" charset="0"/>
                <a:cs typeface="Times New Roman" panose="02020603050405020304" pitchFamily="18" charset="0"/>
              </a:rPr>
              <a:t>Chủ</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Đề</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Là</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Gì</a:t>
            </a:r>
            <a:r>
              <a:rPr lang="en-US" sz="4800" b="1">
                <a:solidFill>
                  <a:prstClr val="white"/>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0" name="Picture 9"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135" t="19406" r="32209" b="-12989"/>
          <a:stretch/>
        </p:blipFill>
        <p:spPr>
          <a:xfrm>
            <a:off x="0" y="2293166"/>
            <a:ext cx="3729227" cy="5215058"/>
          </a:xfrm>
          <a:prstGeom prst="rect">
            <a:avLst/>
          </a:prstGeom>
        </p:spPr>
      </p:pic>
      <p:sp>
        <p:nvSpPr>
          <p:cNvPr id="3" name="TextBox 2">
            <a:extLst>
              <a:ext uri="{FF2B5EF4-FFF2-40B4-BE49-F238E27FC236}">
                <a16:creationId xmlns:a16="http://schemas.microsoft.com/office/drawing/2014/main" id="{65960E2B-181D-6808-A15D-BB95083EF22D}"/>
              </a:ext>
            </a:extLst>
          </p:cNvPr>
          <p:cNvSpPr txBox="1"/>
          <p:nvPr/>
        </p:nvSpPr>
        <p:spPr>
          <a:xfrm>
            <a:off x="3729227" y="2480056"/>
            <a:ext cx="8353915" cy="4216166"/>
          </a:xfrm>
          <a:prstGeom prst="rect">
            <a:avLst/>
          </a:prstGeom>
        </p:spPr>
        <p:txBody>
          <a:bodyPr vert="horz" lIns="91440" tIns="45720" rIns="91440" bIns="45720" rtlCol="0" anchor="t">
            <a:noAutofit/>
          </a:bodyPr>
          <a:lstStyle/>
          <a:p>
            <a:pPr marL="457200" indent="-457200">
              <a:buFont typeface="Wingdings" charset="2"/>
              <a:buChar char="Ø"/>
            </a:pP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theo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chủ</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đề</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là</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giải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luận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một</a:t>
            </a:r>
            <a:r>
              <a:rPr lang="en-US" sz="3200" b="1">
                <a:solidFill>
                  <a:prstClr val="white"/>
                </a:solidFill>
                <a:latin typeface="Times New Roman" panose="02020603050405020304" pitchFamily="18" charset="0"/>
                <a:cs typeface="Times New Roman" panose="02020603050405020304" pitchFamily="18" charset="0"/>
              </a:rPr>
              <a:t> ý </a:t>
            </a:r>
            <a:r>
              <a:rPr lang="en-US" sz="3200" b="1" err="1">
                <a:solidFill>
                  <a:prstClr val="white"/>
                </a:solidFill>
                <a:latin typeface="Times New Roman" panose="02020603050405020304" pitchFamily="18" charset="0"/>
                <a:cs typeface="Times New Roman" panose="02020603050405020304" pitchFamily="18" charset="0"/>
              </a:rPr>
              <a:t>chính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từ</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nhiều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hơn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một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đoạn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Kinh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Thánh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chính</a:t>
            </a:r>
            <a:r>
              <a:rPr lang="en-US" sz="3200" b="1">
                <a:solidFill>
                  <a:prstClr val="white"/>
                </a:solidFill>
                <a:latin typeface="Times New Roman" panose="02020603050405020304" pitchFamily="18" charset="0"/>
                <a:cs typeface="Times New Roman" panose="02020603050405020304" pitchFamily="18" charset="0"/>
              </a:rPr>
              <a:t>. </a:t>
            </a:r>
          </a:p>
          <a:p>
            <a:pPr marL="457200" indent="-457200">
              <a:buFont typeface="Wingdings" charset="2"/>
              <a:buChar char="Ø"/>
            </a:pP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theo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chủ</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đề</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là</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rút</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ra</a:t>
            </a:r>
            <a:r>
              <a:rPr lang="en-US" sz="3200" b="1">
                <a:solidFill>
                  <a:prstClr val="white"/>
                </a:solidFill>
                <a:latin typeface="Times New Roman" panose="02020603050405020304" pitchFamily="18" charset="0"/>
                <a:cs typeface="Times New Roman" panose="02020603050405020304" pitchFamily="18" charset="0"/>
              </a:rPr>
              <a:t> ý </a:t>
            </a:r>
            <a:r>
              <a:rPr lang="en-US" sz="3200" b="1" err="1">
                <a:solidFill>
                  <a:prstClr val="white"/>
                </a:solidFill>
                <a:latin typeface="Times New Roman" panose="02020603050405020304" pitchFamily="18" charset="0"/>
                <a:cs typeface="Times New Roman" panose="02020603050405020304" pitchFamily="18" charset="0"/>
              </a:rPr>
              <a:t>muốn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nói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từ</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nhiều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sách</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hoặc</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nhiều</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phân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đoạn</a:t>
            </a:r>
            <a:r>
              <a:rPr lang="en-US" sz="3200" b="1">
                <a:solidFill>
                  <a:prstClr val="white"/>
                </a:solidFill>
                <a:latin typeface="Times New Roman" panose="02020603050405020304" pitchFamily="18" charset="0"/>
                <a:cs typeface="Times New Roman" panose="02020603050405020304" pitchFamily="18" charset="0"/>
              </a:rPr>
              <a:t>.</a:t>
            </a:r>
          </a:p>
          <a:p>
            <a:pPr marL="457200" indent="-457200">
              <a:buFont typeface="Wingdings" charset="2"/>
              <a:buChar char="Ø"/>
            </a:pPr>
            <a:r>
              <a:rPr lang="en-US" sz="3200" b="1" err="1">
                <a:solidFill>
                  <a:prstClr val="white"/>
                </a:solidFill>
                <a:latin typeface="Times New Roman" panose="02020603050405020304" pitchFamily="18" charset="0"/>
                <a:cs typeface="Times New Roman" panose="02020603050405020304" pitchFamily="18" charset="0"/>
              </a:rPr>
              <a:t>Sứ</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điệp</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theo</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chủ</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đề</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có</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nguy</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cơ</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chèn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thêm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quan</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điểm</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riêng</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của</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người</a:t>
            </a:r>
            <a:r>
              <a:rPr lang="en-US" sz="3200" b="1">
                <a:solidFill>
                  <a:prstClr val="white"/>
                </a:solidFill>
                <a:latin typeface="Times New Roman" panose="02020603050405020304" pitchFamily="18" charset="0"/>
                <a:cs typeface="Times New Roman" panose="02020603050405020304" pitchFamily="18" charset="0"/>
              </a:rPr>
              <a:t> </a:t>
            </a:r>
            <a:r>
              <a:rPr lang="en-US" sz="3200" b="1" err="1">
                <a:solidFill>
                  <a:prstClr val="white"/>
                </a:solidFill>
                <a:latin typeface="Times New Roman" panose="02020603050405020304" pitchFamily="18" charset="0"/>
                <a:cs typeface="Times New Roman" panose="02020603050405020304" pitchFamily="18" charset="0"/>
              </a:rPr>
              <a:t>giảng</a:t>
            </a:r>
            <a:r>
              <a:rPr lang="en-US" sz="3200" b="1">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8244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447027" cy="2987164"/>
          </a:xfrm>
          <a:solidFill>
            <a:schemeClr val="bg1">
              <a:lumMod val="85000"/>
            </a:schemeClr>
          </a:solidFill>
        </p:spPr>
        <p:txBody>
          <a:bodyPr vert="horz" lIns="91440" tIns="45720" rIns="91440" bIns="45720" rtlCol="0" anchor="ctr">
            <a:noAutofit/>
          </a:bodyPr>
          <a:lstStyle/>
          <a:p>
            <a:pPr algn="ctr"/>
            <a:r>
              <a:rPr lang="en-US" sz="3600" b="1">
                <a:effectLst/>
                <a:latin typeface="Times New Roman" panose="02020603050405020304" pitchFamily="18" charset="0"/>
                <a:cs typeface="Times New Roman" panose="02020603050405020304" pitchFamily="18" charset="0"/>
              </a:rPr>
              <a:t>TẦM QUAN TRỌNG CỦA </a:t>
            </a:r>
            <a:br>
              <a:rPr lang="en-US" sz="3600" b="1">
                <a:effectLst/>
                <a:latin typeface="Times New Roman" panose="02020603050405020304" pitchFamily="18" charset="0"/>
                <a:cs typeface="Times New Roman" panose="02020603050405020304" pitchFamily="18" charset="0"/>
              </a:rPr>
            </a:br>
            <a:r>
              <a:rPr lang="en-US" sz="3600" b="1">
                <a:effectLst/>
                <a:latin typeface="Times New Roman" panose="02020603050405020304" pitchFamily="18" charset="0"/>
                <a:cs typeface="Times New Roman" panose="02020603050405020304" pitchFamily="18" charset="0"/>
              </a:rPr>
              <a:t>GIẢNG GIẢI KINH </a:t>
            </a:r>
            <a:endParaRPr lang="en-US" sz="3600" b="1">
              <a:latin typeface="Times New Roman" panose="02020603050405020304" pitchFamily="18" charset="0"/>
              <a:cs typeface="Times New Roman" panose="02020603050405020304" pitchFamily="18" charset="0"/>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5154804" y="3870826"/>
            <a:ext cx="6410663" cy="2987164"/>
          </a:xfrm>
          <a:prstGeom prst="rect">
            <a:avLst/>
          </a:prstGeom>
        </p:spPr>
        <p:txBody>
          <a:bodyPr vert="horz" lIns="91440" tIns="45720" rIns="91440" bIns="45720" rtlCol="0" anchor="ctr">
            <a:noAutofit/>
          </a:bodyPr>
          <a:lstStyle/>
          <a:p>
            <a:pPr>
              <a:lnSpc>
                <a:spcPct val="90000"/>
              </a:lnSpc>
              <a:spcAft>
                <a:spcPts val="600"/>
              </a:spcAft>
            </a:pPr>
            <a:r>
              <a:rPr lang="en-US" sz="3600" b="1" err="1">
                <a:solidFill>
                  <a:schemeClr val="bg1"/>
                </a:solidFill>
                <a:effectLst/>
                <a:latin typeface="Times New Roman" panose="02020603050405020304" pitchFamily="18" charset="0"/>
                <a:ea typeface="Times New Roman" panose="02020603050405020304" pitchFamily="18" charset="0"/>
              </a:rPr>
              <a:t>Giảng giải kinh tiết</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kiệm</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thời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gian</a:t>
            </a:r>
            <a:r>
              <a:rPr lang="en-US" sz="3600" b="1">
                <a:solidFill>
                  <a:schemeClr val="bg1"/>
                </a:solidFill>
                <a:effectLst/>
                <a:latin typeface="Times New Roman" panose="02020603050405020304" pitchFamily="18" charset="0"/>
                <a:ea typeface="Times New Roman" panose="02020603050405020304" pitchFamily="18" charset="0"/>
              </a:rPr>
              <a:t> b</a:t>
            </a:r>
            <a:r>
              <a:rPr lang="en-US" sz="3600" b="1" err="1">
                <a:solidFill>
                  <a:schemeClr val="bg1"/>
                </a:solidFill>
                <a:effectLst/>
                <a:latin typeface="Times New Roman" panose="02020603050405020304" pitchFamily="18" charset="0"/>
                <a:ea typeface="Times New Roman" panose="02020603050405020304" pitchFamily="18" charset="0"/>
              </a:rPr>
              <a:t>ằng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cách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không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phải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quyết</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định</a:t>
            </a:r>
            <a:r>
              <a:rPr lang="en-US" sz="3600" b="1">
                <a:solidFill>
                  <a:schemeClr val="bg1"/>
                </a:solidFill>
                <a:effectLst/>
                <a:latin typeface="Times New Roman" panose="02020603050405020304" pitchFamily="18" charset="0"/>
                <a:ea typeface="Times New Roman" panose="02020603050405020304" pitchFamily="18" charset="0"/>
              </a:rPr>
              <a:t> chủ đ</a:t>
            </a:r>
            <a:r>
              <a:rPr lang="en-US" sz="3600" b="1" err="1">
                <a:solidFill>
                  <a:schemeClr val="bg1"/>
                </a:solidFill>
                <a:effectLst/>
                <a:latin typeface="Times New Roman" panose="02020603050405020304" pitchFamily="18" charset="0"/>
                <a:ea typeface="Times New Roman" panose="02020603050405020304" pitchFamily="18" charset="0"/>
              </a:rPr>
              <a:t>ê</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đê</a:t>
            </a:r>
            <a:r>
              <a:rPr lang="en-US" sz="3600" b="1">
                <a:solidFill>
                  <a:schemeClr val="bg1"/>
                </a:solidFill>
                <a:effectLst/>
                <a:latin typeface="Times New Roman" panose="02020603050405020304" pitchFamily="18" charset="0"/>
                <a:ea typeface="Times New Roman" panose="02020603050405020304" pitchFamily="18" charset="0"/>
              </a:rPr>
              <a:t>̉ chia sẻ.</a:t>
            </a:r>
          </a:p>
          <a:p>
            <a:pPr>
              <a:lnSpc>
                <a:spcPct val="90000"/>
              </a:lnSpc>
              <a:spcAft>
                <a:spcPts val="600"/>
              </a:spcAft>
            </a:pPr>
            <a:endParaRPr lang="en-US" sz="2800" b="1">
              <a:solidFill>
                <a:schemeClr val="bg1"/>
              </a:solidFill>
              <a:effectLst/>
            </a:endParaRPr>
          </a:p>
        </p:txBody>
      </p:sp>
    </p:spTree>
    <p:extLst>
      <p:ext uri="{BB962C8B-B14F-4D97-AF65-F5344CB8AC3E}">
        <p14:creationId xmlns:p14="http://schemas.microsoft.com/office/powerpoint/2010/main" val="410890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CB12B988-D31B-1BEA-FB35-D9A4D91B7A6B}"/>
              </a:ext>
            </a:extLst>
          </p:cNvPr>
          <p:cNvSpPr txBox="1"/>
          <p:nvPr/>
        </p:nvSpPr>
        <p:spPr>
          <a:xfrm>
            <a:off x="424815" y="273629"/>
            <a:ext cx="11517803" cy="13693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b="1" err="1">
                <a:solidFill>
                  <a:prstClr val="white"/>
                </a:solidFill>
                <a:latin typeface="Times New Roman" panose="02020603050405020304" pitchFamily="18" charset="0"/>
                <a:cs typeface="Times New Roman" panose="02020603050405020304" pitchFamily="18" charset="0"/>
              </a:rPr>
              <a:t>Ví</a:t>
            </a:r>
            <a:r>
              <a:rPr lang="en-US" sz="5400" b="1">
                <a:solidFill>
                  <a:prstClr val="white"/>
                </a:solidFill>
                <a:latin typeface="Times New Roman" panose="02020603050405020304" pitchFamily="18" charset="0"/>
                <a:cs typeface="Times New Roman" panose="02020603050405020304" pitchFamily="18" charset="0"/>
              </a:rPr>
              <a:t> </a:t>
            </a:r>
            <a:r>
              <a:rPr lang="en-US" sz="5400" b="1" err="1">
                <a:solidFill>
                  <a:prstClr val="white"/>
                </a:solidFill>
                <a:latin typeface="Times New Roman" panose="02020603050405020304" pitchFamily="18" charset="0"/>
                <a:cs typeface="Times New Roman" panose="02020603050405020304" pitchFamily="18" charset="0"/>
              </a:rPr>
              <a:t>dụ</a:t>
            </a:r>
            <a:r>
              <a:rPr lang="en-US" sz="5400" b="1">
                <a:solidFill>
                  <a:prstClr val="white"/>
                </a:solidFill>
                <a:latin typeface="Times New Roman" panose="02020603050405020304" pitchFamily="18" charset="0"/>
                <a:cs typeface="Times New Roman" panose="02020603050405020304" pitchFamily="18" charset="0"/>
              </a:rPr>
              <a:t>: </a:t>
            </a:r>
            <a:r>
              <a:rPr lang="en-US" sz="5400" b="1" err="1">
                <a:solidFill>
                  <a:prstClr val="white"/>
                </a:solidFill>
                <a:latin typeface="Times New Roman" panose="02020603050405020304" pitchFamily="18" charset="0"/>
                <a:cs typeface="Times New Roman" panose="02020603050405020304" pitchFamily="18" charset="0"/>
              </a:rPr>
              <a:t>Giảng</a:t>
            </a:r>
            <a:r>
              <a:rPr lang="en-US" sz="5400" b="1">
                <a:solidFill>
                  <a:prstClr val="white"/>
                </a:solidFill>
                <a:latin typeface="Times New Roman" panose="02020603050405020304" pitchFamily="18" charset="0"/>
                <a:cs typeface="Times New Roman" panose="02020603050405020304" pitchFamily="18" charset="0"/>
              </a:rPr>
              <a:t> </a:t>
            </a:r>
            <a:r>
              <a:rPr lang="en-US" sz="5400" b="1" err="1">
                <a:solidFill>
                  <a:prstClr val="white"/>
                </a:solidFill>
                <a:latin typeface="Times New Roman" panose="02020603050405020304" pitchFamily="18" charset="0"/>
                <a:cs typeface="Times New Roman" panose="02020603050405020304" pitchFamily="18" charset="0"/>
              </a:rPr>
              <a:t>theo</a:t>
            </a:r>
            <a:r>
              <a:rPr lang="en-US" sz="5400" b="1">
                <a:solidFill>
                  <a:prstClr val="white"/>
                </a:solidFill>
                <a:latin typeface="Times New Roman" panose="02020603050405020304" pitchFamily="18" charset="0"/>
                <a:cs typeface="Times New Roman" panose="02020603050405020304" pitchFamily="18" charset="0"/>
              </a:rPr>
              <a:t> </a:t>
            </a:r>
            <a:r>
              <a:rPr lang="en-US" sz="5400" b="1" err="1">
                <a:solidFill>
                  <a:prstClr val="white"/>
                </a:solidFill>
                <a:latin typeface="Times New Roman" panose="02020603050405020304" pitchFamily="18" charset="0"/>
                <a:cs typeface="Times New Roman" panose="02020603050405020304" pitchFamily="18" charset="0"/>
              </a:rPr>
              <a:t>chủ</a:t>
            </a:r>
            <a:r>
              <a:rPr lang="en-US" sz="5400" b="1">
                <a:solidFill>
                  <a:prstClr val="white"/>
                </a:solidFill>
                <a:latin typeface="Times New Roman" panose="02020603050405020304" pitchFamily="18" charset="0"/>
                <a:cs typeface="Times New Roman" panose="02020603050405020304" pitchFamily="18" charset="0"/>
              </a:rPr>
              <a:t> </a:t>
            </a:r>
            <a:r>
              <a:rPr lang="en-US" sz="5400" b="1" err="1">
                <a:solidFill>
                  <a:prstClr val="white"/>
                </a:solidFill>
                <a:latin typeface="Times New Roman" panose="02020603050405020304" pitchFamily="18" charset="0"/>
                <a:cs typeface="Times New Roman" panose="02020603050405020304" pitchFamily="18" charset="0"/>
              </a:rPr>
              <a:t>đề</a:t>
            </a:r>
            <a:br>
              <a:rPr lang="en-US" sz="5400" b="1">
                <a:solidFill>
                  <a:prstClr val="white"/>
                </a:solidFill>
                <a:latin typeface="Times New Roman" panose="02020603050405020304" pitchFamily="18" charset="0"/>
                <a:cs typeface="Times New Roman" panose="02020603050405020304" pitchFamily="18" charset="0"/>
              </a:rPr>
            </a:br>
            <a:r>
              <a:rPr lang="en-US" sz="5400" b="1" err="1">
                <a:solidFill>
                  <a:prstClr val="white"/>
                </a:solidFill>
                <a:latin typeface="Times New Roman" panose="02020603050405020304" pitchFamily="18" charset="0"/>
                <a:cs typeface="Times New Roman" panose="02020603050405020304" pitchFamily="18" charset="0"/>
              </a:rPr>
              <a:t>về</a:t>
            </a:r>
            <a:r>
              <a:rPr lang="en-US" sz="5400" b="1">
                <a:solidFill>
                  <a:prstClr val="white"/>
                </a:solidFill>
                <a:latin typeface="Times New Roman" panose="02020603050405020304" pitchFamily="18" charset="0"/>
                <a:cs typeface="Times New Roman" panose="02020603050405020304" pitchFamily="18" charset="0"/>
              </a:rPr>
              <a:t> </a:t>
            </a:r>
            <a:r>
              <a:rPr lang="en-US" sz="5400" b="1" err="1">
                <a:solidFill>
                  <a:prstClr val="white"/>
                </a:solidFill>
                <a:latin typeface="Times New Roman" panose="02020603050405020304" pitchFamily="18" charset="0"/>
                <a:cs typeface="Times New Roman" panose="02020603050405020304" pitchFamily="18" charset="0"/>
              </a:rPr>
              <a:t>Sự</a:t>
            </a:r>
            <a:r>
              <a:rPr lang="en-US" sz="5400" b="1">
                <a:solidFill>
                  <a:prstClr val="white"/>
                </a:solidFill>
                <a:latin typeface="Times New Roman" panose="02020603050405020304" pitchFamily="18" charset="0"/>
                <a:cs typeface="Times New Roman" panose="02020603050405020304" pitchFamily="18" charset="0"/>
              </a:rPr>
              <a:t> </a:t>
            </a:r>
            <a:r>
              <a:rPr lang="en-US" sz="5400" b="1" err="1">
                <a:solidFill>
                  <a:prstClr val="white"/>
                </a:solidFill>
                <a:latin typeface="Times New Roman" panose="02020603050405020304" pitchFamily="18" charset="0"/>
                <a:cs typeface="Times New Roman" panose="02020603050405020304" pitchFamily="18" charset="0"/>
              </a:rPr>
              <a:t>tái</a:t>
            </a:r>
            <a:r>
              <a:rPr lang="en-US" sz="5400" b="1">
                <a:solidFill>
                  <a:prstClr val="white"/>
                </a:solidFill>
                <a:latin typeface="Times New Roman" panose="02020603050405020304" pitchFamily="18" charset="0"/>
                <a:cs typeface="Times New Roman" panose="02020603050405020304" pitchFamily="18" charset="0"/>
              </a:rPr>
              <a:t> </a:t>
            </a:r>
            <a:r>
              <a:rPr lang="en-US" sz="5400" b="1" err="1">
                <a:solidFill>
                  <a:prstClr val="white"/>
                </a:solidFill>
                <a:latin typeface="Times New Roman" panose="02020603050405020304" pitchFamily="18" charset="0"/>
                <a:cs typeface="Times New Roman" panose="02020603050405020304" pitchFamily="18" charset="0"/>
              </a:rPr>
              <a:t>lâm</a:t>
            </a:r>
            <a:endParaRPr lang="en-US" sz="5400" b="1">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0" name="Picture 9"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86" t="19406" r="32210" b="-12989"/>
          <a:stretch/>
        </p:blipFill>
        <p:spPr>
          <a:xfrm>
            <a:off x="0" y="2369197"/>
            <a:ext cx="3729228" cy="4488802"/>
          </a:xfrm>
          <a:prstGeom prst="rect">
            <a:avLst/>
          </a:prstGeom>
        </p:spPr>
      </p:pic>
      <p:sp>
        <p:nvSpPr>
          <p:cNvPr id="3" name="TextBox 2">
            <a:extLst>
              <a:ext uri="{FF2B5EF4-FFF2-40B4-BE49-F238E27FC236}">
                <a16:creationId xmlns:a16="http://schemas.microsoft.com/office/drawing/2014/main" id="{65960E2B-181D-6808-A15D-BB95083EF22D}"/>
              </a:ext>
            </a:extLst>
          </p:cNvPr>
          <p:cNvSpPr txBox="1"/>
          <p:nvPr/>
        </p:nvSpPr>
        <p:spPr>
          <a:xfrm>
            <a:off x="3904735" y="2369197"/>
            <a:ext cx="8178408" cy="4327025"/>
          </a:xfrm>
          <a:prstGeom prst="rect">
            <a:avLst/>
          </a:prstGeom>
        </p:spPr>
        <p:txBody>
          <a:bodyPr vert="horz" lIns="91440" tIns="45720" rIns="91440" bIns="45720" rtlCol="0" anchor="t">
            <a:noAutofit/>
          </a:bodyPr>
          <a:lstStyle/>
          <a:p>
            <a:pPr marL="809625" indent="-809625">
              <a:buFont typeface="+mj-lt"/>
              <a:buAutoNum type="arabicPeriod"/>
            </a:pPr>
            <a:r>
              <a:rPr lang="en-US" sz="3600" b="1" err="1">
                <a:solidFill>
                  <a:prstClr val="white"/>
                </a:solidFill>
                <a:latin typeface="Times New Roman" panose="02020603050405020304" pitchFamily="18" charset="0"/>
                <a:cs typeface="Times New Roman" panose="02020603050405020304" pitchFamily="18" charset="0"/>
              </a:rPr>
              <a:t>Điều</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sắp</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diễn</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ra</a:t>
            </a:r>
            <a:r>
              <a:rPr lang="en-US" sz="3600" b="1">
                <a:solidFill>
                  <a:prstClr val="white"/>
                </a:solidFill>
                <a:latin typeface="Times New Roman" panose="02020603050405020304" pitchFamily="18" charset="0"/>
                <a:cs typeface="Times New Roman" panose="02020603050405020304" pitchFamily="18" charset="0"/>
              </a:rPr>
              <a:t> (1 </a:t>
            </a:r>
            <a:r>
              <a:rPr lang="en-US" sz="3600" b="1" err="1">
                <a:solidFill>
                  <a:prstClr val="white"/>
                </a:solidFill>
                <a:latin typeface="Times New Roman" panose="02020603050405020304" pitchFamily="18" charset="0"/>
                <a:cs typeface="Times New Roman" panose="02020603050405020304" pitchFamily="18" charset="0"/>
              </a:rPr>
              <a:t>Tê</a:t>
            </a:r>
            <a:r>
              <a:rPr lang="en-US" sz="3600" b="1">
                <a:solidFill>
                  <a:prstClr val="white"/>
                </a:solidFill>
                <a:latin typeface="Times New Roman" panose="02020603050405020304" pitchFamily="18" charset="0"/>
                <a:cs typeface="Times New Roman" panose="02020603050405020304" pitchFamily="18" charset="0"/>
              </a:rPr>
              <a:t> 4:13-18)</a:t>
            </a:r>
          </a:p>
          <a:p>
            <a:pPr marL="809625" indent="-809625">
              <a:buFont typeface="+mj-lt"/>
              <a:buAutoNum type="arabicPeriod"/>
            </a:pPr>
            <a:endParaRPr lang="en-US" sz="1600" b="1">
              <a:solidFill>
                <a:prstClr val="white"/>
              </a:solidFill>
              <a:latin typeface="Times New Roman" panose="02020603050405020304" pitchFamily="18" charset="0"/>
              <a:cs typeface="Times New Roman" panose="02020603050405020304" pitchFamily="18" charset="0"/>
            </a:endParaRPr>
          </a:p>
          <a:p>
            <a:pPr marL="809625" indent="-809625">
              <a:buFont typeface="+mj-lt"/>
              <a:buAutoNum type="arabicPeriod"/>
            </a:pPr>
            <a:r>
              <a:rPr lang="en-US" sz="3600" b="1" err="1">
                <a:solidFill>
                  <a:prstClr val="white"/>
                </a:solidFill>
                <a:latin typeface="Times New Roman" panose="02020603050405020304" pitchFamily="18" charset="0"/>
                <a:cs typeface="Times New Roman" panose="02020603050405020304" pitchFamily="18" charset="0"/>
              </a:rPr>
              <a:t>Thời</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điểm</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Sự</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tái</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lâm</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sẽ</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diễn</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ra</a:t>
            </a:r>
            <a:r>
              <a:rPr lang="en-US" sz="3600" b="1">
                <a:solidFill>
                  <a:prstClr val="white"/>
                </a:solidFill>
                <a:latin typeface="Times New Roman" panose="02020603050405020304" pitchFamily="18" charset="0"/>
                <a:cs typeface="Times New Roman" panose="02020603050405020304" pitchFamily="18" charset="0"/>
              </a:rPr>
              <a:t> </a:t>
            </a:r>
            <a:br>
              <a:rPr lang="en-US" sz="3600" b="1">
                <a:solidFill>
                  <a:prstClr val="white"/>
                </a:solidFill>
                <a:latin typeface="Times New Roman" panose="02020603050405020304" pitchFamily="18" charset="0"/>
                <a:cs typeface="Times New Roman" panose="02020603050405020304" pitchFamily="18" charset="0"/>
              </a:rPr>
            </a:br>
            <a:r>
              <a:rPr lang="en-US" sz="3600" b="1">
                <a:solidFill>
                  <a:prstClr val="white"/>
                </a:solidFill>
                <a:latin typeface="Times New Roman" panose="02020603050405020304" pitchFamily="18" charset="0"/>
                <a:cs typeface="Times New Roman" panose="02020603050405020304" pitchFamily="18" charset="0"/>
              </a:rPr>
              <a:t>(Mat 24:42; 25:13; 1 </a:t>
            </a:r>
            <a:r>
              <a:rPr lang="en-US" sz="3600" b="1" err="1">
                <a:solidFill>
                  <a:prstClr val="white"/>
                </a:solidFill>
                <a:latin typeface="Times New Roman" panose="02020603050405020304" pitchFamily="18" charset="0"/>
                <a:cs typeface="Times New Roman" panose="02020603050405020304" pitchFamily="18" charset="0"/>
              </a:rPr>
              <a:t>Tê</a:t>
            </a:r>
            <a:r>
              <a:rPr lang="en-US" sz="3600" b="1">
                <a:solidFill>
                  <a:prstClr val="white"/>
                </a:solidFill>
                <a:latin typeface="Times New Roman" panose="02020603050405020304" pitchFamily="18" charset="0"/>
                <a:cs typeface="Times New Roman" panose="02020603050405020304" pitchFamily="18" charset="0"/>
              </a:rPr>
              <a:t> 5:4)</a:t>
            </a:r>
          </a:p>
          <a:p>
            <a:pPr marL="809625" indent="-809625">
              <a:buFont typeface="+mj-lt"/>
              <a:buAutoNum type="arabicPeriod"/>
            </a:pPr>
            <a:endParaRPr lang="en-US" sz="1600" b="1">
              <a:solidFill>
                <a:prstClr val="white"/>
              </a:solidFill>
              <a:latin typeface="Times New Roman" panose="02020603050405020304" pitchFamily="18" charset="0"/>
              <a:cs typeface="Times New Roman" panose="02020603050405020304" pitchFamily="18" charset="0"/>
            </a:endParaRPr>
          </a:p>
          <a:p>
            <a:pPr marL="809625" indent="-809625">
              <a:buFont typeface="+mj-lt"/>
              <a:buAutoNum type="arabicPeriod"/>
            </a:pPr>
            <a:r>
              <a:rPr lang="en-US" sz="3600" b="1" err="1">
                <a:solidFill>
                  <a:prstClr val="white"/>
                </a:solidFill>
                <a:latin typeface="Times New Roman" panose="02020603050405020304" pitchFamily="18" charset="0"/>
                <a:cs typeface="Times New Roman" panose="02020603050405020304" pitchFamily="18" charset="0"/>
              </a:rPr>
              <a:t>Nguyên</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nhân</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phải</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sẵn</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sàng</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khi</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tái</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lâm</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diễn</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ra</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Khải</a:t>
            </a:r>
            <a:r>
              <a:rPr lang="en-US" sz="3600" b="1">
                <a:solidFill>
                  <a:prstClr val="white"/>
                </a:solidFill>
                <a:latin typeface="Times New Roman" panose="02020603050405020304" pitchFamily="18" charset="0"/>
                <a:cs typeface="Times New Roman" panose="02020603050405020304" pitchFamily="18" charset="0"/>
              </a:rPr>
              <a:t> 22:12-13)</a:t>
            </a:r>
          </a:p>
          <a:p>
            <a:endParaRPr lang="en-US" sz="3600" b="1">
              <a:solidFill>
                <a:prstClr val="white"/>
              </a:solidFill>
              <a:latin typeface="Times New Roman" panose="02020603050405020304" pitchFamily="18" charset="0"/>
              <a:cs typeface="Times New Roman" panose="02020603050405020304" pitchFamily="18" charset="0"/>
            </a:endParaRPr>
          </a:p>
          <a:p>
            <a:endParaRPr lang="en-US" sz="1600" b="1">
              <a:solidFill>
                <a:prstClr val="white"/>
              </a:solidFill>
              <a:latin typeface="Times New Roman" panose="02020603050405020304" pitchFamily="18" charset="0"/>
              <a:cs typeface="Times New Roman" panose="02020603050405020304" pitchFamily="18" charset="0"/>
            </a:endParaRPr>
          </a:p>
          <a:p>
            <a:endParaRPr lang="en-US" sz="1600" b="1">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5294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CB12B988-D31B-1BEA-FB35-D9A4D91B7A6B}"/>
              </a:ext>
            </a:extLst>
          </p:cNvPr>
          <p:cNvSpPr txBox="1"/>
          <p:nvPr/>
        </p:nvSpPr>
        <p:spPr>
          <a:xfrm>
            <a:off x="424815" y="273629"/>
            <a:ext cx="11517803" cy="13693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err="1">
                <a:solidFill>
                  <a:prstClr val="white"/>
                </a:solidFill>
                <a:latin typeface="Times New Roman" panose="02020603050405020304" pitchFamily="18" charset="0"/>
                <a:cs typeface="Times New Roman" panose="02020603050405020304" pitchFamily="18" charset="0"/>
              </a:rPr>
              <a:t>Ví</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dụ</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Giảng</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theo</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chủ</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đề</a:t>
            </a:r>
            <a:br>
              <a:rPr lang="en-US" sz="4800" b="1">
                <a:solidFill>
                  <a:prstClr val="white"/>
                </a:solidFill>
                <a:latin typeface="Times New Roman" panose="02020603050405020304" pitchFamily="18" charset="0"/>
                <a:cs typeface="Times New Roman" panose="02020603050405020304" pitchFamily="18" charset="0"/>
              </a:rPr>
            </a:br>
            <a:r>
              <a:rPr lang="en-US" sz="4800" b="1" err="1">
                <a:solidFill>
                  <a:prstClr val="white"/>
                </a:solidFill>
                <a:latin typeface="Times New Roman" panose="02020603050405020304" pitchFamily="18" charset="0"/>
                <a:cs typeface="Times New Roman" panose="02020603050405020304" pitchFamily="18" charset="0"/>
              </a:rPr>
              <a:t>về</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Phép</a:t>
            </a:r>
            <a:r>
              <a:rPr lang="en-US" sz="4800" b="1">
                <a:solidFill>
                  <a:prstClr val="white"/>
                </a:solidFill>
                <a:latin typeface="Times New Roman" panose="02020603050405020304" pitchFamily="18" charset="0"/>
                <a:cs typeface="Times New Roman" panose="02020603050405020304" pitchFamily="18" charset="0"/>
              </a:rPr>
              <a:t> </a:t>
            </a:r>
            <a:r>
              <a:rPr lang="en-US" sz="4800" b="1" err="1">
                <a:solidFill>
                  <a:prstClr val="white"/>
                </a:solidFill>
                <a:latin typeface="Times New Roman" panose="02020603050405020304" pitchFamily="18" charset="0"/>
                <a:cs typeface="Times New Roman" panose="02020603050405020304" pitchFamily="18" charset="0"/>
              </a:rPr>
              <a:t>báp-têm</a:t>
            </a:r>
            <a:r>
              <a:rPr lang="en-US" sz="4800" b="1">
                <a:solidFill>
                  <a:prstClr val="white"/>
                </a:solidFill>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0" name="Picture 9"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86" t="19406" r="32210" b="-12989"/>
          <a:stretch/>
        </p:blipFill>
        <p:spPr>
          <a:xfrm>
            <a:off x="0" y="2443480"/>
            <a:ext cx="4075612" cy="4414519"/>
          </a:xfrm>
          <a:prstGeom prst="rect">
            <a:avLst/>
          </a:prstGeom>
        </p:spPr>
      </p:pic>
      <p:sp>
        <p:nvSpPr>
          <p:cNvPr id="3" name="TextBox 2">
            <a:extLst>
              <a:ext uri="{FF2B5EF4-FFF2-40B4-BE49-F238E27FC236}">
                <a16:creationId xmlns:a16="http://schemas.microsoft.com/office/drawing/2014/main" id="{65960E2B-181D-6808-A15D-BB95083EF22D}"/>
              </a:ext>
            </a:extLst>
          </p:cNvPr>
          <p:cNvSpPr txBox="1"/>
          <p:nvPr/>
        </p:nvSpPr>
        <p:spPr>
          <a:xfrm>
            <a:off x="3729228" y="2468195"/>
            <a:ext cx="7984977" cy="2568932"/>
          </a:xfrm>
          <a:prstGeom prst="rect">
            <a:avLst/>
          </a:prstGeom>
        </p:spPr>
        <p:txBody>
          <a:bodyPr vert="horz" lIns="91440" tIns="45720" rIns="91440" bIns="45720" rtlCol="0" anchor="t">
            <a:noAutofit/>
          </a:bodyPr>
          <a:lstStyle/>
          <a:p>
            <a:pPr marL="742950" indent="-742950">
              <a:buFont typeface="+mj-lt"/>
              <a:buAutoNum type="arabicPeriod"/>
            </a:pPr>
            <a:r>
              <a:rPr lang="en-US" sz="3600" b="1" err="1">
                <a:solidFill>
                  <a:prstClr val="white"/>
                </a:solidFill>
                <a:latin typeface="Times New Roman" panose="02020603050405020304" pitchFamily="18" charset="0"/>
                <a:cs typeface="Times New Roman" panose="02020603050405020304" pitchFamily="18" charset="0"/>
              </a:rPr>
              <a:t>Phép</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báp-têm</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của</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Đấng</a:t>
            </a:r>
            <a:r>
              <a:rPr lang="en-US" sz="3600" b="1">
                <a:solidFill>
                  <a:prstClr val="white"/>
                </a:solidFill>
                <a:latin typeface="Times New Roman" panose="02020603050405020304" pitchFamily="18" charset="0"/>
                <a:cs typeface="Times New Roman" panose="02020603050405020304" pitchFamily="18" charset="0"/>
              </a:rPr>
              <a:t> Christ </a:t>
            </a:r>
            <a:r>
              <a:rPr lang="en-US" sz="3600" b="1" err="1">
                <a:solidFill>
                  <a:prstClr val="white"/>
                </a:solidFill>
                <a:latin typeface="Times New Roman" panose="02020603050405020304" pitchFamily="18" charset="0"/>
                <a:cs typeface="Times New Roman" panose="02020603050405020304" pitchFamily="18" charset="0"/>
              </a:rPr>
              <a:t>công</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bố</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sứ</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mạng</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của</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Ngài</a:t>
            </a:r>
            <a:r>
              <a:rPr lang="en-US" sz="3600" b="1">
                <a:solidFill>
                  <a:prstClr val="white"/>
                </a:solidFill>
                <a:latin typeface="Times New Roman" panose="02020603050405020304" pitchFamily="18" charset="0"/>
                <a:cs typeface="Times New Roman" panose="02020603050405020304" pitchFamily="18" charset="0"/>
              </a:rPr>
              <a:t> (Mat 3:13-17)</a:t>
            </a:r>
          </a:p>
          <a:p>
            <a:pPr marL="742950" indent="-742950">
              <a:buFont typeface="+mj-lt"/>
              <a:buAutoNum type="arabicPeriod"/>
            </a:pPr>
            <a:endParaRPr lang="en-US" sz="1600" b="1">
              <a:solidFill>
                <a:prstClr val="white"/>
              </a:solidFill>
              <a:latin typeface="Times New Roman" panose="02020603050405020304" pitchFamily="18" charset="0"/>
              <a:cs typeface="Times New Roman" panose="02020603050405020304" pitchFamily="18" charset="0"/>
            </a:endParaRPr>
          </a:p>
          <a:p>
            <a:pPr marL="742950" indent="-742950">
              <a:buFont typeface="+mj-lt"/>
              <a:buAutoNum type="arabicPeriod"/>
            </a:pPr>
            <a:r>
              <a:rPr lang="en-US" sz="3600" b="1" err="1">
                <a:solidFill>
                  <a:prstClr val="white"/>
                </a:solidFill>
                <a:latin typeface="Times New Roman" panose="02020603050405020304" pitchFamily="18" charset="0"/>
                <a:cs typeface="Times New Roman" panose="02020603050405020304" pitchFamily="18" charset="0"/>
              </a:rPr>
              <a:t>Phép</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báp-têm</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của</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chúng</a:t>
            </a:r>
            <a:r>
              <a:rPr lang="en-US" sz="3600" b="1">
                <a:solidFill>
                  <a:prstClr val="white"/>
                </a:solidFill>
                <a:latin typeface="Times New Roman" panose="02020603050405020304" pitchFamily="18" charset="0"/>
                <a:cs typeface="Times New Roman" panose="02020603050405020304" pitchFamily="18" charset="0"/>
              </a:rPr>
              <a:t> ta </a:t>
            </a:r>
            <a:r>
              <a:rPr lang="en-US" sz="3600" b="1" err="1">
                <a:solidFill>
                  <a:prstClr val="white"/>
                </a:solidFill>
                <a:latin typeface="Times New Roman" panose="02020603050405020304" pitchFamily="18" charset="0"/>
                <a:cs typeface="Times New Roman" panose="02020603050405020304" pitchFamily="18" charset="0"/>
              </a:rPr>
              <a:t>công</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bố</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đức</a:t>
            </a:r>
            <a:r>
              <a:rPr lang="en-US" sz="3600" b="1">
                <a:solidFill>
                  <a:prstClr val="white"/>
                </a:solidFill>
                <a:latin typeface="Times New Roman" panose="02020603050405020304" pitchFamily="18" charset="0"/>
                <a:cs typeface="Times New Roman" panose="02020603050405020304" pitchFamily="18" charset="0"/>
              </a:rPr>
              <a:t> tin </a:t>
            </a:r>
            <a:r>
              <a:rPr lang="en-US" sz="3600" b="1" err="1">
                <a:solidFill>
                  <a:prstClr val="white"/>
                </a:solidFill>
                <a:latin typeface="Times New Roman" panose="02020603050405020304" pitchFamily="18" charset="0"/>
                <a:cs typeface="Times New Roman" panose="02020603050405020304" pitchFamily="18" charset="0"/>
              </a:rPr>
              <a:t>của</a:t>
            </a:r>
            <a:r>
              <a:rPr lang="en-US" sz="3600" b="1">
                <a:solidFill>
                  <a:prstClr val="white"/>
                </a:solidFill>
                <a:latin typeface="Times New Roman" panose="02020603050405020304" pitchFamily="18" charset="0"/>
                <a:cs typeface="Times New Roman" panose="02020603050405020304" pitchFamily="18" charset="0"/>
              </a:rPr>
              <a:t> </a:t>
            </a:r>
            <a:r>
              <a:rPr lang="en-US" sz="3600" b="1" err="1">
                <a:solidFill>
                  <a:prstClr val="white"/>
                </a:solidFill>
                <a:latin typeface="Times New Roman" panose="02020603050405020304" pitchFamily="18" charset="0"/>
                <a:cs typeface="Times New Roman" panose="02020603050405020304" pitchFamily="18" charset="0"/>
              </a:rPr>
              <a:t>chúng</a:t>
            </a:r>
            <a:r>
              <a:rPr lang="en-US" sz="3600" b="1">
                <a:solidFill>
                  <a:prstClr val="white"/>
                </a:solidFill>
                <a:latin typeface="Times New Roman" panose="02020603050405020304" pitchFamily="18" charset="0"/>
                <a:cs typeface="Times New Roman" panose="02020603050405020304" pitchFamily="18" charset="0"/>
              </a:rPr>
              <a:t> ta (Mat 38:19-20)</a:t>
            </a:r>
          </a:p>
        </p:txBody>
      </p:sp>
    </p:spTree>
    <p:extLst>
      <p:ext uri="{BB962C8B-B14F-4D97-AF65-F5344CB8AC3E}">
        <p14:creationId xmlns:p14="http://schemas.microsoft.com/office/powerpoint/2010/main" val="126513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Hands typing on a computer keyboard&#10;&#10;Description automatically generated with medium confidence">
            <a:extLst>
              <a:ext uri="{FF2B5EF4-FFF2-40B4-BE49-F238E27FC236}">
                <a16:creationId xmlns:a16="http://schemas.microsoft.com/office/drawing/2014/main" id="{7C69E89D-A577-EB99-5D5A-4A9629565FB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1409" b="-1"/>
          <a:stretch/>
        </p:blipFill>
        <p:spPr>
          <a:xfrm>
            <a:off x="4117521" y="10"/>
            <a:ext cx="8074479" cy="6857990"/>
          </a:xfrm>
          <a:prstGeom prst="rect">
            <a:avLst/>
          </a:prstGeom>
        </p:spPr>
      </p:pic>
      <p:sp>
        <p:nvSpPr>
          <p:cNvPr id="2" name="Title 1">
            <a:extLst>
              <a:ext uri="{FF2B5EF4-FFF2-40B4-BE49-F238E27FC236}">
                <a16:creationId xmlns:a16="http://schemas.microsoft.com/office/drawing/2014/main" id="{2DD64AB1-7855-8CEB-71A7-6FB19B26205E}"/>
              </a:ext>
            </a:extLst>
          </p:cNvPr>
          <p:cNvSpPr>
            <a:spLocks noGrp="1"/>
          </p:cNvSpPr>
          <p:nvPr>
            <p:ph type="title"/>
          </p:nvPr>
        </p:nvSpPr>
        <p:spPr>
          <a:xfrm>
            <a:off x="429776" y="235498"/>
            <a:ext cx="7375490" cy="1884704"/>
          </a:xfrm>
          <a:solidFill>
            <a:schemeClr val="tx1"/>
          </a:solidFill>
        </p:spPr>
        <p:txBody>
          <a:bodyPr vert="horz" lIns="91440" tIns="45720" rIns="91440" bIns="45720" rtlCol="0" anchor="ctr">
            <a:noAutofit/>
          </a:bodyPr>
          <a:lstStyle/>
          <a:p>
            <a:pPr algn="ctr"/>
            <a:r>
              <a:rPr lang="en-US" sz="4800" b="1" dirty="0">
                <a:solidFill>
                  <a:schemeClr val="bg1"/>
                </a:solidFill>
                <a:effectLst/>
                <a:latin typeface="Times New Roman" panose="02020603050405020304" pitchFamily="18" charset="0"/>
                <a:ea typeface="Calibri" panose="020F0502020204030204" pitchFamily="34" charset="0"/>
              </a:rPr>
              <a:t>V</a:t>
            </a:r>
            <a:r>
              <a:rPr lang="vi-VN" sz="4800" b="1" dirty="0">
                <a:solidFill>
                  <a:schemeClr val="bg1"/>
                </a:solidFill>
                <a:effectLst/>
                <a:latin typeface="Times New Roman" panose="02020603050405020304" pitchFamily="18" charset="0"/>
                <a:ea typeface="Calibri" panose="020F0502020204030204" pitchFamily="34" charset="0"/>
              </a:rPr>
              <a:t>IẾT BẢN THẢO </a:t>
            </a:r>
            <a:br>
              <a:rPr lang="vi-VN" sz="4800" b="1" dirty="0">
                <a:solidFill>
                  <a:schemeClr val="bg1"/>
                </a:solidFill>
                <a:effectLst/>
                <a:latin typeface="Times New Roman" panose="02020603050405020304" pitchFamily="18" charset="0"/>
                <a:ea typeface="Calibri" panose="020F0502020204030204" pitchFamily="34" charset="0"/>
              </a:rPr>
            </a:br>
            <a:r>
              <a:rPr lang="vi-VN" sz="4800" b="1" dirty="0">
                <a:solidFill>
                  <a:schemeClr val="bg1"/>
                </a:solidFill>
                <a:effectLst/>
                <a:latin typeface="Times New Roman" panose="02020603050405020304" pitchFamily="18" charset="0"/>
                <a:ea typeface="Calibri" panose="020F0502020204030204" pitchFamily="34" charset="0"/>
              </a:rPr>
              <a:t>ĐỂ CHO TAI NGHE</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DAF8373-B0AD-16C0-CCF9-0FC1BEF2F9F0}"/>
              </a:ext>
            </a:extLst>
          </p:cNvPr>
          <p:cNvSpPr txBox="1"/>
          <p:nvPr/>
        </p:nvSpPr>
        <p:spPr>
          <a:xfrm>
            <a:off x="251208" y="2120201"/>
            <a:ext cx="9205613" cy="4652387"/>
          </a:xfrm>
          <a:prstGeom prst="rect">
            <a:avLst/>
          </a:prstGeom>
          <a:solidFill>
            <a:schemeClr val="tx1"/>
          </a:solidFill>
        </p:spPr>
        <p:txBody>
          <a:bodyPr vert="horz" lIns="91440" tIns="45720" rIns="91440" bIns="45720" rtlCol="0">
            <a:normAutofit/>
          </a:bodyPr>
          <a:lstStyle/>
          <a:p>
            <a:pPr>
              <a:lnSpc>
                <a:spcPct val="90000"/>
              </a:lnSpc>
              <a:spcAft>
                <a:spcPts val="800"/>
              </a:spcAft>
            </a:pPr>
            <a:endParaRPr lang="en-US" sz="800">
              <a:solidFill>
                <a:prstClr val="white"/>
              </a:solidFill>
            </a:endParaRPr>
          </a:p>
          <a:p>
            <a:pPr marL="228600" indent="-457200">
              <a:lnSpc>
                <a:spcPct val="90000"/>
              </a:lnSpc>
              <a:spcAft>
                <a:spcPts val="800"/>
              </a:spcAft>
              <a:buFont typeface="Wingdings" panose="05000000000000000000" pitchFamily="2" charset="2"/>
              <a:buChar char="Ø"/>
            </a:pPr>
            <a:r>
              <a:rPr lang="vi-VN" sz="3200" b="1" err="1">
                <a:solidFill>
                  <a:prstClr val="white"/>
                </a:solidFill>
                <a:latin typeface="Times New Roman" charset="0"/>
              </a:rPr>
              <a:t>Viết</a:t>
            </a:r>
            <a:r>
              <a:rPr lang="vi-VN" sz="3200" b="1">
                <a:solidFill>
                  <a:prstClr val="white"/>
                </a:solidFill>
                <a:latin typeface="Times New Roman" charset="0"/>
              </a:rPr>
              <a:t> như </a:t>
            </a:r>
            <a:r>
              <a:rPr lang="vi-VN" sz="3200" b="1" err="1">
                <a:solidFill>
                  <a:prstClr val="white"/>
                </a:solidFill>
                <a:latin typeface="Times New Roman" charset="0"/>
              </a:rPr>
              <a:t>nói</a:t>
            </a:r>
            <a:r>
              <a:rPr lang="vi-VN" sz="3200" b="1">
                <a:solidFill>
                  <a:prstClr val="white"/>
                </a:solidFill>
                <a:latin typeface="Times New Roman" charset="0"/>
              </a:rPr>
              <a:t> </a:t>
            </a:r>
            <a:r>
              <a:rPr lang="vi-VN" sz="3200" b="1" err="1">
                <a:solidFill>
                  <a:prstClr val="white"/>
                </a:solidFill>
                <a:latin typeface="Times New Roman" charset="0"/>
              </a:rPr>
              <a:t>chuyện</a:t>
            </a:r>
            <a:r>
              <a:rPr lang="vi-VN" sz="3200" b="1">
                <a:solidFill>
                  <a:prstClr val="white"/>
                </a:solidFill>
                <a:latin typeface="Times New Roman" charset="0"/>
              </a:rPr>
              <a:t>, dùng </a:t>
            </a:r>
            <a:r>
              <a:rPr lang="vi-VN" sz="3200" b="1" err="1">
                <a:solidFill>
                  <a:prstClr val="white"/>
                </a:solidFill>
                <a:latin typeface="Times New Roman" charset="0"/>
              </a:rPr>
              <a:t>những</a:t>
            </a:r>
            <a:r>
              <a:rPr lang="vi-VN" sz="3200" b="1">
                <a:solidFill>
                  <a:prstClr val="white"/>
                </a:solidFill>
                <a:latin typeface="Times New Roman" charset="0"/>
              </a:rPr>
              <a:t> </a:t>
            </a:r>
            <a:r>
              <a:rPr lang="en-US" sz="3200" b="1">
                <a:solidFill>
                  <a:prstClr val="white"/>
                </a:solidFill>
                <a:latin typeface="Calibri Light" panose="020F0302020204030204"/>
              </a:rPr>
              <a:t> </a:t>
            </a:r>
            <a:r>
              <a:rPr lang="vi-VN" sz="3200" b="1">
                <a:solidFill>
                  <a:prstClr val="white"/>
                </a:solidFill>
                <a:latin typeface="Times New Roman" charset="0"/>
              </a:rPr>
              <a:t>câu </a:t>
            </a:r>
            <a:r>
              <a:rPr lang="vi-VN" sz="3200" b="1" err="1">
                <a:solidFill>
                  <a:prstClr val="white"/>
                </a:solidFill>
                <a:latin typeface="Times New Roman" charset="0"/>
              </a:rPr>
              <a:t>ngắn</a:t>
            </a:r>
            <a:r>
              <a:rPr lang="vi-VN" sz="3200" b="1">
                <a:solidFill>
                  <a:prstClr val="white"/>
                </a:solidFill>
                <a:latin typeface="Times New Roman" charset="0"/>
              </a:rPr>
              <a:t> </a:t>
            </a:r>
            <a:r>
              <a:rPr lang="vi-VN" sz="3200" b="1" err="1">
                <a:solidFill>
                  <a:prstClr val="white"/>
                </a:solidFill>
                <a:latin typeface="Times New Roman" charset="0"/>
              </a:rPr>
              <a:t>gọn</a:t>
            </a:r>
            <a:r>
              <a:rPr lang="vi-VN" sz="3200" b="1">
                <a:solidFill>
                  <a:prstClr val="white"/>
                </a:solidFill>
                <a:latin typeface="Times New Roman" charset="0"/>
              </a:rPr>
              <a:t>.</a:t>
            </a:r>
            <a:endParaRPr lang="en-US" sz="3200" b="1">
              <a:solidFill>
                <a:prstClr val="white"/>
              </a:solidFill>
              <a:latin typeface="Calibri Light" panose="020F0302020204030204"/>
            </a:endParaRPr>
          </a:p>
          <a:p>
            <a:pPr marL="457200" indent="-457200">
              <a:lnSpc>
                <a:spcPct val="90000"/>
              </a:lnSpc>
              <a:spcAft>
                <a:spcPts val="800"/>
              </a:spcAft>
              <a:buFont typeface="Wingdings" panose="05000000000000000000" pitchFamily="2" charset="2"/>
              <a:buChar char="Ø"/>
            </a:pPr>
            <a:r>
              <a:rPr lang="vi-VN" sz="3200" b="1" err="1">
                <a:solidFill>
                  <a:prstClr val="white"/>
                </a:solidFill>
                <a:latin typeface="Times New Roman" charset="0"/>
              </a:rPr>
              <a:t>Sử</a:t>
            </a:r>
            <a:r>
              <a:rPr lang="vi-VN" sz="3200" b="1">
                <a:solidFill>
                  <a:prstClr val="white"/>
                </a:solidFill>
                <a:latin typeface="Times New Roman" charset="0"/>
              </a:rPr>
              <a:t> </a:t>
            </a:r>
            <a:r>
              <a:rPr lang="vi-VN" sz="3200" b="1" err="1">
                <a:solidFill>
                  <a:prstClr val="white"/>
                </a:solidFill>
                <a:latin typeface="Times New Roman" charset="0"/>
              </a:rPr>
              <a:t>dụng</a:t>
            </a:r>
            <a:r>
              <a:rPr lang="vi-VN" sz="3200" b="1">
                <a:solidFill>
                  <a:prstClr val="white"/>
                </a:solidFill>
                <a:latin typeface="Times New Roman" charset="0"/>
              </a:rPr>
              <a:t> </a:t>
            </a:r>
            <a:r>
              <a:rPr lang="vi-VN" sz="3200" b="1" err="1">
                <a:solidFill>
                  <a:prstClr val="white"/>
                </a:solidFill>
                <a:latin typeface="Times New Roman" charset="0"/>
              </a:rPr>
              <a:t>thể chủ</a:t>
            </a:r>
            <a:r>
              <a:rPr lang="vi-VN" sz="3200" b="1">
                <a:solidFill>
                  <a:prstClr val="white"/>
                </a:solidFill>
                <a:latin typeface="Times New Roman" charset="0"/>
              </a:rPr>
              <a:t> </a:t>
            </a:r>
            <a:r>
              <a:rPr lang="vi-VN" sz="3200" b="1" err="1">
                <a:solidFill>
                  <a:prstClr val="white"/>
                </a:solidFill>
                <a:latin typeface="Times New Roman" charset="0"/>
              </a:rPr>
              <a:t>động</a:t>
            </a:r>
            <a:r>
              <a:rPr lang="vi-VN" sz="3200" b="1">
                <a:solidFill>
                  <a:prstClr val="white"/>
                </a:solidFill>
                <a:latin typeface="Times New Roman" charset="0"/>
              </a:rPr>
              <a:t> hơn </a:t>
            </a:r>
            <a:r>
              <a:rPr lang="vi-VN" sz="3200" b="1" err="1">
                <a:solidFill>
                  <a:prstClr val="white"/>
                </a:solidFill>
                <a:latin typeface="Times New Roman" charset="0"/>
              </a:rPr>
              <a:t>là</a:t>
            </a:r>
            <a:r>
              <a:rPr lang="vi-VN" sz="3200" b="1">
                <a:solidFill>
                  <a:prstClr val="white"/>
                </a:solidFill>
                <a:latin typeface="Times New Roman" charset="0"/>
              </a:rPr>
              <a:t> </a:t>
            </a:r>
            <a:r>
              <a:rPr lang="vi-VN" sz="3200" b="1" err="1">
                <a:solidFill>
                  <a:prstClr val="white"/>
                </a:solidFill>
                <a:latin typeface="Times New Roman" charset="0"/>
              </a:rPr>
              <a:t>thể bị</a:t>
            </a:r>
            <a:r>
              <a:rPr lang="vi-VN" sz="3200" b="1">
                <a:solidFill>
                  <a:prstClr val="white"/>
                </a:solidFill>
                <a:latin typeface="Times New Roman" charset="0"/>
              </a:rPr>
              <a:t> </a:t>
            </a:r>
            <a:r>
              <a:rPr lang="vi-VN" sz="3200" b="1" err="1">
                <a:solidFill>
                  <a:prstClr val="white"/>
                </a:solidFill>
                <a:latin typeface="Times New Roman" charset="0"/>
              </a:rPr>
              <a:t>động</a:t>
            </a:r>
            <a:r>
              <a:rPr lang="vi-VN" sz="3200" b="1">
                <a:solidFill>
                  <a:prstClr val="white"/>
                </a:solidFill>
                <a:latin typeface="Times New Roman" charset="0"/>
              </a:rPr>
              <a:t>.</a:t>
            </a:r>
            <a:endParaRPr lang="en-US" sz="3200" b="1">
              <a:solidFill>
                <a:prstClr val="white"/>
              </a:solidFill>
              <a:latin typeface="Calibri Light" panose="020F0302020204030204"/>
            </a:endParaRPr>
          </a:p>
          <a:p>
            <a:pPr marL="457200" indent="-457200">
              <a:lnSpc>
                <a:spcPct val="90000"/>
              </a:lnSpc>
              <a:spcAft>
                <a:spcPts val="800"/>
              </a:spcAft>
              <a:buFont typeface="Wingdings" panose="05000000000000000000" pitchFamily="2" charset="2"/>
              <a:buChar char="Ø"/>
            </a:pPr>
            <a:r>
              <a:rPr lang="vi-VN" sz="3200" b="1" err="1">
                <a:solidFill>
                  <a:prstClr val="white"/>
                </a:solidFill>
                <a:latin typeface="Times New Roman" charset="0"/>
              </a:rPr>
              <a:t>Tạo</a:t>
            </a:r>
            <a:r>
              <a:rPr lang="vi-VN" sz="3200" b="1">
                <a:solidFill>
                  <a:prstClr val="white"/>
                </a:solidFill>
                <a:latin typeface="Times New Roman" charset="0"/>
              </a:rPr>
              <a:t> </a:t>
            </a:r>
            <a:r>
              <a:rPr lang="vi-VN" sz="3200" b="1" err="1">
                <a:solidFill>
                  <a:prstClr val="white"/>
                </a:solidFill>
                <a:latin typeface="Times New Roman" charset="0"/>
              </a:rPr>
              <a:t>những</a:t>
            </a:r>
            <a:r>
              <a:rPr lang="vi-VN" sz="3200" b="1">
                <a:solidFill>
                  <a:prstClr val="white"/>
                </a:solidFill>
                <a:latin typeface="Times New Roman" charset="0"/>
              </a:rPr>
              <a:t> </a:t>
            </a:r>
            <a:r>
              <a:rPr lang="vi-VN" sz="3200" b="1" err="1">
                <a:solidFill>
                  <a:prstClr val="white"/>
                </a:solidFill>
                <a:latin typeface="Times New Roman" charset="0"/>
              </a:rPr>
              <a:t>cuộc</a:t>
            </a:r>
            <a:r>
              <a:rPr lang="vi-VN" sz="3200" b="1">
                <a:solidFill>
                  <a:prstClr val="white"/>
                </a:solidFill>
                <a:latin typeface="Times New Roman" charset="0"/>
              </a:rPr>
              <a:t> </a:t>
            </a:r>
            <a:r>
              <a:rPr lang="vi-VN" sz="3200" b="1" err="1">
                <a:solidFill>
                  <a:prstClr val="white"/>
                </a:solidFill>
                <a:latin typeface="Times New Roman" charset="0"/>
              </a:rPr>
              <a:t>hội</a:t>
            </a:r>
            <a:r>
              <a:rPr lang="vi-VN" sz="3200" b="1">
                <a:solidFill>
                  <a:prstClr val="white"/>
                </a:solidFill>
                <a:latin typeface="Times New Roman" charset="0"/>
              </a:rPr>
              <a:t> </a:t>
            </a:r>
            <a:r>
              <a:rPr lang="vi-VN" sz="3200" b="1" err="1">
                <a:solidFill>
                  <a:prstClr val="white"/>
                </a:solidFill>
                <a:latin typeface="Times New Roman" charset="0"/>
              </a:rPr>
              <a:t>thoại</a:t>
            </a:r>
            <a:r>
              <a:rPr lang="vi-VN" sz="3200" b="1">
                <a:solidFill>
                  <a:prstClr val="white"/>
                </a:solidFill>
                <a:latin typeface="Times New Roman" charset="0"/>
              </a:rPr>
              <a:t> </a:t>
            </a:r>
            <a:r>
              <a:rPr lang="vi-VN" sz="3200" b="1" err="1">
                <a:solidFill>
                  <a:prstClr val="white"/>
                </a:solidFill>
                <a:latin typeface="Times New Roman" charset="0"/>
              </a:rPr>
              <a:t>giữa</a:t>
            </a:r>
            <a:r>
              <a:rPr lang="vi-VN" sz="3200" b="1">
                <a:solidFill>
                  <a:prstClr val="white"/>
                </a:solidFill>
                <a:latin typeface="Times New Roman" charset="0"/>
              </a:rPr>
              <a:t> </a:t>
            </a:r>
            <a:r>
              <a:rPr lang="vi-VN" sz="3200" b="1" err="1">
                <a:solidFill>
                  <a:prstClr val="white"/>
                </a:solidFill>
                <a:latin typeface="Times New Roman" charset="0"/>
              </a:rPr>
              <a:t>mọi</a:t>
            </a:r>
            <a:r>
              <a:rPr lang="vi-VN" sz="3200" b="1">
                <a:solidFill>
                  <a:prstClr val="white"/>
                </a:solidFill>
                <a:latin typeface="Times New Roman" charset="0"/>
              </a:rPr>
              <a:t> </a:t>
            </a:r>
            <a:r>
              <a:rPr lang="vi-VN" sz="3200" b="1" err="1">
                <a:solidFill>
                  <a:prstClr val="white"/>
                </a:solidFill>
                <a:latin typeface="Times New Roman" charset="0"/>
              </a:rPr>
              <a:t>người</a:t>
            </a:r>
            <a:r>
              <a:rPr lang="vi-VN" sz="3200" b="1">
                <a:solidFill>
                  <a:prstClr val="white"/>
                </a:solidFill>
                <a:latin typeface="Times New Roman" charset="0"/>
              </a:rPr>
              <a:t> bằng </a:t>
            </a:r>
            <a:r>
              <a:rPr lang="vi-VN" sz="3200" b="1" err="1">
                <a:solidFill>
                  <a:prstClr val="white"/>
                </a:solidFill>
                <a:latin typeface="Times New Roman" charset="0"/>
              </a:rPr>
              <a:t>cách</a:t>
            </a:r>
            <a:r>
              <a:rPr lang="vi-VN" sz="3200" b="1">
                <a:solidFill>
                  <a:prstClr val="white"/>
                </a:solidFill>
                <a:latin typeface="Times New Roman" charset="0"/>
              </a:rPr>
              <a:t> </a:t>
            </a:r>
            <a:r>
              <a:rPr lang="vi-VN" sz="3200" b="1" err="1">
                <a:solidFill>
                  <a:prstClr val="white"/>
                </a:solidFill>
                <a:latin typeface="Times New Roman" charset="0"/>
              </a:rPr>
              <a:t>sử</a:t>
            </a:r>
            <a:r>
              <a:rPr lang="vi-VN" sz="3200" b="1">
                <a:solidFill>
                  <a:prstClr val="white"/>
                </a:solidFill>
                <a:latin typeface="Times New Roman" charset="0"/>
              </a:rPr>
              <a:t> </a:t>
            </a:r>
            <a:r>
              <a:rPr lang="vi-VN" sz="3200" b="1" err="1">
                <a:solidFill>
                  <a:prstClr val="white"/>
                </a:solidFill>
                <a:latin typeface="Times New Roman" charset="0"/>
              </a:rPr>
              <a:t>dụng</a:t>
            </a:r>
            <a:r>
              <a:rPr lang="vi-VN" sz="3200" b="1">
                <a:solidFill>
                  <a:prstClr val="white"/>
                </a:solidFill>
                <a:latin typeface="Times New Roman" charset="0"/>
              </a:rPr>
              <a:t> các </a:t>
            </a:r>
            <a:r>
              <a:rPr lang="vi-VN" sz="3200" b="1" err="1">
                <a:solidFill>
                  <a:prstClr val="white"/>
                </a:solidFill>
                <a:latin typeface="Times New Roman" charset="0"/>
              </a:rPr>
              <a:t>dấu</a:t>
            </a:r>
            <a:r>
              <a:rPr lang="vi-VN" sz="3200" b="1">
                <a:solidFill>
                  <a:prstClr val="white"/>
                </a:solidFill>
                <a:latin typeface="Times New Roman" charset="0"/>
              </a:rPr>
              <a:t> </a:t>
            </a:r>
            <a:r>
              <a:rPr lang="vi-VN" sz="3200" b="1" err="1">
                <a:solidFill>
                  <a:prstClr val="white"/>
                </a:solidFill>
                <a:latin typeface="Times New Roman" charset="0"/>
              </a:rPr>
              <a:t>ngoặc</a:t>
            </a:r>
            <a:r>
              <a:rPr lang="vi-VN" sz="3200" b="1">
                <a:solidFill>
                  <a:prstClr val="white"/>
                </a:solidFill>
                <a:latin typeface="Times New Roman" charset="0"/>
              </a:rPr>
              <a:t> </a:t>
            </a:r>
            <a:r>
              <a:rPr lang="vi-VN" sz="3200" b="1" err="1">
                <a:solidFill>
                  <a:prstClr val="white"/>
                </a:solidFill>
                <a:latin typeface="Times New Roman" charset="0"/>
              </a:rPr>
              <a:t>kép</a:t>
            </a:r>
            <a:r>
              <a:rPr lang="vi-VN" sz="3200" b="1">
                <a:solidFill>
                  <a:prstClr val="white"/>
                </a:solidFill>
                <a:latin typeface="Times New Roman" charset="0"/>
              </a:rPr>
              <a:t>.</a:t>
            </a:r>
            <a:endParaRPr lang="en-US" sz="3200" b="1">
              <a:solidFill>
                <a:prstClr val="white"/>
              </a:solidFill>
              <a:latin typeface="Calibri Light" panose="020F0302020204030204"/>
            </a:endParaRPr>
          </a:p>
          <a:p>
            <a:pPr marL="228600" indent="-457200">
              <a:lnSpc>
                <a:spcPct val="90000"/>
              </a:lnSpc>
              <a:spcAft>
                <a:spcPts val="800"/>
              </a:spcAft>
              <a:buFont typeface="Wingdings" panose="05000000000000000000" pitchFamily="2" charset="2"/>
              <a:buChar char="Ø"/>
            </a:pPr>
            <a:r>
              <a:rPr lang="vi-VN" sz="3200" b="1">
                <a:solidFill>
                  <a:prstClr val="white"/>
                </a:solidFill>
                <a:latin typeface="Times New Roman" charset="0"/>
              </a:rPr>
              <a:t>Dùng </a:t>
            </a:r>
            <a:r>
              <a:rPr lang="vi-VN" sz="3200" b="1" err="1">
                <a:solidFill>
                  <a:prstClr val="white"/>
                </a:solidFill>
                <a:latin typeface="Times New Roman" charset="0"/>
              </a:rPr>
              <a:t>những</a:t>
            </a:r>
            <a:r>
              <a:rPr lang="vi-VN" sz="3200" b="1">
                <a:solidFill>
                  <a:prstClr val="white"/>
                </a:solidFill>
                <a:latin typeface="Times New Roman" charset="0"/>
              </a:rPr>
              <a:t> </a:t>
            </a:r>
            <a:r>
              <a:rPr lang="vi-VN" sz="3200" b="1" err="1">
                <a:solidFill>
                  <a:prstClr val="white"/>
                </a:solidFill>
                <a:latin typeface="Times New Roman" charset="0"/>
              </a:rPr>
              <a:t>từ</a:t>
            </a:r>
            <a:r>
              <a:rPr lang="vi-VN" sz="3200" b="1">
                <a:solidFill>
                  <a:prstClr val="white"/>
                </a:solidFill>
                <a:latin typeface="Times New Roman" charset="0"/>
              </a:rPr>
              <a:t> </a:t>
            </a:r>
            <a:r>
              <a:rPr lang="vi-VN" sz="3200" b="1" err="1">
                <a:solidFill>
                  <a:prstClr val="white"/>
                </a:solidFill>
                <a:latin typeface="Times New Roman" charset="0"/>
              </a:rPr>
              <a:t>ngữ</a:t>
            </a:r>
            <a:r>
              <a:rPr lang="vi-VN" sz="3200" b="1">
                <a:solidFill>
                  <a:prstClr val="white"/>
                </a:solidFill>
                <a:latin typeface="Times New Roman" charset="0"/>
              </a:rPr>
              <a:t> đơn </a:t>
            </a:r>
            <a:r>
              <a:rPr lang="vi-VN" sz="3200" b="1" err="1">
                <a:solidFill>
                  <a:prstClr val="white"/>
                </a:solidFill>
                <a:latin typeface="Times New Roman" charset="0"/>
              </a:rPr>
              <a:t>giản</a:t>
            </a:r>
            <a:r>
              <a:rPr lang="vi-VN" sz="3200" b="1">
                <a:solidFill>
                  <a:prstClr val="white"/>
                </a:solidFill>
                <a:latin typeface="Times New Roman" charset="0"/>
              </a:rPr>
              <a:t> </a:t>
            </a:r>
            <a:r>
              <a:rPr lang="vi-VN" sz="3200" b="1" err="1">
                <a:solidFill>
                  <a:prstClr val="white"/>
                </a:solidFill>
                <a:latin typeface="Times New Roman" charset="0"/>
              </a:rPr>
              <a:t>và</a:t>
            </a:r>
            <a:r>
              <a:rPr lang="vi-VN" sz="3200" b="1">
                <a:solidFill>
                  <a:prstClr val="white"/>
                </a:solidFill>
                <a:latin typeface="Times New Roman" charset="0"/>
              </a:rPr>
              <a:t> quen </a:t>
            </a:r>
            <a:r>
              <a:rPr lang="vi-VN" sz="3200" b="1" err="1">
                <a:solidFill>
                  <a:prstClr val="white"/>
                </a:solidFill>
                <a:latin typeface="Times New Roman" charset="0"/>
              </a:rPr>
              <a:t>thuộc</a:t>
            </a:r>
            <a:r>
              <a:rPr lang="vi-VN" sz="3200" b="1">
                <a:solidFill>
                  <a:prstClr val="white"/>
                </a:solidFill>
                <a:latin typeface="Times New Roman" charset="0"/>
              </a:rPr>
              <a:t>.</a:t>
            </a:r>
            <a:endParaRPr lang="en-US" sz="3200" b="1">
              <a:solidFill>
                <a:prstClr val="white"/>
              </a:solidFill>
              <a:latin typeface="Calibri Light" panose="020F0302020204030204"/>
            </a:endParaRPr>
          </a:p>
          <a:p>
            <a:pPr marL="457200" indent="-457200">
              <a:lnSpc>
                <a:spcPct val="90000"/>
              </a:lnSpc>
              <a:spcAft>
                <a:spcPts val="800"/>
              </a:spcAft>
              <a:buFont typeface="Wingdings" panose="05000000000000000000" pitchFamily="2" charset="2"/>
              <a:buChar char="Ø"/>
            </a:pPr>
            <a:r>
              <a:rPr lang="vi-VN" sz="3200" b="1">
                <a:solidFill>
                  <a:prstClr val="white"/>
                </a:solidFill>
                <a:latin typeface="Times New Roman" charset="0"/>
              </a:rPr>
              <a:t>Hãy nhạy cảm với từ ngữ của bạn.</a:t>
            </a:r>
            <a:endParaRPr lang="en-US" sz="3200" b="1">
              <a:solidFill>
                <a:prstClr val="white"/>
              </a:solidFill>
              <a:latin typeface="Times New Roman" charset="0"/>
            </a:endParaRPr>
          </a:p>
        </p:txBody>
      </p:sp>
    </p:spTree>
    <p:extLst>
      <p:ext uri="{BB962C8B-B14F-4D97-AF65-F5344CB8AC3E}">
        <p14:creationId xmlns:p14="http://schemas.microsoft.com/office/powerpoint/2010/main" val="70127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125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1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125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1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82223D-0381-1CF5-16ED-233960E1CD37}"/>
              </a:ext>
            </a:extLst>
          </p:cNvPr>
          <p:cNvSpPr txBox="1"/>
          <p:nvPr/>
        </p:nvSpPr>
        <p:spPr>
          <a:xfrm>
            <a:off x="482318" y="1685867"/>
            <a:ext cx="11806663" cy="4887877"/>
          </a:xfrm>
          <a:prstGeom prst="rect">
            <a:avLst/>
          </a:prstGeom>
          <a:noFill/>
        </p:spPr>
        <p:txBody>
          <a:bodyPr wrap="square">
            <a:spAutoFit/>
          </a:bodyPr>
          <a:lstStyle/>
          <a:p>
            <a:pPr marL="457200" indent="-457200">
              <a:lnSpc>
                <a:spcPct val="107000"/>
              </a:lnSpc>
              <a:spcAft>
                <a:spcPts val="800"/>
              </a:spcAft>
              <a:buFont typeface="Wingdings" panose="05000000000000000000" pitchFamily="2" charset="2"/>
              <a:buChar char="Ø"/>
            </a:pPr>
            <a:r>
              <a:rPr lang="vi-VN" sz="3200" b="1" err="1">
                <a:solidFill>
                  <a:schemeClr val="bg1"/>
                </a:solidFill>
                <a:latin typeface="+mj-lt"/>
              </a:rPr>
              <a:t>Giới</a:t>
            </a:r>
            <a:r>
              <a:rPr lang="vi-VN" sz="3200" b="1">
                <a:solidFill>
                  <a:schemeClr val="bg1"/>
                </a:solidFill>
                <a:latin typeface="+mj-lt"/>
              </a:rPr>
              <a:t> </a:t>
            </a:r>
            <a:r>
              <a:rPr lang="vi-VN" sz="3200" b="1" err="1">
                <a:solidFill>
                  <a:schemeClr val="bg1"/>
                </a:solidFill>
                <a:latin typeface="+mj-lt"/>
              </a:rPr>
              <a:t>thiệu</a:t>
            </a:r>
            <a:r>
              <a:rPr lang="vi-VN" sz="3200" b="1">
                <a:solidFill>
                  <a:schemeClr val="bg1"/>
                </a:solidFill>
                <a:latin typeface="+mj-lt"/>
              </a:rPr>
              <a:t> địa chỉ </a:t>
            </a:r>
            <a:r>
              <a:rPr lang="vi-VN" sz="3200" b="1" err="1">
                <a:solidFill>
                  <a:schemeClr val="bg1"/>
                </a:solidFill>
                <a:latin typeface="+mj-lt"/>
              </a:rPr>
              <a:t>đoạn</a:t>
            </a:r>
            <a:r>
              <a:rPr lang="vi-VN" sz="3200" b="1">
                <a:solidFill>
                  <a:schemeClr val="bg1"/>
                </a:solidFill>
                <a:latin typeface="+mj-lt"/>
              </a:rPr>
              <a:t> Kinh </a:t>
            </a:r>
            <a:r>
              <a:rPr lang="vi-VN" sz="3200" b="1" err="1">
                <a:solidFill>
                  <a:schemeClr val="bg1"/>
                </a:solidFill>
                <a:latin typeface="+mj-lt"/>
              </a:rPr>
              <a:t>Thánh</a:t>
            </a:r>
            <a:r>
              <a:rPr lang="vi-VN" sz="3200" b="1">
                <a:solidFill>
                  <a:schemeClr val="bg1"/>
                </a:solidFill>
                <a:latin typeface="+mj-lt"/>
              </a:rPr>
              <a:t> cho </a:t>
            </a:r>
            <a:r>
              <a:rPr lang="vi-VN" sz="3200" b="1" err="1">
                <a:solidFill>
                  <a:schemeClr val="bg1"/>
                </a:solidFill>
                <a:latin typeface="+mj-lt"/>
              </a:rPr>
              <a:t>bài</a:t>
            </a:r>
            <a:r>
              <a:rPr lang="vi-VN" sz="3200" b="1">
                <a:solidFill>
                  <a:schemeClr val="bg1"/>
                </a:solidFill>
                <a:latin typeface="+mj-lt"/>
              </a:rPr>
              <a:t> </a:t>
            </a:r>
            <a:r>
              <a:rPr lang="vi-VN" sz="3200" b="1" err="1">
                <a:solidFill>
                  <a:schemeClr val="bg1"/>
                </a:solidFill>
                <a:latin typeface="+mj-lt"/>
              </a:rPr>
              <a:t>giảng</a:t>
            </a:r>
            <a:r>
              <a:rPr lang="vi-VN" sz="3200" b="1">
                <a:solidFill>
                  <a:schemeClr val="bg1"/>
                </a:solidFill>
                <a:latin typeface="+mj-lt"/>
              </a:rPr>
              <a:t> ba </a:t>
            </a:r>
            <a:r>
              <a:rPr lang="vi-VN" sz="3200" b="1" err="1">
                <a:solidFill>
                  <a:schemeClr val="bg1"/>
                </a:solidFill>
                <a:latin typeface="+mj-lt"/>
              </a:rPr>
              <a:t>lần</a:t>
            </a:r>
            <a:r>
              <a:rPr lang="vi-VN" sz="3200" b="1">
                <a:solidFill>
                  <a:schemeClr val="bg1"/>
                </a:solidFill>
                <a:latin typeface="+mj-lt"/>
              </a:rPr>
              <a:t>.</a:t>
            </a:r>
            <a:endParaRPr lang="en-US" sz="3200" b="1">
              <a:solidFill>
                <a:schemeClr val="bg1"/>
              </a:solidFill>
              <a:latin typeface="+mj-lt"/>
            </a:endParaRPr>
          </a:p>
          <a:p>
            <a:pPr marL="457200" indent="-457200">
              <a:lnSpc>
                <a:spcPct val="107000"/>
              </a:lnSpc>
              <a:spcAft>
                <a:spcPts val="800"/>
              </a:spcAft>
              <a:buFont typeface="Wingdings" panose="05000000000000000000" pitchFamily="2" charset="2"/>
              <a:buChar char="Ø"/>
            </a:pPr>
            <a:r>
              <a:rPr lang="vi-VN" sz="3200" b="1">
                <a:solidFill>
                  <a:schemeClr val="bg1"/>
                </a:solidFill>
                <a:latin typeface="+mj-lt"/>
              </a:rPr>
              <a:t>Chờ cho </a:t>
            </a:r>
            <a:r>
              <a:rPr lang="vi-VN" sz="3200" b="1" err="1">
                <a:solidFill>
                  <a:schemeClr val="bg1"/>
                </a:solidFill>
                <a:latin typeface="+mj-lt"/>
              </a:rPr>
              <a:t>đến</a:t>
            </a:r>
            <a:r>
              <a:rPr lang="vi-VN" sz="3200" b="1">
                <a:solidFill>
                  <a:schemeClr val="bg1"/>
                </a:solidFill>
                <a:latin typeface="+mj-lt"/>
              </a:rPr>
              <a:t> khi </a:t>
            </a:r>
            <a:r>
              <a:rPr lang="vi-VN" sz="3200" b="1" err="1">
                <a:solidFill>
                  <a:schemeClr val="bg1"/>
                </a:solidFill>
                <a:latin typeface="+mj-lt"/>
              </a:rPr>
              <a:t>bạn</a:t>
            </a:r>
            <a:r>
              <a:rPr lang="vi-VN" sz="3200" b="1">
                <a:solidFill>
                  <a:schemeClr val="bg1"/>
                </a:solidFill>
                <a:latin typeface="+mj-lt"/>
              </a:rPr>
              <a:t> </a:t>
            </a:r>
            <a:r>
              <a:rPr lang="vi-VN" sz="3200" b="1" err="1">
                <a:solidFill>
                  <a:schemeClr val="bg1"/>
                </a:solidFill>
                <a:latin typeface="+mj-lt"/>
              </a:rPr>
              <a:t>thấy</a:t>
            </a:r>
            <a:r>
              <a:rPr lang="vi-VN" sz="3200" b="1">
                <a:solidFill>
                  <a:schemeClr val="bg1"/>
                </a:solidFill>
                <a:latin typeface="+mj-lt"/>
              </a:rPr>
              <a:t>/nghe </a:t>
            </a:r>
            <a:r>
              <a:rPr lang="vi-VN" sz="3200" b="1" err="1">
                <a:solidFill>
                  <a:schemeClr val="bg1"/>
                </a:solidFill>
                <a:latin typeface="+mj-lt"/>
              </a:rPr>
              <a:t>những</a:t>
            </a:r>
            <a:r>
              <a:rPr lang="vi-VN" sz="3200" b="1">
                <a:solidFill>
                  <a:schemeClr val="bg1"/>
                </a:solidFill>
                <a:latin typeface="+mj-lt"/>
              </a:rPr>
              <a:t> trang </a:t>
            </a:r>
            <a:r>
              <a:rPr lang="vi-VN" sz="3200" b="1" err="1">
                <a:solidFill>
                  <a:schemeClr val="bg1"/>
                </a:solidFill>
                <a:latin typeface="+mj-lt"/>
              </a:rPr>
              <a:t>giấy</a:t>
            </a:r>
            <a:r>
              <a:rPr lang="vi-VN" sz="3200" b="1">
                <a:solidFill>
                  <a:schemeClr val="bg1"/>
                </a:solidFill>
                <a:latin typeface="+mj-lt"/>
              </a:rPr>
              <a:t> </a:t>
            </a:r>
            <a:r>
              <a:rPr lang="vi-VN" sz="3200" b="1" err="1">
                <a:solidFill>
                  <a:schemeClr val="bg1"/>
                </a:solidFill>
                <a:latin typeface="+mj-lt"/>
              </a:rPr>
              <a:t>ngừng</a:t>
            </a:r>
            <a:r>
              <a:rPr lang="vi-VN" sz="3200" b="1">
                <a:solidFill>
                  <a:schemeClr val="bg1"/>
                </a:solidFill>
                <a:latin typeface="+mj-lt"/>
              </a:rPr>
              <a:t> </a:t>
            </a:r>
            <a:r>
              <a:rPr lang="vi-VN" sz="3200" b="1" err="1">
                <a:solidFill>
                  <a:schemeClr val="bg1"/>
                </a:solidFill>
                <a:latin typeface="+mj-lt"/>
              </a:rPr>
              <a:t>lật</a:t>
            </a:r>
            <a:r>
              <a:rPr lang="vi-VN" sz="3200" b="1">
                <a:solidFill>
                  <a:schemeClr val="bg1"/>
                </a:solidFill>
                <a:latin typeface="+mj-lt"/>
              </a:rPr>
              <a:t> </a:t>
            </a:r>
            <a:r>
              <a:rPr lang="vi-VN" sz="3200" b="1" err="1">
                <a:solidFill>
                  <a:schemeClr val="bg1"/>
                </a:solidFill>
                <a:latin typeface="+mj-lt"/>
              </a:rPr>
              <a:t>trước</a:t>
            </a:r>
            <a:r>
              <a:rPr lang="vi-VN" sz="3200" b="1">
                <a:solidFill>
                  <a:schemeClr val="bg1"/>
                </a:solidFill>
                <a:latin typeface="+mj-lt"/>
              </a:rPr>
              <a:t> khi </a:t>
            </a:r>
            <a:r>
              <a:rPr lang="vi-VN" sz="3200" b="1" err="1">
                <a:solidFill>
                  <a:schemeClr val="bg1"/>
                </a:solidFill>
                <a:latin typeface="+mj-lt"/>
              </a:rPr>
              <a:t>đọc</a:t>
            </a:r>
            <a:r>
              <a:rPr lang="vi-VN" sz="3200" b="1">
                <a:solidFill>
                  <a:schemeClr val="bg1"/>
                </a:solidFill>
                <a:latin typeface="+mj-lt"/>
              </a:rPr>
              <a:t>.</a:t>
            </a:r>
            <a:endParaRPr lang="en-US" sz="3200" b="1">
              <a:solidFill>
                <a:schemeClr val="bg1"/>
              </a:solidFill>
              <a:effectLst/>
              <a:latin typeface="+mj-lt"/>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en-US" sz="3200" b="1">
                <a:solidFill>
                  <a:schemeClr val="bg1"/>
                </a:solidFill>
                <a:latin typeface="Times New Roman" panose="02020603050405020304" pitchFamily="18" charset="0"/>
                <a:cs typeface="Times New Roman" panose="02020603050405020304" pitchFamily="18" charset="0"/>
              </a:rPr>
              <a:t>T</a:t>
            </a:r>
            <a:r>
              <a:rPr lang="vi-VN" sz="3200" b="1">
                <a:solidFill>
                  <a:schemeClr val="bg1"/>
                </a:solidFill>
                <a:latin typeface="Times New Roman" panose="02020603050405020304" pitchFamily="18" charset="0"/>
                <a:cs typeface="Times New Roman" panose="02020603050405020304" pitchFamily="18" charset="0"/>
              </a:rPr>
              <a:t>ra </a:t>
            </a:r>
            <a:r>
              <a:rPr lang="vi-VN" sz="3200" b="1" err="1">
                <a:solidFill>
                  <a:schemeClr val="bg1"/>
                </a:solidFill>
                <a:latin typeface="Times New Roman" panose="02020603050405020304" pitchFamily="18" charset="0"/>
                <a:cs typeface="Times New Roman" panose="02020603050405020304" pitchFamily="18" charset="0"/>
              </a:rPr>
              <a:t>tự điển các</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từ</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khó</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để</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phát</a:t>
            </a:r>
            <a:r>
              <a:rPr lang="vi-VN" sz="3200" b="1">
                <a:solidFill>
                  <a:schemeClr val="bg1"/>
                </a:solidFill>
                <a:latin typeface="Times New Roman" panose="02020603050405020304" pitchFamily="18" charset="0"/>
                <a:cs typeface="Times New Roman" panose="02020603050405020304" pitchFamily="18" charset="0"/>
              </a:rPr>
              <a:t> âm </a:t>
            </a:r>
            <a:r>
              <a:rPr lang="vi-VN" sz="3200" b="1" err="1">
                <a:solidFill>
                  <a:schemeClr val="bg1"/>
                </a:solidFill>
                <a:latin typeface="Times New Roman" panose="02020603050405020304" pitchFamily="18" charset="0"/>
                <a:cs typeface="Times New Roman" panose="02020603050405020304" pitchFamily="18" charset="0"/>
              </a:rPr>
              <a:t>chúng</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một</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cách</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chính</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xác</a:t>
            </a:r>
            <a:r>
              <a:rPr lang="vi-VN" sz="3200" b="1">
                <a:solidFill>
                  <a:schemeClr val="bg1"/>
                </a:solidFill>
                <a:latin typeface="Times New Roman" panose="02020603050405020304" pitchFamily="18" charset="0"/>
                <a:cs typeface="Times New Roman" panose="02020603050405020304" pitchFamily="18" charset="0"/>
              </a:rPr>
              <a:t>.</a:t>
            </a:r>
            <a:endPar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en-US" sz="3200" b="1">
                <a:solidFill>
                  <a:schemeClr val="bg1"/>
                </a:solidFill>
                <a:latin typeface="Times New Roman" panose="02020603050405020304" pitchFamily="18" charset="0"/>
                <a:cs typeface="Times New Roman" panose="02020603050405020304" pitchFamily="18" charset="0"/>
              </a:rPr>
              <a:t>T</a:t>
            </a:r>
            <a:r>
              <a:rPr lang="vi-VN" sz="3200" b="1" err="1">
                <a:solidFill>
                  <a:schemeClr val="bg1"/>
                </a:solidFill>
                <a:latin typeface="Times New Roman" panose="02020603050405020304" pitchFamily="18" charset="0"/>
                <a:cs typeface="Times New Roman" panose="02020603050405020304" pitchFamily="18" charset="0"/>
              </a:rPr>
              <a:t>hực</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hành</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những</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từ</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nào</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cần</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nhấn</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mạnh</a:t>
            </a:r>
            <a:r>
              <a:rPr lang="vi-VN" sz="3200" b="1">
                <a:solidFill>
                  <a:schemeClr val="bg1"/>
                </a:solidFill>
                <a:latin typeface="Times New Roman" panose="02020603050405020304" pitchFamily="18" charset="0"/>
                <a:cs typeface="Times New Roman" panose="02020603050405020304" pitchFamily="18" charset="0"/>
              </a:rPr>
              <a:t> khi </a:t>
            </a:r>
            <a:r>
              <a:rPr lang="vi-VN" sz="3200" b="1" err="1">
                <a:solidFill>
                  <a:schemeClr val="bg1"/>
                </a:solidFill>
                <a:latin typeface="Times New Roman" panose="02020603050405020304" pitchFamily="18" charset="0"/>
                <a:cs typeface="Times New Roman" panose="02020603050405020304" pitchFamily="18" charset="0"/>
              </a:rPr>
              <a:t>đọc</a:t>
            </a:r>
            <a:r>
              <a:rPr lang="vi-VN" sz="3200" b="1">
                <a:solidFill>
                  <a:schemeClr val="bg1"/>
                </a:solidFill>
                <a:latin typeface="Times New Roman" panose="02020603050405020304" pitchFamily="18" charset="0"/>
                <a:cs typeface="Times New Roman" panose="02020603050405020304" pitchFamily="18" charset="0"/>
              </a:rPr>
              <a:t>.</a:t>
            </a:r>
            <a:endParaRPr lang="en-US"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en-US" sz="3200" b="1">
                <a:solidFill>
                  <a:schemeClr val="bg1"/>
                </a:solidFill>
                <a:latin typeface="Times New Roman" panose="02020603050405020304" pitchFamily="18" charset="0"/>
                <a:cs typeface="Times New Roman" panose="02020603050405020304" pitchFamily="18" charset="0"/>
              </a:rPr>
              <a:t>T</a:t>
            </a:r>
            <a:r>
              <a:rPr lang="vi-VN" sz="3200" b="1">
                <a:solidFill>
                  <a:schemeClr val="bg1"/>
                </a:solidFill>
                <a:latin typeface="Times New Roman" panose="02020603050405020304" pitchFamily="18" charset="0"/>
                <a:cs typeface="Times New Roman" panose="02020603050405020304" pitchFamily="18" charset="0"/>
              </a:rPr>
              <a:t>ha</a:t>
            </a:r>
            <a:r>
              <a:rPr lang="en-US" sz="3200" b="1">
                <a:solidFill>
                  <a:schemeClr val="bg1"/>
                </a:solidFill>
                <a:latin typeface="Times New Roman" panose="02020603050405020304" pitchFamily="18" charset="0"/>
                <a:cs typeface="Times New Roman" panose="02020603050405020304" pitchFamily="18" charset="0"/>
              </a:rPr>
              <a:t>y</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đổi</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tốc</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độ</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và</a:t>
            </a:r>
            <a:r>
              <a:rPr lang="vi-VN" sz="3200" b="1">
                <a:solidFill>
                  <a:schemeClr val="bg1"/>
                </a:solidFill>
                <a:latin typeface="Times New Roman" panose="02020603050405020304" pitchFamily="18" charset="0"/>
                <a:cs typeface="Times New Roman" panose="02020603050405020304" pitchFamily="18" charset="0"/>
              </a:rPr>
              <a:t> âm </a:t>
            </a:r>
            <a:r>
              <a:rPr lang="vi-VN" sz="3200" b="1" err="1">
                <a:solidFill>
                  <a:schemeClr val="bg1"/>
                </a:solidFill>
                <a:latin typeface="Times New Roman" panose="02020603050405020304" pitchFamily="18" charset="0"/>
                <a:cs typeface="Times New Roman" panose="02020603050405020304" pitchFamily="18" charset="0"/>
              </a:rPr>
              <a:t>lượng</a:t>
            </a:r>
            <a:r>
              <a:rPr lang="vi-VN" sz="3200" b="1">
                <a:solidFill>
                  <a:schemeClr val="bg1"/>
                </a:solidFill>
                <a:latin typeface="Times New Roman" panose="02020603050405020304" pitchFamily="18" charset="0"/>
                <a:cs typeface="Times New Roman" panose="02020603050405020304" pitchFamily="18" charset="0"/>
              </a:rPr>
              <a:t> trong khi </a:t>
            </a:r>
            <a:r>
              <a:rPr lang="vi-VN" sz="3200" b="1" err="1">
                <a:solidFill>
                  <a:schemeClr val="bg1"/>
                </a:solidFill>
                <a:latin typeface="Times New Roman" panose="02020603050405020304" pitchFamily="18" charset="0"/>
                <a:cs typeface="Times New Roman" panose="02020603050405020304" pitchFamily="18" charset="0"/>
              </a:rPr>
              <a:t>đọc</a:t>
            </a:r>
            <a:r>
              <a:rPr lang="vi-VN" sz="3200" b="1">
                <a:solidFill>
                  <a:schemeClr val="bg1"/>
                </a:solidFill>
                <a:latin typeface="Times New Roman" panose="02020603050405020304" pitchFamily="18" charset="0"/>
                <a:cs typeface="Times New Roman" panose="02020603050405020304" pitchFamily="18" charset="0"/>
              </a:rPr>
              <a:t>.</a:t>
            </a:r>
            <a:endParaRPr lang="en-US" sz="3200" b="1">
              <a:solidFill>
                <a:schemeClr val="bg1"/>
              </a:solidFill>
              <a:latin typeface="Times New Roman" panose="02020603050405020304" pitchFamily="18"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vi-VN" sz="3200" b="1">
                <a:solidFill>
                  <a:schemeClr val="bg1"/>
                </a:solidFill>
                <a:latin typeface="Times New Roman" panose="02020603050405020304" pitchFamily="18" charset="0"/>
                <a:cs typeface="Times New Roman" panose="02020603050405020304" pitchFamily="18" charset="0"/>
              </a:rPr>
              <a:t>Luôn luôn giữ Kinh Thánh lên trong khi đọc.</a:t>
            </a:r>
            <a:endParaRPr lang="en-US" sz="3200" b="1">
              <a:solidFill>
                <a:schemeClr val="bg1"/>
              </a:solidFill>
              <a:latin typeface="Times New Roman" panose="02020603050405020304" pitchFamily="18"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en-US" sz="3200" b="1">
                <a:solidFill>
                  <a:schemeClr val="bg1"/>
                </a:solidFill>
                <a:latin typeface="Times New Roman" panose="02020603050405020304" pitchFamily="18" charset="0"/>
                <a:cs typeface="Times New Roman" panose="02020603050405020304" pitchFamily="18" charset="0"/>
              </a:rPr>
              <a:t>Reading Scripture</a:t>
            </a:r>
          </a:p>
        </p:txBody>
      </p:sp>
      <p:sp>
        <p:nvSpPr>
          <p:cNvPr id="4" name="TextBox 3">
            <a:extLst>
              <a:ext uri="{FF2B5EF4-FFF2-40B4-BE49-F238E27FC236}">
                <a16:creationId xmlns:a16="http://schemas.microsoft.com/office/drawing/2014/main" id="{0F90DA47-79B7-2394-6C4C-C61AB7865858}"/>
              </a:ext>
            </a:extLst>
          </p:cNvPr>
          <p:cNvSpPr txBox="1"/>
          <p:nvPr/>
        </p:nvSpPr>
        <p:spPr>
          <a:xfrm>
            <a:off x="371788" y="331596"/>
            <a:ext cx="11445073" cy="707886"/>
          </a:xfrm>
          <a:prstGeom prst="rect">
            <a:avLst/>
          </a:prstGeom>
          <a:noFill/>
        </p:spPr>
        <p:txBody>
          <a:bodyPr wrap="square" rtlCol="0">
            <a:spAutoFit/>
          </a:bodyPr>
          <a:lstStyle/>
          <a:p>
            <a:pPr algn="ct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VIỆC ĐỌC KINH THÁNH TRƯỚC HỘI CHÚNG</a:t>
            </a:r>
            <a:endPar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9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82223D-0381-1CF5-16ED-233960E1CD37}"/>
              </a:ext>
            </a:extLst>
          </p:cNvPr>
          <p:cNvSpPr txBox="1"/>
          <p:nvPr/>
        </p:nvSpPr>
        <p:spPr>
          <a:xfrm>
            <a:off x="482318" y="1685867"/>
            <a:ext cx="11806663" cy="3137397"/>
          </a:xfrm>
          <a:prstGeom prst="rect">
            <a:avLst/>
          </a:prstGeom>
          <a:noFill/>
        </p:spPr>
        <p:txBody>
          <a:bodyPr wrap="square">
            <a:spAutoFit/>
          </a:bodyPr>
          <a:lstStyle/>
          <a:p>
            <a:pPr marL="457200" indent="-457200">
              <a:lnSpc>
                <a:spcPct val="107000"/>
              </a:lnSpc>
              <a:spcAft>
                <a:spcPts val="800"/>
              </a:spcAft>
              <a:buFont typeface="Wingdings" panose="05000000000000000000" pitchFamily="2" charset="2"/>
              <a:buChar char="Ø"/>
            </a:pPr>
            <a:r>
              <a:rPr lang="en-US" sz="3200" b="1" err="1">
                <a:solidFill>
                  <a:prstClr val="white"/>
                </a:solidFill>
                <a:latin typeface="Times New Roman" charset="0"/>
              </a:rPr>
              <a:t>Cao thấp</a:t>
            </a:r>
            <a:endParaRPr lang="vi-VN" sz="3200" b="1" err="1">
              <a:solidFill>
                <a:prstClr val="white"/>
              </a:solidFill>
              <a:latin typeface="Times New Roman" charset="0"/>
            </a:endParaRPr>
          </a:p>
          <a:p>
            <a:pPr marL="457200" indent="-457200">
              <a:lnSpc>
                <a:spcPct val="107000"/>
              </a:lnSpc>
              <a:spcAft>
                <a:spcPts val="800"/>
              </a:spcAft>
              <a:buFont typeface="Wingdings" panose="05000000000000000000" pitchFamily="2" charset="2"/>
              <a:buChar char="Ø"/>
            </a:pPr>
            <a:r>
              <a:rPr lang="en-US" sz="3200" b="1" err="1">
                <a:solidFill>
                  <a:prstClr val="white"/>
                </a:solidFill>
                <a:latin typeface="Times New Roman" charset="0"/>
                <a:cs typeface="Times New Roman" panose="02020603050405020304" pitchFamily="18" charset="0"/>
              </a:rPr>
              <a:t>C</a:t>
            </a:r>
            <a:r>
              <a:rPr lang="vi-VN" sz="3200" b="1" err="1">
                <a:solidFill>
                  <a:prstClr val="white"/>
                </a:solidFill>
                <a:latin typeface="Times New Roman" charset="0"/>
                <a:cs typeface="Times New Roman" panose="02020603050405020304" pitchFamily="18" charset="0"/>
              </a:rPr>
              <a:t>ường độ</a:t>
            </a:r>
          </a:p>
          <a:p>
            <a:pPr marL="457200" indent="-457200">
              <a:lnSpc>
                <a:spcPct val="107000"/>
              </a:lnSpc>
              <a:spcAft>
                <a:spcPts val="800"/>
              </a:spcAft>
              <a:buFont typeface="Wingdings" panose="05000000000000000000" pitchFamily="2" charset="2"/>
              <a:buChar char="Ø"/>
            </a:pPr>
            <a:r>
              <a:rPr lang="vi-VN" sz="3200" b="1" err="1">
                <a:solidFill>
                  <a:prstClr val="white"/>
                </a:solidFill>
                <a:latin typeface="Times New Roman" charset="0"/>
                <a:cs typeface="Times New Roman" panose="02020603050405020304" pitchFamily="18" charset="0"/>
              </a:rPr>
              <a:t> T</a:t>
            </a:r>
            <a:r>
              <a:rPr lang="en-US" sz="3200" b="1" err="1">
                <a:solidFill>
                  <a:prstClr val="white"/>
                </a:solidFill>
                <a:latin typeface="Times New Roman" charset="0"/>
                <a:cs typeface="Times New Roman" panose="02020603050405020304" pitchFamily="18" charset="0"/>
              </a:rPr>
              <a:t>ăng tiến (tốc độ giọng nói)</a:t>
            </a:r>
          </a:p>
          <a:p>
            <a:pPr marL="457200" indent="-457200">
              <a:lnSpc>
                <a:spcPct val="107000"/>
              </a:lnSpc>
              <a:spcAft>
                <a:spcPts val="800"/>
              </a:spcAft>
              <a:buFont typeface="Wingdings" panose="05000000000000000000" pitchFamily="2" charset="2"/>
              <a:buChar char="Ø"/>
            </a:pPr>
            <a:r>
              <a:rPr lang="en-US" sz="3200" b="1" err="1">
                <a:solidFill>
                  <a:prstClr val="white"/>
                </a:solidFill>
                <a:latin typeface="Times New Roman" charset="0"/>
                <a:cs typeface="Times New Roman" panose="02020603050405020304" pitchFamily="18" charset="0"/>
              </a:rPr>
              <a:t>Khoảng dừng</a:t>
            </a:r>
            <a:endParaRPr lang="en-US" sz="3200" b="1">
              <a:solidFill>
                <a:prstClr val="white"/>
              </a:solidFill>
              <a:latin typeface="Times New Roman" panose="02020603050405020304" pitchFamily="18"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endParaRPr lang="vi-VN" sz="3200" b="1" err="1">
              <a:solidFill>
                <a:prstClr val="white"/>
              </a:solidFill>
              <a:latin typeface="Times New Roman" charset="0"/>
              <a:cs typeface="Times New Roman" panose="02020603050405020304" pitchFamily="18" charset="0"/>
            </a:endParaRPr>
          </a:p>
        </p:txBody>
      </p:sp>
      <p:sp>
        <p:nvSpPr>
          <p:cNvPr id="4" name="TextBox 3">
            <a:extLst>
              <a:ext uri="{FF2B5EF4-FFF2-40B4-BE49-F238E27FC236}">
                <a16:creationId xmlns:a16="http://schemas.microsoft.com/office/drawing/2014/main" id="{0F90DA47-79B7-2394-6C4C-C61AB7865858}"/>
              </a:ext>
            </a:extLst>
          </p:cNvPr>
          <p:cNvSpPr txBox="1"/>
          <p:nvPr/>
        </p:nvSpPr>
        <p:spPr>
          <a:xfrm>
            <a:off x="371788" y="331596"/>
            <a:ext cx="11445073" cy="707886"/>
          </a:xfrm>
          <a:prstGeom prst="rect">
            <a:avLst/>
          </a:prstGeom>
          <a:noFill/>
        </p:spPr>
        <p:txBody>
          <a:bodyPr wrap="square" rtlCol="0">
            <a:spAutoFit/>
          </a:bodyPr>
          <a:lstStyle/>
          <a:p>
            <a:pPr algn="ctr"/>
            <a:r>
              <a:rPr lang="vi-VN" sz="4000" b="1">
                <a:solidFill>
                  <a:prstClr val="white"/>
                </a:solidFill>
                <a:latin typeface="Times New Roman" panose="02020603050405020304" pitchFamily="18" charset="0"/>
                <a:ea typeface="Calibri" panose="020F0502020204030204" pitchFamily="34" charset="0"/>
                <a:cs typeface="Times New Roman" panose="02020603050405020304" pitchFamily="18" charset="0"/>
              </a:rPr>
              <a:t>4 cách truyền thông qua giọng nói </a:t>
            </a:r>
            <a:endParaRPr lang="en-US" sz="4000" b="1">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756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82223D-0381-1CF5-16ED-233960E1CD37}"/>
              </a:ext>
            </a:extLst>
          </p:cNvPr>
          <p:cNvSpPr txBox="1"/>
          <p:nvPr/>
        </p:nvSpPr>
        <p:spPr>
          <a:xfrm>
            <a:off x="482318" y="1685867"/>
            <a:ext cx="11806663" cy="1878335"/>
          </a:xfrm>
          <a:prstGeom prst="rect">
            <a:avLst/>
          </a:prstGeom>
          <a:noFill/>
        </p:spPr>
        <p:txBody>
          <a:bodyPr wrap="square">
            <a:spAutoFit/>
          </a:bodyPr>
          <a:lstStyle/>
          <a:p>
            <a:pPr marL="457200" indent="-457200">
              <a:lnSpc>
                <a:spcPct val="107000"/>
              </a:lnSpc>
              <a:spcAft>
                <a:spcPts val="800"/>
              </a:spcAft>
              <a:buFont typeface="Wingdings" panose="05000000000000000000" pitchFamily="2" charset="2"/>
              <a:buChar char="Ø"/>
            </a:pPr>
            <a:r>
              <a:rPr lang="en-US" sz="3200" b="1" dirty="0">
                <a:solidFill>
                  <a:prstClr val="white"/>
                </a:solidFill>
                <a:latin typeface="Times New Roman" charset="0"/>
              </a:rPr>
              <a:t>G</a:t>
            </a:r>
            <a:r>
              <a:rPr lang="vi-VN" sz="3200" b="1" dirty="0">
                <a:solidFill>
                  <a:prstClr val="white"/>
                </a:solidFill>
                <a:latin typeface="Times New Roman" charset="0"/>
              </a:rPr>
              <a:t>hi nhớ: 7%</a:t>
            </a:r>
          </a:p>
          <a:p>
            <a:pPr marL="457200" indent="-457200">
              <a:lnSpc>
                <a:spcPct val="107000"/>
              </a:lnSpc>
              <a:spcAft>
                <a:spcPts val="800"/>
              </a:spcAft>
              <a:buFont typeface="Wingdings" panose="05000000000000000000" pitchFamily="2" charset="2"/>
              <a:buChar char="Ø"/>
            </a:pPr>
            <a:r>
              <a:rPr lang="vi-VN" sz="3200" b="1" dirty="0">
                <a:solidFill>
                  <a:prstClr val="white"/>
                </a:solidFill>
                <a:latin typeface="Times New Roman" charset="0"/>
                <a:cs typeface="Times New Roman" panose="02020603050405020304" pitchFamily="18" charset="0"/>
              </a:rPr>
              <a:t>38%</a:t>
            </a:r>
          </a:p>
          <a:p>
            <a:pPr marL="457200" indent="-457200">
              <a:lnSpc>
                <a:spcPct val="107000"/>
              </a:lnSpc>
              <a:spcAft>
                <a:spcPts val="800"/>
              </a:spcAft>
              <a:buFont typeface="Wingdings" panose="05000000000000000000" pitchFamily="2" charset="2"/>
              <a:buChar char="Ø"/>
            </a:pPr>
            <a:r>
              <a:rPr lang="vi-VN" sz="3200" b="1" dirty="0">
                <a:solidFill>
                  <a:prstClr val="white"/>
                </a:solidFill>
                <a:latin typeface="Times New Roman" charset="0"/>
                <a:cs typeface="Times New Roman" panose="02020603050405020304" pitchFamily="18" charset="0"/>
              </a:rPr>
              <a:t>55%</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90DA47-79B7-2394-6C4C-C61AB7865858}"/>
              </a:ext>
            </a:extLst>
          </p:cNvPr>
          <p:cNvSpPr txBox="1"/>
          <p:nvPr/>
        </p:nvSpPr>
        <p:spPr>
          <a:xfrm>
            <a:off x="371788" y="331596"/>
            <a:ext cx="11445073" cy="1323439"/>
          </a:xfrm>
          <a:prstGeom prst="rect">
            <a:avLst/>
          </a:prstGeom>
          <a:noFill/>
        </p:spPr>
        <p:txBody>
          <a:bodyPr wrap="square" rtlCol="0">
            <a:spAutoFit/>
          </a:bodyPr>
          <a:lstStyle/>
          <a:p>
            <a:pPr algn="ctr"/>
            <a:r>
              <a:rPr lang="vi-VN"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GIAO TIẾP KHÔNG CÓ LỜI NÓI</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NON-VERBAL COMMUNICATION</a:t>
            </a:r>
            <a:endParaRPr lang="en-US" sz="4000" b="1"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171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82223D-0381-1CF5-16ED-233960E1CD37}"/>
              </a:ext>
            </a:extLst>
          </p:cNvPr>
          <p:cNvSpPr txBox="1"/>
          <p:nvPr/>
        </p:nvSpPr>
        <p:spPr>
          <a:xfrm>
            <a:off x="482318" y="1685867"/>
            <a:ext cx="11806663" cy="1878335"/>
          </a:xfrm>
          <a:prstGeom prst="rect">
            <a:avLst/>
          </a:prstGeom>
          <a:noFill/>
        </p:spPr>
        <p:txBody>
          <a:bodyPr wrap="square">
            <a:spAutoFit/>
          </a:bodyPr>
          <a:lstStyle/>
          <a:p>
            <a:pPr marL="457200" indent="-457200">
              <a:lnSpc>
                <a:spcPct val="107000"/>
              </a:lnSpc>
              <a:spcAft>
                <a:spcPts val="800"/>
              </a:spcAft>
              <a:buFont typeface="Wingdings" panose="05000000000000000000" pitchFamily="2" charset="2"/>
              <a:buChar char="Ø"/>
            </a:pPr>
            <a:r>
              <a:rPr lang="en-US" sz="3200" b="1" err="1">
                <a:solidFill>
                  <a:prstClr val="white"/>
                </a:solidFill>
                <a:latin typeface="Times New Roman" charset="0"/>
              </a:rPr>
              <a:t>G</a:t>
            </a:r>
            <a:r>
              <a:rPr lang="vi-VN" sz="3200" b="1" err="1">
                <a:solidFill>
                  <a:prstClr val="white"/>
                </a:solidFill>
                <a:latin typeface="Times New Roman" charset="0"/>
              </a:rPr>
              <a:t>hi nhớ: 7%</a:t>
            </a:r>
          </a:p>
          <a:p>
            <a:pPr marL="457200" indent="-457200">
              <a:lnSpc>
                <a:spcPct val="107000"/>
              </a:lnSpc>
              <a:spcAft>
                <a:spcPts val="800"/>
              </a:spcAft>
              <a:buFont typeface="Wingdings" panose="05000000000000000000" pitchFamily="2" charset="2"/>
              <a:buChar char="Ø"/>
            </a:pPr>
            <a:r>
              <a:rPr lang="vi-VN" sz="3200" b="1" err="1">
                <a:solidFill>
                  <a:prstClr val="white"/>
                </a:solidFill>
                <a:latin typeface="Times New Roman" charset="0"/>
                <a:cs typeface="Times New Roman" panose="02020603050405020304" pitchFamily="18" charset="0"/>
              </a:rPr>
              <a:t>38%</a:t>
            </a:r>
          </a:p>
          <a:p>
            <a:pPr marL="457200" indent="-457200">
              <a:lnSpc>
                <a:spcPct val="107000"/>
              </a:lnSpc>
              <a:spcAft>
                <a:spcPts val="800"/>
              </a:spcAft>
              <a:buFont typeface="Wingdings" panose="05000000000000000000" pitchFamily="2" charset="2"/>
              <a:buChar char="Ø"/>
            </a:pPr>
            <a:r>
              <a:rPr lang="vi-VN" sz="3200" b="1" err="1">
                <a:solidFill>
                  <a:prstClr val="white"/>
                </a:solidFill>
                <a:latin typeface="Times New Roman" charset="0"/>
                <a:cs typeface="Times New Roman" panose="02020603050405020304" pitchFamily="18" charset="0"/>
              </a:rPr>
              <a:t>55%</a:t>
            </a:r>
            <a:endParaRPr lang="en-US" sz="3200" b="1">
              <a:solidFill>
                <a:prstClr val="white"/>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90DA47-79B7-2394-6C4C-C61AB7865858}"/>
              </a:ext>
            </a:extLst>
          </p:cNvPr>
          <p:cNvSpPr txBox="1"/>
          <p:nvPr/>
        </p:nvSpPr>
        <p:spPr>
          <a:xfrm>
            <a:off x="371788" y="331596"/>
            <a:ext cx="11445073" cy="707886"/>
          </a:xfrm>
          <a:prstGeom prst="rect">
            <a:avLst/>
          </a:prstGeom>
          <a:noFill/>
        </p:spPr>
        <p:txBody>
          <a:bodyPr wrap="square" rtlCol="0">
            <a:spAutoFit/>
          </a:bodyPr>
          <a:lstStyle/>
          <a:p>
            <a:pPr algn="ctr"/>
            <a:r>
              <a:rPr lang="vi-VN"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GIAO TIẾP KHÔNG CÓ LỜI NÓI</a:t>
            </a:r>
            <a:endParaRPr lang="en-US" sz="4000" b="1" dirty="0">
              <a:solidFill>
                <a:prstClr val="white"/>
              </a:solidFill>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782223D-0381-1CF5-16ED-233960E1CD37}"/>
              </a:ext>
            </a:extLst>
          </p:cNvPr>
          <p:cNvSpPr txBox="1"/>
          <p:nvPr/>
        </p:nvSpPr>
        <p:spPr>
          <a:xfrm>
            <a:off x="371788" y="4442921"/>
            <a:ext cx="11806663" cy="1878335"/>
          </a:xfrm>
          <a:prstGeom prst="rect">
            <a:avLst/>
          </a:prstGeom>
          <a:noFill/>
        </p:spPr>
        <p:txBody>
          <a:bodyPr wrap="square">
            <a:spAutoFit/>
          </a:bodyPr>
          <a:lstStyle/>
          <a:p>
            <a:pPr marL="457200" indent="-457200">
              <a:lnSpc>
                <a:spcPct val="107000"/>
              </a:lnSpc>
              <a:spcAft>
                <a:spcPts val="800"/>
              </a:spcAft>
              <a:buFont typeface="Wingdings" panose="05000000000000000000" pitchFamily="2" charset="2"/>
              <a:buChar char="Ø"/>
            </a:pPr>
            <a:r>
              <a:rPr lang="en-US" sz="3200" b="1" dirty="0" err="1">
                <a:solidFill>
                  <a:prstClr val="white"/>
                </a:solidFill>
                <a:latin typeface="Times New Roman" charset="0"/>
              </a:rPr>
              <a:t>Cử</a:t>
            </a:r>
            <a:r>
              <a:rPr lang="en-US" sz="3200" b="1" dirty="0">
                <a:solidFill>
                  <a:prstClr val="white"/>
                </a:solidFill>
                <a:latin typeface="Times New Roman" charset="0"/>
              </a:rPr>
              <a:t> </a:t>
            </a:r>
            <a:r>
              <a:rPr lang="en-US" sz="3200" b="1" dirty="0" err="1">
                <a:solidFill>
                  <a:prstClr val="white"/>
                </a:solidFill>
                <a:latin typeface="Times New Roman" charset="0"/>
              </a:rPr>
              <a:t>điệu</a:t>
            </a:r>
            <a:r>
              <a:rPr lang="en-US" sz="3200" b="1" dirty="0">
                <a:solidFill>
                  <a:prstClr val="white"/>
                </a:solidFill>
                <a:latin typeface="Times New Roman" charset="0"/>
              </a:rPr>
              <a:t>: </a:t>
            </a:r>
            <a:r>
              <a:rPr lang="en-US" sz="3200" b="1" dirty="0" err="1">
                <a:solidFill>
                  <a:prstClr val="white"/>
                </a:solidFill>
                <a:latin typeface="Times New Roman" charset="0"/>
              </a:rPr>
              <a:t>tự</a:t>
            </a:r>
            <a:r>
              <a:rPr lang="en-US" sz="3200" b="1" dirty="0">
                <a:solidFill>
                  <a:prstClr val="white"/>
                </a:solidFill>
                <a:latin typeface="Times New Roman" charset="0"/>
              </a:rPr>
              <a:t> </a:t>
            </a:r>
            <a:r>
              <a:rPr lang="en-US" sz="3200" b="1" dirty="0" err="1">
                <a:solidFill>
                  <a:prstClr val="white"/>
                </a:solidFill>
                <a:latin typeface="Times New Roman" charset="0"/>
              </a:rPr>
              <a:t>phát</a:t>
            </a:r>
            <a:r>
              <a:rPr lang="en-US" sz="3200" b="1" dirty="0">
                <a:solidFill>
                  <a:prstClr val="white"/>
                </a:solidFill>
                <a:latin typeface="Times New Roman" charset="0"/>
              </a:rPr>
              <a:t>, </a:t>
            </a:r>
            <a:r>
              <a:rPr lang="en-US" sz="3200" b="1" dirty="0" err="1">
                <a:solidFill>
                  <a:prstClr val="white"/>
                </a:solidFill>
                <a:latin typeface="Times New Roman" charset="0"/>
              </a:rPr>
              <a:t>dứt</a:t>
            </a:r>
            <a:r>
              <a:rPr lang="en-US" sz="3200" b="1" dirty="0">
                <a:solidFill>
                  <a:prstClr val="white"/>
                </a:solidFill>
                <a:latin typeface="Times New Roman" charset="0"/>
              </a:rPr>
              <a:t> </a:t>
            </a:r>
            <a:r>
              <a:rPr lang="en-US" sz="3200" b="1" dirty="0" err="1">
                <a:solidFill>
                  <a:prstClr val="white"/>
                </a:solidFill>
                <a:latin typeface="Times New Roman" charset="0"/>
              </a:rPr>
              <a:t>khoát</a:t>
            </a:r>
            <a:r>
              <a:rPr lang="en-US" sz="3200" b="1" dirty="0">
                <a:solidFill>
                  <a:prstClr val="white"/>
                </a:solidFill>
                <a:latin typeface="Times New Roman" charset="0"/>
              </a:rPr>
              <a:t>, </a:t>
            </a:r>
            <a:r>
              <a:rPr lang="en-US" sz="3200" b="1" dirty="0" err="1">
                <a:solidFill>
                  <a:prstClr val="white"/>
                </a:solidFill>
                <a:latin typeface="Times New Roman" charset="0"/>
              </a:rPr>
              <a:t>biến</a:t>
            </a:r>
            <a:r>
              <a:rPr lang="en-US" sz="3200" b="1" dirty="0">
                <a:solidFill>
                  <a:prstClr val="white"/>
                </a:solidFill>
                <a:latin typeface="Times New Roman" charset="0"/>
              </a:rPr>
              <a:t> </a:t>
            </a:r>
            <a:r>
              <a:rPr lang="en-US" sz="3200" b="1" dirty="0" err="1">
                <a:solidFill>
                  <a:prstClr val="white"/>
                </a:solidFill>
                <a:latin typeface="Times New Roman" charset="0"/>
              </a:rPr>
              <a:t>chuyển</a:t>
            </a:r>
            <a:r>
              <a:rPr lang="en-US" sz="3200" b="1" dirty="0">
                <a:solidFill>
                  <a:prstClr val="white"/>
                </a:solidFill>
                <a:latin typeface="Times New Roman" charset="0"/>
              </a:rPr>
              <a:t>, </a:t>
            </a:r>
            <a:r>
              <a:rPr lang="en-US" sz="3200" b="1" dirty="0" err="1">
                <a:solidFill>
                  <a:prstClr val="white"/>
                </a:solidFill>
                <a:latin typeface="Times New Roman" charset="0"/>
              </a:rPr>
              <a:t>đúng</a:t>
            </a:r>
            <a:r>
              <a:rPr lang="en-US" sz="3200" b="1" dirty="0">
                <a:solidFill>
                  <a:prstClr val="white"/>
                </a:solidFill>
                <a:latin typeface="Times New Roman" charset="0"/>
              </a:rPr>
              <a:t> </a:t>
            </a:r>
            <a:r>
              <a:rPr lang="en-US" sz="3200" b="1" dirty="0" err="1">
                <a:solidFill>
                  <a:prstClr val="white"/>
                </a:solidFill>
                <a:latin typeface="Times New Roman" charset="0"/>
              </a:rPr>
              <a:t>lúc</a:t>
            </a:r>
            <a:endParaRPr lang="vi-VN" sz="3200" b="1" dirty="0">
              <a:solidFill>
                <a:prstClr val="white"/>
              </a:solidFill>
              <a:latin typeface="Times New Roman" charset="0"/>
            </a:endParaRPr>
          </a:p>
          <a:p>
            <a:pPr marL="457200" indent="-457200">
              <a:lnSpc>
                <a:spcPct val="107000"/>
              </a:lnSpc>
              <a:spcAft>
                <a:spcPts val="800"/>
              </a:spcAft>
              <a:buFont typeface="Wingdings" panose="05000000000000000000" pitchFamily="2" charset="2"/>
              <a:buChar char="Ø"/>
            </a:pPr>
            <a:r>
              <a:rPr lang="en-US" sz="3200" b="1" dirty="0">
                <a:solidFill>
                  <a:prstClr val="white"/>
                </a:solidFill>
                <a:latin typeface="Times New Roman" charset="0"/>
                <a:cs typeface="Times New Roman" panose="02020603050405020304" pitchFamily="18" charset="0"/>
              </a:rPr>
              <a:t>G</a:t>
            </a:r>
            <a:r>
              <a:rPr lang="vi-VN" sz="3200" b="1" dirty="0" err="1">
                <a:solidFill>
                  <a:prstClr val="white"/>
                </a:solidFill>
                <a:latin typeface="Times New Roman" charset="0"/>
                <a:cs typeface="Times New Roman" panose="02020603050405020304" pitchFamily="18" charset="0"/>
              </a:rPr>
              <a:t>iọng</a:t>
            </a:r>
            <a:r>
              <a:rPr lang="vi-VN" sz="3200" b="1" dirty="0">
                <a:solidFill>
                  <a:prstClr val="white"/>
                </a:solidFill>
                <a:latin typeface="Times New Roman" charset="0"/>
                <a:cs typeface="Times New Roman" panose="02020603050405020304" pitchFamily="18" charset="0"/>
              </a:rPr>
              <a:t> nói, âm sắc, </a:t>
            </a:r>
          </a:p>
          <a:p>
            <a:pPr marL="457200" indent="-457200">
              <a:lnSpc>
                <a:spcPct val="107000"/>
              </a:lnSpc>
              <a:spcAft>
                <a:spcPts val="800"/>
              </a:spcAft>
              <a:buFont typeface="Wingdings" panose="05000000000000000000" pitchFamily="2" charset="2"/>
              <a:buChar char="Ø"/>
            </a:pPr>
            <a:r>
              <a:rPr lang="en-US" sz="3200" b="1" dirty="0">
                <a:solidFill>
                  <a:prstClr val="white"/>
                </a:solidFill>
                <a:latin typeface="Times New Roman" charset="0"/>
                <a:cs typeface="Times New Roman" panose="02020603050405020304" pitchFamily="18" charset="0"/>
              </a:rPr>
              <a:t>T</a:t>
            </a:r>
            <a:r>
              <a:rPr lang="vi-VN" sz="3200" b="1" dirty="0">
                <a:solidFill>
                  <a:prstClr val="white"/>
                </a:solidFill>
                <a:latin typeface="Times New Roman" charset="0"/>
                <a:cs typeface="Times New Roman" panose="02020603050405020304" pitchFamily="18" charset="0"/>
              </a:rPr>
              <a:t>ốc  độ</a:t>
            </a:r>
            <a:endParaRPr lang="en-US" sz="32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70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p:cTn id="3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p:cTn id="39"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42" dur="10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 calcmode="lin" valueType="num">
                                      <p:cBhvr>
                                        <p:cTn id="4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5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descr="Paper bag"/>
          <p:cNvSpPr>
            <a:spLocks noChangeArrowheads="1"/>
          </p:cNvSpPr>
          <p:nvPr/>
        </p:nvSpPr>
        <p:spPr bwMode="auto">
          <a:xfrm>
            <a:off x="152400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7174" name="Rectangle 6"/>
          <p:cNvSpPr>
            <a:spLocks noGrp="1" noChangeArrowheads="1"/>
          </p:cNvSpPr>
          <p:nvPr>
            <p:ph type="title"/>
          </p:nvPr>
        </p:nvSpPr>
        <p:spPr>
          <a:xfrm>
            <a:off x="6167438" y="404814"/>
            <a:ext cx="4322762" cy="2376487"/>
          </a:xfrm>
          <a:solidFill>
            <a:schemeClr val="accent1">
              <a:lumMod val="60000"/>
              <a:lumOff val="40000"/>
            </a:schemeClr>
          </a:solidFill>
          <a:effectLst>
            <a:outerShdw blurRad="63500" dist="38099" dir="2700000" algn="ctr" rotWithShape="0">
              <a:srgbClr val="FF0000">
                <a:alpha val="74997"/>
              </a:srgbClr>
            </a:outerShdw>
          </a:effectLst>
        </p:spPr>
        <p:txBody>
          <a:bodyPr/>
          <a:lstStyle/>
          <a:p>
            <a:pPr algn="ctr" eaLnBrk="1" hangingPunct="1">
              <a:defRPr/>
            </a:pPr>
            <a:r>
              <a:rPr lang="en-US" sz="6000" b="1" err="1">
                <a:latin typeface="Arial" pitchFamily="34" charset="0"/>
                <a:ea typeface="ＭＳ Ｐゴシック" pitchFamily="34" charset="-128"/>
                <a:cs typeface="Arial" pitchFamily="34" charset="0"/>
              </a:rPr>
              <a:t>Hãy</a:t>
            </a:r>
            <a:r>
              <a:rPr lang="en-US" sz="6000" b="1">
                <a:latin typeface="Arial" pitchFamily="34" charset="0"/>
                <a:ea typeface="ＭＳ Ｐゴシック" pitchFamily="34" charset="-128"/>
                <a:cs typeface="Arial" pitchFamily="34" charset="0"/>
              </a:rPr>
              <a:t> </a:t>
            </a:r>
            <a:br>
              <a:rPr lang="en-US" sz="6000" b="1">
                <a:latin typeface="Arial" pitchFamily="34" charset="0"/>
                <a:ea typeface="ＭＳ Ｐゴシック" pitchFamily="34" charset="-128"/>
                <a:cs typeface="Arial" pitchFamily="34" charset="0"/>
              </a:rPr>
            </a:br>
            <a:r>
              <a:rPr lang="en-US" sz="6000" b="1" err="1">
                <a:latin typeface="Arial" pitchFamily="34" charset="0"/>
                <a:ea typeface="ＭＳ Ｐゴシック" pitchFamily="34" charset="-128"/>
                <a:cs typeface="Arial" pitchFamily="34" charset="0"/>
              </a:rPr>
              <a:t>rõ</a:t>
            </a:r>
            <a:r>
              <a:rPr lang="en-US" sz="6000" b="1">
                <a:latin typeface="Arial" pitchFamily="34" charset="0"/>
                <a:ea typeface="ＭＳ Ｐゴシック" pitchFamily="34" charset="-128"/>
                <a:cs typeface="Arial" pitchFamily="34" charset="0"/>
              </a:rPr>
              <a:t> </a:t>
            </a:r>
            <a:r>
              <a:rPr lang="en-US" sz="6000" b="1" err="1">
                <a:latin typeface="Arial" pitchFamily="34" charset="0"/>
                <a:ea typeface="ＭＳ Ｐゴシック" pitchFamily="34" charset="-128"/>
                <a:cs typeface="Arial" pitchFamily="34" charset="0"/>
              </a:rPr>
              <a:t>ràng</a:t>
            </a:r>
            <a:r>
              <a:rPr lang="en-US" sz="6000" b="1">
                <a:latin typeface="Arial" pitchFamily="34" charset="0"/>
                <a:ea typeface="ＭＳ Ｐゴシック" pitchFamily="34" charset="-128"/>
                <a:cs typeface="Arial" pitchFamily="34" charset="0"/>
              </a:rPr>
              <a:t>!</a:t>
            </a:r>
            <a:endParaRPr lang="en-US" sz="4000" b="1">
              <a:latin typeface="Arial" pitchFamily="34" charset="0"/>
              <a:ea typeface="ＭＳ Ｐゴシック" pitchFamily="34" charset="-128"/>
              <a:cs typeface="Arial" pitchFamily="34" charset="0"/>
            </a:endParaRPr>
          </a:p>
        </p:txBody>
      </p:sp>
      <p:pic>
        <p:nvPicPr>
          <p:cNvPr id="8196" name="Picture 4" descr="Brock Gill"/>
          <p:cNvPicPr>
            <a:picLocks noChangeAspect="1" noChangeArrowheads="1"/>
          </p:cNvPicPr>
          <p:nvPr/>
        </p:nvPicPr>
        <p:blipFill>
          <a:blip r:embed="rId4">
            <a:extLst>
              <a:ext uri="{28A0092B-C50C-407E-A947-70E740481C1C}">
                <a14:useLocalDpi xmlns:a14="http://schemas.microsoft.com/office/drawing/2010/main" val="0"/>
              </a:ext>
            </a:extLst>
          </a:blip>
          <a:srcRect l="11111"/>
          <a:stretch>
            <a:fillRect/>
          </a:stretch>
        </p:blipFill>
        <p:spPr bwMode="auto">
          <a:xfrm>
            <a:off x="1549400" y="22225"/>
            <a:ext cx="452278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p:cNvPicPr>
            <a:picLocks noChangeAspect="1"/>
          </p:cNvPicPr>
          <p:nvPr/>
        </p:nvPicPr>
        <p:blipFill>
          <a:blip r:embed="rId5" cstate="print">
            <a:extLst>
              <a:ext uri="{28A0092B-C50C-407E-A947-70E740481C1C}">
                <a14:useLocalDpi xmlns:a14="http://schemas.microsoft.com/office/drawing/2010/main" val="0"/>
              </a:ext>
            </a:extLst>
          </a:blip>
          <a:srcRect b="50000"/>
          <a:stretch>
            <a:fillRect/>
          </a:stretch>
        </p:blipFill>
        <p:spPr bwMode="auto">
          <a:xfrm>
            <a:off x="1524000" y="3425825"/>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22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81BC-567C-4408-8194-B0CCA5754004}"/>
              </a:ext>
            </a:extLst>
          </p:cNvPr>
          <p:cNvSpPr>
            <a:spLocks noGrp="1"/>
          </p:cNvSpPr>
          <p:nvPr>
            <p:ph type="title"/>
          </p:nvPr>
        </p:nvSpPr>
        <p:spPr>
          <a:xfrm>
            <a:off x="0" y="91692"/>
            <a:ext cx="5421085" cy="779165"/>
          </a:xfrm>
        </p:spPr>
        <p:txBody>
          <a:bodyPr>
            <a:normAutofit/>
          </a:bodyPr>
          <a:lstStyle/>
          <a:p>
            <a:pPr algn="ctr"/>
            <a:r>
              <a:rPr lang="en-US" sz="4000" b="1" err="1">
                <a:solidFill>
                  <a:schemeClr val="bg1"/>
                </a:solidFill>
                <a:latin typeface="Times New Roman" panose="02020603050405020304" pitchFamily="18" charset="0"/>
                <a:cs typeface="Times New Roman" panose="02020603050405020304" pitchFamily="18" charset="0"/>
              </a:rPr>
              <a:t>Định</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Nghĩa</a:t>
            </a:r>
            <a:endParaRPr lang="en-US" sz="4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ED0E28-68E8-47D2-BBA8-EF9E446D3BA4}"/>
              </a:ext>
            </a:extLst>
          </p:cNvPr>
          <p:cNvSpPr txBox="1"/>
          <p:nvPr/>
        </p:nvSpPr>
        <p:spPr>
          <a:xfrm>
            <a:off x="391888" y="797322"/>
            <a:ext cx="5625098" cy="6370975"/>
          </a:xfrm>
          <a:prstGeom prst="rect">
            <a:avLst/>
          </a:prstGeom>
          <a:noFill/>
        </p:spPr>
        <p:txBody>
          <a:bodyPr wrap="square" rtlCol="0">
            <a:spAutoFit/>
          </a:bodyPr>
          <a:lstStyle/>
          <a:p>
            <a:r>
              <a:rPr lang="en-US" sz="2400" b="1" err="1">
                <a:solidFill>
                  <a:schemeClr val="bg1"/>
                </a:solidFill>
                <a:effectLst/>
                <a:latin typeface="Times New Roman" panose="02020603050405020304" pitchFamily="18" charset="0"/>
                <a:ea typeface="Calibri" panose="020F0502020204030204" pitchFamily="34" charset="0"/>
              </a:rPr>
              <a:t>Rô</a:t>
            </a:r>
            <a:r>
              <a:rPr lang="en-US" sz="2400" b="1">
                <a:solidFill>
                  <a:schemeClr val="bg1"/>
                </a:solidFill>
                <a:effectLst/>
                <a:latin typeface="Times New Roman" panose="02020603050405020304" pitchFamily="18" charset="0"/>
                <a:ea typeface="Calibri" panose="020F0502020204030204" pitchFamily="34" charset="0"/>
              </a:rPr>
              <a:t>-ma 4:1-5  </a:t>
            </a:r>
          </a:p>
          <a:p>
            <a:r>
              <a:rPr lang="en-US" sz="2400" b="1" err="1">
                <a:solidFill>
                  <a:schemeClr val="bg1"/>
                </a:solidFill>
                <a:effectLst/>
                <a:latin typeface="Times New Roman" panose="02020603050405020304" pitchFamily="18" charset="0"/>
                <a:ea typeface="Calibri" panose="020F0502020204030204" pitchFamily="34" charset="0"/>
              </a:rPr>
              <a:t>Rô</a:t>
            </a:r>
            <a:r>
              <a:rPr lang="en-US" sz="2400" b="1">
                <a:solidFill>
                  <a:schemeClr val="bg1"/>
                </a:solidFill>
                <a:effectLst/>
                <a:latin typeface="Times New Roman" panose="02020603050405020304" pitchFamily="18" charset="0"/>
                <a:ea typeface="Calibri" panose="020F0502020204030204" pitchFamily="34" charset="0"/>
              </a:rPr>
              <a:t>-ma 5:1-5  </a:t>
            </a:r>
            <a:endParaRPr lang="en-US" sz="2400" b="1">
              <a:solidFill>
                <a:schemeClr val="bg1"/>
              </a:solidFill>
              <a:latin typeface="Times New Roman" panose="02020603050405020304" pitchFamily="18" charset="0"/>
              <a:ea typeface="Calibri" panose="020F0502020204030204" pitchFamily="34" charset="0"/>
            </a:endParaRPr>
          </a:p>
          <a:p>
            <a:r>
              <a:rPr lang="en-US" sz="2400" b="1" err="1">
                <a:solidFill>
                  <a:schemeClr val="bg1"/>
                </a:solidFill>
                <a:effectLst/>
                <a:latin typeface="Times New Roman" panose="02020603050405020304" pitchFamily="18" charset="0"/>
                <a:ea typeface="Calibri" panose="020F0502020204030204" pitchFamily="34" charset="0"/>
              </a:rPr>
              <a:t>Rô</a:t>
            </a:r>
            <a:r>
              <a:rPr lang="en-US" sz="2400" b="1">
                <a:solidFill>
                  <a:schemeClr val="bg1"/>
                </a:solidFill>
                <a:effectLst/>
                <a:latin typeface="Times New Roman" panose="02020603050405020304" pitchFamily="18" charset="0"/>
                <a:ea typeface="Calibri" panose="020F0502020204030204" pitchFamily="34" charset="0"/>
              </a:rPr>
              <a:t>-ma 12:1-2 </a:t>
            </a:r>
          </a:p>
          <a:p>
            <a:r>
              <a:rPr lang="en-US" sz="2400" b="1">
                <a:solidFill>
                  <a:schemeClr val="bg1"/>
                </a:solidFill>
                <a:effectLst/>
                <a:latin typeface="Times New Roman" panose="02020603050405020304" pitchFamily="18" charset="0"/>
                <a:ea typeface="Calibri" panose="020F0502020204030204" pitchFamily="34" charset="0"/>
              </a:rPr>
              <a:t>1 </a:t>
            </a:r>
            <a:r>
              <a:rPr lang="en-US" sz="2400" b="1" err="1">
                <a:solidFill>
                  <a:schemeClr val="bg1"/>
                </a:solidFill>
                <a:effectLst/>
                <a:latin typeface="Times New Roman" panose="02020603050405020304" pitchFamily="18" charset="0"/>
                <a:ea typeface="Calibri" panose="020F0502020204030204" pitchFamily="34" charset="0"/>
              </a:rPr>
              <a:t>Cô-rinh-tô</a:t>
            </a:r>
            <a:r>
              <a:rPr lang="en-US" sz="2400" b="1">
                <a:solidFill>
                  <a:schemeClr val="bg1"/>
                </a:solidFill>
                <a:effectLst/>
                <a:latin typeface="Times New Roman" panose="02020603050405020304" pitchFamily="18" charset="0"/>
                <a:ea typeface="Calibri" panose="020F0502020204030204" pitchFamily="34" charset="0"/>
              </a:rPr>
              <a:t> 3:10-15 </a:t>
            </a:r>
            <a:endParaRPr lang="en-US" sz="2400" b="1">
              <a:solidFill>
                <a:schemeClr val="bg1"/>
              </a:solidFill>
              <a:latin typeface="Times New Roman" panose="02020603050405020304" pitchFamily="18" charset="0"/>
              <a:ea typeface="Calibri" panose="020F0502020204030204" pitchFamily="34" charset="0"/>
            </a:endParaRPr>
          </a:p>
          <a:p>
            <a:r>
              <a:rPr lang="en-US" sz="2400" b="1">
                <a:solidFill>
                  <a:schemeClr val="bg1"/>
                </a:solidFill>
                <a:effectLst/>
                <a:latin typeface="Times New Roman" panose="02020603050405020304" pitchFamily="18" charset="0"/>
                <a:ea typeface="Calibri" panose="020F0502020204030204" pitchFamily="34" charset="0"/>
              </a:rPr>
              <a:t>2 </a:t>
            </a:r>
            <a:r>
              <a:rPr lang="en-US" sz="2400" b="1" err="1">
                <a:solidFill>
                  <a:schemeClr val="bg1"/>
                </a:solidFill>
                <a:effectLst/>
                <a:latin typeface="Times New Roman" panose="02020603050405020304" pitchFamily="18" charset="0"/>
                <a:ea typeface="Calibri" panose="020F0502020204030204" pitchFamily="34" charset="0"/>
              </a:rPr>
              <a:t>Cô-rinh-tô</a:t>
            </a:r>
            <a:r>
              <a:rPr lang="en-US" sz="2400" b="1">
                <a:solidFill>
                  <a:schemeClr val="bg1"/>
                </a:solidFill>
                <a:effectLst/>
                <a:latin typeface="Times New Roman" panose="02020603050405020304" pitchFamily="18" charset="0"/>
                <a:ea typeface="Calibri" panose="020F0502020204030204" pitchFamily="34" charset="0"/>
              </a:rPr>
              <a:t> 12:7-10 </a:t>
            </a:r>
          </a:p>
          <a:p>
            <a:r>
              <a:rPr lang="en-US" sz="2400" b="1">
                <a:solidFill>
                  <a:schemeClr val="bg1"/>
                </a:solidFill>
                <a:effectLst/>
                <a:latin typeface="Times New Roman" panose="02020603050405020304" pitchFamily="18" charset="0"/>
                <a:ea typeface="Calibri" panose="020F0502020204030204" pitchFamily="34" charset="0"/>
              </a:rPr>
              <a:t>Ga-la-</a:t>
            </a:r>
            <a:r>
              <a:rPr lang="en-US" sz="2400" b="1" err="1">
                <a:solidFill>
                  <a:schemeClr val="bg1"/>
                </a:solidFill>
                <a:effectLst/>
                <a:latin typeface="Times New Roman" panose="02020603050405020304" pitchFamily="18" charset="0"/>
                <a:ea typeface="Calibri" panose="020F0502020204030204" pitchFamily="34" charset="0"/>
              </a:rPr>
              <a:t>ti</a:t>
            </a:r>
            <a:r>
              <a:rPr lang="en-US" sz="2400" b="1">
                <a:solidFill>
                  <a:schemeClr val="bg1"/>
                </a:solidFill>
                <a:effectLst/>
                <a:latin typeface="Times New Roman" panose="02020603050405020304" pitchFamily="18" charset="0"/>
                <a:ea typeface="Calibri" panose="020F0502020204030204" pitchFamily="34" charset="0"/>
              </a:rPr>
              <a:t> 6:1-5 </a:t>
            </a:r>
            <a:endParaRPr lang="en-US" sz="2400" b="1">
              <a:solidFill>
                <a:schemeClr val="bg1"/>
              </a:solidFill>
              <a:latin typeface="Times New Roman" panose="02020603050405020304" pitchFamily="18" charset="0"/>
              <a:ea typeface="Calibri" panose="020F0502020204030204" pitchFamily="34" charset="0"/>
            </a:endParaRPr>
          </a:p>
          <a:p>
            <a:r>
              <a:rPr lang="en-US" sz="2400" b="1">
                <a:solidFill>
                  <a:schemeClr val="bg1"/>
                </a:solidFill>
                <a:effectLst/>
                <a:latin typeface="Times New Roman" panose="02020603050405020304" pitchFamily="18" charset="0"/>
                <a:ea typeface="Calibri" panose="020F0502020204030204" pitchFamily="34" charset="0"/>
              </a:rPr>
              <a:t>Ê-</a:t>
            </a:r>
            <a:r>
              <a:rPr lang="en-US" sz="2400" b="1" err="1">
                <a:solidFill>
                  <a:schemeClr val="bg1"/>
                </a:solidFill>
                <a:effectLst/>
                <a:latin typeface="Times New Roman" panose="02020603050405020304" pitchFamily="18" charset="0"/>
                <a:ea typeface="Calibri" panose="020F0502020204030204" pitchFamily="34" charset="0"/>
              </a:rPr>
              <a:t>phê</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sô</a:t>
            </a:r>
            <a:r>
              <a:rPr lang="en-US" sz="2400" b="1">
                <a:solidFill>
                  <a:schemeClr val="bg1"/>
                </a:solidFill>
                <a:effectLst/>
                <a:latin typeface="Times New Roman" panose="02020603050405020304" pitchFamily="18" charset="0"/>
                <a:ea typeface="Calibri" panose="020F0502020204030204" pitchFamily="34" charset="0"/>
              </a:rPr>
              <a:t> 1:7-10 </a:t>
            </a:r>
          </a:p>
          <a:p>
            <a:r>
              <a:rPr lang="en-US" sz="2400" b="1">
                <a:solidFill>
                  <a:schemeClr val="bg1"/>
                </a:solidFill>
                <a:effectLst/>
                <a:latin typeface="Times New Roman" panose="02020603050405020304" pitchFamily="18" charset="0"/>
                <a:ea typeface="Calibri" panose="020F0502020204030204" pitchFamily="34" charset="0"/>
              </a:rPr>
              <a:t>Ê-</a:t>
            </a:r>
            <a:r>
              <a:rPr lang="en-US" sz="2400" b="1" err="1">
                <a:solidFill>
                  <a:schemeClr val="bg1"/>
                </a:solidFill>
                <a:effectLst/>
                <a:latin typeface="Times New Roman" panose="02020603050405020304" pitchFamily="18" charset="0"/>
                <a:ea typeface="Calibri" panose="020F0502020204030204" pitchFamily="34" charset="0"/>
              </a:rPr>
              <a:t>phê</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sô</a:t>
            </a:r>
            <a:r>
              <a:rPr lang="en-US" sz="2400" b="1">
                <a:solidFill>
                  <a:schemeClr val="bg1"/>
                </a:solidFill>
                <a:effectLst/>
                <a:latin typeface="Times New Roman" panose="02020603050405020304" pitchFamily="18" charset="0"/>
                <a:ea typeface="Calibri" panose="020F0502020204030204" pitchFamily="34" charset="0"/>
              </a:rPr>
              <a:t> 2:8-10 </a:t>
            </a:r>
            <a:endParaRPr lang="en-US" sz="2400" b="1">
              <a:solidFill>
                <a:schemeClr val="bg1"/>
              </a:solidFill>
              <a:latin typeface="Times New Roman" panose="02020603050405020304" pitchFamily="18" charset="0"/>
              <a:ea typeface="Calibri" panose="020F0502020204030204" pitchFamily="34" charset="0"/>
            </a:endParaRPr>
          </a:p>
          <a:p>
            <a:r>
              <a:rPr lang="en-US" sz="2400" b="1">
                <a:solidFill>
                  <a:schemeClr val="bg1"/>
                </a:solidFill>
                <a:effectLst/>
                <a:latin typeface="Times New Roman" panose="02020603050405020304" pitchFamily="18" charset="0"/>
                <a:ea typeface="Calibri" panose="020F0502020204030204" pitchFamily="34" charset="0"/>
              </a:rPr>
              <a:t>Ê-</a:t>
            </a:r>
            <a:r>
              <a:rPr lang="en-US" sz="2400" b="1" err="1">
                <a:solidFill>
                  <a:schemeClr val="bg1"/>
                </a:solidFill>
                <a:effectLst/>
                <a:latin typeface="Times New Roman" panose="02020603050405020304" pitchFamily="18" charset="0"/>
                <a:ea typeface="Calibri" panose="020F0502020204030204" pitchFamily="34" charset="0"/>
              </a:rPr>
              <a:t>phê</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sô</a:t>
            </a:r>
            <a:r>
              <a:rPr lang="en-US" sz="2400" b="1">
                <a:solidFill>
                  <a:schemeClr val="bg1"/>
                </a:solidFill>
                <a:effectLst/>
                <a:latin typeface="Times New Roman" panose="02020603050405020304" pitchFamily="18" charset="0"/>
                <a:ea typeface="Calibri" panose="020F0502020204030204" pitchFamily="34" charset="0"/>
              </a:rPr>
              <a:t> 3:14-19</a:t>
            </a:r>
          </a:p>
          <a:p>
            <a:r>
              <a:rPr lang="en-US" sz="2400" b="1">
                <a:solidFill>
                  <a:schemeClr val="bg1"/>
                </a:solidFill>
                <a:effectLst/>
                <a:latin typeface="Times New Roman" panose="02020603050405020304" pitchFamily="18" charset="0"/>
                <a:ea typeface="Calibri" panose="020F0502020204030204" pitchFamily="34" charset="0"/>
              </a:rPr>
              <a:t>Ê-</a:t>
            </a:r>
            <a:r>
              <a:rPr lang="en-US" sz="2400" b="1" err="1">
                <a:solidFill>
                  <a:schemeClr val="bg1"/>
                </a:solidFill>
                <a:effectLst/>
                <a:latin typeface="Times New Roman" panose="02020603050405020304" pitchFamily="18" charset="0"/>
                <a:ea typeface="Calibri" panose="020F0502020204030204" pitchFamily="34" charset="0"/>
              </a:rPr>
              <a:t>phê</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sô</a:t>
            </a:r>
            <a:r>
              <a:rPr lang="en-US" sz="2400" b="1">
                <a:solidFill>
                  <a:schemeClr val="bg1"/>
                </a:solidFill>
                <a:effectLst/>
                <a:latin typeface="Times New Roman" panose="02020603050405020304" pitchFamily="18" charset="0"/>
                <a:ea typeface="Calibri" panose="020F0502020204030204" pitchFamily="34" charset="0"/>
              </a:rPr>
              <a:t> 4:1-6 </a:t>
            </a:r>
          </a:p>
          <a:p>
            <a:r>
              <a:rPr lang="en-US" sz="2400" b="1">
                <a:solidFill>
                  <a:schemeClr val="bg1"/>
                </a:solidFill>
                <a:effectLst/>
                <a:latin typeface="Times New Roman" panose="02020603050405020304" pitchFamily="18" charset="0"/>
                <a:ea typeface="Calibri" panose="020F0502020204030204" pitchFamily="34" charset="0"/>
              </a:rPr>
              <a:t>Ê-</a:t>
            </a:r>
            <a:r>
              <a:rPr lang="en-US" sz="2400" b="1" err="1">
                <a:solidFill>
                  <a:schemeClr val="bg1"/>
                </a:solidFill>
                <a:effectLst/>
                <a:latin typeface="Times New Roman" panose="02020603050405020304" pitchFamily="18" charset="0"/>
                <a:ea typeface="Calibri" panose="020F0502020204030204" pitchFamily="34" charset="0"/>
              </a:rPr>
              <a:t>phê</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sô</a:t>
            </a:r>
            <a:r>
              <a:rPr lang="en-US" sz="2400" b="1">
                <a:solidFill>
                  <a:schemeClr val="bg1"/>
                </a:solidFill>
                <a:effectLst/>
                <a:latin typeface="Times New Roman" panose="02020603050405020304" pitchFamily="18" charset="0"/>
                <a:ea typeface="Calibri" panose="020F0502020204030204" pitchFamily="34" charset="0"/>
              </a:rPr>
              <a:t> 4:25-29 </a:t>
            </a:r>
            <a:endParaRPr lang="en-US" sz="2400" b="1">
              <a:solidFill>
                <a:schemeClr val="bg1"/>
              </a:solidFill>
              <a:latin typeface="Times New Roman" panose="02020603050405020304" pitchFamily="18" charset="0"/>
              <a:ea typeface="Calibri" panose="020F0502020204030204" pitchFamily="34" charset="0"/>
            </a:endParaRPr>
          </a:p>
          <a:p>
            <a:r>
              <a:rPr lang="en-US" sz="2400" b="1">
                <a:solidFill>
                  <a:schemeClr val="bg1"/>
                </a:solidFill>
                <a:effectLst/>
                <a:latin typeface="Times New Roman" panose="02020603050405020304" pitchFamily="18" charset="0"/>
                <a:ea typeface="Calibri" panose="020F0502020204030204" pitchFamily="34" charset="0"/>
              </a:rPr>
              <a:t>Ê-</a:t>
            </a:r>
            <a:r>
              <a:rPr lang="en-US" sz="2400" b="1" err="1">
                <a:solidFill>
                  <a:schemeClr val="bg1"/>
                </a:solidFill>
                <a:effectLst/>
                <a:latin typeface="Times New Roman" panose="02020603050405020304" pitchFamily="18" charset="0"/>
                <a:ea typeface="Calibri" panose="020F0502020204030204" pitchFamily="34" charset="0"/>
              </a:rPr>
              <a:t>phê</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sô</a:t>
            </a:r>
            <a:r>
              <a:rPr lang="en-US" sz="2400" b="1">
                <a:solidFill>
                  <a:schemeClr val="bg1"/>
                </a:solidFill>
                <a:effectLst/>
                <a:latin typeface="Times New Roman" panose="02020603050405020304" pitchFamily="18" charset="0"/>
                <a:ea typeface="Calibri" panose="020F0502020204030204" pitchFamily="34" charset="0"/>
              </a:rPr>
              <a:t> 6:1-4 </a:t>
            </a:r>
          </a:p>
          <a:p>
            <a:r>
              <a:rPr lang="en-US" sz="2400" b="1">
                <a:solidFill>
                  <a:schemeClr val="bg1"/>
                </a:solidFill>
                <a:effectLst/>
                <a:latin typeface="Times New Roman" panose="02020603050405020304" pitchFamily="18" charset="0"/>
                <a:ea typeface="Calibri" panose="020F0502020204030204" pitchFamily="34" charset="0"/>
              </a:rPr>
              <a:t>Ê-</a:t>
            </a:r>
            <a:r>
              <a:rPr lang="en-US" sz="2400" b="1" err="1">
                <a:solidFill>
                  <a:schemeClr val="bg1"/>
                </a:solidFill>
                <a:effectLst/>
                <a:latin typeface="Times New Roman" panose="02020603050405020304" pitchFamily="18" charset="0"/>
                <a:ea typeface="Calibri" panose="020F0502020204030204" pitchFamily="34" charset="0"/>
              </a:rPr>
              <a:t>phê</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sô</a:t>
            </a:r>
            <a:r>
              <a:rPr lang="en-US" sz="2400" b="1">
                <a:solidFill>
                  <a:schemeClr val="bg1"/>
                </a:solidFill>
                <a:effectLst/>
                <a:latin typeface="Times New Roman" panose="02020603050405020304" pitchFamily="18" charset="0"/>
                <a:ea typeface="Calibri" panose="020F0502020204030204" pitchFamily="34" charset="0"/>
              </a:rPr>
              <a:t> 6:5-9 </a:t>
            </a:r>
          </a:p>
          <a:p>
            <a:r>
              <a:rPr lang="en-US" sz="2400" b="1">
                <a:solidFill>
                  <a:schemeClr val="bg1"/>
                </a:solidFill>
                <a:effectLst/>
                <a:latin typeface="Times New Roman" panose="02020603050405020304" pitchFamily="18" charset="0"/>
                <a:ea typeface="Calibri" panose="020F0502020204030204" pitchFamily="34" charset="0"/>
              </a:rPr>
              <a:t>Ê-</a:t>
            </a:r>
            <a:r>
              <a:rPr lang="en-US" sz="2400" b="1" err="1">
                <a:solidFill>
                  <a:schemeClr val="bg1"/>
                </a:solidFill>
                <a:effectLst/>
                <a:latin typeface="Times New Roman" panose="02020603050405020304" pitchFamily="18" charset="0"/>
                <a:ea typeface="Calibri" panose="020F0502020204030204" pitchFamily="34" charset="0"/>
              </a:rPr>
              <a:t>phê</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sô</a:t>
            </a:r>
            <a:r>
              <a:rPr lang="en-US" sz="2400" b="1">
                <a:solidFill>
                  <a:schemeClr val="bg1"/>
                </a:solidFill>
                <a:effectLst/>
                <a:latin typeface="Times New Roman" panose="02020603050405020304" pitchFamily="18" charset="0"/>
                <a:ea typeface="Calibri" panose="020F0502020204030204" pitchFamily="34" charset="0"/>
              </a:rPr>
              <a:t> 6:10-13</a:t>
            </a:r>
          </a:p>
          <a:p>
            <a:r>
              <a:rPr lang="en-US" sz="2400" b="1">
                <a:solidFill>
                  <a:schemeClr val="bg1"/>
                </a:solidFill>
                <a:latin typeface="Times New Roman" panose="02020603050405020304" pitchFamily="18" charset="0"/>
                <a:ea typeface="Calibri" panose="020F0502020204030204" pitchFamily="34" charset="0"/>
              </a:rPr>
              <a:t>Phi-</a:t>
            </a:r>
            <a:r>
              <a:rPr lang="en-US" sz="2400" b="1" err="1">
                <a:solidFill>
                  <a:schemeClr val="bg1"/>
                </a:solidFill>
                <a:latin typeface="Times New Roman" panose="02020603050405020304" pitchFamily="18" charset="0"/>
                <a:ea typeface="Calibri" panose="020F0502020204030204" pitchFamily="34" charset="0"/>
              </a:rPr>
              <a:t>líp</a:t>
            </a:r>
            <a:r>
              <a:rPr lang="en-US" sz="2400" b="1">
                <a:solidFill>
                  <a:schemeClr val="bg1"/>
                </a:solidFill>
                <a:latin typeface="Times New Roman" panose="02020603050405020304" pitchFamily="18" charset="0"/>
                <a:ea typeface="Calibri" panose="020F0502020204030204" pitchFamily="34" charset="0"/>
              </a:rPr>
              <a:t> 2:12-16 </a:t>
            </a:r>
          </a:p>
          <a:p>
            <a:r>
              <a:rPr lang="en-US" sz="2400" b="1">
                <a:solidFill>
                  <a:schemeClr val="bg1"/>
                </a:solidFill>
                <a:latin typeface="Times New Roman" panose="02020603050405020304" pitchFamily="18" charset="0"/>
                <a:ea typeface="Calibri" panose="020F0502020204030204" pitchFamily="34" charset="0"/>
              </a:rPr>
              <a:t>Phi-</a:t>
            </a:r>
            <a:r>
              <a:rPr lang="en-US" sz="2400" b="1" err="1">
                <a:solidFill>
                  <a:schemeClr val="bg1"/>
                </a:solidFill>
                <a:latin typeface="Times New Roman" panose="02020603050405020304" pitchFamily="18" charset="0"/>
                <a:ea typeface="Calibri" panose="020F0502020204030204" pitchFamily="34" charset="0"/>
              </a:rPr>
              <a:t>líp</a:t>
            </a:r>
            <a:r>
              <a:rPr lang="en-US" sz="2400" b="1">
                <a:solidFill>
                  <a:schemeClr val="bg1"/>
                </a:solidFill>
                <a:latin typeface="Times New Roman" panose="02020603050405020304" pitchFamily="18" charset="0"/>
                <a:ea typeface="Calibri" panose="020F0502020204030204" pitchFamily="34" charset="0"/>
              </a:rPr>
              <a:t> 3:17-21</a:t>
            </a:r>
            <a:endParaRPr lang="en-US" sz="2400" b="1">
              <a:solidFill>
                <a:schemeClr val="bg1"/>
              </a:solidFill>
              <a:effectLst/>
              <a:latin typeface="Times New Roman" panose="02020603050405020304" pitchFamily="18" charset="0"/>
              <a:ea typeface="Calibri" panose="020F0502020204030204" pitchFamily="34" charset="0"/>
            </a:endParaRPr>
          </a:p>
          <a:p>
            <a:endParaRPr lang="en-US" sz="2400" b="1">
              <a:solidFill>
                <a:schemeClr val="bg1"/>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BD71400E-6BEE-4C84-BB2E-60EC32B35BE4}"/>
              </a:ext>
            </a:extLst>
          </p:cNvPr>
          <p:cNvSpPr txBox="1"/>
          <p:nvPr/>
        </p:nvSpPr>
        <p:spPr>
          <a:xfrm>
            <a:off x="6392730" y="76110"/>
            <a:ext cx="5625098" cy="6740307"/>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Calibri" panose="020F0502020204030204" pitchFamily="34" charset="0"/>
              </a:rPr>
              <a:t>Phi-</a:t>
            </a:r>
            <a:r>
              <a:rPr lang="en-US" sz="2400" b="1" err="1">
                <a:solidFill>
                  <a:schemeClr val="bg1"/>
                </a:solidFill>
                <a:latin typeface="Times New Roman" panose="02020603050405020304" pitchFamily="18" charset="0"/>
                <a:ea typeface="Calibri" panose="020F0502020204030204" pitchFamily="34" charset="0"/>
              </a:rPr>
              <a:t>líp</a:t>
            </a:r>
            <a:r>
              <a:rPr lang="en-US" sz="2400" b="1">
                <a:solidFill>
                  <a:schemeClr val="bg1"/>
                </a:solidFill>
                <a:latin typeface="Times New Roman" panose="02020603050405020304" pitchFamily="18" charset="0"/>
                <a:ea typeface="Calibri" panose="020F0502020204030204" pitchFamily="34" charset="0"/>
              </a:rPr>
              <a:t> 4:4-7 </a:t>
            </a:r>
          </a:p>
          <a:p>
            <a:r>
              <a:rPr lang="en-US" sz="2400" b="1">
                <a:solidFill>
                  <a:schemeClr val="bg1"/>
                </a:solidFill>
                <a:latin typeface="Times New Roman" panose="02020603050405020304" pitchFamily="18" charset="0"/>
                <a:ea typeface="Calibri" panose="020F0502020204030204" pitchFamily="34" charset="0"/>
              </a:rPr>
              <a:t>Phi-</a:t>
            </a:r>
            <a:r>
              <a:rPr lang="en-US" sz="2400" b="1" err="1">
                <a:solidFill>
                  <a:schemeClr val="bg1"/>
                </a:solidFill>
                <a:latin typeface="Times New Roman" panose="02020603050405020304" pitchFamily="18" charset="0"/>
                <a:ea typeface="Calibri" panose="020F0502020204030204" pitchFamily="34" charset="0"/>
              </a:rPr>
              <a:t>líp</a:t>
            </a:r>
            <a:r>
              <a:rPr lang="en-US" sz="2400" b="1">
                <a:solidFill>
                  <a:schemeClr val="bg1"/>
                </a:solidFill>
                <a:latin typeface="Times New Roman" panose="02020603050405020304" pitchFamily="18" charset="0"/>
                <a:ea typeface="Calibri" panose="020F0502020204030204" pitchFamily="34" charset="0"/>
              </a:rPr>
              <a:t> 4:8-9 </a:t>
            </a:r>
          </a:p>
          <a:p>
            <a:r>
              <a:rPr lang="en-US" sz="2400" b="1" err="1">
                <a:solidFill>
                  <a:schemeClr val="bg1"/>
                </a:solidFill>
                <a:effectLst/>
                <a:latin typeface="Times New Roman" panose="02020603050405020304" pitchFamily="18" charset="0"/>
                <a:ea typeface="Calibri" panose="020F0502020204030204" pitchFamily="34" charset="0"/>
              </a:rPr>
              <a:t>Cô</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lô</a:t>
            </a:r>
            <a:r>
              <a:rPr lang="en-US" sz="2400" b="1">
                <a:solidFill>
                  <a:schemeClr val="bg1"/>
                </a:solidFill>
                <a:effectLst/>
                <a:latin typeface="Times New Roman" panose="02020603050405020304" pitchFamily="18" charset="0"/>
                <a:ea typeface="Calibri" panose="020F0502020204030204" pitchFamily="34" charset="0"/>
              </a:rPr>
              <a:t>-se 1:9-11</a:t>
            </a:r>
            <a:endParaRPr lang="en-US" sz="2400" b="1">
              <a:solidFill>
                <a:schemeClr val="bg1"/>
              </a:solidFill>
              <a:latin typeface="Times New Roman" panose="02020603050405020304" pitchFamily="18" charset="0"/>
              <a:ea typeface="Calibri" panose="020F0502020204030204" pitchFamily="34" charset="0"/>
            </a:endParaRPr>
          </a:p>
          <a:p>
            <a:r>
              <a:rPr lang="en-US" sz="2400" b="1" err="1">
                <a:solidFill>
                  <a:schemeClr val="bg1"/>
                </a:solidFill>
                <a:effectLst/>
                <a:latin typeface="Times New Roman" panose="02020603050405020304" pitchFamily="18" charset="0"/>
                <a:ea typeface="Calibri" panose="020F0502020204030204" pitchFamily="34" charset="0"/>
              </a:rPr>
              <a:t>Cô</a:t>
            </a:r>
            <a:r>
              <a:rPr lang="en-US" sz="2400" b="1">
                <a:solidFill>
                  <a:schemeClr val="bg1"/>
                </a:solidFill>
                <a:effectLst/>
                <a:latin typeface="Times New Roman" panose="02020603050405020304" pitchFamily="18" charset="0"/>
                <a:ea typeface="Calibri" panose="020F0502020204030204" pitchFamily="34" charset="0"/>
              </a:rPr>
              <a:t>-</a:t>
            </a:r>
            <a:r>
              <a:rPr lang="en-US" sz="2400" b="1" err="1">
                <a:solidFill>
                  <a:schemeClr val="bg1"/>
                </a:solidFill>
                <a:effectLst/>
                <a:latin typeface="Times New Roman" panose="02020603050405020304" pitchFamily="18" charset="0"/>
                <a:ea typeface="Calibri" panose="020F0502020204030204" pitchFamily="34" charset="0"/>
              </a:rPr>
              <a:t>lô</a:t>
            </a:r>
            <a:r>
              <a:rPr lang="en-US" sz="2400" b="1">
                <a:solidFill>
                  <a:schemeClr val="bg1"/>
                </a:solidFill>
                <a:effectLst/>
                <a:latin typeface="Times New Roman" panose="02020603050405020304" pitchFamily="18" charset="0"/>
                <a:ea typeface="Calibri" panose="020F0502020204030204" pitchFamily="34" charset="0"/>
              </a:rPr>
              <a:t>-se 3:1-4 </a:t>
            </a:r>
          </a:p>
          <a:p>
            <a:r>
              <a:rPr lang="en-US" sz="2400" b="1">
                <a:solidFill>
                  <a:schemeClr val="bg1"/>
                </a:solidFill>
                <a:effectLst/>
                <a:latin typeface="Times New Roman" panose="02020603050405020304" pitchFamily="18" charset="0"/>
                <a:ea typeface="Calibri" panose="020F0502020204030204" pitchFamily="34" charset="0"/>
              </a:rPr>
              <a:t>1 Tê-sa-lô-ni-ca 4:9-12 </a:t>
            </a:r>
          </a:p>
          <a:p>
            <a:r>
              <a:rPr lang="en-US" sz="2400" b="1">
                <a:solidFill>
                  <a:schemeClr val="bg1"/>
                </a:solidFill>
                <a:effectLst/>
                <a:latin typeface="Times New Roman" panose="02020603050405020304" pitchFamily="18" charset="0"/>
                <a:ea typeface="Calibri" panose="020F0502020204030204" pitchFamily="34" charset="0"/>
              </a:rPr>
              <a:t>1 </a:t>
            </a:r>
            <a:r>
              <a:rPr lang="en-US" sz="2400" b="1" err="1">
                <a:solidFill>
                  <a:schemeClr val="bg1"/>
                </a:solidFill>
                <a:effectLst/>
                <a:latin typeface="Times New Roman" panose="02020603050405020304" pitchFamily="18" charset="0"/>
                <a:ea typeface="Calibri" panose="020F0502020204030204" pitchFamily="34" charset="0"/>
              </a:rPr>
              <a:t>Ti-mô-thê</a:t>
            </a:r>
            <a:r>
              <a:rPr lang="en-US" sz="2400" b="1">
                <a:solidFill>
                  <a:schemeClr val="bg1"/>
                </a:solidFill>
                <a:effectLst/>
                <a:latin typeface="Times New Roman" panose="02020603050405020304" pitchFamily="18" charset="0"/>
                <a:ea typeface="Calibri" panose="020F0502020204030204" pitchFamily="34" charset="0"/>
              </a:rPr>
              <a:t> 6:17-19 </a:t>
            </a:r>
          </a:p>
          <a:p>
            <a:r>
              <a:rPr lang="en-US" sz="2400" b="1" err="1">
                <a:solidFill>
                  <a:schemeClr val="bg1"/>
                </a:solidFill>
                <a:effectLst/>
                <a:latin typeface="Times New Roman" panose="02020603050405020304" pitchFamily="18" charset="0"/>
                <a:ea typeface="Calibri" panose="020F0502020204030204" pitchFamily="34" charset="0"/>
              </a:rPr>
              <a:t>Hê-bơ-rơ</a:t>
            </a:r>
            <a:r>
              <a:rPr lang="en-US" sz="2400" b="1">
                <a:solidFill>
                  <a:schemeClr val="bg1"/>
                </a:solidFill>
                <a:effectLst/>
                <a:latin typeface="Times New Roman" panose="02020603050405020304" pitchFamily="18" charset="0"/>
                <a:ea typeface="Calibri" panose="020F0502020204030204" pitchFamily="34" charset="0"/>
              </a:rPr>
              <a:t> 4:12-13 </a:t>
            </a:r>
            <a:endParaRPr lang="en-US" sz="2400" b="1">
              <a:solidFill>
                <a:schemeClr val="bg1"/>
              </a:solidFill>
              <a:latin typeface="Times New Roman" panose="02020603050405020304" pitchFamily="18" charset="0"/>
              <a:ea typeface="Calibri" panose="020F0502020204030204" pitchFamily="34" charset="0"/>
            </a:endParaRPr>
          </a:p>
          <a:p>
            <a:r>
              <a:rPr lang="en-US" sz="2400" b="1" err="1">
                <a:solidFill>
                  <a:schemeClr val="bg1"/>
                </a:solidFill>
                <a:effectLst/>
                <a:latin typeface="Times New Roman" panose="02020603050405020304" pitchFamily="18" charset="0"/>
                <a:ea typeface="Calibri" panose="020F0502020204030204" pitchFamily="34" charset="0"/>
              </a:rPr>
              <a:t>Hê-bơ-rơ</a:t>
            </a:r>
            <a:r>
              <a:rPr lang="en-US" sz="2400" b="1">
                <a:solidFill>
                  <a:schemeClr val="bg1"/>
                </a:solidFill>
                <a:effectLst/>
                <a:latin typeface="Times New Roman" panose="02020603050405020304" pitchFamily="18" charset="0"/>
                <a:ea typeface="Calibri" panose="020F0502020204030204" pitchFamily="34" charset="0"/>
              </a:rPr>
              <a:t> 12:1-3 </a:t>
            </a:r>
          </a:p>
          <a:p>
            <a:r>
              <a:rPr lang="en-US" sz="2400" b="1">
                <a:solidFill>
                  <a:schemeClr val="bg1"/>
                </a:solidFill>
                <a:effectLst/>
                <a:latin typeface="Times New Roman" panose="02020603050405020304" pitchFamily="18" charset="0"/>
                <a:ea typeface="Calibri" panose="020F0502020204030204" pitchFamily="34" charset="0"/>
              </a:rPr>
              <a:t>Gia-</a:t>
            </a:r>
            <a:r>
              <a:rPr lang="en-US" sz="2400" b="1" err="1">
                <a:solidFill>
                  <a:schemeClr val="bg1"/>
                </a:solidFill>
                <a:effectLst/>
                <a:latin typeface="Times New Roman" panose="02020603050405020304" pitchFamily="18" charset="0"/>
                <a:ea typeface="Calibri" panose="020F0502020204030204" pitchFamily="34" charset="0"/>
              </a:rPr>
              <a:t>cơ</a:t>
            </a:r>
            <a:r>
              <a:rPr lang="en-US" sz="2400" b="1">
                <a:solidFill>
                  <a:schemeClr val="bg1"/>
                </a:solidFill>
                <a:effectLst/>
                <a:latin typeface="Times New Roman" panose="02020603050405020304" pitchFamily="18" charset="0"/>
                <a:ea typeface="Calibri" panose="020F0502020204030204" pitchFamily="34" charset="0"/>
              </a:rPr>
              <a:t> 1:2-5 </a:t>
            </a:r>
          </a:p>
          <a:p>
            <a:r>
              <a:rPr lang="en-US" sz="2400" b="1">
                <a:solidFill>
                  <a:schemeClr val="bg1"/>
                </a:solidFill>
                <a:effectLst/>
                <a:latin typeface="Times New Roman" panose="02020603050405020304" pitchFamily="18" charset="0"/>
                <a:ea typeface="Calibri" panose="020F0502020204030204" pitchFamily="34" charset="0"/>
              </a:rPr>
              <a:t>Gia-</a:t>
            </a:r>
            <a:r>
              <a:rPr lang="en-US" sz="2400" b="1" err="1">
                <a:solidFill>
                  <a:schemeClr val="bg1"/>
                </a:solidFill>
                <a:effectLst/>
                <a:latin typeface="Times New Roman" panose="02020603050405020304" pitchFamily="18" charset="0"/>
                <a:ea typeface="Calibri" panose="020F0502020204030204" pitchFamily="34" charset="0"/>
              </a:rPr>
              <a:t>cơ</a:t>
            </a:r>
            <a:r>
              <a:rPr lang="en-US" sz="2400" b="1">
                <a:solidFill>
                  <a:schemeClr val="bg1"/>
                </a:solidFill>
                <a:effectLst/>
                <a:latin typeface="Times New Roman" panose="02020603050405020304" pitchFamily="18" charset="0"/>
                <a:ea typeface="Calibri" panose="020F0502020204030204" pitchFamily="34" charset="0"/>
              </a:rPr>
              <a:t> 3:13-18</a:t>
            </a:r>
          </a:p>
          <a:p>
            <a:r>
              <a:rPr lang="en-US" sz="2400" b="1">
                <a:solidFill>
                  <a:schemeClr val="bg1"/>
                </a:solidFill>
                <a:effectLst/>
                <a:latin typeface="Times New Roman" panose="02020603050405020304" pitchFamily="18" charset="0"/>
                <a:ea typeface="Calibri" panose="020F0502020204030204" pitchFamily="34" charset="0"/>
              </a:rPr>
              <a:t>Gia-</a:t>
            </a:r>
            <a:r>
              <a:rPr lang="en-US" sz="2400" b="1" err="1">
                <a:solidFill>
                  <a:schemeClr val="bg1"/>
                </a:solidFill>
                <a:effectLst/>
                <a:latin typeface="Times New Roman" panose="02020603050405020304" pitchFamily="18" charset="0"/>
                <a:ea typeface="Calibri" panose="020F0502020204030204" pitchFamily="34" charset="0"/>
              </a:rPr>
              <a:t>cơ</a:t>
            </a:r>
            <a:r>
              <a:rPr lang="en-US" sz="2400" b="1">
                <a:solidFill>
                  <a:schemeClr val="bg1"/>
                </a:solidFill>
                <a:effectLst/>
                <a:latin typeface="Times New Roman" panose="02020603050405020304" pitchFamily="18" charset="0"/>
                <a:ea typeface="Calibri" panose="020F0502020204030204" pitchFamily="34" charset="0"/>
              </a:rPr>
              <a:t> 4:13-17 </a:t>
            </a:r>
            <a:endParaRPr lang="en-US" sz="2400" b="1">
              <a:solidFill>
                <a:schemeClr val="bg1"/>
              </a:solidFill>
              <a:latin typeface="Times New Roman" panose="02020603050405020304" pitchFamily="18" charset="0"/>
              <a:ea typeface="Calibri" panose="020F0502020204030204" pitchFamily="34" charset="0"/>
            </a:endParaRPr>
          </a:p>
          <a:p>
            <a:r>
              <a:rPr lang="en-US" sz="2400" b="1">
                <a:solidFill>
                  <a:schemeClr val="bg1"/>
                </a:solidFill>
                <a:effectLst/>
                <a:latin typeface="Times New Roman" panose="02020603050405020304" pitchFamily="18" charset="0"/>
                <a:ea typeface="Calibri" panose="020F0502020204030204" pitchFamily="34" charset="0"/>
              </a:rPr>
              <a:t>1 Phi-e-</a:t>
            </a:r>
            <a:r>
              <a:rPr lang="en-US" sz="2400" b="1" err="1">
                <a:solidFill>
                  <a:schemeClr val="bg1"/>
                </a:solidFill>
                <a:effectLst/>
                <a:latin typeface="Times New Roman" panose="02020603050405020304" pitchFamily="18" charset="0"/>
                <a:ea typeface="Calibri" panose="020F0502020204030204" pitchFamily="34" charset="0"/>
              </a:rPr>
              <a:t>rơ</a:t>
            </a:r>
            <a:r>
              <a:rPr lang="en-US" sz="2400" b="1">
                <a:solidFill>
                  <a:schemeClr val="bg1"/>
                </a:solidFill>
                <a:effectLst/>
                <a:latin typeface="Times New Roman" panose="02020603050405020304" pitchFamily="18" charset="0"/>
                <a:ea typeface="Calibri" panose="020F0502020204030204" pitchFamily="34" charset="0"/>
              </a:rPr>
              <a:t> 5:1-4 </a:t>
            </a:r>
          </a:p>
          <a:p>
            <a:r>
              <a:rPr lang="en-US" sz="2400" b="1">
                <a:solidFill>
                  <a:schemeClr val="bg1"/>
                </a:solidFill>
                <a:effectLst/>
                <a:latin typeface="Times New Roman" panose="02020603050405020304" pitchFamily="18" charset="0"/>
                <a:ea typeface="Calibri" panose="020F0502020204030204" pitchFamily="34" charset="0"/>
              </a:rPr>
              <a:t>1 </a:t>
            </a:r>
            <a:r>
              <a:rPr lang="en-US" sz="2400" b="1" err="1">
                <a:solidFill>
                  <a:schemeClr val="bg1"/>
                </a:solidFill>
                <a:effectLst/>
                <a:latin typeface="Times New Roman" panose="02020603050405020304" pitchFamily="18" charset="0"/>
                <a:ea typeface="Calibri" panose="020F0502020204030204" pitchFamily="34" charset="0"/>
              </a:rPr>
              <a:t>Giăng</a:t>
            </a:r>
            <a:r>
              <a:rPr lang="en-US" sz="2400" b="1">
                <a:solidFill>
                  <a:schemeClr val="bg1"/>
                </a:solidFill>
                <a:effectLst/>
                <a:latin typeface="Times New Roman" panose="02020603050405020304" pitchFamily="18" charset="0"/>
                <a:ea typeface="Calibri" panose="020F0502020204030204" pitchFamily="34" charset="0"/>
              </a:rPr>
              <a:t> 1:5-10</a:t>
            </a:r>
            <a:r>
              <a:rPr lang="en-US" sz="2400" b="1">
                <a:solidFill>
                  <a:schemeClr val="bg1"/>
                </a:solidFill>
                <a:latin typeface="Times New Roman" panose="02020603050405020304" pitchFamily="18" charset="0"/>
                <a:ea typeface="Calibri" panose="020F0502020204030204" pitchFamily="34" charset="0"/>
              </a:rPr>
              <a:t> </a:t>
            </a:r>
          </a:p>
          <a:p>
            <a:r>
              <a:rPr lang="en-US" sz="2400" b="1">
                <a:solidFill>
                  <a:schemeClr val="bg1"/>
                </a:solidFill>
                <a:latin typeface="Times New Roman" panose="02020603050405020304" pitchFamily="18" charset="0"/>
                <a:ea typeface="Calibri" panose="020F0502020204030204" pitchFamily="34" charset="0"/>
              </a:rPr>
              <a:t>1 </a:t>
            </a:r>
            <a:r>
              <a:rPr lang="en-US" sz="2400" b="1" err="1">
                <a:solidFill>
                  <a:schemeClr val="bg1"/>
                </a:solidFill>
                <a:latin typeface="Times New Roman" panose="02020603050405020304" pitchFamily="18" charset="0"/>
                <a:ea typeface="Calibri" panose="020F0502020204030204" pitchFamily="34" charset="0"/>
              </a:rPr>
              <a:t>Giăng</a:t>
            </a:r>
            <a:r>
              <a:rPr lang="en-US" sz="2400" b="1">
                <a:solidFill>
                  <a:schemeClr val="bg1"/>
                </a:solidFill>
                <a:latin typeface="Times New Roman" panose="02020603050405020304" pitchFamily="18" charset="0"/>
                <a:ea typeface="Calibri" panose="020F0502020204030204" pitchFamily="34" charset="0"/>
              </a:rPr>
              <a:t> 3:1-3 </a:t>
            </a:r>
          </a:p>
          <a:p>
            <a:r>
              <a:rPr lang="en-US" sz="2400" b="1">
                <a:solidFill>
                  <a:schemeClr val="bg1"/>
                </a:solidFill>
                <a:latin typeface="Times New Roman" panose="02020603050405020304" pitchFamily="18" charset="0"/>
                <a:ea typeface="Calibri" panose="020F0502020204030204" pitchFamily="34" charset="0"/>
              </a:rPr>
              <a:t>1 </a:t>
            </a:r>
            <a:r>
              <a:rPr lang="en-US" sz="2400" b="1" err="1">
                <a:solidFill>
                  <a:schemeClr val="bg1"/>
                </a:solidFill>
                <a:latin typeface="Times New Roman" panose="02020603050405020304" pitchFamily="18" charset="0"/>
                <a:ea typeface="Calibri" panose="020F0502020204030204" pitchFamily="34" charset="0"/>
              </a:rPr>
              <a:t>Giăng</a:t>
            </a:r>
            <a:r>
              <a:rPr lang="en-US" sz="2400" b="1">
                <a:solidFill>
                  <a:schemeClr val="bg1"/>
                </a:solidFill>
                <a:latin typeface="Times New Roman" panose="02020603050405020304" pitchFamily="18" charset="0"/>
                <a:ea typeface="Calibri" panose="020F0502020204030204" pitchFamily="34" charset="0"/>
              </a:rPr>
              <a:t> 4:1-3 </a:t>
            </a:r>
          </a:p>
          <a:p>
            <a:r>
              <a:rPr lang="en-US" sz="2400" b="1">
                <a:solidFill>
                  <a:schemeClr val="bg1"/>
                </a:solidFill>
                <a:latin typeface="Times New Roman" panose="02020603050405020304" pitchFamily="18" charset="0"/>
                <a:ea typeface="Calibri" panose="020F0502020204030204" pitchFamily="34" charset="0"/>
              </a:rPr>
              <a:t>1 </a:t>
            </a:r>
            <a:r>
              <a:rPr lang="en-US" sz="2400" b="1" err="1">
                <a:solidFill>
                  <a:schemeClr val="bg1"/>
                </a:solidFill>
                <a:latin typeface="Times New Roman" panose="02020603050405020304" pitchFamily="18" charset="0"/>
                <a:ea typeface="Calibri" panose="020F0502020204030204" pitchFamily="34" charset="0"/>
              </a:rPr>
              <a:t>Giăng</a:t>
            </a:r>
            <a:r>
              <a:rPr lang="en-US" sz="2400" b="1">
                <a:solidFill>
                  <a:schemeClr val="bg1"/>
                </a:solidFill>
                <a:latin typeface="Times New Roman" panose="02020603050405020304" pitchFamily="18" charset="0"/>
                <a:ea typeface="Calibri" panose="020F0502020204030204" pitchFamily="34" charset="0"/>
              </a:rPr>
              <a:t> 4:7-10 </a:t>
            </a:r>
          </a:p>
          <a:p>
            <a:r>
              <a:rPr lang="en-US" sz="2400" b="1">
                <a:solidFill>
                  <a:schemeClr val="bg1"/>
                </a:solidFill>
                <a:effectLst/>
                <a:latin typeface="Times New Roman" panose="02020603050405020304" pitchFamily="18" charset="0"/>
                <a:ea typeface="Calibri" panose="020F0502020204030204" pitchFamily="34" charset="0"/>
              </a:rPr>
              <a:t>1 </a:t>
            </a:r>
            <a:r>
              <a:rPr lang="en-US" sz="2400" b="1" err="1">
                <a:solidFill>
                  <a:schemeClr val="bg1"/>
                </a:solidFill>
                <a:effectLst/>
                <a:latin typeface="Times New Roman" panose="02020603050405020304" pitchFamily="18" charset="0"/>
                <a:ea typeface="Calibri" panose="020F0502020204030204" pitchFamily="34" charset="0"/>
              </a:rPr>
              <a:t>Giăng</a:t>
            </a:r>
            <a:r>
              <a:rPr lang="en-US" sz="2400" b="1">
                <a:solidFill>
                  <a:schemeClr val="bg1"/>
                </a:solidFill>
                <a:effectLst/>
                <a:latin typeface="Times New Roman" panose="02020603050405020304" pitchFamily="18" charset="0"/>
                <a:ea typeface="Calibri" panose="020F0502020204030204" pitchFamily="34" charset="0"/>
              </a:rPr>
              <a:t> 4:13-17</a:t>
            </a:r>
          </a:p>
          <a:p>
            <a:r>
              <a:rPr lang="en-US" sz="2400" b="1">
                <a:solidFill>
                  <a:schemeClr val="bg1"/>
                </a:solidFill>
                <a:latin typeface="Times New Roman" panose="02020603050405020304" pitchFamily="18" charset="0"/>
                <a:ea typeface="Calibri" panose="020F0502020204030204" pitchFamily="34" charset="0"/>
              </a:rPr>
              <a:t>1 </a:t>
            </a:r>
            <a:r>
              <a:rPr lang="en-US" sz="2400" b="1" err="1">
                <a:solidFill>
                  <a:schemeClr val="bg1"/>
                </a:solidFill>
                <a:latin typeface="Times New Roman" panose="02020603050405020304" pitchFamily="18" charset="0"/>
                <a:ea typeface="Calibri" panose="020F0502020204030204" pitchFamily="34" charset="0"/>
              </a:rPr>
              <a:t>Giăng</a:t>
            </a:r>
            <a:r>
              <a:rPr lang="en-US" sz="2400" b="1">
                <a:solidFill>
                  <a:schemeClr val="bg1"/>
                </a:solidFill>
                <a:latin typeface="Times New Roman" panose="02020603050405020304" pitchFamily="18" charset="0"/>
                <a:ea typeface="Calibri" panose="020F0502020204030204" pitchFamily="34" charset="0"/>
              </a:rPr>
              <a:t> 5:1-5 </a:t>
            </a:r>
            <a:endParaRPr lang="en-US" sz="2400" b="1">
              <a:solidFill>
                <a:schemeClr val="bg1"/>
              </a:solidFill>
            </a:endParaRPr>
          </a:p>
        </p:txBody>
      </p:sp>
    </p:spTree>
    <p:extLst>
      <p:ext uri="{BB962C8B-B14F-4D97-AF65-F5344CB8AC3E}">
        <p14:creationId xmlns:p14="http://schemas.microsoft.com/office/powerpoint/2010/main" val="264192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981200" y="2057400"/>
            <a:ext cx="8305800" cy="1371600"/>
          </a:xfrm>
        </p:spPr>
        <p:txBody>
          <a:bodyPr/>
          <a:lstStyle/>
          <a:p>
            <a:pPr eaLnBrk="1" hangingPunct="1"/>
            <a:r>
              <a:rPr lang="en-US" b="1"/>
              <a:t>Gong Church</a:t>
            </a:r>
          </a:p>
        </p:txBody>
      </p:sp>
      <p:grpSp>
        <p:nvGrpSpPr>
          <p:cNvPr id="26627" name="Group 5"/>
          <p:cNvGrpSpPr>
            <a:grpSpLocks/>
          </p:cNvGrpSpPr>
          <p:nvPr/>
        </p:nvGrpSpPr>
        <p:grpSpPr bwMode="auto">
          <a:xfrm>
            <a:off x="1590676" y="-228600"/>
            <a:ext cx="8848725" cy="7086600"/>
            <a:chOff x="42" y="-336"/>
            <a:chExt cx="5800" cy="4656"/>
          </a:xfrm>
        </p:grpSpPr>
        <p:pic>
          <p:nvPicPr>
            <p:cNvPr id="26629" name="Picture 3" descr="SermonCartoons2"/>
            <p:cNvPicPr>
              <a:picLocks noChangeAspect="1" noChangeArrowheads="1"/>
            </p:cNvPicPr>
            <p:nvPr/>
          </p:nvPicPr>
          <p:blipFill>
            <a:blip r:embed="rId3">
              <a:extLst>
                <a:ext uri="{28A0092B-C50C-407E-A947-70E740481C1C}">
                  <a14:useLocalDpi xmlns:a14="http://schemas.microsoft.com/office/drawing/2010/main" val="0"/>
                </a:ext>
              </a:extLst>
            </a:blip>
            <a:srcRect l="59193" t="47720" r="4033" b="32896"/>
            <a:stretch>
              <a:fillRect/>
            </a:stretch>
          </p:blipFill>
          <p:spPr bwMode="auto">
            <a:xfrm>
              <a:off x="42" y="0"/>
              <a:ext cx="579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SermonCartoons2"/>
            <p:cNvPicPr>
              <a:picLocks noChangeAspect="1" noChangeArrowheads="1"/>
            </p:cNvPicPr>
            <p:nvPr/>
          </p:nvPicPr>
          <p:blipFill>
            <a:blip r:embed="rId3">
              <a:extLst>
                <a:ext uri="{28A0092B-C50C-407E-A947-70E740481C1C}">
                  <a14:useLocalDpi xmlns:a14="http://schemas.microsoft.com/office/drawing/2010/main" val="0"/>
                </a:ext>
              </a:extLst>
            </a:blip>
            <a:srcRect l="59193" t="38028" r="4033" b="58957"/>
            <a:stretch>
              <a:fillRect/>
            </a:stretch>
          </p:blipFill>
          <p:spPr bwMode="auto">
            <a:xfrm>
              <a:off x="48" y="-336"/>
              <a:ext cx="579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8" name="TextBox 1"/>
          <p:cNvSpPr txBox="1">
            <a:spLocks noChangeArrowheads="1"/>
          </p:cNvSpPr>
          <p:nvPr/>
        </p:nvSpPr>
        <p:spPr bwMode="auto">
          <a:xfrm>
            <a:off x="982980" y="6217920"/>
            <a:ext cx="9829799"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200" b="1" i="1" err="1"/>
              <a:t>Người</a:t>
            </a:r>
            <a:r>
              <a:rPr lang="en-US" sz="3200" b="1" i="1"/>
              <a:t> ta </a:t>
            </a:r>
            <a:r>
              <a:rPr lang="en-US" sz="3200" b="1" i="1" err="1"/>
              <a:t>nói</a:t>
            </a:r>
            <a:r>
              <a:rPr lang="en-US" sz="3200" b="1" i="1"/>
              <a:t> </a:t>
            </a:r>
            <a:r>
              <a:rPr lang="en-US" sz="3200" b="1" i="1" err="1"/>
              <a:t>giảng</a:t>
            </a:r>
            <a:r>
              <a:rPr lang="en-US" sz="3200" b="1" i="1"/>
              <a:t> ở </a:t>
            </a:r>
            <a:r>
              <a:rPr lang="en-US" sz="3200" b="1" i="1" err="1"/>
              <a:t>hội</a:t>
            </a:r>
            <a:r>
              <a:rPr lang="en-US" sz="3200" b="1" i="1"/>
              <a:t> </a:t>
            </a:r>
            <a:r>
              <a:rPr lang="en-US" sz="3200" b="1" i="1" err="1"/>
              <a:t>thánh</a:t>
            </a:r>
            <a:r>
              <a:rPr lang="en-US" sz="3200" b="1" i="1"/>
              <a:t> </a:t>
            </a:r>
            <a:r>
              <a:rPr lang="en-US" sz="3200" b="1" i="1" err="1"/>
              <a:t>này</a:t>
            </a:r>
            <a:r>
              <a:rPr lang="en-US" sz="3200" b="1" i="1"/>
              <a:t> </a:t>
            </a:r>
            <a:r>
              <a:rPr lang="en-US" sz="3200" b="1" i="1" err="1"/>
              <a:t>rất</a:t>
            </a:r>
            <a:r>
              <a:rPr lang="en-US" sz="3200" b="1" i="1"/>
              <a:t> </a:t>
            </a:r>
            <a:r>
              <a:rPr lang="en-US" sz="3200" b="1" i="1" err="1"/>
              <a:t>khó</a:t>
            </a:r>
            <a:endParaRPr lang="en-US" sz="3200" b="1" i="1"/>
          </a:p>
        </p:txBody>
      </p:sp>
    </p:spTree>
    <p:extLst>
      <p:ext uri="{BB962C8B-B14F-4D97-AF65-F5344CB8AC3E}">
        <p14:creationId xmlns:p14="http://schemas.microsoft.com/office/powerpoint/2010/main" val="233356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6441552" cy="2050025"/>
          </a:xfrm>
        </p:spPr>
        <p:txBody>
          <a:bodyPr vert="horz" lIns="91440" tIns="45720" rIns="91440" bIns="45720" rtlCol="0" anchor="ctr">
            <a:noAutofit/>
          </a:bodyPr>
          <a:lstStyle/>
          <a:p>
            <a:pPr algn="ctr"/>
            <a:r>
              <a:rPr lang="en-US" b="1">
                <a:solidFill>
                  <a:schemeClr val="bg1"/>
                </a:solidFill>
                <a:effectLst/>
                <a:latin typeface="Times New Roman" panose="02020603050405020304" pitchFamily="18" charset="0"/>
                <a:cs typeface="Times New Roman" panose="02020603050405020304" pitchFamily="18" charset="0"/>
              </a:rPr>
              <a:t>NHỮNG LỢI THẾ CỦA GIẢNG GIẢI KINH </a:t>
            </a:r>
            <a:endParaRPr lang="en-US"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4" y="3185652"/>
            <a:ext cx="6164826" cy="2481222"/>
          </a:xfrm>
          <a:prstGeom prst="rect">
            <a:avLst/>
          </a:prstGeom>
        </p:spPr>
        <p:txBody>
          <a:bodyPr vert="horz" lIns="91440" tIns="45720" rIns="91440" bIns="45720" rtlCol="0">
            <a:noAutofit/>
          </a:bodyPr>
          <a:lstStyle/>
          <a:p>
            <a:pPr>
              <a:lnSpc>
                <a:spcPct val="90000"/>
              </a:lnSpc>
              <a:spcAft>
                <a:spcPts val="600"/>
              </a:spcAft>
            </a:pPr>
            <a:r>
              <a:rPr lang="en-US" sz="3600" b="1" u="sng" dirty="0" err="1">
                <a:solidFill>
                  <a:schemeClr val="bg1"/>
                </a:solidFill>
                <a:effectLst/>
                <a:latin typeface="Times New Roman" panose="02020603050405020304" pitchFamily="18" charset="0"/>
                <a:ea typeface="Times New Roman" panose="02020603050405020304" pitchFamily="18" charset="0"/>
              </a:rPr>
              <a:t>Sư</a:t>
            </a:r>
            <a:r>
              <a:rPr lang="en-US" sz="3600" b="1" u="sng" dirty="0">
                <a:solidFill>
                  <a:schemeClr val="bg1"/>
                </a:solidFill>
                <a:effectLst/>
                <a:latin typeface="Times New Roman" panose="02020603050405020304" pitchFamily="18" charset="0"/>
                <a:ea typeface="Times New Roman" panose="02020603050405020304" pitchFamily="18" charset="0"/>
              </a:rPr>
              <a:t>̣ </a:t>
            </a:r>
            <a:r>
              <a:rPr lang="en-US" sz="3600" b="1" u="sng" dirty="0" err="1">
                <a:solidFill>
                  <a:schemeClr val="bg1"/>
                </a:solidFill>
                <a:effectLst/>
                <a:latin typeface="Times New Roman" panose="02020603050405020304" pitchFamily="18" charset="0"/>
                <a:ea typeface="Times New Roman" panose="02020603050405020304" pitchFamily="18" charset="0"/>
              </a:rPr>
              <a:t>Tư</a:t>
            </a:r>
            <a:r>
              <a:rPr lang="en-US" sz="3600" b="1" u="sng" dirty="0">
                <a:solidFill>
                  <a:schemeClr val="bg1"/>
                </a:solidFill>
                <a:effectLst/>
                <a:latin typeface="Times New Roman" panose="02020603050405020304" pitchFamily="18" charset="0"/>
                <a:ea typeface="Times New Roman" panose="02020603050405020304" pitchFamily="18" charset="0"/>
              </a:rPr>
              <a:t>̣ Tin </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Chúng</a:t>
            </a:r>
            <a:r>
              <a:rPr lang="en-US" sz="3600" b="1" dirty="0">
                <a:solidFill>
                  <a:schemeClr val="bg1"/>
                </a:solidFill>
                <a:effectLst/>
                <a:latin typeface="Times New Roman" panose="02020603050405020304" pitchFamily="18" charset="0"/>
                <a:ea typeface="Times New Roman" panose="02020603050405020304" pitchFamily="18" charset="0"/>
              </a:rPr>
              <a:t> ta </a:t>
            </a:r>
            <a:r>
              <a:rPr lang="en-US" sz="3600" b="1" dirty="0" err="1">
                <a:solidFill>
                  <a:schemeClr val="bg1"/>
                </a:solidFill>
                <a:effectLst/>
                <a:latin typeface="Times New Roman" panose="02020603050405020304" pitchFamily="18" charset="0"/>
                <a:ea typeface="Times New Roman" panose="02020603050405020304" pitchFamily="18" charset="0"/>
              </a:rPr>
              <a:t>tư</a:t>
            </a:r>
            <a:r>
              <a:rPr lang="en-US" sz="3600" b="1" dirty="0">
                <a:solidFill>
                  <a:schemeClr val="bg1"/>
                </a:solidFill>
                <a:effectLst/>
                <a:latin typeface="Times New Roman" panose="02020603050405020304" pitchFamily="18" charset="0"/>
                <a:ea typeface="Times New Roman" panose="02020603050405020304" pitchFamily="18" charset="0"/>
              </a:rPr>
              <a:t>̣ tin </a:t>
            </a:r>
            <a:r>
              <a:rPr lang="en-US" sz="3600" b="1" dirty="0" err="1">
                <a:solidFill>
                  <a:schemeClr val="bg1"/>
                </a:solidFill>
                <a:effectLst/>
                <a:latin typeface="Times New Roman" panose="02020603050405020304" pitchFamily="18" charset="0"/>
                <a:ea typeface="Times New Roman" panose="02020603050405020304" pitchFamily="18" charset="0"/>
              </a:rPr>
              <a:t>hơn</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trong</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latin typeface="Times New Roman" panose="02020603050405020304" pitchFamily="18" charset="0"/>
                <a:ea typeface="Times New Roman" panose="02020603050405020304" pitchFamily="18" charset="0"/>
              </a:rPr>
              <a:t>khi</a:t>
            </a:r>
            <a:r>
              <a:rPr lang="en-US" sz="3600" b="1" dirty="0">
                <a:solidFill>
                  <a:schemeClr val="bg1"/>
                </a:solidFill>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giảng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khi</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biết</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bài</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giảng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của</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mình</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đến</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trực</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tiếp</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từ</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lời</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Đức</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Chúa</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Trời</a:t>
            </a:r>
            <a:r>
              <a:rPr lang="en-US" sz="3600" b="1" dirty="0">
                <a:solidFill>
                  <a:schemeClr val="bg1"/>
                </a:solidFill>
                <a:effectLst/>
                <a:latin typeface="Times New Roman" panose="02020603050405020304" pitchFamily="18" charset="0"/>
                <a:ea typeface="Times New Roman" panose="02020603050405020304" pitchFamily="18" charset="0"/>
              </a:rPr>
              <a:t>.</a:t>
            </a: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24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82223D-0381-1CF5-16ED-233960E1CD37}"/>
              </a:ext>
            </a:extLst>
          </p:cNvPr>
          <p:cNvSpPr txBox="1"/>
          <p:nvPr/>
        </p:nvSpPr>
        <p:spPr>
          <a:xfrm>
            <a:off x="482318" y="1685867"/>
            <a:ext cx="11806663" cy="2405274"/>
          </a:xfrm>
          <a:prstGeom prst="rect">
            <a:avLst/>
          </a:prstGeom>
          <a:noFill/>
        </p:spPr>
        <p:txBody>
          <a:bodyPr wrap="square">
            <a:spAutoFit/>
          </a:bodyPr>
          <a:lstStyle/>
          <a:p>
            <a:pPr marL="457200" indent="-457200">
              <a:lnSpc>
                <a:spcPct val="107000"/>
              </a:lnSpc>
              <a:spcAft>
                <a:spcPts val="800"/>
              </a:spcAft>
              <a:buFont typeface="Wingdings" panose="05000000000000000000" pitchFamily="2" charset="2"/>
              <a:buChar char="Ø"/>
            </a:pPr>
            <a:r>
              <a:rPr lang="en-US" sz="3200" b="1" err="1">
                <a:solidFill>
                  <a:prstClr val="white"/>
                </a:solidFill>
                <a:latin typeface="Times New Roman" charset="0"/>
              </a:rPr>
              <a:t>Dài hạn: trước 3-6 tháng: chọn sách, thời lượng cho lịch, lập tập hồ sơ cho từng phần để sưu tập tư liệu</a:t>
            </a:r>
          </a:p>
          <a:p>
            <a:pPr marL="457200" indent="-457200">
              <a:lnSpc>
                <a:spcPct val="107000"/>
              </a:lnSpc>
              <a:spcAft>
                <a:spcPts val="800"/>
              </a:spcAft>
              <a:buFont typeface="Wingdings" panose="05000000000000000000" pitchFamily="2" charset="2"/>
              <a:buChar char="Ø"/>
            </a:pPr>
            <a:r>
              <a:rPr lang="en-US" sz="3200" b="1" err="1">
                <a:solidFill>
                  <a:prstClr val="white"/>
                </a:solidFill>
                <a:latin typeface="Times New Roman" charset="0"/>
              </a:rPr>
              <a:t>Ngắn hạn:   </a:t>
            </a:r>
            <a:endParaRPr lang="vi-VN" sz="3200" b="1" err="1">
              <a:solidFill>
                <a:prstClr val="white"/>
              </a:solidFill>
              <a:latin typeface="Times New Roman" charset="0"/>
            </a:endParaRPr>
          </a:p>
          <a:p>
            <a:pPr marL="457200" indent="-457200">
              <a:lnSpc>
                <a:spcPct val="107000"/>
              </a:lnSpc>
              <a:spcAft>
                <a:spcPts val="800"/>
              </a:spcAft>
              <a:buFont typeface="Wingdings" panose="05000000000000000000" pitchFamily="2" charset="2"/>
              <a:buChar char="Ø"/>
            </a:pPr>
            <a:endParaRPr lang="vi-VN" sz="3200" b="1" err="1">
              <a:solidFill>
                <a:prstClr val="white"/>
              </a:solidFill>
              <a:latin typeface="Times New Roman" charset="0"/>
              <a:cs typeface="Times New Roman" panose="02020603050405020304" pitchFamily="18" charset="0"/>
            </a:endParaRPr>
          </a:p>
        </p:txBody>
      </p:sp>
      <p:sp>
        <p:nvSpPr>
          <p:cNvPr id="4" name="TextBox 3">
            <a:extLst>
              <a:ext uri="{FF2B5EF4-FFF2-40B4-BE49-F238E27FC236}">
                <a16:creationId xmlns:a16="http://schemas.microsoft.com/office/drawing/2014/main" id="{0F90DA47-79B7-2394-6C4C-C61AB7865858}"/>
              </a:ext>
            </a:extLst>
          </p:cNvPr>
          <p:cNvSpPr txBox="1"/>
          <p:nvPr/>
        </p:nvSpPr>
        <p:spPr>
          <a:xfrm>
            <a:off x="371788" y="331596"/>
            <a:ext cx="11445073" cy="707886"/>
          </a:xfrm>
          <a:prstGeom prst="rect">
            <a:avLst/>
          </a:prstGeom>
          <a:noFill/>
        </p:spPr>
        <p:txBody>
          <a:bodyPr wrap="square" rtlCol="0">
            <a:spAutoFit/>
          </a:bodyPr>
          <a:lstStyle/>
          <a:p>
            <a:pPr algn="ctr"/>
            <a:r>
              <a:rPr lang="vi-VN" sz="4000" b="1">
                <a:solidFill>
                  <a:prstClr val="white"/>
                </a:solidFill>
                <a:latin typeface="Times New Roman" panose="02020603050405020304" pitchFamily="18" charset="0"/>
                <a:ea typeface="Calibri" panose="020F0502020204030204" pitchFamily="34" charset="0"/>
                <a:cs typeface="Times New Roman" panose="02020603050405020304" pitchFamily="18" charset="0"/>
              </a:rPr>
              <a:t>Lịch Giảng</a:t>
            </a:r>
            <a:endParaRPr lang="en-US" sz="4000" b="1">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142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82223D-0381-1CF5-16ED-233960E1CD37}"/>
              </a:ext>
            </a:extLst>
          </p:cNvPr>
          <p:cNvSpPr txBox="1"/>
          <p:nvPr/>
        </p:nvSpPr>
        <p:spPr>
          <a:xfrm>
            <a:off x="482318" y="1685867"/>
            <a:ext cx="11806663" cy="3137397"/>
          </a:xfrm>
          <a:prstGeom prst="rect">
            <a:avLst/>
          </a:prstGeom>
          <a:noFill/>
        </p:spPr>
        <p:txBody>
          <a:bodyPr wrap="square">
            <a:spAutoFit/>
          </a:bodyPr>
          <a:lstStyle/>
          <a:p>
            <a:pPr marL="457200" indent="-457200">
              <a:lnSpc>
                <a:spcPct val="107000"/>
              </a:lnSpc>
              <a:spcAft>
                <a:spcPts val="800"/>
              </a:spcAft>
              <a:buFont typeface="Wingdings" panose="05000000000000000000" pitchFamily="2" charset="2"/>
              <a:buChar char="Ø"/>
            </a:pPr>
            <a:r>
              <a:rPr lang="en-US" sz="3200" b="1" err="1">
                <a:solidFill>
                  <a:prstClr val="white"/>
                </a:solidFill>
                <a:latin typeface="Times New Roman" charset="0"/>
              </a:rPr>
              <a:t>Cao thấp</a:t>
            </a:r>
            <a:endParaRPr lang="vi-VN" sz="3200" b="1" err="1">
              <a:solidFill>
                <a:prstClr val="white"/>
              </a:solidFill>
              <a:latin typeface="Times New Roman" charset="0"/>
            </a:endParaRPr>
          </a:p>
          <a:p>
            <a:pPr marL="457200" indent="-457200">
              <a:lnSpc>
                <a:spcPct val="107000"/>
              </a:lnSpc>
              <a:spcAft>
                <a:spcPts val="800"/>
              </a:spcAft>
              <a:buFont typeface="Wingdings" panose="05000000000000000000" pitchFamily="2" charset="2"/>
              <a:buChar char="Ø"/>
            </a:pPr>
            <a:r>
              <a:rPr lang="en-US" sz="3200" b="1" err="1">
                <a:solidFill>
                  <a:prstClr val="white"/>
                </a:solidFill>
                <a:latin typeface="Times New Roman" charset="0"/>
                <a:cs typeface="Times New Roman" panose="02020603050405020304" pitchFamily="18" charset="0"/>
              </a:rPr>
              <a:t>C</a:t>
            </a:r>
            <a:r>
              <a:rPr lang="vi-VN" sz="3200" b="1" err="1">
                <a:solidFill>
                  <a:prstClr val="white"/>
                </a:solidFill>
                <a:latin typeface="Times New Roman" charset="0"/>
                <a:cs typeface="Times New Roman" panose="02020603050405020304" pitchFamily="18" charset="0"/>
              </a:rPr>
              <a:t>ường độ</a:t>
            </a:r>
          </a:p>
          <a:p>
            <a:pPr marL="457200" indent="-457200">
              <a:lnSpc>
                <a:spcPct val="107000"/>
              </a:lnSpc>
              <a:spcAft>
                <a:spcPts val="800"/>
              </a:spcAft>
              <a:buFont typeface="Wingdings" panose="05000000000000000000" pitchFamily="2" charset="2"/>
              <a:buChar char="Ø"/>
            </a:pPr>
            <a:r>
              <a:rPr lang="vi-VN" sz="3200" b="1" err="1">
                <a:solidFill>
                  <a:prstClr val="white"/>
                </a:solidFill>
                <a:latin typeface="Times New Roman" charset="0"/>
                <a:cs typeface="Times New Roman" panose="02020603050405020304" pitchFamily="18" charset="0"/>
              </a:rPr>
              <a:t> T</a:t>
            </a:r>
            <a:r>
              <a:rPr lang="en-US" sz="3200" b="1" err="1">
                <a:solidFill>
                  <a:prstClr val="white"/>
                </a:solidFill>
                <a:latin typeface="Times New Roman" charset="0"/>
                <a:cs typeface="Times New Roman" panose="02020603050405020304" pitchFamily="18" charset="0"/>
              </a:rPr>
              <a:t>ăng tiến (tốc độ giọng nói)</a:t>
            </a:r>
          </a:p>
          <a:p>
            <a:pPr marL="457200" indent="-457200">
              <a:lnSpc>
                <a:spcPct val="107000"/>
              </a:lnSpc>
              <a:spcAft>
                <a:spcPts val="800"/>
              </a:spcAft>
              <a:buFont typeface="Wingdings" panose="05000000000000000000" pitchFamily="2" charset="2"/>
              <a:buChar char="Ø"/>
            </a:pPr>
            <a:r>
              <a:rPr lang="en-US" sz="3200" b="1" err="1">
                <a:solidFill>
                  <a:prstClr val="white"/>
                </a:solidFill>
                <a:latin typeface="Times New Roman" charset="0"/>
                <a:cs typeface="Times New Roman" panose="02020603050405020304" pitchFamily="18" charset="0"/>
              </a:rPr>
              <a:t>Khoảng dừng</a:t>
            </a:r>
            <a:endParaRPr lang="en-US" sz="3200" b="1">
              <a:solidFill>
                <a:prstClr val="white"/>
              </a:solidFill>
              <a:latin typeface="Times New Roman" panose="02020603050405020304" pitchFamily="18"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endParaRPr lang="vi-VN" sz="3200" b="1" err="1">
              <a:solidFill>
                <a:prstClr val="white"/>
              </a:solidFill>
              <a:latin typeface="Times New Roman" charset="0"/>
              <a:cs typeface="Times New Roman" panose="02020603050405020304" pitchFamily="18" charset="0"/>
            </a:endParaRPr>
          </a:p>
        </p:txBody>
      </p:sp>
      <p:sp>
        <p:nvSpPr>
          <p:cNvPr id="4" name="TextBox 3">
            <a:extLst>
              <a:ext uri="{FF2B5EF4-FFF2-40B4-BE49-F238E27FC236}">
                <a16:creationId xmlns:a16="http://schemas.microsoft.com/office/drawing/2014/main" id="{0F90DA47-79B7-2394-6C4C-C61AB7865858}"/>
              </a:ext>
            </a:extLst>
          </p:cNvPr>
          <p:cNvSpPr txBox="1"/>
          <p:nvPr/>
        </p:nvSpPr>
        <p:spPr>
          <a:xfrm>
            <a:off x="371788" y="331596"/>
            <a:ext cx="11445073" cy="707886"/>
          </a:xfrm>
          <a:prstGeom prst="rect">
            <a:avLst/>
          </a:prstGeom>
          <a:noFill/>
        </p:spPr>
        <p:txBody>
          <a:bodyPr wrap="square" rtlCol="0">
            <a:spAutoFit/>
          </a:bodyPr>
          <a:lstStyle/>
          <a:p>
            <a:pPr algn="ctr"/>
            <a:r>
              <a:rPr lang="vi-VN" sz="4000" b="1">
                <a:solidFill>
                  <a:prstClr val="white"/>
                </a:solidFill>
                <a:latin typeface="Times New Roman" panose="02020603050405020304" pitchFamily="18" charset="0"/>
                <a:ea typeface="Calibri" panose="020F0502020204030204" pitchFamily="34" charset="0"/>
                <a:cs typeface="Times New Roman" panose="02020603050405020304" pitchFamily="18" charset="0"/>
              </a:rPr>
              <a:t>4 cách truyền thông qua giọng nói </a:t>
            </a:r>
            <a:endParaRPr lang="en-US" sz="4000" b="1">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785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EC09-05A4-4E1F-896A-8482EA865ABB}"/>
              </a:ext>
            </a:extLst>
          </p:cNvPr>
          <p:cNvSpPr>
            <a:spLocks noGrp="1"/>
          </p:cNvSpPr>
          <p:nvPr>
            <p:ph type="title"/>
          </p:nvPr>
        </p:nvSpPr>
        <p:spPr>
          <a:xfrm>
            <a:off x="586991" y="365125"/>
            <a:ext cx="10766809" cy="1325563"/>
          </a:xfrm>
        </p:spPr>
        <p:txBody>
          <a:bodyPr>
            <a:normAutofit/>
          </a:bodyPr>
          <a:lstStyle/>
          <a:p>
            <a:r>
              <a:rPr lang="en-US" sz="4400" b="1" err="1">
                <a:solidFill>
                  <a:schemeClr val="bg1"/>
                </a:solidFill>
                <a:latin typeface="Times New Roman" panose="02020603050405020304" pitchFamily="18" charset="0"/>
                <a:cs typeface="Times New Roman" panose="02020603050405020304" pitchFamily="18" charset="0"/>
              </a:rPr>
              <a:t>HÃY</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XEM</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CÁCH LẬP BỐ</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CỤC</a:t>
            </a:r>
            <a:r>
              <a:rPr lang="en-US" sz="4400"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ĐÚNG</a:t>
            </a:r>
            <a:r>
              <a:rPr lang="en-US" sz="4400" b="1">
                <a:solidFill>
                  <a:schemeClr val="bg1"/>
                </a:solidFill>
                <a:latin typeface="Times New Roman" panose="02020603050405020304" pitchFamily="18" charset="0"/>
                <a:cs typeface="Times New Roman" panose="02020603050405020304" pitchFamily="18" charset="0"/>
              </a:rPr>
              <a:t>…</a:t>
            </a:r>
            <a:endParaRPr lang="en-US"/>
          </a:p>
        </p:txBody>
      </p:sp>
      <p:sp>
        <p:nvSpPr>
          <p:cNvPr id="4" name="TextBox 3">
            <a:extLst>
              <a:ext uri="{FF2B5EF4-FFF2-40B4-BE49-F238E27FC236}">
                <a16:creationId xmlns:a16="http://schemas.microsoft.com/office/drawing/2014/main" id="{4D3211A6-E8E9-491C-842E-8629C781C96A}"/>
              </a:ext>
            </a:extLst>
          </p:cNvPr>
          <p:cNvSpPr txBox="1"/>
          <p:nvPr/>
        </p:nvSpPr>
        <p:spPr>
          <a:xfrm>
            <a:off x="586991" y="2959152"/>
            <a:ext cx="6574530" cy="2554545"/>
          </a:xfrm>
          <a:prstGeom prst="rect">
            <a:avLst/>
          </a:prstGeom>
          <a:noFill/>
        </p:spPr>
        <p:txBody>
          <a:bodyPr wrap="square">
            <a:spAutoFit/>
          </a:bodyPr>
          <a:lstStyle/>
          <a:p>
            <a:pPr algn="ctr"/>
            <a:r>
              <a:rPr lang="en-US" sz="4000" b="1" err="1">
                <a:solidFill>
                  <a:schemeClr val="bg1"/>
                </a:solidFill>
                <a:latin typeface="Times New Roman" panose="02020603050405020304" pitchFamily="18" charset="0"/>
                <a:cs typeface="Times New Roman" panose="02020603050405020304" pitchFamily="18" charset="0"/>
              </a:rPr>
              <a:t>Làm</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thế</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nào</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bạn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giúp</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thính</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giả</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thấy</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bộ</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khung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xương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bài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giảng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mà</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không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cần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phải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lột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bỏ</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phần</a:t>
            </a:r>
            <a:r>
              <a:rPr lang="en-US" sz="4000" b="1">
                <a:solidFill>
                  <a:schemeClr val="bg1"/>
                </a:solidFill>
                <a:latin typeface="Times New Roman" panose="02020603050405020304" pitchFamily="18" charset="0"/>
                <a:cs typeface="Times New Roman" panose="02020603050405020304" pitchFamily="18" charset="0"/>
              </a:rPr>
              <a:t> da </a:t>
            </a:r>
            <a:r>
              <a:rPr lang="en-US" sz="4000" b="1" err="1">
                <a:solidFill>
                  <a:schemeClr val="bg1"/>
                </a:solidFill>
                <a:latin typeface="Times New Roman" panose="02020603050405020304" pitchFamily="18" charset="0"/>
                <a:cs typeface="Times New Roman" panose="02020603050405020304" pitchFamily="18" charset="0"/>
              </a:rPr>
              <a:t>thịt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đi</a:t>
            </a:r>
            <a:r>
              <a:rPr lang="en-US" sz="4000" b="1">
                <a:solidFill>
                  <a:schemeClr val="bg1"/>
                </a:solidFill>
                <a:latin typeface="Times New Roman" panose="02020603050405020304" pitchFamily="18" charset="0"/>
                <a:cs typeface="Times New Roman" panose="02020603050405020304" pitchFamily="18" charset="0"/>
              </a:rPr>
              <a:t>?</a:t>
            </a:r>
            <a:endParaRPr lang="en-US" sz="4000">
              <a:solidFill>
                <a:schemeClr val="bg1"/>
              </a:solidFill>
            </a:endParaRPr>
          </a:p>
        </p:txBody>
      </p:sp>
      <p:pic>
        <p:nvPicPr>
          <p:cNvPr id="8" name="Picture 7" descr="Text&#10;&#10;Description automatically generated with medium confidence">
            <a:extLst>
              <a:ext uri="{FF2B5EF4-FFF2-40B4-BE49-F238E27FC236}">
                <a16:creationId xmlns:a16="http://schemas.microsoft.com/office/drawing/2014/main" id="{97745E67-C9FF-4F78-9AED-5F12DE6CDC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09270" y="1605718"/>
            <a:ext cx="4071040" cy="4887157"/>
          </a:xfrm>
          <a:prstGeom prst="rect">
            <a:avLst/>
          </a:prstGeom>
        </p:spPr>
      </p:pic>
    </p:spTree>
    <p:extLst>
      <p:ext uri="{BB962C8B-B14F-4D97-AF65-F5344CB8AC3E}">
        <p14:creationId xmlns:p14="http://schemas.microsoft.com/office/powerpoint/2010/main" val="26160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1905000" y="304800"/>
            <a:ext cx="8305800" cy="1066800"/>
          </a:xfrm>
          <a:solidFill>
            <a:schemeClr val="accent2"/>
          </a:solidFill>
        </p:spPr>
        <p:txBody>
          <a:bodyPr/>
          <a:lstStyle/>
          <a:p>
            <a:pPr eaLnBrk="1" hangingPunct="1"/>
            <a:r>
              <a:rPr lang="en-US" sz="2800" b="1">
                <a:solidFill>
                  <a:schemeClr val="accent2"/>
                </a:solidFill>
              </a:rPr>
              <a:t>Don</a:t>
            </a:r>
            <a:r>
              <a:rPr lang="fr-FR" altLang="ja-JP" sz="2800" b="1">
                <a:solidFill>
                  <a:schemeClr val="accent2"/>
                </a:solidFill>
              </a:rPr>
              <a:t>'</a:t>
            </a:r>
            <a:r>
              <a:rPr lang="en-US" sz="2800" b="1">
                <a:solidFill>
                  <a:schemeClr val="accent2"/>
                </a:solidFill>
              </a:rPr>
              <a:t>t Announce It</a:t>
            </a:r>
            <a:endParaRPr lang="en-US" sz="2800" b="1">
              <a:solidFill>
                <a:schemeClr val="bg1"/>
              </a:solidFill>
            </a:endParaRPr>
          </a:p>
        </p:txBody>
      </p:sp>
      <p:pic>
        <p:nvPicPr>
          <p:cNvPr id="43011" name="Picture 4" descr="ConclusionDesired"/>
          <p:cNvPicPr>
            <a:picLocks noChangeAspect="1" noChangeArrowheads="1"/>
          </p:cNvPicPr>
          <p:nvPr/>
        </p:nvPicPr>
        <p:blipFill>
          <a:blip r:embed="rId3">
            <a:extLst>
              <a:ext uri="{28A0092B-C50C-407E-A947-70E740481C1C}">
                <a14:useLocalDpi xmlns:a14="http://schemas.microsoft.com/office/drawing/2010/main" val="0"/>
              </a:ext>
            </a:extLst>
          </a:blip>
          <a:srcRect l="32578" t="7913" r="12976" b="36398"/>
          <a:stretch>
            <a:fillRect/>
          </a:stretch>
        </p:blipFill>
        <p:spPr bwMode="auto">
          <a:xfrm rot="549576">
            <a:off x="826556" y="-196811"/>
            <a:ext cx="53721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3"/>
          <p:cNvSpPr txBox="1">
            <a:spLocks noChangeArrowheads="1"/>
          </p:cNvSpPr>
          <p:nvPr/>
        </p:nvSpPr>
        <p:spPr bwMode="auto">
          <a:xfrm>
            <a:off x="4167802" y="304799"/>
            <a:ext cx="6042998" cy="1066800"/>
          </a:xfrm>
          <a:prstGeom prst="rect">
            <a:avLst/>
          </a:prstGeom>
          <a:solidFill>
            <a:schemeClr val="bg1"/>
          </a:solidFill>
          <a:ln w="38100">
            <a:solidFill>
              <a:schemeClr val="tx1"/>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endParaRPr lang="en-US" sz="1000" b="1" i="1"/>
          </a:p>
          <a:p>
            <a:pPr algn="ctr" eaLnBrk="1" hangingPunct="1">
              <a:spcBef>
                <a:spcPct val="20000"/>
              </a:spcBef>
            </a:pPr>
            <a:r>
              <a:rPr lang="en-US" sz="3200" b="1" i="1" err="1"/>
              <a:t>Và</a:t>
            </a:r>
            <a:r>
              <a:rPr lang="en-US" sz="3200" b="1" i="1"/>
              <a:t> </a:t>
            </a:r>
            <a:r>
              <a:rPr lang="en-US" sz="3200" b="1" i="1" err="1"/>
              <a:t>trong</a:t>
            </a:r>
            <a:r>
              <a:rPr lang="en-US" sz="3200" b="1" i="1"/>
              <a:t> </a:t>
            </a:r>
            <a:r>
              <a:rPr lang="en-US" sz="3200" b="1" i="1" err="1"/>
              <a:t>phần</a:t>
            </a:r>
            <a:r>
              <a:rPr lang="en-US" sz="3200" b="1" i="1"/>
              <a:t> </a:t>
            </a:r>
            <a:r>
              <a:rPr lang="en-US" sz="3200" b="1" i="1" err="1"/>
              <a:t>kết</a:t>
            </a:r>
            <a:r>
              <a:rPr lang="en-US" sz="3200" b="1" i="1"/>
              <a:t> </a:t>
            </a:r>
            <a:r>
              <a:rPr lang="en-US" sz="3200" b="1" i="1" err="1"/>
              <a:t>luận</a:t>
            </a:r>
            <a:r>
              <a:rPr lang="en-US" sz="3200" b="1" i="1"/>
              <a:t>...</a:t>
            </a:r>
          </a:p>
        </p:txBody>
      </p:sp>
      <p:sp>
        <p:nvSpPr>
          <p:cNvPr id="8" name="Rectangle 3"/>
          <p:cNvSpPr txBox="1">
            <a:spLocks noChangeArrowheads="1"/>
          </p:cNvSpPr>
          <p:nvPr/>
        </p:nvSpPr>
        <p:spPr bwMode="auto">
          <a:xfrm rot="577569">
            <a:off x="5183188" y="4052889"/>
            <a:ext cx="2055812" cy="7334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a:t>Close it down brother</a:t>
            </a:r>
          </a:p>
        </p:txBody>
      </p:sp>
      <p:sp>
        <p:nvSpPr>
          <p:cNvPr id="9" name="Rectangle 3"/>
          <p:cNvSpPr txBox="1">
            <a:spLocks noChangeArrowheads="1"/>
          </p:cNvSpPr>
          <p:nvPr/>
        </p:nvSpPr>
        <p:spPr bwMode="auto">
          <a:xfrm rot="577569">
            <a:off x="3535364" y="3760789"/>
            <a:ext cx="890587"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a:t>Yeah!</a:t>
            </a:r>
          </a:p>
        </p:txBody>
      </p:sp>
      <p:sp>
        <p:nvSpPr>
          <p:cNvPr id="10" name="Rectangle 3"/>
          <p:cNvSpPr txBox="1">
            <a:spLocks noChangeArrowheads="1"/>
          </p:cNvSpPr>
          <p:nvPr/>
        </p:nvSpPr>
        <p:spPr bwMode="auto">
          <a:xfrm rot="577569">
            <a:off x="4371975" y="3736976"/>
            <a:ext cx="990600"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a:t>Amen!</a:t>
            </a:r>
          </a:p>
        </p:txBody>
      </p:sp>
      <p:sp>
        <p:nvSpPr>
          <p:cNvPr id="7" name="Rectangle 3"/>
          <p:cNvSpPr txBox="1">
            <a:spLocks noChangeArrowheads="1"/>
          </p:cNvSpPr>
          <p:nvPr/>
        </p:nvSpPr>
        <p:spPr bwMode="auto">
          <a:xfrm rot="577569">
            <a:off x="2317751" y="3441701"/>
            <a:ext cx="1370013" cy="4667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a:t>All right!</a:t>
            </a:r>
          </a:p>
        </p:txBody>
      </p:sp>
      <p:sp>
        <p:nvSpPr>
          <p:cNvPr id="6" name="Thought Bubble: Cloud 5">
            <a:extLst>
              <a:ext uri="{FF2B5EF4-FFF2-40B4-BE49-F238E27FC236}">
                <a16:creationId xmlns:a16="http://schemas.microsoft.com/office/drawing/2014/main" id="{FCEDF3D2-D2C9-405F-B600-9569D4D7B65A}"/>
              </a:ext>
            </a:extLst>
          </p:cNvPr>
          <p:cNvSpPr/>
          <p:nvPr/>
        </p:nvSpPr>
        <p:spPr>
          <a:xfrm>
            <a:off x="7123176" y="2084831"/>
            <a:ext cx="5068824" cy="1934855"/>
          </a:xfrm>
          <a:prstGeom prst="cloudCallout">
            <a:avLst>
              <a:gd name="adj1" fmla="val -67381"/>
              <a:gd name="adj2" fmla="val -1862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9F81D3-BC3D-4E5D-89E8-3235E5ECC83F}"/>
              </a:ext>
            </a:extLst>
          </p:cNvPr>
          <p:cNvSpPr txBox="1"/>
          <p:nvPr/>
        </p:nvSpPr>
        <p:spPr>
          <a:xfrm>
            <a:off x="7534546" y="2351782"/>
            <a:ext cx="4572000" cy="1077218"/>
          </a:xfrm>
          <a:prstGeom prst="rect">
            <a:avLst/>
          </a:prstGeom>
          <a:noFill/>
        </p:spPr>
        <p:txBody>
          <a:bodyPr wrap="square" rtlCol="0">
            <a:spAutoFit/>
          </a:bodyPr>
          <a:lstStyle/>
          <a:p>
            <a:r>
              <a:rPr lang="en-US" sz="3200" b="1" err="1">
                <a:latin typeface="Times New Roman" panose="02020603050405020304" pitchFamily="18" charset="0"/>
                <a:cs typeface="Times New Roman" panose="02020603050405020304" pitchFamily="18" charset="0"/>
              </a:rPr>
              <a:t>Tôi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cảm</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thấy</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một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bài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giảng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khác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đang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bắt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đầu</a:t>
            </a:r>
            <a:r>
              <a:rPr lang="en-US" sz="32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428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4" descr="MSSConviction"/>
          <p:cNvPicPr>
            <a:picLocks noChangeAspect="1" noChangeArrowheads="1"/>
          </p:cNvPicPr>
          <p:nvPr/>
        </p:nvPicPr>
        <p:blipFill>
          <a:blip r:embed="rId3">
            <a:extLst>
              <a:ext uri="{28A0092B-C50C-407E-A947-70E740481C1C}">
                <a14:useLocalDpi xmlns:a14="http://schemas.microsoft.com/office/drawing/2010/main" val="0"/>
              </a:ext>
            </a:extLst>
          </a:blip>
          <a:srcRect l="13861" t="39798" r="54135" b="36543"/>
          <a:stretch>
            <a:fillRect/>
          </a:stretch>
        </p:blipFill>
        <p:spPr bwMode="auto">
          <a:xfrm rot="822437">
            <a:off x="1873250" y="96838"/>
            <a:ext cx="59753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42" name="Rectangle 2"/>
          <p:cNvSpPr>
            <a:spLocks noGrp="1" noChangeArrowheads="1"/>
          </p:cNvSpPr>
          <p:nvPr>
            <p:ph type="ctrTitle"/>
          </p:nvPr>
        </p:nvSpPr>
        <p:spPr>
          <a:xfrm>
            <a:off x="1348193" y="5562600"/>
            <a:ext cx="9625781" cy="1295400"/>
          </a:xfrm>
          <a:solidFill>
            <a:schemeClr val="accent2"/>
          </a:solidFill>
        </p:spPr>
        <p:txBody>
          <a:bodyPr>
            <a:noAutofit/>
          </a:bodyPr>
          <a:lstStyle/>
          <a:p>
            <a:pPr eaLnBrk="1" hangingPunct="1"/>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Ghi</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xuống</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bài</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giảng</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không</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hẳn</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sẽ</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làm</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bạn</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giảng</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thiếu</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hấp</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000" b="1" err="1">
                <a:solidFill>
                  <a:schemeClr val="bg1"/>
                </a:solidFill>
                <a:latin typeface="Times New Roman" panose="02020603050405020304" pitchFamily="18" charset="0"/>
                <a:ea typeface="ＭＳ Ｐゴシック" pitchFamily="34" charset="-128"/>
                <a:cs typeface="Times New Roman" panose="02020603050405020304" pitchFamily="18" charset="0"/>
              </a:rPr>
              <a:t>dẫn</a:t>
            </a:r>
            <a:r>
              <a:rPr lang="en-US" sz="4000" b="1">
                <a:solidFill>
                  <a:schemeClr val="bg1"/>
                </a:solidFill>
                <a:latin typeface="Times New Roman" panose="02020603050405020304" pitchFamily="18" charset="0"/>
                <a:ea typeface="ＭＳ Ｐゴシック" pitchFamily="34" charset="-128"/>
                <a:cs typeface="Times New Roman" panose="02020603050405020304" pitchFamily="18" charset="0"/>
              </a:rPr>
              <a:t>.</a:t>
            </a:r>
            <a:endParaRPr lang="en-US" sz="400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290246" name="AutoShape 6"/>
          <p:cNvSpPr>
            <a:spLocks noChangeArrowheads="1"/>
          </p:cNvSpPr>
          <p:nvPr/>
        </p:nvSpPr>
        <p:spPr bwMode="auto">
          <a:xfrm>
            <a:off x="3862137" y="81827"/>
            <a:ext cx="8329863" cy="2438400"/>
          </a:xfrm>
          <a:prstGeom prst="wedgeRoundRectCallout">
            <a:avLst>
              <a:gd name="adj1" fmla="val -63972"/>
              <a:gd name="adj2" fmla="val 95325"/>
              <a:gd name="adj3" fmla="val 16667"/>
            </a:avLst>
          </a:prstGeom>
          <a:solidFill>
            <a:schemeClr val="accent1"/>
          </a:solidFill>
          <a:ln w="9525">
            <a:solidFill>
              <a:schemeClr val="tx1"/>
            </a:solidFill>
            <a:miter lim="800000"/>
            <a:headEnd/>
            <a:tailEnd/>
          </a:ln>
        </p:spPr>
        <p:txBody>
          <a:bodyPr wrap="none" anchor="ctr"/>
          <a:lstStyle/>
          <a:p>
            <a:pPr algn="ctr"/>
            <a:r>
              <a:rPr lang="en-US" sz="3600" b="1" err="1">
                <a:solidFill>
                  <a:schemeClr val="bg1"/>
                </a:solidFill>
                <a:latin typeface="Times New Roman" panose="02020603050405020304" pitchFamily="18" charset="0"/>
                <a:cs typeface="Times New Roman" panose="02020603050405020304" pitchFamily="18" charset="0"/>
              </a:rPr>
              <a:t>Rất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vui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khi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được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nghe</a:t>
            </a:r>
            <a:r>
              <a:rPr lang="en-US" sz="3600" b="1">
                <a:solidFill>
                  <a:schemeClr val="bg1"/>
                </a:solidFill>
                <a:latin typeface="Times New Roman" panose="02020603050405020304" pitchFamily="18" charset="0"/>
                <a:cs typeface="Times New Roman" panose="02020603050405020304" pitchFamily="18" charset="0"/>
              </a:rPr>
              <a:t> </a:t>
            </a:r>
            <a:br>
              <a:rPr lang="en-US" sz="3600" b="1">
                <a:solidFill>
                  <a:schemeClr val="bg1"/>
                </a:solidFill>
                <a:latin typeface="Times New Roman" panose="02020603050405020304" pitchFamily="18" charset="0"/>
                <a:cs typeface="Times New Roman" panose="02020603050405020304" pitchFamily="18" charset="0"/>
              </a:rPr>
            </a:br>
            <a:r>
              <a:rPr lang="en-US" sz="3600" b="1" err="1">
                <a:solidFill>
                  <a:schemeClr val="bg1"/>
                </a:solidFill>
                <a:latin typeface="Times New Roman" panose="02020603050405020304" pitchFamily="18" charset="0"/>
                <a:cs typeface="Times New Roman" panose="02020603050405020304" pitchFamily="18" charset="0"/>
              </a:rPr>
              <a:t>một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theo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kiểu</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cổ</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điển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nhưng</a:t>
            </a:r>
            <a:endParaRPr lang="en-US" sz="3600" b="1">
              <a:solidFill>
                <a:schemeClr val="bg1"/>
              </a:solidFill>
              <a:latin typeface="Times New Roman" panose="02020603050405020304" pitchFamily="18" charset="0"/>
              <a:cs typeface="Times New Roman" panose="02020603050405020304" pitchFamily="18" charset="0"/>
            </a:endParaRPr>
          </a:p>
          <a:p>
            <a:pPr algn="ctr"/>
            <a:r>
              <a:rPr lang="en-US" sz="3600" b="1" err="1">
                <a:solidFill>
                  <a:schemeClr val="bg1"/>
                </a:solidFill>
                <a:latin typeface="Times New Roman" panose="02020603050405020304" pitchFamily="18" charset="0"/>
                <a:cs typeface="Times New Roman" panose="02020603050405020304" pitchFamily="18" charset="0"/>
              </a:rPr>
              <a:t>rất</a:t>
            </a:r>
            <a:r>
              <a:rPr lang="en-US" sz="3600" b="1">
                <a:solidFill>
                  <a:schemeClr val="bg1"/>
                </a:solidFill>
                <a:latin typeface="Times New Roman" panose="02020603050405020304" pitchFamily="18" charset="0"/>
                <a:cs typeface="Times New Roman" panose="02020603050405020304" pitchFamily="18" charset="0"/>
              </a:rPr>
              <a:t> hay, </a:t>
            </a:r>
            <a:r>
              <a:rPr lang="en-US" sz="3600" b="1" err="1">
                <a:solidFill>
                  <a:schemeClr val="bg1"/>
                </a:solidFill>
                <a:latin typeface="Times New Roman" panose="02020603050405020304" pitchFamily="18" charset="0"/>
                <a:cs typeface="Times New Roman" panose="02020603050405020304" pitchFamily="18" charset="0"/>
              </a:rPr>
              <a:t>thưa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Mục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sư</a:t>
            </a:r>
            <a:r>
              <a:rPr lang="en-US" sz="3600" b="1">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385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BDDACF71-C8D9-C648-8212-A8F6D3CA8D27}"/>
              </a:ext>
            </a:extLst>
          </p:cNvPr>
          <p:cNvSpPr>
            <a:spLocks noGrp="1" noChangeArrowheads="1"/>
          </p:cNvSpPr>
          <p:nvPr>
            <p:ph type="title"/>
          </p:nvPr>
        </p:nvSpPr>
        <p:spPr>
          <a:xfrm>
            <a:off x="1524000" y="-609600"/>
            <a:ext cx="1905000" cy="792163"/>
          </a:xfrm>
          <a:noFill/>
        </p:spPr>
        <p:txBody>
          <a:bodyPr/>
          <a:lstStyle/>
          <a:p>
            <a:pPr eaLnBrk="1" hangingPunct="1"/>
            <a:r>
              <a:rPr lang="en-US" altLang="en-US" b="1">
                <a:solidFill>
                  <a:schemeClr val="tx1"/>
                </a:solidFill>
                <a:ea typeface="ＭＳ Ｐゴシック" panose="020B0600070205080204" pitchFamily="34" charset="-128"/>
              </a:rPr>
              <a:t>Black</a:t>
            </a:r>
            <a:endParaRPr lang="en-US" altLang="en-US">
              <a:solidFill>
                <a:schemeClr val="bg1"/>
              </a:solidFill>
              <a:ea typeface="ＭＳ Ｐゴシック" panose="020B0600070205080204" pitchFamily="34" charset="-128"/>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1524000" y="6172200"/>
            <a:ext cx="9144000" cy="685800"/>
          </a:xfrm>
        </p:spPr>
        <p:txBody>
          <a:bodyPr/>
          <a:lstStyle/>
          <a:p>
            <a:pPr eaLnBrk="1" hangingPunct="1"/>
            <a:r>
              <a:rPr lang="en-US" sz="2800" b="1" dirty="0" err="1"/>
              <a:t>Tân</a:t>
            </a:r>
            <a:r>
              <a:rPr lang="en-US" sz="2800" b="1" dirty="0"/>
              <a:t> </a:t>
            </a:r>
            <a:r>
              <a:rPr lang="en-US" sz="2800" b="1" dirty="0" err="1"/>
              <a:t>Ước</a:t>
            </a:r>
            <a:r>
              <a:rPr lang="en-US" sz="2800" b="1" dirty="0"/>
              <a:t> </a:t>
            </a:r>
            <a:r>
              <a:rPr lang="en-US" sz="2800" b="1" dirty="0" err="1"/>
              <a:t>Lược</a:t>
            </a:r>
            <a:r>
              <a:rPr lang="en-US" sz="2800" b="1" dirty="0"/>
              <a:t> </a:t>
            </a:r>
            <a:r>
              <a:rPr lang="en-US" sz="2800" b="1" dirty="0" err="1"/>
              <a:t>Khảo</a:t>
            </a:r>
            <a:r>
              <a:rPr lang="en-US" sz="2800" b="1" dirty="0"/>
              <a:t>—</a:t>
            </a:r>
            <a:r>
              <a:rPr lang="en-US" sz="2800" b="1" dirty="0" err="1">
                <a:latin typeface="Arial" charset="0"/>
                <a:ea typeface="ＭＳ Ｐゴシック" charset="0"/>
                <a:cs typeface="ＭＳ Ｐゴシック" charset="0"/>
              </a:rPr>
              <a:t>BibleStudyDownloads.org</a:t>
            </a:r>
            <a:endParaRPr lang="en-US" sz="110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1524000" y="6"/>
            <a:ext cx="9144000" cy="636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Tải</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Về</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Tài</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Liệu</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Nghiên</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Cứu</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Kinh</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Thánh</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479829" y="636983"/>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1223" y="2222340"/>
            <a:ext cx="6153212" cy="3483594"/>
          </a:xfrm>
          <a:prstGeom prst="rect">
            <a:avLst/>
          </a:prstGeom>
        </p:spPr>
      </p:pic>
    </p:spTree>
    <p:extLst>
      <p:ext uri="{BB962C8B-B14F-4D97-AF65-F5344CB8AC3E}">
        <p14:creationId xmlns:p14="http://schemas.microsoft.com/office/powerpoint/2010/main" val="36685085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305823" y="445512"/>
            <a:ext cx="6164827" cy="1807305"/>
          </a:xfrm>
        </p:spPr>
        <p:txBody>
          <a:bodyPr vert="horz" lIns="91440" tIns="45720" rIns="91440" bIns="45720" rtlCol="0" anchor="ctr">
            <a:noAutofit/>
          </a:bodyPr>
          <a:lstStyle/>
          <a:p>
            <a:pPr algn="ctr"/>
            <a:r>
              <a:rPr lang="en-US" b="1">
                <a:solidFill>
                  <a:schemeClr val="bg1"/>
                </a:solidFill>
                <a:latin typeface="Times New Roman" panose="02020603050405020304" pitchFamily="18" charset="0"/>
                <a:cs typeface="Times New Roman" panose="02020603050405020304" pitchFamily="18" charset="0"/>
              </a:rPr>
              <a:t>NHỮNG LỢI THẾ CỦA GIẢNG GIẢI KINH </a:t>
            </a:r>
          </a:p>
        </p:txBody>
      </p:sp>
      <p:sp>
        <p:nvSpPr>
          <p:cNvPr id="3" name="TextBox 2">
            <a:extLst>
              <a:ext uri="{FF2B5EF4-FFF2-40B4-BE49-F238E27FC236}">
                <a16:creationId xmlns:a16="http://schemas.microsoft.com/office/drawing/2014/main" id="{FF10D753-9C85-4DF7-975A-0E1C8D34A5B7}"/>
              </a:ext>
            </a:extLst>
          </p:cNvPr>
          <p:cNvSpPr txBox="1"/>
          <p:nvPr/>
        </p:nvSpPr>
        <p:spPr>
          <a:xfrm>
            <a:off x="235974" y="3288890"/>
            <a:ext cx="6862250" cy="3383215"/>
          </a:xfrm>
          <a:prstGeom prst="rect">
            <a:avLst/>
          </a:prstGeom>
        </p:spPr>
        <p:txBody>
          <a:bodyPr vert="horz" lIns="91440" tIns="45720" rIns="91440" bIns="45720" rtlCol="0">
            <a:noAutofit/>
          </a:bodyPr>
          <a:lstStyle/>
          <a:p>
            <a:pPr>
              <a:lnSpc>
                <a:spcPct val="90000"/>
              </a:lnSpc>
              <a:spcAft>
                <a:spcPts val="600"/>
              </a:spcAft>
            </a:pPr>
            <a:r>
              <a:rPr lang="en-US" sz="3600" b="1" u="sng" dirty="0" err="1">
                <a:solidFill>
                  <a:schemeClr val="bg1"/>
                </a:solidFill>
                <a:effectLst/>
                <a:latin typeface="Times New Roman" panose="02020603050405020304" pitchFamily="18" charset="0"/>
                <a:ea typeface="Times New Roman" panose="02020603050405020304" pitchFamily="18" charset="0"/>
              </a:rPr>
              <a:t>Cân</a:t>
            </a:r>
            <a:r>
              <a:rPr lang="en-US" sz="3600" b="1" u="sng" dirty="0">
                <a:solidFill>
                  <a:schemeClr val="bg1"/>
                </a:solidFill>
                <a:effectLst/>
                <a:latin typeface="Times New Roman" panose="02020603050405020304" pitchFamily="18" charset="0"/>
                <a:ea typeface="Times New Roman" panose="02020603050405020304" pitchFamily="18" charset="0"/>
              </a:rPr>
              <a:t> </a:t>
            </a:r>
            <a:r>
              <a:rPr lang="en-US" sz="3600" b="1" u="sng" dirty="0" err="1">
                <a:solidFill>
                  <a:schemeClr val="bg1"/>
                </a:solidFill>
                <a:effectLst/>
                <a:latin typeface="Times New Roman" panose="02020603050405020304" pitchFamily="18" charset="0"/>
                <a:ea typeface="Times New Roman" panose="02020603050405020304" pitchFamily="18" charset="0"/>
              </a:rPr>
              <a:t>Bằng</a:t>
            </a:r>
            <a:r>
              <a:rPr lang="en-US" sz="3600" b="1" u="sng" dirty="0">
                <a:solidFill>
                  <a:schemeClr val="bg1"/>
                </a:solidFill>
                <a:effectLst/>
                <a:latin typeface="Times New Roman" panose="02020603050405020304" pitchFamily="18" charset="0"/>
                <a:ea typeface="Times New Roman" panose="02020603050405020304" pitchFamily="18" charset="0"/>
              </a:rPr>
              <a:t> </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Chúng</a:t>
            </a:r>
            <a:r>
              <a:rPr lang="en-US" sz="3600" b="1" dirty="0">
                <a:solidFill>
                  <a:schemeClr val="bg1"/>
                </a:solidFill>
                <a:effectLst/>
                <a:latin typeface="Times New Roman" panose="02020603050405020304" pitchFamily="18" charset="0"/>
                <a:ea typeface="Times New Roman" panose="02020603050405020304" pitchFamily="18" charset="0"/>
              </a:rPr>
              <a:t> ta </a:t>
            </a:r>
            <a:r>
              <a:rPr lang="en-US" sz="3600" b="1" dirty="0" err="1">
                <a:solidFill>
                  <a:schemeClr val="bg1"/>
                </a:solidFill>
                <a:effectLst/>
                <a:latin typeface="Times New Roman" panose="02020603050405020304" pitchFamily="18" charset="0"/>
                <a:ea typeface="Times New Roman" panose="02020603050405020304" pitchFamily="18" charset="0"/>
              </a:rPr>
              <a:t>giảng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một</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chê</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độ</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dinh</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dưỡng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cân</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bằng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hơn</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cho</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các</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bài</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giảng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khi</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chúng</a:t>
            </a:r>
            <a:r>
              <a:rPr lang="en-US" sz="3600" b="1" dirty="0">
                <a:solidFill>
                  <a:schemeClr val="bg1"/>
                </a:solidFill>
                <a:effectLst/>
                <a:latin typeface="Times New Roman" panose="02020603050405020304" pitchFamily="18" charset="0"/>
                <a:ea typeface="Times New Roman" panose="02020603050405020304" pitchFamily="18" charset="0"/>
              </a:rPr>
              <a:t> ta </a:t>
            </a:r>
            <a:r>
              <a:rPr lang="en-US" sz="3600" b="1" dirty="0" err="1">
                <a:solidFill>
                  <a:schemeClr val="bg1"/>
                </a:solidFill>
                <a:effectLst/>
                <a:latin typeface="Times New Roman" panose="02020603050405020304" pitchFamily="18" charset="0"/>
                <a:ea typeface="Times New Roman" panose="02020603050405020304" pitchFamily="18" charset="0"/>
              </a:rPr>
              <a:t>giảng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loạt</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bài</a:t>
            </a:r>
            <a:r>
              <a:rPr lang="en-US" sz="3600" b="1" dirty="0">
                <a:solidFill>
                  <a:schemeClr val="bg1"/>
                </a:solidFill>
                <a:effectLst/>
                <a:latin typeface="Times New Roman" panose="02020603050405020304" pitchFamily="18" charset="0"/>
                <a:ea typeface="Times New Roman" panose="02020603050405020304" pitchFamily="18" charset="0"/>
              </a:rPr>
              <a:t> qua </a:t>
            </a:r>
            <a:r>
              <a:rPr lang="en-US" sz="3600" b="1" dirty="0" err="1">
                <a:solidFill>
                  <a:schemeClr val="bg1"/>
                </a:solidFill>
                <a:effectLst/>
                <a:latin typeface="Times New Roman" panose="02020603050405020304" pitchFamily="18" charset="0"/>
                <a:ea typeface="Times New Roman" panose="02020603050405020304" pitchFamily="18" charset="0"/>
              </a:rPr>
              <a:t>toàn</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bô</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các</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sách</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trong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Kinh</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Thánh</a:t>
            </a:r>
            <a:r>
              <a:rPr lang="en-US" sz="3600" b="1" dirty="0">
                <a:solidFill>
                  <a:schemeClr val="bg1"/>
                </a:solidFill>
                <a:effectLst/>
                <a:latin typeface="Times New Roman" panose="02020603050405020304" pitchFamily="18" charset="0"/>
                <a:ea typeface="Times New Roman" panose="02020603050405020304" pitchFamily="18" charset="0"/>
              </a:rPr>
              <a:t>.</a:t>
            </a:r>
          </a:p>
          <a:p>
            <a:pPr>
              <a:lnSpc>
                <a:spcPct val="90000"/>
              </a:lnSpc>
              <a:spcAft>
                <a:spcPts val="600"/>
              </a:spcAft>
            </a:pPr>
            <a:endParaRPr lang="en-US" sz="1400" b="1" dirty="0">
              <a:solidFill>
                <a:schemeClr val="bg1"/>
              </a:solidFill>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664271" y="10"/>
            <a:ext cx="552772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7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6164826" cy="1807305"/>
          </a:xfrm>
        </p:spPr>
        <p:txBody>
          <a:bodyPr vert="horz" lIns="91440" tIns="45720" rIns="91440" bIns="45720" rtlCol="0" anchor="ctr">
            <a:noAutofit/>
          </a:bodyPr>
          <a:lstStyle/>
          <a:p>
            <a:pPr algn="ctr"/>
            <a:r>
              <a:rPr lang="en-US" b="1">
                <a:solidFill>
                  <a:schemeClr val="bg1"/>
                </a:solidFill>
                <a:latin typeface="Times New Roman" panose="02020603050405020304" pitchFamily="18" charset="0"/>
                <a:cs typeface="Times New Roman" panose="02020603050405020304" pitchFamily="18" charset="0"/>
              </a:rPr>
              <a:t>NHỮNG LỢI THẾ CỦA GIẢNG GIẢI KINH </a:t>
            </a:r>
          </a:p>
        </p:txBody>
      </p:sp>
      <p:sp>
        <p:nvSpPr>
          <p:cNvPr id="3" name="TextBox 2">
            <a:extLst>
              <a:ext uri="{FF2B5EF4-FFF2-40B4-BE49-F238E27FC236}">
                <a16:creationId xmlns:a16="http://schemas.microsoft.com/office/drawing/2014/main" id="{FF10D753-9C85-4DF7-975A-0E1C8D34A5B7}"/>
              </a:ext>
            </a:extLst>
          </p:cNvPr>
          <p:cNvSpPr txBox="1"/>
          <p:nvPr/>
        </p:nvSpPr>
        <p:spPr>
          <a:xfrm>
            <a:off x="235974" y="2622620"/>
            <a:ext cx="6164826" cy="4235379"/>
          </a:xfrm>
          <a:prstGeom prst="rect">
            <a:avLst/>
          </a:prstGeom>
        </p:spPr>
        <p:txBody>
          <a:bodyPr vert="horz" lIns="91440" tIns="45720" rIns="91440" bIns="45720" rtlCol="0">
            <a:noAutofit/>
          </a:bodyPr>
          <a:lstStyle/>
          <a:p>
            <a:pPr>
              <a:lnSpc>
                <a:spcPct val="90000"/>
              </a:lnSpc>
              <a:spcAft>
                <a:spcPts val="600"/>
              </a:spcAft>
            </a:pPr>
            <a:endParaRPr lang="en-US" sz="3600" b="1" dirty="0">
              <a:solidFill>
                <a:schemeClr val="bg1"/>
              </a:solidFill>
            </a:endParaRPr>
          </a:p>
          <a:p>
            <a:pPr>
              <a:lnSpc>
                <a:spcPct val="90000"/>
              </a:lnSpc>
              <a:spcAft>
                <a:spcPts val="600"/>
              </a:spcAft>
            </a:pPr>
            <a:r>
              <a:rPr lang="vi-VN" sz="3600" b="1" u="sng" dirty="0">
                <a:solidFill>
                  <a:schemeClr val="bg1"/>
                </a:solidFill>
                <a:effectLst/>
                <a:latin typeface="Times New Roman" panose="02020603050405020304" pitchFamily="18" charset="0"/>
                <a:ea typeface="Times New Roman" panose="02020603050405020304" pitchFamily="18" charset="0"/>
              </a:rPr>
              <a:t>Làm Mẫu </a:t>
            </a:r>
            <a:r>
              <a:rPr lang="vi-VN" sz="3600" b="1" dirty="0">
                <a:solidFill>
                  <a:schemeClr val="bg1"/>
                </a:solidFill>
                <a:effectLst/>
                <a:latin typeface="Times New Roman" panose="02020603050405020304" pitchFamily="18" charset="0"/>
                <a:ea typeface="Times New Roman" panose="02020603050405020304" pitchFamily="18" charset="0"/>
              </a:rPr>
              <a:t>- Giảng qua một sách trong Kinh Thánh </a:t>
            </a:r>
            <a:br>
              <a:rPr lang="vi-VN" sz="3600" b="1" dirty="0">
                <a:solidFill>
                  <a:schemeClr val="bg1"/>
                </a:solidFill>
                <a:effectLst/>
                <a:latin typeface="Times New Roman" panose="02020603050405020304" pitchFamily="18" charset="0"/>
                <a:ea typeface="Times New Roman" panose="02020603050405020304" pitchFamily="18" charset="0"/>
              </a:rPr>
            </a:br>
            <a:r>
              <a:rPr lang="vi-VN" sz="3600" b="1" dirty="0">
                <a:solidFill>
                  <a:schemeClr val="bg1"/>
                </a:solidFill>
                <a:effectLst/>
                <a:latin typeface="Times New Roman" panose="02020603050405020304" pitchFamily="18" charset="0"/>
                <a:ea typeface="Times New Roman" panose="02020603050405020304" pitchFamily="18" charset="0"/>
              </a:rPr>
              <a:t>làm gương cho việc nghiên cứu Kinh Thánh có hệ thống.</a:t>
            </a:r>
            <a:endParaRPr lang="en-US" sz="3600" b="1" dirty="0">
              <a:solidFill>
                <a:schemeClr val="bg1"/>
              </a:solidFill>
              <a:effectLst/>
              <a:latin typeface="Times New Roman" panose="02020603050405020304" pitchFamily="18" charset="0"/>
              <a:ea typeface="Times New Roman" panose="02020603050405020304" pitchFamily="18" charset="0"/>
            </a:endParaRP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47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6164826" cy="1891378"/>
          </a:xfrm>
        </p:spPr>
        <p:txBody>
          <a:bodyPr vert="horz" lIns="91440" tIns="45720" rIns="91440" bIns="45720" rtlCol="0" anchor="ctr">
            <a:noAutofit/>
          </a:bodyPr>
          <a:lstStyle/>
          <a:p>
            <a:pPr algn="ctr"/>
            <a:r>
              <a:rPr lang="en-US" b="1">
                <a:solidFill>
                  <a:schemeClr val="bg1"/>
                </a:solidFill>
                <a:latin typeface="Times New Roman" panose="02020603050405020304" pitchFamily="18" charset="0"/>
                <a:cs typeface="Times New Roman" panose="02020603050405020304" pitchFamily="18" charset="0"/>
              </a:rPr>
              <a:t>NHỮNG LỢI THẾ CỦA GIẢNG GIẢI KINH </a:t>
            </a: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2816942"/>
            <a:ext cx="6395939" cy="3427447"/>
          </a:xfrm>
          <a:prstGeom prst="rect">
            <a:avLst/>
          </a:prstGeom>
        </p:spPr>
        <p:txBody>
          <a:bodyPr vert="horz" lIns="91440" tIns="45720" rIns="91440" bIns="45720" rtlCol="0">
            <a:noAutofit/>
          </a:bodyPr>
          <a:lstStyle/>
          <a:p>
            <a:pPr>
              <a:lnSpc>
                <a:spcPct val="90000"/>
              </a:lnSpc>
              <a:spcAft>
                <a:spcPts val="600"/>
              </a:spcAft>
            </a:pPr>
            <a:r>
              <a:rPr lang="vi-VN" sz="3600" b="1" u="sng" dirty="0">
                <a:solidFill>
                  <a:schemeClr val="bg1"/>
                </a:solidFill>
                <a:effectLst/>
                <a:latin typeface="Times New Roman" panose="02020603050405020304" pitchFamily="18" charset="0"/>
                <a:ea typeface="Times New Roman" panose="02020603050405020304" pitchFamily="18" charset="0"/>
              </a:rPr>
              <a:t>Tiết Kiệm Thời Gian </a:t>
            </a:r>
            <a:r>
              <a:rPr lang="vi-VN" sz="3600" b="1" dirty="0">
                <a:solidFill>
                  <a:schemeClr val="bg1"/>
                </a:solidFill>
                <a:effectLst/>
                <a:latin typeface="Times New Roman" panose="02020603050405020304" pitchFamily="18" charset="0"/>
                <a:ea typeface="Times New Roman" panose="02020603050405020304" pitchFamily="18" charset="0"/>
              </a:rPr>
              <a:t>- Giảng hết một sách trong Kinh Thánh tiết kiệm thời gian cho người giảng </a:t>
            </a:r>
            <a:r>
              <a:rPr lang="en-US" sz="3600" b="1" dirty="0" err="1">
                <a:solidFill>
                  <a:schemeClr val="bg1"/>
                </a:solidFill>
                <a:effectLst/>
                <a:latin typeface="Times New Roman" panose="02020603050405020304" pitchFamily="18" charset="0"/>
                <a:ea typeface="Times New Roman" panose="02020603050405020304" pitchFamily="18" charset="0"/>
              </a:rPr>
              <a:t>vì</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người</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giảng</a:t>
            </a:r>
            <a:r>
              <a:rPr lang="vi-VN" sz="3600" b="1" dirty="0">
                <a:solidFill>
                  <a:schemeClr val="bg1"/>
                </a:solidFill>
                <a:effectLst/>
                <a:latin typeface="Times New Roman" panose="02020603050405020304" pitchFamily="18" charset="0"/>
                <a:ea typeface="Times New Roman" panose="02020603050405020304" pitchFamily="18" charset="0"/>
              </a:rPr>
              <a:t> không phải cung cấp thông tin bối cảnh cho mỗi bài giảng.</a:t>
            </a:r>
            <a:endParaRPr lang="en-US" sz="3600" b="1" dirty="0">
              <a:solidFill>
                <a:schemeClr val="bg1"/>
              </a:solidFill>
              <a:effectLst/>
              <a:latin typeface="Times New Roman" panose="02020603050405020304" pitchFamily="18" charset="0"/>
              <a:ea typeface="Times New Roman" panose="02020603050405020304" pitchFamily="18" charset="0"/>
            </a:endParaRPr>
          </a:p>
          <a:p>
            <a:pPr>
              <a:lnSpc>
                <a:spcPct val="90000"/>
              </a:lnSpc>
              <a:spcAft>
                <a:spcPts val="60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73" r="24396" b="1"/>
          <a:stretch/>
        </p:blipFill>
        <p:spPr bwMode="auto">
          <a:xfrm>
            <a:off x="6631912" y="10"/>
            <a:ext cx="556008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92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BB69-9EEB-4775-8F78-ED77E0F19C06}"/>
              </a:ext>
            </a:extLst>
          </p:cNvPr>
          <p:cNvSpPr>
            <a:spLocks noGrp="1"/>
          </p:cNvSpPr>
          <p:nvPr>
            <p:ph type="title"/>
          </p:nvPr>
        </p:nvSpPr>
        <p:spPr>
          <a:solidFill>
            <a:schemeClr val="bg2">
              <a:lumMod val="90000"/>
            </a:schemeClr>
          </a:solidFill>
        </p:spPr>
        <p:txBody>
          <a:bodyPr>
            <a:normAutofit/>
          </a:bodyPr>
          <a:lstStyle/>
          <a:p>
            <a:pPr algn="ctr"/>
            <a:r>
              <a:rPr lang="en-US" sz="6000" b="1">
                <a:effectLst/>
                <a:latin typeface="Times New Roman" panose="02020603050405020304" pitchFamily="18" charset="0"/>
                <a:ea typeface="Calibri" panose="020F0502020204030204" pitchFamily="34" charset="0"/>
              </a:rPr>
              <a:t>1 </a:t>
            </a:r>
            <a:r>
              <a:rPr lang="en-US" sz="6000" b="1" err="1">
                <a:effectLst/>
                <a:latin typeface="Times New Roman" panose="02020603050405020304" pitchFamily="18" charset="0"/>
                <a:ea typeface="Calibri" panose="020F0502020204030204" pitchFamily="34" charset="0"/>
              </a:rPr>
              <a:t>Cô-rinh-tô</a:t>
            </a:r>
            <a:r>
              <a:rPr lang="en-US" sz="6000" b="1">
                <a:effectLst/>
                <a:latin typeface="Times New Roman" panose="02020603050405020304" pitchFamily="18" charset="0"/>
                <a:ea typeface="Calibri" panose="020F0502020204030204" pitchFamily="34" charset="0"/>
              </a:rPr>
              <a:t> 2:1-5</a:t>
            </a:r>
            <a:endParaRPr lang="en-US" sz="6000"/>
          </a:p>
        </p:txBody>
      </p:sp>
      <p:pic>
        <p:nvPicPr>
          <p:cNvPr id="4" name="Picture 3" descr="A person reading a book&#10;&#10;Description automatically generated with low confidence">
            <a:extLst>
              <a:ext uri="{FF2B5EF4-FFF2-40B4-BE49-F238E27FC236}">
                <a16:creationId xmlns:a16="http://schemas.microsoft.com/office/drawing/2014/main" id="{260E3FA9-5EE5-4171-90C7-5A11B81AB0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2547103"/>
            <a:ext cx="4556234" cy="2773253"/>
          </a:xfrm>
          <a:prstGeom prst="rect">
            <a:avLst/>
          </a:prstGeom>
        </p:spPr>
      </p:pic>
      <p:pic>
        <p:nvPicPr>
          <p:cNvPr id="7" name="Picture 6" descr="Two people holding a baby&#10;&#10;Description automatically generated with low confidence">
            <a:extLst>
              <a:ext uri="{FF2B5EF4-FFF2-40B4-BE49-F238E27FC236}">
                <a16:creationId xmlns:a16="http://schemas.microsoft.com/office/drawing/2014/main" id="{B0B3F9DB-7F86-40F5-B2F0-F715B9D28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693" y="2547103"/>
            <a:ext cx="4239078" cy="2720405"/>
          </a:xfrm>
          <a:prstGeom prst="rect">
            <a:avLst/>
          </a:prstGeom>
        </p:spPr>
      </p:pic>
      <p:pic>
        <p:nvPicPr>
          <p:cNvPr id="9" name="Picture 8" descr="A person wearing a white robe&#10;&#10;Description automatically generated with medium confidence">
            <a:extLst>
              <a:ext uri="{FF2B5EF4-FFF2-40B4-BE49-F238E27FC236}">
                <a16:creationId xmlns:a16="http://schemas.microsoft.com/office/drawing/2014/main" id="{2CA2133E-AF86-4C0A-ACD7-A8A956BC2A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737" y="1778280"/>
            <a:ext cx="3045262" cy="4310897"/>
          </a:xfrm>
          <a:prstGeom prst="rect">
            <a:avLst/>
          </a:prstGeom>
        </p:spPr>
      </p:pic>
      <p:sp>
        <p:nvSpPr>
          <p:cNvPr id="10" name="Arrow: Right 9">
            <a:extLst>
              <a:ext uri="{FF2B5EF4-FFF2-40B4-BE49-F238E27FC236}">
                <a16:creationId xmlns:a16="http://schemas.microsoft.com/office/drawing/2014/main" id="{ED34EF0E-EAA9-4E6E-939C-7822D9F7B5F8}"/>
              </a:ext>
            </a:extLst>
          </p:cNvPr>
          <p:cNvSpPr/>
          <p:nvPr/>
        </p:nvSpPr>
        <p:spPr>
          <a:xfrm>
            <a:off x="8177157" y="3429000"/>
            <a:ext cx="1939159" cy="86456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76BAFA0-3116-45B8-8B0B-F1102A667E59}"/>
              </a:ext>
            </a:extLst>
          </p:cNvPr>
          <p:cNvSpPr/>
          <p:nvPr/>
        </p:nvSpPr>
        <p:spPr>
          <a:xfrm>
            <a:off x="3826621" y="3308216"/>
            <a:ext cx="1939159" cy="86456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4664A0-25C5-41F8-9AC5-8318AB27413C}"/>
              </a:ext>
            </a:extLst>
          </p:cNvPr>
          <p:cNvSpPr txBox="1"/>
          <p:nvPr/>
        </p:nvSpPr>
        <p:spPr>
          <a:xfrm>
            <a:off x="2697217" y="5674678"/>
            <a:ext cx="3718035" cy="707886"/>
          </a:xfrm>
          <a:prstGeom prst="rect">
            <a:avLst/>
          </a:prstGeom>
          <a:solidFill>
            <a:schemeClr val="bg2"/>
          </a:solidFill>
        </p:spPr>
        <p:txBody>
          <a:bodyPr wrap="square" rtlCol="0">
            <a:spAutoFit/>
          </a:bodyPr>
          <a:lstStyle/>
          <a:p>
            <a:r>
              <a:rPr lang="en-US" sz="4000" b="1" dirty="0">
                <a:latin typeface="Times New Roman" panose="02020603050405020304" pitchFamily="18" charset="0"/>
                <a:cs typeface="Times New Roman" panose="02020603050405020304" pitchFamily="18" charset="0"/>
              </a:rPr>
              <a:t>Lu-ca 24:25-26</a:t>
            </a:r>
          </a:p>
        </p:txBody>
      </p:sp>
    </p:spTree>
    <p:extLst>
      <p:ext uri="{BB962C8B-B14F-4D97-AF65-F5344CB8AC3E}">
        <p14:creationId xmlns:p14="http://schemas.microsoft.com/office/powerpoint/2010/main" val="27483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6275358" cy="1807305"/>
          </a:xfrm>
        </p:spPr>
        <p:txBody>
          <a:bodyPr vert="horz" lIns="91440" tIns="45720" rIns="91440" bIns="45720" rtlCol="0" anchor="ctr">
            <a:noAutofit/>
          </a:bodyPr>
          <a:lstStyle/>
          <a:p>
            <a:pPr algn="ctr"/>
            <a:r>
              <a:rPr lang="en-US" b="1">
                <a:solidFill>
                  <a:schemeClr val="bg1"/>
                </a:solidFill>
                <a:latin typeface="Times New Roman" panose="02020603050405020304" pitchFamily="18" charset="0"/>
                <a:cs typeface="Times New Roman" panose="02020603050405020304" pitchFamily="18" charset="0"/>
              </a:rPr>
              <a:t>NHỮNG LỢI THẾ CỦA GIẢNG GIẢI KINH </a:t>
            </a: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2723103"/>
            <a:ext cx="6446181" cy="4134896"/>
          </a:xfrm>
          <a:prstGeom prst="rect">
            <a:avLst/>
          </a:prstGeom>
        </p:spPr>
        <p:txBody>
          <a:bodyPr vert="horz" lIns="91440" tIns="45720" rIns="91440" bIns="45720" rtlCol="0">
            <a:noAutofit/>
          </a:bodyPr>
          <a:lstStyle/>
          <a:p>
            <a:pPr>
              <a:lnSpc>
                <a:spcPct val="90000"/>
              </a:lnSpc>
              <a:spcAft>
                <a:spcPts val="600"/>
              </a:spcAft>
            </a:pPr>
            <a:r>
              <a:rPr lang="en-US" sz="3600" b="1" u="sng" dirty="0" err="1">
                <a:solidFill>
                  <a:schemeClr val="bg1"/>
                </a:solidFill>
                <a:effectLst/>
                <a:latin typeface="Times New Roman" panose="02020603050405020304" pitchFamily="18" charset="0"/>
                <a:ea typeface="Times New Roman" panose="02020603050405020304" pitchFamily="18" charset="0"/>
              </a:rPr>
              <a:t>Gây</a:t>
            </a:r>
            <a:r>
              <a:rPr lang="en-US" sz="3600" b="1" u="sng" dirty="0">
                <a:solidFill>
                  <a:schemeClr val="bg1"/>
                </a:solidFill>
                <a:effectLst/>
                <a:latin typeface="Times New Roman" panose="02020603050405020304" pitchFamily="18" charset="0"/>
                <a:ea typeface="Times New Roman" panose="02020603050405020304" pitchFamily="18" charset="0"/>
              </a:rPr>
              <a:t> </a:t>
            </a:r>
            <a:r>
              <a:rPr lang="en-US" sz="3600" b="1" u="sng" dirty="0" err="1">
                <a:solidFill>
                  <a:schemeClr val="bg1"/>
                </a:solidFill>
                <a:effectLst/>
                <a:latin typeface="Times New Roman" panose="02020603050405020304" pitchFamily="18" charset="0"/>
                <a:ea typeface="Times New Roman" panose="02020603050405020304" pitchFamily="18" charset="0"/>
              </a:rPr>
              <a:t>dựng</a:t>
            </a:r>
            <a:r>
              <a:rPr lang="vi-VN" sz="3600" b="1" u="sng" dirty="0">
                <a:solidFill>
                  <a:schemeClr val="bg1"/>
                </a:solidFill>
                <a:effectLst/>
                <a:latin typeface="Times New Roman" panose="02020603050405020304" pitchFamily="18" charset="0"/>
                <a:ea typeface="Times New Roman" panose="02020603050405020304" pitchFamily="18" charset="0"/>
              </a:rPr>
              <a:t> người giảng </a:t>
            </a:r>
            <a:r>
              <a:rPr lang="vi-VN"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Giảng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giải</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kinh</a:t>
            </a:r>
            <a:r>
              <a:rPr lang="en-US" sz="3600" b="1" dirty="0">
                <a:solidFill>
                  <a:schemeClr val="bg1"/>
                </a:solidFill>
                <a:effectLst/>
                <a:latin typeface="Times New Roman" panose="02020603050405020304" pitchFamily="18" charset="0"/>
                <a:ea typeface="Times New Roman" panose="02020603050405020304" pitchFamily="18" charset="0"/>
              </a:rPr>
              <a:t> </a:t>
            </a:r>
            <a:r>
              <a:rPr lang="vi-VN" sz="3600" b="1" dirty="0">
                <a:solidFill>
                  <a:schemeClr val="bg1"/>
                </a:solidFill>
                <a:effectLst/>
                <a:latin typeface="Times New Roman" panose="02020603050405020304" pitchFamily="18" charset="0"/>
                <a:ea typeface="Times New Roman" panose="02020603050405020304" pitchFamily="18" charset="0"/>
              </a:rPr>
              <a:t>giữ cho người  giảng luôn cảnh giác về những lĩnh vực nhất định mà mình có thể cần phát triển thêm.</a:t>
            </a:r>
            <a:endParaRPr lang="en-US" sz="3600" b="1" dirty="0">
              <a:solidFill>
                <a:schemeClr val="bg1"/>
              </a:solidFill>
              <a:effectLst/>
              <a:latin typeface="Times New Roman" panose="02020603050405020304" pitchFamily="18" charset="0"/>
              <a:ea typeface="Times New Roman" panose="02020603050405020304" pitchFamily="18" charset="0"/>
            </a:endParaRPr>
          </a:p>
          <a:p>
            <a:pPr>
              <a:lnSpc>
                <a:spcPct val="90000"/>
              </a:lnSpc>
              <a:spcAft>
                <a:spcPts val="60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56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6174874" cy="1807305"/>
          </a:xfrm>
        </p:spPr>
        <p:txBody>
          <a:bodyPr vert="horz" lIns="91440" tIns="45720" rIns="91440" bIns="45720" rtlCol="0" anchor="ctr">
            <a:noAutofit/>
          </a:bodyPr>
          <a:lstStyle/>
          <a:p>
            <a:pPr algn="ctr"/>
            <a:r>
              <a:rPr lang="en-US" b="1">
                <a:solidFill>
                  <a:schemeClr val="bg1"/>
                </a:solidFill>
                <a:latin typeface="Times New Roman" panose="02020603050405020304" pitchFamily="18" charset="0"/>
                <a:cs typeface="Times New Roman" panose="02020603050405020304" pitchFamily="18" charset="0"/>
              </a:rPr>
              <a:t>NHỮNG LỢI THẾ CỦA GIẢNG GIẢI KINH </a:t>
            </a: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3156155"/>
            <a:ext cx="6356555" cy="3701844"/>
          </a:xfrm>
          <a:prstGeom prst="rect">
            <a:avLst/>
          </a:prstGeom>
        </p:spPr>
        <p:txBody>
          <a:bodyPr vert="horz" lIns="91440" tIns="45720" rIns="91440" bIns="45720" rtlCol="0">
            <a:noAutofit/>
          </a:bodyPr>
          <a:lstStyle/>
          <a:p>
            <a:pPr>
              <a:lnSpc>
                <a:spcPct val="90000"/>
              </a:lnSpc>
              <a:spcAft>
                <a:spcPts val="600"/>
              </a:spcAft>
            </a:pPr>
            <a:r>
              <a:rPr lang="vi-VN" sz="3600" b="1" u="sng" dirty="0">
                <a:solidFill>
                  <a:schemeClr val="bg1"/>
                </a:solidFill>
                <a:effectLst/>
                <a:latin typeface="Times New Roman" panose="02020603050405020304" pitchFamily="18" charset="0"/>
                <a:ea typeface="Times New Roman" panose="02020603050405020304" pitchFamily="18" charset="0"/>
              </a:rPr>
              <a:t>Chuẩn bị hội thánh </a:t>
            </a:r>
            <a:r>
              <a:rPr lang="vi-VN"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Giảng</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giải</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kinh</a:t>
            </a:r>
            <a:r>
              <a:rPr lang="en-US" sz="3600" b="1" dirty="0">
                <a:solidFill>
                  <a:schemeClr val="bg1"/>
                </a:solidFill>
                <a:effectLst/>
                <a:latin typeface="Times New Roman" panose="02020603050405020304" pitchFamily="18" charset="0"/>
                <a:ea typeface="Times New Roman" panose="02020603050405020304" pitchFamily="18" charset="0"/>
              </a:rPr>
              <a:t> </a:t>
            </a:r>
            <a:r>
              <a:rPr lang="vi-VN" sz="3600" b="1" dirty="0">
                <a:solidFill>
                  <a:schemeClr val="bg1"/>
                </a:solidFill>
                <a:effectLst/>
                <a:latin typeface="Times New Roman" panose="02020603050405020304" pitchFamily="18" charset="0"/>
                <a:ea typeface="Times New Roman" panose="02020603050405020304" pitchFamily="18" charset="0"/>
              </a:rPr>
              <a:t>chuẩn bị hội chúng cho bài giảng của tuần tới. Họ biết những câu nào sẽ được giảng vào tuần tới và họ sẽ đến với tư thế sẵn sàng học</a:t>
            </a:r>
            <a:r>
              <a:rPr lang="en-US" sz="3600" b="1" dirty="0">
                <a:solidFill>
                  <a:schemeClr val="bg1"/>
                </a:solidFill>
                <a:effectLst/>
                <a:latin typeface="Times New Roman" panose="02020603050405020304" pitchFamily="18" charset="0"/>
                <a:ea typeface="Times New Roman" panose="02020603050405020304" pitchFamily="18" charset="0"/>
              </a:rPr>
              <a:t>.</a:t>
            </a: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98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6174874" cy="1807305"/>
          </a:xfrm>
        </p:spPr>
        <p:txBody>
          <a:bodyPr vert="horz" lIns="91440" tIns="45720" rIns="91440" bIns="45720" rtlCol="0" anchor="ctr">
            <a:noAutofit/>
          </a:bodyPr>
          <a:lstStyle/>
          <a:p>
            <a:pPr algn="ctr"/>
            <a:r>
              <a:rPr lang="en-US" b="1">
                <a:solidFill>
                  <a:schemeClr val="bg1"/>
                </a:solidFill>
                <a:latin typeface="Times New Roman" panose="02020603050405020304" pitchFamily="18" charset="0"/>
                <a:cs typeface="Times New Roman" panose="02020603050405020304" pitchFamily="18" charset="0"/>
              </a:rPr>
              <a:t>NHỮNG LỢI THẾ CỦA GIẢNG GIẢI KINH </a:t>
            </a: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3156155"/>
            <a:ext cx="6356555" cy="3701844"/>
          </a:xfrm>
          <a:prstGeom prst="rect">
            <a:avLst/>
          </a:prstGeom>
        </p:spPr>
        <p:txBody>
          <a:bodyPr vert="horz" lIns="91440" tIns="45720" rIns="91440" bIns="45720" rtlCol="0">
            <a:noAutofit/>
          </a:bodyPr>
          <a:lstStyle/>
          <a:p>
            <a:pPr>
              <a:lnSpc>
                <a:spcPct val="90000"/>
              </a:lnSpc>
              <a:spcAft>
                <a:spcPts val="600"/>
              </a:spcAft>
            </a:pPr>
            <a:r>
              <a:rPr lang="vi-VN" sz="3600" b="1" u="sng" dirty="0">
                <a:solidFill>
                  <a:schemeClr val="bg1"/>
                </a:solidFill>
                <a:effectLst/>
                <a:latin typeface="Times New Roman" panose="02020603050405020304" pitchFamily="18" charset="0"/>
                <a:ea typeface="Times New Roman" panose="02020603050405020304" pitchFamily="18" charset="0"/>
              </a:rPr>
              <a:t>Sự bảo vệ </a:t>
            </a:r>
            <a:r>
              <a:rPr lang="vi-VN" sz="3600" b="1" dirty="0">
                <a:solidFill>
                  <a:schemeClr val="bg1"/>
                </a:solidFill>
                <a:effectLst/>
                <a:latin typeface="Times New Roman" panose="02020603050405020304" pitchFamily="18" charset="0"/>
                <a:ea typeface="Times New Roman" panose="02020603050405020304" pitchFamily="18" charset="0"/>
              </a:rPr>
              <a:t>- </a:t>
            </a:r>
            <a:r>
              <a:rPr lang="en-US" sz="3600" b="1" dirty="0">
                <a:solidFill>
                  <a:schemeClr val="bg1"/>
                </a:solidFill>
                <a:latin typeface="Times New Roman" panose="02020603050405020304" pitchFamily="18" charset="0"/>
                <a:ea typeface="Times New Roman" panose="02020603050405020304" pitchFamily="18" charset="0"/>
              </a:rPr>
              <a:t>M</a:t>
            </a:r>
            <a:r>
              <a:rPr lang="vi-VN" sz="3600" b="1" dirty="0" err="1">
                <a:solidFill>
                  <a:schemeClr val="bg1"/>
                </a:solidFill>
                <a:effectLst/>
                <a:latin typeface="Times New Roman" panose="02020603050405020304" pitchFamily="18" charset="0"/>
                <a:ea typeface="Times New Roman" panose="02020603050405020304" pitchFamily="18" charset="0"/>
              </a:rPr>
              <a:t>ọi</a:t>
            </a:r>
            <a:r>
              <a:rPr lang="vi-VN" sz="3600" b="1" dirty="0">
                <a:solidFill>
                  <a:schemeClr val="bg1"/>
                </a:solidFill>
                <a:effectLst/>
                <a:latin typeface="Times New Roman" panose="02020603050405020304" pitchFamily="18" charset="0"/>
                <a:ea typeface="Times New Roman" panose="02020603050405020304" pitchFamily="18" charset="0"/>
              </a:rPr>
              <a:t> người không thể buộc tội chúng tôi hướng thông điệp của chúng tôi tới họ hoặc các cá nhân khác</a:t>
            </a:r>
            <a:r>
              <a:rPr lang="en-US" sz="3600" b="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8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2" name="Picture 2" descr="Bibles"/>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6934201" y="3087688"/>
            <a:ext cx="3548063"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descr="Bible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286000" y="3657601"/>
            <a:ext cx="32004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8"/>
          <p:cNvSpPr txBox="1">
            <a:spLocks noChangeArrowheads="1"/>
          </p:cNvSpPr>
          <p:nvPr/>
        </p:nvSpPr>
        <p:spPr bwMode="auto">
          <a:xfrm>
            <a:off x="1343025" y="2349500"/>
            <a:ext cx="1600200" cy="13843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a:solidFill>
                  <a:schemeClr val="bg1"/>
                </a:solidFill>
                <a:ea typeface="Osaka" charset="-128"/>
              </a:rPr>
              <a:t>Bài giảng 2008</a:t>
            </a:r>
          </a:p>
        </p:txBody>
      </p:sp>
      <p:sp>
        <p:nvSpPr>
          <p:cNvPr id="122889" name="AutoShape 9"/>
          <p:cNvSpPr>
            <a:spLocks noChangeArrowheads="1"/>
          </p:cNvSpPr>
          <p:nvPr/>
        </p:nvSpPr>
        <p:spPr bwMode="auto">
          <a:xfrm>
            <a:off x="2895600" y="4495800"/>
            <a:ext cx="304800" cy="228600"/>
          </a:xfrm>
          <a:prstGeom prst="wedgeRectCallout">
            <a:avLst>
              <a:gd name="adj1" fmla="val -204690"/>
              <a:gd name="adj2" fmla="val -443750"/>
            </a:avLst>
          </a:prstGeom>
          <a:solidFill>
            <a:srgbClr val="06FD07"/>
          </a:solidFill>
          <a:ln w="9525">
            <a:solidFill>
              <a:schemeClr val="tx1"/>
            </a:solidFill>
            <a:miter lim="800000"/>
            <a:headEnd/>
            <a:tailEnd/>
          </a:ln>
        </p:spPr>
        <p:txBody>
          <a:bodyPr wrap="none" anchor="ctr"/>
          <a:lstStyle/>
          <a:p>
            <a:pPr algn="ctr"/>
            <a:endParaRPr lang="en-US"/>
          </a:p>
        </p:txBody>
      </p:sp>
      <p:sp>
        <p:nvSpPr>
          <p:cNvPr id="122890" name="Text Box 10"/>
          <p:cNvSpPr txBox="1">
            <a:spLocks noChangeArrowheads="1"/>
          </p:cNvSpPr>
          <p:nvPr/>
        </p:nvSpPr>
        <p:spPr bwMode="auto">
          <a:xfrm>
            <a:off x="4872038" y="2276475"/>
            <a:ext cx="1600200" cy="1385888"/>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a:solidFill>
                  <a:schemeClr val="bg1"/>
                </a:solidFill>
                <a:ea typeface="Osaka" charset="-128"/>
              </a:rPr>
              <a:t>Bài giảng 2009 </a:t>
            </a:r>
          </a:p>
        </p:txBody>
      </p:sp>
      <p:sp>
        <p:nvSpPr>
          <p:cNvPr id="122891" name="AutoShape 11"/>
          <p:cNvSpPr>
            <a:spLocks noChangeArrowheads="1"/>
          </p:cNvSpPr>
          <p:nvPr/>
        </p:nvSpPr>
        <p:spPr bwMode="auto">
          <a:xfrm>
            <a:off x="4724400" y="4724400"/>
            <a:ext cx="304800" cy="228600"/>
          </a:xfrm>
          <a:prstGeom prst="wedgeRectCallout">
            <a:avLst>
              <a:gd name="adj1" fmla="val 99481"/>
              <a:gd name="adj2" fmla="val -493750"/>
            </a:avLst>
          </a:prstGeom>
          <a:solidFill>
            <a:srgbClr val="06FD07"/>
          </a:solidFill>
          <a:ln w="9525">
            <a:solidFill>
              <a:schemeClr val="tx1"/>
            </a:solidFill>
            <a:miter lim="800000"/>
            <a:headEnd/>
            <a:tailEnd/>
          </a:ln>
        </p:spPr>
        <p:txBody>
          <a:bodyPr wrap="none" anchor="ctr"/>
          <a:lstStyle/>
          <a:p>
            <a:pPr algn="ctr"/>
            <a:endParaRPr lang="en-US"/>
          </a:p>
        </p:txBody>
      </p:sp>
      <p:sp>
        <p:nvSpPr>
          <p:cNvPr id="122892" name="Text Box 12"/>
          <p:cNvSpPr txBox="1">
            <a:spLocks noChangeArrowheads="1"/>
          </p:cNvSpPr>
          <p:nvPr/>
        </p:nvSpPr>
        <p:spPr bwMode="auto">
          <a:xfrm>
            <a:off x="1200150" y="5013325"/>
            <a:ext cx="1600200" cy="13843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a:solidFill>
                  <a:schemeClr val="bg1"/>
                </a:solidFill>
                <a:ea typeface="Osaka" charset="-128"/>
              </a:rPr>
              <a:t>Bài giảng 2010</a:t>
            </a:r>
          </a:p>
        </p:txBody>
      </p:sp>
      <p:sp>
        <p:nvSpPr>
          <p:cNvPr id="122893" name="AutoShape 13"/>
          <p:cNvSpPr>
            <a:spLocks noChangeArrowheads="1"/>
          </p:cNvSpPr>
          <p:nvPr/>
        </p:nvSpPr>
        <p:spPr bwMode="auto">
          <a:xfrm>
            <a:off x="3581400" y="5410200"/>
            <a:ext cx="304800" cy="228600"/>
          </a:xfrm>
          <a:prstGeom prst="wedgeRectCallout">
            <a:avLst>
              <a:gd name="adj1" fmla="val -354690"/>
              <a:gd name="adj2" fmla="val -10417"/>
            </a:avLst>
          </a:prstGeom>
          <a:solidFill>
            <a:srgbClr val="06FD07"/>
          </a:solidFill>
          <a:ln w="9525">
            <a:solidFill>
              <a:schemeClr val="tx1"/>
            </a:solidFill>
            <a:miter lim="800000"/>
            <a:headEnd/>
            <a:tailEnd/>
          </a:ln>
        </p:spPr>
        <p:txBody>
          <a:bodyPr wrap="none" anchor="ctr"/>
          <a:lstStyle/>
          <a:p>
            <a:pPr algn="ctr"/>
            <a:endParaRPr lang="en-US"/>
          </a:p>
        </p:txBody>
      </p:sp>
      <p:sp>
        <p:nvSpPr>
          <p:cNvPr id="122894" name="Text Box 14"/>
          <p:cNvSpPr txBox="1">
            <a:spLocks noChangeArrowheads="1"/>
          </p:cNvSpPr>
          <p:nvPr/>
        </p:nvSpPr>
        <p:spPr bwMode="auto">
          <a:xfrm>
            <a:off x="1255713" y="3716339"/>
            <a:ext cx="1600201" cy="1385887"/>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a:solidFill>
                  <a:schemeClr val="bg1"/>
                </a:solidFill>
                <a:ea typeface="Osaka" charset="-128"/>
              </a:rPr>
              <a:t>Bài giảng 2011</a:t>
            </a:r>
          </a:p>
        </p:txBody>
      </p:sp>
      <p:sp>
        <p:nvSpPr>
          <p:cNvPr id="122895" name="AutoShape 15"/>
          <p:cNvSpPr>
            <a:spLocks noChangeArrowheads="1"/>
          </p:cNvSpPr>
          <p:nvPr/>
        </p:nvSpPr>
        <p:spPr bwMode="auto">
          <a:xfrm>
            <a:off x="3581400" y="4800600"/>
            <a:ext cx="304800" cy="228600"/>
          </a:xfrm>
          <a:prstGeom prst="wedgeRectCallout">
            <a:avLst>
              <a:gd name="adj1" fmla="val -354690"/>
              <a:gd name="adj2" fmla="val -82639"/>
            </a:avLst>
          </a:prstGeom>
          <a:solidFill>
            <a:srgbClr val="06FD07"/>
          </a:solidFill>
          <a:ln w="9525">
            <a:solidFill>
              <a:schemeClr val="tx1"/>
            </a:solidFill>
            <a:miter lim="800000"/>
            <a:headEnd/>
            <a:tailEnd/>
          </a:ln>
        </p:spPr>
        <p:txBody>
          <a:bodyPr wrap="none" anchor="ctr"/>
          <a:lstStyle/>
          <a:p>
            <a:pPr algn="ctr"/>
            <a:endParaRPr lang="en-US"/>
          </a:p>
        </p:txBody>
      </p:sp>
      <p:sp>
        <p:nvSpPr>
          <p:cNvPr id="122896" name="Text Box 16"/>
          <p:cNvSpPr txBox="1">
            <a:spLocks noChangeArrowheads="1"/>
          </p:cNvSpPr>
          <p:nvPr/>
        </p:nvSpPr>
        <p:spPr bwMode="auto">
          <a:xfrm>
            <a:off x="5287963" y="3789363"/>
            <a:ext cx="1600200" cy="13843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a:solidFill>
                  <a:schemeClr val="bg1"/>
                </a:solidFill>
                <a:ea typeface="Osaka" charset="-128"/>
              </a:rPr>
              <a:t>bài giảng 2012</a:t>
            </a:r>
          </a:p>
        </p:txBody>
      </p:sp>
      <p:sp>
        <p:nvSpPr>
          <p:cNvPr id="122897" name="AutoShape 17"/>
          <p:cNvSpPr>
            <a:spLocks noChangeArrowheads="1"/>
          </p:cNvSpPr>
          <p:nvPr/>
        </p:nvSpPr>
        <p:spPr bwMode="auto">
          <a:xfrm>
            <a:off x="4724400" y="5486400"/>
            <a:ext cx="304800" cy="228600"/>
          </a:xfrm>
          <a:prstGeom prst="wedgeRectCallout">
            <a:avLst>
              <a:gd name="adj1" fmla="val 128648"/>
              <a:gd name="adj2" fmla="val -360417"/>
            </a:avLst>
          </a:prstGeom>
          <a:solidFill>
            <a:srgbClr val="06FD07"/>
          </a:solidFill>
          <a:ln w="9525">
            <a:solidFill>
              <a:schemeClr val="tx1"/>
            </a:solidFill>
            <a:miter lim="800000"/>
            <a:headEnd/>
            <a:tailEnd/>
          </a:ln>
        </p:spPr>
        <p:txBody>
          <a:bodyPr wrap="none" anchor="ctr"/>
          <a:lstStyle/>
          <a:p>
            <a:pPr algn="ctr"/>
            <a:endParaRPr lang="en-US"/>
          </a:p>
        </p:txBody>
      </p:sp>
      <p:sp>
        <p:nvSpPr>
          <p:cNvPr id="122898" name="Text Box 18"/>
          <p:cNvSpPr txBox="1">
            <a:spLocks noChangeArrowheads="1"/>
          </p:cNvSpPr>
          <p:nvPr/>
        </p:nvSpPr>
        <p:spPr bwMode="auto">
          <a:xfrm>
            <a:off x="3575050" y="1981200"/>
            <a:ext cx="1600200" cy="13843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err="1">
                <a:solidFill>
                  <a:schemeClr val="bg1"/>
                </a:solidFill>
                <a:ea typeface="Osaka" charset="-128"/>
              </a:rPr>
              <a:t>Bài</a:t>
            </a:r>
            <a:r>
              <a:rPr lang="en-US" sz="2800" b="1">
                <a:solidFill>
                  <a:schemeClr val="bg1"/>
                </a:solidFill>
                <a:ea typeface="Osaka" charset="-128"/>
              </a:rPr>
              <a:t> </a:t>
            </a:r>
            <a:r>
              <a:rPr lang="en-US" sz="2800" b="1" err="1">
                <a:solidFill>
                  <a:schemeClr val="bg1"/>
                </a:solidFill>
                <a:ea typeface="Osaka" charset="-128"/>
              </a:rPr>
              <a:t>giảng</a:t>
            </a:r>
            <a:r>
              <a:rPr lang="en-US" sz="2800" b="1">
                <a:solidFill>
                  <a:schemeClr val="bg1"/>
                </a:solidFill>
                <a:ea typeface="Osaka" charset="-128"/>
              </a:rPr>
              <a:t> 2013</a:t>
            </a:r>
          </a:p>
        </p:txBody>
      </p:sp>
      <p:sp>
        <p:nvSpPr>
          <p:cNvPr id="122899" name="AutoShape 19"/>
          <p:cNvSpPr>
            <a:spLocks noChangeArrowheads="1"/>
          </p:cNvSpPr>
          <p:nvPr/>
        </p:nvSpPr>
        <p:spPr bwMode="auto">
          <a:xfrm>
            <a:off x="4038600" y="4572000"/>
            <a:ext cx="304800" cy="228600"/>
          </a:xfrm>
          <a:prstGeom prst="wedgeRectCallout">
            <a:avLst>
              <a:gd name="adj1" fmla="val 82815"/>
              <a:gd name="adj2" fmla="val -788194"/>
            </a:avLst>
          </a:prstGeom>
          <a:solidFill>
            <a:srgbClr val="06FD07"/>
          </a:solidFill>
          <a:ln w="9525">
            <a:solidFill>
              <a:schemeClr val="tx1"/>
            </a:solidFill>
            <a:miter lim="800000"/>
            <a:headEnd/>
            <a:tailEnd/>
          </a:ln>
        </p:spPr>
        <p:txBody>
          <a:bodyPr wrap="none" anchor="ctr"/>
          <a:lstStyle/>
          <a:p>
            <a:pPr algn="ctr"/>
            <a:endParaRPr lang="en-US"/>
          </a:p>
        </p:txBody>
      </p:sp>
      <p:sp>
        <p:nvSpPr>
          <p:cNvPr id="122900" name="AutoShape 20"/>
          <p:cNvSpPr>
            <a:spLocks noChangeArrowheads="1"/>
          </p:cNvSpPr>
          <p:nvPr/>
        </p:nvSpPr>
        <p:spPr bwMode="auto">
          <a:xfrm>
            <a:off x="3962400" y="5562600"/>
            <a:ext cx="304800" cy="228600"/>
          </a:xfrm>
          <a:prstGeom prst="wedgeRectCallout">
            <a:avLst>
              <a:gd name="adj1" fmla="val 11981"/>
              <a:gd name="adj2" fmla="val 167361"/>
            </a:avLst>
          </a:prstGeom>
          <a:solidFill>
            <a:srgbClr val="06FD07"/>
          </a:solidFill>
          <a:ln w="9525">
            <a:solidFill>
              <a:schemeClr val="tx1"/>
            </a:solidFill>
            <a:miter lim="800000"/>
            <a:headEnd/>
            <a:tailEnd/>
          </a:ln>
        </p:spPr>
        <p:txBody>
          <a:bodyPr wrap="none" anchor="ctr"/>
          <a:lstStyle/>
          <a:p>
            <a:pPr algn="ctr"/>
            <a:endParaRPr lang="en-US"/>
          </a:p>
        </p:txBody>
      </p:sp>
      <p:sp>
        <p:nvSpPr>
          <p:cNvPr id="122901" name="Text Box 21"/>
          <p:cNvSpPr txBox="1">
            <a:spLocks noChangeArrowheads="1"/>
          </p:cNvSpPr>
          <p:nvPr/>
        </p:nvSpPr>
        <p:spPr bwMode="auto">
          <a:xfrm>
            <a:off x="3975100" y="6003925"/>
            <a:ext cx="1905000" cy="954088"/>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a:solidFill>
                  <a:schemeClr val="bg1"/>
                </a:solidFill>
                <a:ea typeface="Osaka" charset="-128"/>
              </a:rPr>
              <a:t>bài giảng 2014</a:t>
            </a:r>
          </a:p>
        </p:txBody>
      </p:sp>
      <p:sp>
        <p:nvSpPr>
          <p:cNvPr id="122902" name="Text Box 22"/>
          <p:cNvSpPr txBox="1">
            <a:spLocks noChangeArrowheads="1"/>
          </p:cNvSpPr>
          <p:nvPr/>
        </p:nvSpPr>
        <p:spPr bwMode="auto">
          <a:xfrm>
            <a:off x="2514600" y="1981200"/>
            <a:ext cx="1600200" cy="13843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a:solidFill>
                  <a:schemeClr val="bg1"/>
                </a:solidFill>
                <a:ea typeface="Osaka" charset="-128"/>
              </a:rPr>
              <a:t>Bài giảng 2015</a:t>
            </a:r>
          </a:p>
        </p:txBody>
      </p:sp>
      <p:sp>
        <p:nvSpPr>
          <p:cNvPr id="122903" name="AutoShape 23"/>
          <p:cNvSpPr>
            <a:spLocks noChangeArrowheads="1"/>
          </p:cNvSpPr>
          <p:nvPr/>
        </p:nvSpPr>
        <p:spPr bwMode="auto">
          <a:xfrm>
            <a:off x="3505200" y="4572000"/>
            <a:ext cx="304800" cy="228600"/>
          </a:xfrm>
          <a:prstGeom prst="wedgeRectCallout">
            <a:avLst>
              <a:gd name="adj1" fmla="val -96356"/>
              <a:gd name="adj2" fmla="val -815972"/>
            </a:avLst>
          </a:prstGeom>
          <a:solidFill>
            <a:srgbClr val="06FD07"/>
          </a:solidFill>
          <a:ln w="9525">
            <a:solidFill>
              <a:schemeClr val="tx1"/>
            </a:solidFill>
            <a:miter lim="800000"/>
            <a:headEnd/>
            <a:tailEnd/>
          </a:ln>
        </p:spPr>
        <p:txBody>
          <a:bodyPr wrap="none" anchor="ctr"/>
          <a:lstStyle/>
          <a:p>
            <a:pPr algn="ctr"/>
            <a:endParaRPr lang="en-US"/>
          </a:p>
        </p:txBody>
      </p:sp>
      <p:sp>
        <p:nvSpPr>
          <p:cNvPr id="122904" name="AutoShape 24"/>
          <p:cNvSpPr>
            <a:spLocks noChangeArrowheads="1"/>
          </p:cNvSpPr>
          <p:nvPr/>
        </p:nvSpPr>
        <p:spPr bwMode="auto">
          <a:xfrm>
            <a:off x="4114800" y="5029200"/>
            <a:ext cx="304800" cy="228600"/>
          </a:xfrm>
          <a:prstGeom prst="wedgeRectCallout">
            <a:avLst>
              <a:gd name="adj1" fmla="val -413023"/>
              <a:gd name="adj2" fmla="val 500694"/>
            </a:avLst>
          </a:prstGeom>
          <a:solidFill>
            <a:srgbClr val="06FD07"/>
          </a:solidFill>
          <a:ln w="9525">
            <a:solidFill>
              <a:schemeClr val="tx1"/>
            </a:solidFill>
            <a:miter lim="800000"/>
            <a:headEnd/>
            <a:tailEnd/>
          </a:ln>
        </p:spPr>
        <p:txBody>
          <a:bodyPr wrap="none" anchor="ctr"/>
          <a:lstStyle/>
          <a:p>
            <a:pPr algn="ctr"/>
            <a:endParaRPr lang="en-US"/>
          </a:p>
        </p:txBody>
      </p:sp>
      <p:sp>
        <p:nvSpPr>
          <p:cNvPr id="122905" name="Text Box 25"/>
          <p:cNvSpPr txBox="1">
            <a:spLocks noChangeArrowheads="1"/>
          </p:cNvSpPr>
          <p:nvPr/>
        </p:nvSpPr>
        <p:spPr bwMode="auto">
          <a:xfrm>
            <a:off x="2170113" y="6021389"/>
            <a:ext cx="1981200" cy="954087"/>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a:solidFill>
                  <a:schemeClr val="bg1"/>
                </a:solidFill>
                <a:ea typeface="Osaka" charset="-128"/>
              </a:rPr>
              <a:t> Bài giảng 2016</a:t>
            </a:r>
          </a:p>
        </p:txBody>
      </p:sp>
      <p:sp>
        <p:nvSpPr>
          <p:cNvPr id="23576" name="Text Box 26"/>
          <p:cNvSpPr txBox="1">
            <a:spLocks noChangeArrowheads="1"/>
          </p:cNvSpPr>
          <p:nvPr/>
        </p:nvSpPr>
        <p:spPr bwMode="auto">
          <a:xfrm>
            <a:off x="2938464" y="4851400"/>
            <a:ext cx="1595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r>
              <a:rPr lang="en-US" sz="3200" b="1">
                <a:ea typeface="Osaka" pitchFamily="-128" charset="-128"/>
              </a:rPr>
              <a:t>Ga-la-</a:t>
            </a:r>
            <a:r>
              <a:rPr lang="en-US" sz="3200" b="1" err="1">
                <a:ea typeface="Osaka" pitchFamily="-128" charset="-128"/>
              </a:rPr>
              <a:t>ti</a:t>
            </a:r>
            <a:endParaRPr lang="en-US" sz="3200" b="1">
              <a:ea typeface="Osaka" pitchFamily="-128" charset="-128"/>
            </a:endParaRPr>
          </a:p>
        </p:txBody>
      </p:sp>
      <p:sp>
        <p:nvSpPr>
          <p:cNvPr id="122907" name="AutoShape 27"/>
          <p:cNvSpPr>
            <a:spLocks noChangeArrowheads="1"/>
          </p:cNvSpPr>
          <p:nvPr/>
        </p:nvSpPr>
        <p:spPr bwMode="auto">
          <a:xfrm>
            <a:off x="4267200" y="5486400"/>
            <a:ext cx="304800" cy="228600"/>
          </a:xfrm>
          <a:prstGeom prst="wedgeRectCallout">
            <a:avLst>
              <a:gd name="adj1" fmla="val 232815"/>
              <a:gd name="adj2" fmla="val 222917"/>
            </a:avLst>
          </a:prstGeom>
          <a:solidFill>
            <a:srgbClr val="06FD07"/>
          </a:solidFill>
          <a:ln w="9525">
            <a:solidFill>
              <a:schemeClr val="tx1"/>
            </a:solidFill>
            <a:miter lim="800000"/>
            <a:headEnd/>
            <a:tailEnd/>
          </a:ln>
        </p:spPr>
        <p:txBody>
          <a:bodyPr wrap="none" anchor="ctr"/>
          <a:lstStyle/>
          <a:p>
            <a:pPr algn="ctr"/>
            <a:endParaRPr lang="en-US"/>
          </a:p>
        </p:txBody>
      </p:sp>
      <p:sp>
        <p:nvSpPr>
          <p:cNvPr id="122908" name="Text Box 28"/>
          <p:cNvSpPr txBox="1">
            <a:spLocks noChangeArrowheads="1"/>
          </p:cNvSpPr>
          <p:nvPr/>
        </p:nvSpPr>
        <p:spPr bwMode="auto">
          <a:xfrm>
            <a:off x="5432425" y="5157788"/>
            <a:ext cx="1455738" cy="13843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2800" b="1">
                <a:solidFill>
                  <a:schemeClr val="bg1"/>
                </a:solidFill>
                <a:ea typeface="Osaka" charset="-128"/>
              </a:rPr>
              <a:t>bài </a:t>
            </a:r>
            <a:br>
              <a:rPr lang="en-US" sz="2800" b="1">
                <a:solidFill>
                  <a:schemeClr val="bg1"/>
                </a:solidFill>
                <a:ea typeface="Osaka" charset="-128"/>
              </a:rPr>
            </a:br>
            <a:r>
              <a:rPr lang="en-US" sz="2800" b="1">
                <a:solidFill>
                  <a:schemeClr val="bg1"/>
                </a:solidFill>
                <a:ea typeface="Osaka" charset="-128"/>
              </a:rPr>
              <a:t>giảng 2017</a:t>
            </a:r>
          </a:p>
        </p:txBody>
      </p:sp>
      <p:sp>
        <p:nvSpPr>
          <p:cNvPr id="122911" name="AutoShape 31"/>
          <p:cNvSpPr>
            <a:spLocks noChangeArrowheads="1"/>
          </p:cNvSpPr>
          <p:nvPr/>
        </p:nvSpPr>
        <p:spPr bwMode="auto">
          <a:xfrm>
            <a:off x="7848600" y="4498975"/>
            <a:ext cx="457200" cy="304800"/>
          </a:xfrm>
          <a:prstGeom prst="wedgeRectCallout">
            <a:avLst>
              <a:gd name="adj1" fmla="val -61458"/>
              <a:gd name="adj2" fmla="val -670315"/>
            </a:avLst>
          </a:prstGeom>
          <a:solidFill>
            <a:srgbClr val="06FD07"/>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defRPr/>
            </a:pPr>
            <a:endParaRPr lang="en-US">
              <a:ea typeface="ＭＳ Ｐゴシック" charset="0"/>
              <a:cs typeface="ＭＳ Ｐゴシック" charset="0"/>
            </a:endParaRPr>
          </a:p>
        </p:txBody>
      </p:sp>
      <p:sp>
        <p:nvSpPr>
          <p:cNvPr id="122914" name="AutoShape 34"/>
          <p:cNvSpPr>
            <a:spLocks noChangeArrowheads="1"/>
          </p:cNvSpPr>
          <p:nvPr/>
        </p:nvSpPr>
        <p:spPr bwMode="auto">
          <a:xfrm>
            <a:off x="7848600" y="4113213"/>
            <a:ext cx="457200" cy="304800"/>
          </a:xfrm>
          <a:prstGeom prst="wedgeRectCallout">
            <a:avLst>
              <a:gd name="adj1" fmla="val -55903"/>
              <a:gd name="adj2" fmla="val -678648"/>
            </a:avLst>
          </a:prstGeom>
          <a:solidFill>
            <a:srgbClr val="06FD07"/>
          </a:solidFill>
          <a:ln w="9525">
            <a:solidFill>
              <a:schemeClr val="tx1"/>
            </a:solidFill>
            <a:miter lim="800000"/>
            <a:headEnd/>
            <a:tailEnd/>
          </a:ln>
        </p:spPr>
        <p:txBody>
          <a:bodyPr wrap="none" anchor="ctr"/>
          <a:lstStyle/>
          <a:p>
            <a:pPr algn="ctr"/>
            <a:endParaRPr lang="en-US"/>
          </a:p>
        </p:txBody>
      </p:sp>
      <p:sp>
        <p:nvSpPr>
          <p:cNvPr id="122917" name="AutoShape 37"/>
          <p:cNvSpPr>
            <a:spLocks noChangeArrowheads="1"/>
          </p:cNvSpPr>
          <p:nvPr/>
        </p:nvSpPr>
        <p:spPr bwMode="auto">
          <a:xfrm>
            <a:off x="7848600" y="4875213"/>
            <a:ext cx="457200" cy="304800"/>
          </a:xfrm>
          <a:prstGeom prst="wedgeRectCallout">
            <a:avLst>
              <a:gd name="adj1" fmla="val -64236"/>
              <a:gd name="adj2" fmla="val -666148"/>
            </a:avLst>
          </a:prstGeom>
          <a:solidFill>
            <a:srgbClr val="06FD07"/>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defRPr/>
            </a:pPr>
            <a:endParaRPr lang="en-US">
              <a:ea typeface="ＭＳ Ｐゴシック" charset="0"/>
              <a:cs typeface="ＭＳ Ｐゴシック" charset="0"/>
            </a:endParaRPr>
          </a:p>
        </p:txBody>
      </p:sp>
      <p:sp>
        <p:nvSpPr>
          <p:cNvPr id="122920" name="AutoShape 40"/>
          <p:cNvSpPr>
            <a:spLocks noChangeArrowheads="1"/>
          </p:cNvSpPr>
          <p:nvPr/>
        </p:nvSpPr>
        <p:spPr bwMode="auto">
          <a:xfrm>
            <a:off x="8966200" y="4113213"/>
            <a:ext cx="457200" cy="304800"/>
          </a:xfrm>
          <a:prstGeom prst="wedgeRectCallout">
            <a:avLst>
              <a:gd name="adj1" fmla="val -314236"/>
              <a:gd name="adj2" fmla="val 525523"/>
            </a:avLst>
          </a:prstGeom>
          <a:solidFill>
            <a:srgbClr val="06FD07"/>
          </a:solidFill>
          <a:ln w="9525">
            <a:solidFill>
              <a:schemeClr val="tx1"/>
            </a:solidFill>
            <a:miter lim="800000"/>
            <a:headEnd/>
            <a:tailEnd/>
          </a:ln>
        </p:spPr>
        <p:txBody>
          <a:bodyPr wrap="none" anchor="ctr"/>
          <a:lstStyle/>
          <a:p>
            <a:pPr algn="ctr"/>
            <a:endParaRPr lang="en-US"/>
          </a:p>
        </p:txBody>
      </p:sp>
      <p:sp>
        <p:nvSpPr>
          <p:cNvPr id="122923" name="AutoShape 43"/>
          <p:cNvSpPr>
            <a:spLocks noChangeArrowheads="1"/>
          </p:cNvSpPr>
          <p:nvPr/>
        </p:nvSpPr>
        <p:spPr bwMode="auto">
          <a:xfrm>
            <a:off x="8407400" y="4497388"/>
            <a:ext cx="457200" cy="304800"/>
          </a:xfrm>
          <a:prstGeom prst="wedgeRectCallout">
            <a:avLst>
              <a:gd name="adj1" fmla="val 248264"/>
              <a:gd name="adj2" fmla="val -641148"/>
            </a:avLst>
          </a:prstGeom>
          <a:solidFill>
            <a:srgbClr val="06FD07"/>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defRPr/>
            </a:pPr>
            <a:endParaRPr lang="en-US">
              <a:ea typeface="ＭＳ Ｐゴシック" charset="0"/>
              <a:cs typeface="ＭＳ Ｐゴシック" charset="0"/>
            </a:endParaRPr>
          </a:p>
        </p:txBody>
      </p:sp>
      <p:sp>
        <p:nvSpPr>
          <p:cNvPr id="122925" name="Text Box 45"/>
          <p:cNvSpPr txBox="1">
            <a:spLocks noChangeArrowheads="1"/>
          </p:cNvSpPr>
          <p:nvPr/>
        </p:nvSpPr>
        <p:spPr bwMode="auto">
          <a:xfrm>
            <a:off x="8458200" y="1927226"/>
            <a:ext cx="1676400" cy="519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ea typeface="Osaka" charset="0"/>
                <a:cs typeface="Osaka" charset="0"/>
              </a:rPr>
              <a:t>Tuần 4</a:t>
            </a:r>
          </a:p>
        </p:txBody>
      </p:sp>
      <p:sp>
        <p:nvSpPr>
          <p:cNvPr id="122926" name="AutoShape 46"/>
          <p:cNvSpPr>
            <a:spLocks noChangeArrowheads="1"/>
          </p:cNvSpPr>
          <p:nvPr/>
        </p:nvSpPr>
        <p:spPr bwMode="auto">
          <a:xfrm>
            <a:off x="8407400" y="4111625"/>
            <a:ext cx="457200" cy="304800"/>
          </a:xfrm>
          <a:prstGeom prst="wedgeRectCallout">
            <a:avLst>
              <a:gd name="adj1" fmla="val 253819"/>
              <a:gd name="adj2" fmla="val -649481"/>
            </a:avLst>
          </a:prstGeom>
          <a:solidFill>
            <a:srgbClr val="06FD07"/>
          </a:solidFill>
          <a:ln w="9525">
            <a:solidFill>
              <a:schemeClr val="tx1"/>
            </a:solidFill>
            <a:miter lim="800000"/>
            <a:headEnd/>
            <a:tailEnd/>
          </a:ln>
        </p:spPr>
        <p:txBody>
          <a:bodyPr wrap="none" anchor="ctr"/>
          <a:lstStyle/>
          <a:p>
            <a:pPr algn="ctr"/>
            <a:endParaRPr lang="en-US"/>
          </a:p>
        </p:txBody>
      </p:sp>
      <p:sp>
        <p:nvSpPr>
          <p:cNvPr id="122928" name="Text Box 48"/>
          <p:cNvSpPr txBox="1">
            <a:spLocks noChangeArrowheads="1"/>
          </p:cNvSpPr>
          <p:nvPr/>
        </p:nvSpPr>
        <p:spPr bwMode="auto">
          <a:xfrm>
            <a:off x="8458200" y="2667001"/>
            <a:ext cx="1676400" cy="519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ea typeface="Osaka" charset="0"/>
                <a:cs typeface="Osaka" charset="0"/>
              </a:rPr>
              <a:t>Tuần 6</a:t>
            </a:r>
          </a:p>
        </p:txBody>
      </p:sp>
      <p:sp>
        <p:nvSpPr>
          <p:cNvPr id="122929" name="AutoShape 49"/>
          <p:cNvSpPr>
            <a:spLocks noChangeArrowheads="1"/>
          </p:cNvSpPr>
          <p:nvPr/>
        </p:nvSpPr>
        <p:spPr bwMode="auto">
          <a:xfrm>
            <a:off x="8407400" y="4873625"/>
            <a:ext cx="457200" cy="304800"/>
          </a:xfrm>
          <a:prstGeom prst="wedgeRectCallout">
            <a:avLst>
              <a:gd name="adj1" fmla="val 251042"/>
              <a:gd name="adj2" fmla="val -655731"/>
            </a:avLst>
          </a:prstGeom>
          <a:solidFill>
            <a:srgbClr val="06FD07"/>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defRPr/>
            </a:pPr>
            <a:endParaRPr lang="en-US">
              <a:ea typeface="ＭＳ Ｐゴシック" charset="0"/>
              <a:cs typeface="ＭＳ Ｐゴシック" charset="0"/>
            </a:endParaRPr>
          </a:p>
        </p:txBody>
      </p:sp>
      <p:sp>
        <p:nvSpPr>
          <p:cNvPr id="122932" name="AutoShape 52"/>
          <p:cNvSpPr>
            <a:spLocks noChangeArrowheads="1"/>
          </p:cNvSpPr>
          <p:nvPr/>
        </p:nvSpPr>
        <p:spPr bwMode="auto">
          <a:xfrm>
            <a:off x="8966200" y="4875213"/>
            <a:ext cx="457200" cy="304800"/>
          </a:xfrm>
          <a:prstGeom prst="wedgeRectCallout">
            <a:avLst>
              <a:gd name="adj1" fmla="val -292014"/>
              <a:gd name="adj2" fmla="val 500523"/>
            </a:avLst>
          </a:prstGeom>
          <a:solidFill>
            <a:srgbClr val="06FD07"/>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defRPr/>
            </a:pPr>
            <a:endParaRPr lang="en-US">
              <a:ea typeface="ＭＳ Ｐゴシック" charset="0"/>
              <a:cs typeface="ＭＳ Ｐゴシック" charset="0"/>
            </a:endParaRPr>
          </a:p>
        </p:txBody>
      </p:sp>
      <p:sp>
        <p:nvSpPr>
          <p:cNvPr id="122935" name="AutoShape 55"/>
          <p:cNvSpPr>
            <a:spLocks noChangeArrowheads="1"/>
          </p:cNvSpPr>
          <p:nvPr/>
        </p:nvSpPr>
        <p:spPr bwMode="auto">
          <a:xfrm>
            <a:off x="8966200" y="4497388"/>
            <a:ext cx="457200" cy="304800"/>
          </a:xfrm>
          <a:prstGeom prst="wedgeRectCallout">
            <a:avLst>
              <a:gd name="adj1" fmla="val -314236"/>
              <a:gd name="adj2" fmla="val 513023"/>
            </a:avLst>
          </a:prstGeom>
          <a:solidFill>
            <a:srgbClr val="06FD07"/>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defRPr/>
            </a:pPr>
            <a:endParaRPr lang="en-US">
              <a:ea typeface="ＭＳ Ｐゴシック" charset="0"/>
              <a:cs typeface="ＭＳ Ｐゴシック" charset="0"/>
            </a:endParaRPr>
          </a:p>
        </p:txBody>
      </p:sp>
      <p:sp>
        <p:nvSpPr>
          <p:cNvPr id="122937" name="AutoShape 57"/>
          <p:cNvSpPr>
            <a:spLocks noChangeArrowheads="1"/>
          </p:cNvSpPr>
          <p:nvPr/>
        </p:nvSpPr>
        <p:spPr bwMode="auto">
          <a:xfrm>
            <a:off x="9525000" y="4113213"/>
            <a:ext cx="457200" cy="304800"/>
          </a:xfrm>
          <a:prstGeom prst="wedgeRectCallout">
            <a:avLst>
              <a:gd name="adj1" fmla="val -18403"/>
              <a:gd name="adj2" fmla="val 417190"/>
            </a:avLst>
          </a:prstGeom>
          <a:solidFill>
            <a:srgbClr val="06FD07"/>
          </a:solidFill>
          <a:ln w="9525">
            <a:solidFill>
              <a:schemeClr val="tx1"/>
            </a:solidFill>
            <a:miter lim="800000"/>
            <a:headEnd/>
            <a:tailEnd/>
          </a:ln>
        </p:spPr>
        <p:txBody>
          <a:bodyPr wrap="none" anchor="ctr"/>
          <a:lstStyle/>
          <a:p>
            <a:pPr algn="r"/>
            <a:endParaRPr lang="en-US"/>
          </a:p>
        </p:txBody>
      </p:sp>
      <p:sp>
        <p:nvSpPr>
          <p:cNvPr id="122940" name="AutoShape 60"/>
          <p:cNvSpPr>
            <a:spLocks noChangeArrowheads="1"/>
          </p:cNvSpPr>
          <p:nvPr/>
        </p:nvSpPr>
        <p:spPr bwMode="auto">
          <a:xfrm>
            <a:off x="9525000" y="4498975"/>
            <a:ext cx="457200" cy="304800"/>
          </a:xfrm>
          <a:prstGeom prst="wedgeRectCallout">
            <a:avLst>
              <a:gd name="adj1" fmla="val 1042"/>
              <a:gd name="adj2" fmla="val 413023"/>
            </a:avLst>
          </a:prstGeom>
          <a:solidFill>
            <a:srgbClr val="06FD07"/>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defRPr/>
            </a:pPr>
            <a:endParaRPr lang="en-US">
              <a:ea typeface="ＭＳ Ｐゴシック" charset="0"/>
              <a:cs typeface="ＭＳ Ｐゴシック" charset="0"/>
            </a:endParaRPr>
          </a:p>
        </p:txBody>
      </p:sp>
      <p:sp>
        <p:nvSpPr>
          <p:cNvPr id="122943" name="AutoShape 63"/>
          <p:cNvSpPr>
            <a:spLocks noChangeArrowheads="1"/>
          </p:cNvSpPr>
          <p:nvPr/>
        </p:nvSpPr>
        <p:spPr bwMode="auto">
          <a:xfrm>
            <a:off x="9525000" y="4875213"/>
            <a:ext cx="457200" cy="304800"/>
          </a:xfrm>
          <a:prstGeom prst="wedgeRectCallout">
            <a:avLst>
              <a:gd name="adj1" fmla="val 14931"/>
              <a:gd name="adj2" fmla="val 444273"/>
            </a:avLst>
          </a:prstGeom>
          <a:solidFill>
            <a:srgbClr val="06FD07"/>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defRPr/>
            </a:pPr>
            <a:endParaRPr lang="en-US">
              <a:ea typeface="ＭＳ Ｐゴシック" charset="0"/>
              <a:cs typeface="ＭＳ Ｐゴシック" charset="0"/>
            </a:endParaRPr>
          </a:p>
        </p:txBody>
      </p:sp>
      <p:sp>
        <p:nvSpPr>
          <p:cNvPr id="122944" name="Text Box 64"/>
          <p:cNvSpPr txBox="1">
            <a:spLocks noChangeArrowheads="1"/>
          </p:cNvSpPr>
          <p:nvPr/>
        </p:nvSpPr>
        <p:spPr bwMode="auto">
          <a:xfrm>
            <a:off x="8458200" y="6338888"/>
            <a:ext cx="1676400" cy="519112"/>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a:solidFill>
                  <a:schemeClr val="bg1"/>
                </a:solidFill>
                <a:ea typeface="Osaka" charset="0"/>
                <a:cs typeface="Osaka" charset="0"/>
              </a:rPr>
              <a:t>Tuần 12</a:t>
            </a:r>
          </a:p>
        </p:txBody>
      </p:sp>
      <p:sp>
        <p:nvSpPr>
          <p:cNvPr id="122938" name="Text Box 58"/>
          <p:cNvSpPr txBox="1">
            <a:spLocks noChangeArrowheads="1"/>
          </p:cNvSpPr>
          <p:nvPr/>
        </p:nvSpPr>
        <p:spPr bwMode="auto">
          <a:xfrm>
            <a:off x="8458200" y="5608638"/>
            <a:ext cx="1676400" cy="519112"/>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a:solidFill>
                  <a:schemeClr val="bg1"/>
                </a:solidFill>
                <a:ea typeface="Osaka" charset="0"/>
                <a:cs typeface="Osaka" charset="0"/>
              </a:rPr>
              <a:t>Tuần 10</a:t>
            </a:r>
          </a:p>
        </p:txBody>
      </p:sp>
      <p:sp>
        <p:nvSpPr>
          <p:cNvPr id="122941" name="Text Box 61"/>
          <p:cNvSpPr txBox="1">
            <a:spLocks noChangeArrowheads="1"/>
          </p:cNvSpPr>
          <p:nvPr/>
        </p:nvSpPr>
        <p:spPr bwMode="auto">
          <a:xfrm>
            <a:off x="8458200" y="5967413"/>
            <a:ext cx="1676400" cy="519112"/>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a:solidFill>
                  <a:schemeClr val="bg1"/>
                </a:solidFill>
                <a:ea typeface="Osaka" charset="0"/>
                <a:cs typeface="Osaka" charset="0"/>
              </a:rPr>
              <a:t>Tuần 11</a:t>
            </a:r>
          </a:p>
        </p:txBody>
      </p:sp>
      <p:sp>
        <p:nvSpPr>
          <p:cNvPr id="122910" name="Text Box 30"/>
          <p:cNvSpPr txBox="1">
            <a:spLocks noChangeArrowheads="1"/>
          </p:cNvSpPr>
          <p:nvPr/>
        </p:nvSpPr>
        <p:spPr bwMode="auto">
          <a:xfrm>
            <a:off x="6477000" y="2263776"/>
            <a:ext cx="1676400" cy="519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ea typeface="Osaka" charset="0"/>
                <a:cs typeface="Osaka" charset="0"/>
              </a:rPr>
              <a:t>Tuần 2</a:t>
            </a:r>
          </a:p>
        </p:txBody>
      </p:sp>
      <p:sp>
        <p:nvSpPr>
          <p:cNvPr id="122913" name="Text Box 33"/>
          <p:cNvSpPr txBox="1">
            <a:spLocks noChangeArrowheads="1"/>
          </p:cNvSpPr>
          <p:nvPr/>
        </p:nvSpPr>
        <p:spPr bwMode="auto">
          <a:xfrm>
            <a:off x="6477000" y="1905001"/>
            <a:ext cx="1676400" cy="519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ea typeface="Osaka" charset="0"/>
                <a:cs typeface="Osaka" charset="0"/>
              </a:rPr>
              <a:t>Tuần 1</a:t>
            </a:r>
          </a:p>
        </p:txBody>
      </p:sp>
      <p:sp>
        <p:nvSpPr>
          <p:cNvPr id="122916" name="Text Box 36"/>
          <p:cNvSpPr txBox="1">
            <a:spLocks noChangeArrowheads="1"/>
          </p:cNvSpPr>
          <p:nvPr/>
        </p:nvSpPr>
        <p:spPr bwMode="auto">
          <a:xfrm>
            <a:off x="6477000" y="2644776"/>
            <a:ext cx="1676400" cy="519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ea typeface="Osaka" charset="0"/>
                <a:cs typeface="Osaka" charset="0"/>
              </a:rPr>
              <a:t>Tuần 3</a:t>
            </a:r>
          </a:p>
        </p:txBody>
      </p:sp>
      <p:sp>
        <p:nvSpPr>
          <p:cNvPr id="122883" name="Text Box 3"/>
          <p:cNvSpPr txBox="1">
            <a:spLocks noChangeArrowheads="1"/>
          </p:cNvSpPr>
          <p:nvPr/>
        </p:nvSpPr>
        <p:spPr bwMode="auto">
          <a:xfrm>
            <a:off x="7891464" y="4343400"/>
            <a:ext cx="15953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r>
              <a:rPr lang="en-US" sz="3200" b="1">
                <a:ea typeface="Osaka" pitchFamily="-128" charset="-128"/>
              </a:rPr>
              <a:t>Ga-la-</a:t>
            </a:r>
            <a:r>
              <a:rPr lang="en-US" sz="3200" b="1" err="1">
                <a:ea typeface="Osaka" pitchFamily="-128" charset="-128"/>
              </a:rPr>
              <a:t>ti</a:t>
            </a:r>
            <a:endParaRPr lang="en-US" sz="3200" b="1">
              <a:ea typeface="Osaka" pitchFamily="-128" charset="-128"/>
            </a:endParaRPr>
          </a:p>
          <a:p>
            <a:endParaRPr lang="en-US" sz="3200" b="1">
              <a:ea typeface="Osaka" pitchFamily="-128" charset="-128"/>
            </a:endParaRPr>
          </a:p>
        </p:txBody>
      </p:sp>
      <p:sp>
        <p:nvSpPr>
          <p:cNvPr id="122887" name="Text Box 7"/>
          <p:cNvSpPr txBox="1">
            <a:spLocks noChangeArrowheads="1"/>
          </p:cNvSpPr>
          <p:nvPr/>
        </p:nvSpPr>
        <p:spPr bwMode="auto">
          <a:xfrm>
            <a:off x="2514600" y="3587751"/>
            <a:ext cx="3276600" cy="5238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a:solidFill>
                  <a:srgbClr val="FDEC06"/>
                </a:solidFill>
                <a:ea typeface="Osaka" charset="0"/>
                <a:cs typeface="Osaka" charset="0"/>
              </a:rPr>
              <a:t>Giảng Nhiều Nhất</a:t>
            </a:r>
          </a:p>
        </p:txBody>
      </p:sp>
      <p:sp>
        <p:nvSpPr>
          <p:cNvPr id="122945" name="Text Box 65"/>
          <p:cNvSpPr txBox="1">
            <a:spLocks noChangeArrowheads="1"/>
          </p:cNvSpPr>
          <p:nvPr/>
        </p:nvSpPr>
        <p:spPr bwMode="auto">
          <a:xfrm>
            <a:off x="7751764" y="3352801"/>
            <a:ext cx="1760537" cy="5238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a:solidFill>
                  <a:srgbClr val="FDEC06"/>
                </a:solidFill>
                <a:ea typeface="Osaka" charset="0"/>
                <a:cs typeface="Osaka" charset="0"/>
              </a:rPr>
              <a:t>Giải Kinh</a:t>
            </a:r>
          </a:p>
        </p:txBody>
      </p:sp>
      <p:sp>
        <p:nvSpPr>
          <p:cNvPr id="122919" name="Text Box 39"/>
          <p:cNvSpPr txBox="1">
            <a:spLocks noChangeArrowheads="1"/>
          </p:cNvSpPr>
          <p:nvPr/>
        </p:nvSpPr>
        <p:spPr bwMode="auto">
          <a:xfrm>
            <a:off x="6477000" y="5599113"/>
            <a:ext cx="1676400" cy="519112"/>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ea typeface="Osaka" charset="0"/>
                <a:cs typeface="Osaka" charset="0"/>
              </a:rPr>
              <a:t>Tuần 7</a:t>
            </a:r>
          </a:p>
        </p:txBody>
      </p:sp>
      <p:sp>
        <p:nvSpPr>
          <p:cNvPr id="122931" name="Text Box 51"/>
          <p:cNvSpPr txBox="1">
            <a:spLocks noChangeArrowheads="1"/>
          </p:cNvSpPr>
          <p:nvPr/>
        </p:nvSpPr>
        <p:spPr bwMode="auto">
          <a:xfrm>
            <a:off x="6477000" y="6338888"/>
            <a:ext cx="1676400" cy="519112"/>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ea typeface="Osaka" charset="0"/>
                <a:cs typeface="Osaka" charset="0"/>
              </a:rPr>
              <a:t>Tuần 9</a:t>
            </a:r>
          </a:p>
        </p:txBody>
      </p:sp>
      <p:sp>
        <p:nvSpPr>
          <p:cNvPr id="122934" name="Text Box 54"/>
          <p:cNvSpPr txBox="1">
            <a:spLocks noChangeArrowheads="1"/>
          </p:cNvSpPr>
          <p:nvPr/>
        </p:nvSpPr>
        <p:spPr bwMode="auto">
          <a:xfrm>
            <a:off x="6477000" y="5957888"/>
            <a:ext cx="1676400" cy="519112"/>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ea typeface="Osaka" charset="0"/>
                <a:cs typeface="Osaka" charset="0"/>
              </a:rPr>
              <a:t>Tuần 8</a:t>
            </a:r>
          </a:p>
        </p:txBody>
      </p:sp>
      <p:sp>
        <p:nvSpPr>
          <p:cNvPr id="122922" name="Text Box 42"/>
          <p:cNvSpPr txBox="1">
            <a:spLocks noChangeArrowheads="1"/>
          </p:cNvSpPr>
          <p:nvPr/>
        </p:nvSpPr>
        <p:spPr bwMode="auto">
          <a:xfrm>
            <a:off x="8458200" y="2286001"/>
            <a:ext cx="1676400" cy="519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a:solidFill>
                  <a:schemeClr val="bg1"/>
                </a:solidFill>
                <a:ea typeface="Osaka" charset="0"/>
                <a:cs typeface="Osaka" charset="0"/>
              </a:rPr>
              <a:t>Tuần 5</a:t>
            </a:r>
          </a:p>
        </p:txBody>
      </p:sp>
      <p:sp>
        <p:nvSpPr>
          <p:cNvPr id="4" name="TextBox 3">
            <a:extLst>
              <a:ext uri="{FF2B5EF4-FFF2-40B4-BE49-F238E27FC236}">
                <a16:creationId xmlns:a16="http://schemas.microsoft.com/office/drawing/2014/main" id="{CC1BF6F2-20EE-4F02-9C60-FCFB1FBB3FA1}"/>
              </a:ext>
            </a:extLst>
          </p:cNvPr>
          <p:cNvSpPr txBox="1"/>
          <p:nvPr/>
        </p:nvSpPr>
        <p:spPr>
          <a:xfrm>
            <a:off x="717755" y="46520"/>
            <a:ext cx="10146890" cy="1754326"/>
          </a:xfrm>
          <a:prstGeom prst="rect">
            <a:avLst/>
          </a:prstGeom>
          <a:noFill/>
        </p:spPr>
        <p:txBody>
          <a:bodyPr wrap="square" rtlCol="0">
            <a:spAutoFit/>
          </a:bodyPr>
          <a:lstStyle/>
          <a:p>
            <a:pPr algn="ctr"/>
            <a:r>
              <a:rPr lang="en-US" sz="3600" b="1">
                <a:solidFill>
                  <a:schemeClr val="bg1"/>
                </a:solidFill>
                <a:effectLst/>
                <a:latin typeface="Times New Roman" panose="02020603050405020304" pitchFamily="18" charset="0"/>
                <a:ea typeface="Times New Roman" panose="02020603050405020304" pitchFamily="18" charset="0"/>
              </a:rPr>
              <a:t>GIẢNG GIẢI KINH </a:t>
            </a:r>
            <a:br>
              <a:rPr lang="en-US" sz="3600" b="1">
                <a:solidFill>
                  <a:schemeClr val="bg1"/>
                </a:solidFill>
                <a:effectLst/>
                <a:latin typeface="Times New Roman" panose="02020603050405020304" pitchFamily="18" charset="0"/>
                <a:ea typeface="Times New Roman" panose="02020603050405020304" pitchFamily="18" charset="0"/>
              </a:rPr>
            </a:br>
            <a:r>
              <a:rPr lang="en-US" sz="3600" b="1">
                <a:solidFill>
                  <a:schemeClr val="bg1"/>
                </a:solidFill>
                <a:effectLst/>
                <a:latin typeface="Times New Roman" panose="02020603050405020304" pitchFamily="18" charset="0"/>
                <a:ea typeface="Times New Roman" panose="02020603050405020304" pitchFamily="18" charset="0"/>
              </a:rPr>
              <a:t>GIÚP TẠO </a:t>
            </a:r>
            <a:r>
              <a:rPr lang="en-US" sz="3600" b="1">
                <a:solidFill>
                  <a:schemeClr val="bg1"/>
                </a:solidFill>
                <a:latin typeface="Times New Roman" panose="02020603050405020304" pitchFamily="18" charset="0"/>
                <a:ea typeface="Times New Roman" panose="02020603050405020304" pitchFamily="18" charset="0"/>
              </a:rPr>
              <a:t>RA </a:t>
            </a:r>
            <a:r>
              <a:rPr lang="en-US" sz="3600" b="1">
                <a:solidFill>
                  <a:schemeClr val="bg1"/>
                </a:solidFill>
                <a:effectLst/>
                <a:latin typeface="Times New Roman" panose="02020603050405020304" pitchFamily="18" charset="0"/>
                <a:ea typeface="Times New Roman" panose="02020603050405020304" pitchFamily="18" charset="0"/>
              </a:rPr>
              <a:t>KHẢ NĂNG TỐT NHẤT ĐỂ </a:t>
            </a:r>
            <a:br>
              <a:rPr lang="en-US" sz="3600" b="1">
                <a:solidFill>
                  <a:schemeClr val="bg1"/>
                </a:solidFill>
                <a:effectLst/>
                <a:latin typeface="Times New Roman" panose="02020603050405020304" pitchFamily="18" charset="0"/>
                <a:ea typeface="Times New Roman" panose="02020603050405020304" pitchFamily="18" charset="0"/>
              </a:rPr>
            </a:br>
            <a:r>
              <a:rPr lang="en-US" sz="3600" b="1">
                <a:solidFill>
                  <a:schemeClr val="bg1"/>
                </a:solidFill>
                <a:effectLst/>
                <a:latin typeface="Times New Roman" panose="02020603050405020304" pitchFamily="18" charset="0"/>
                <a:ea typeface="Times New Roman" panose="02020603050405020304" pitchFamily="18" charset="0"/>
              </a:rPr>
              <a:t>GIẢNG HẾT MỌI SÁCH CỦA KINH THÁNH </a:t>
            </a:r>
            <a:endParaRPr lang="en-US" sz="3600"/>
          </a:p>
        </p:txBody>
      </p:sp>
    </p:spTree>
    <p:extLst>
      <p:ext uri="{BB962C8B-B14F-4D97-AF65-F5344CB8AC3E}">
        <p14:creationId xmlns:p14="http://schemas.microsoft.com/office/powerpoint/2010/main" val="196238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22886"/>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2887"/>
                                        </p:tgtEl>
                                        <p:attrNameLst>
                                          <p:attrName>style.visibility</p:attrName>
                                        </p:attrNameLst>
                                      </p:cBhvr>
                                      <p:to>
                                        <p:strVal val="visible"/>
                                      </p:to>
                                    </p:set>
                                  </p:childTnLst>
                                </p:cTn>
                              </p:par>
                            </p:childTnLst>
                          </p:cTn>
                        </p:par>
                        <p:par>
                          <p:cTn id="10" fill="hold" nodeType="withGroup">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122888">
                                            <p:txEl>
                                              <p:pRg st="0" end="0"/>
                                            </p:txEl>
                                          </p:spTgt>
                                        </p:tgtEl>
                                        <p:attrNameLst>
                                          <p:attrName>style.visibility</p:attrName>
                                        </p:attrNameLst>
                                      </p:cBhvr>
                                      <p:to>
                                        <p:strVal val="visible"/>
                                      </p:to>
                                    </p:set>
                                    <p:animEffect transition="in" filter="fade">
                                      <p:cBhvr>
                                        <p:cTn id="13" dur="500"/>
                                        <p:tgtEl>
                                          <p:spTgt spid="122888">
                                            <p:txEl>
                                              <p:pRg st="0" end="0"/>
                                            </p:txEl>
                                          </p:spTgt>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2890">
                                            <p:txEl>
                                              <p:pRg st="0" end="0"/>
                                            </p:txEl>
                                          </p:spTgt>
                                        </p:tgtEl>
                                        <p:attrNameLst>
                                          <p:attrName>style.visibility</p:attrName>
                                        </p:attrNameLst>
                                      </p:cBhvr>
                                      <p:to>
                                        <p:strVal val="visible"/>
                                      </p:to>
                                    </p:set>
                                    <p:animEffect transition="in" filter="fade">
                                      <p:cBhvr>
                                        <p:cTn id="21" dur="500"/>
                                        <p:tgtEl>
                                          <p:spTgt spid="122890">
                                            <p:txEl>
                                              <p:pRg st="0" end="0"/>
                                            </p:txEl>
                                          </p:spTgt>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2891"/>
                                        </p:tgtEl>
                                        <p:attrNameLst>
                                          <p:attrName>style.visibility</p:attrName>
                                        </p:attrNameLst>
                                      </p:cBhvr>
                                      <p:to>
                                        <p:strVal val="visible"/>
                                      </p:to>
                                    </p:set>
                                    <p:animEffect transition="in" filter="fade">
                                      <p:cBhvr>
                                        <p:cTn id="25" dur="500"/>
                                        <p:tgtEl>
                                          <p:spTgt spid="122891"/>
                                        </p:tgtEl>
                                      </p:cBhvr>
                                    </p:animEffect>
                                  </p:childTnLst>
                                </p:cTn>
                              </p:par>
                            </p:childTnLst>
                          </p:cTn>
                        </p:par>
                        <p:par>
                          <p:cTn id="26" fill="hold" nodeType="afterGroup">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2892">
                                            <p:txEl>
                                              <p:pRg st="0" end="0"/>
                                            </p:txEl>
                                          </p:spTgt>
                                        </p:tgtEl>
                                        <p:attrNameLst>
                                          <p:attrName>style.visibility</p:attrName>
                                        </p:attrNameLst>
                                      </p:cBhvr>
                                      <p:to>
                                        <p:strVal val="visible"/>
                                      </p:to>
                                    </p:set>
                                    <p:animEffect transition="in" filter="fade">
                                      <p:cBhvr>
                                        <p:cTn id="29" dur="500"/>
                                        <p:tgtEl>
                                          <p:spTgt spid="122892">
                                            <p:txEl>
                                              <p:pRg st="0" end="0"/>
                                            </p:txEl>
                                          </p:spTgt>
                                        </p:tgtEl>
                                      </p:cBhvr>
                                    </p:animEffect>
                                  </p:childTnLst>
                                </p:cTn>
                              </p:par>
                            </p:childTnLst>
                          </p:cTn>
                        </p:par>
                        <p:par>
                          <p:cTn id="30" fill="hold" nodeType="afterGroup">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22893"/>
                                        </p:tgtEl>
                                        <p:attrNameLst>
                                          <p:attrName>style.visibility</p:attrName>
                                        </p:attrNameLst>
                                      </p:cBhvr>
                                      <p:to>
                                        <p:strVal val="visible"/>
                                      </p:to>
                                    </p:set>
                                    <p:animEffect transition="in" filter="fade">
                                      <p:cBhvr>
                                        <p:cTn id="33" dur="500"/>
                                        <p:tgtEl>
                                          <p:spTgt spid="122893"/>
                                        </p:tgtEl>
                                      </p:cBhvr>
                                    </p:animEffect>
                                  </p:childTnLst>
                                </p:cTn>
                              </p:par>
                            </p:childTnLst>
                          </p:cTn>
                        </p:par>
                        <p:par>
                          <p:cTn id="34" fill="hold" nodeType="afterGroup">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22894">
                                            <p:txEl>
                                              <p:pRg st="0" end="0"/>
                                            </p:txEl>
                                          </p:spTgt>
                                        </p:tgtEl>
                                        <p:attrNameLst>
                                          <p:attrName>style.visibility</p:attrName>
                                        </p:attrNameLst>
                                      </p:cBhvr>
                                      <p:to>
                                        <p:strVal val="visible"/>
                                      </p:to>
                                    </p:set>
                                    <p:animEffect transition="in" filter="fade">
                                      <p:cBhvr>
                                        <p:cTn id="37" dur="500"/>
                                        <p:tgtEl>
                                          <p:spTgt spid="122894">
                                            <p:txEl>
                                              <p:pRg st="0" end="0"/>
                                            </p:txEl>
                                          </p:spTgt>
                                        </p:tgtEl>
                                      </p:cBhvr>
                                    </p:animEffect>
                                  </p:childTnLst>
                                </p:cTn>
                              </p:par>
                            </p:childTnLst>
                          </p:cTn>
                        </p:par>
                        <p:par>
                          <p:cTn id="38" fill="hold" nodeType="afterGroup">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22895"/>
                                        </p:tgtEl>
                                        <p:attrNameLst>
                                          <p:attrName>style.visibility</p:attrName>
                                        </p:attrNameLst>
                                      </p:cBhvr>
                                      <p:to>
                                        <p:strVal val="visible"/>
                                      </p:to>
                                    </p:set>
                                    <p:animEffect transition="in" filter="fade">
                                      <p:cBhvr>
                                        <p:cTn id="41" dur="500"/>
                                        <p:tgtEl>
                                          <p:spTgt spid="122895"/>
                                        </p:tgtEl>
                                      </p:cBhvr>
                                    </p:animEffect>
                                  </p:childTnLst>
                                </p:cTn>
                              </p:par>
                            </p:childTnLst>
                          </p:cTn>
                        </p:par>
                        <p:par>
                          <p:cTn id="42" fill="hold" nodeType="afterGroup">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22896">
                                            <p:txEl>
                                              <p:pRg st="0" end="0"/>
                                            </p:txEl>
                                          </p:spTgt>
                                        </p:tgtEl>
                                        <p:attrNameLst>
                                          <p:attrName>style.visibility</p:attrName>
                                        </p:attrNameLst>
                                      </p:cBhvr>
                                      <p:to>
                                        <p:strVal val="visible"/>
                                      </p:to>
                                    </p:set>
                                    <p:animEffect transition="in" filter="fade">
                                      <p:cBhvr>
                                        <p:cTn id="45" dur="500"/>
                                        <p:tgtEl>
                                          <p:spTgt spid="122896">
                                            <p:txEl>
                                              <p:pRg st="0" end="0"/>
                                            </p:txEl>
                                          </p:spTgt>
                                        </p:tgtEl>
                                      </p:cBhvr>
                                    </p:animEffect>
                                  </p:childTnLst>
                                </p:cTn>
                              </p:par>
                            </p:childTnLst>
                          </p:cTn>
                        </p:par>
                        <p:par>
                          <p:cTn id="46" fill="hold" nodeType="afterGroup">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22897"/>
                                        </p:tgtEl>
                                        <p:attrNameLst>
                                          <p:attrName>style.visibility</p:attrName>
                                        </p:attrNameLst>
                                      </p:cBhvr>
                                      <p:to>
                                        <p:strVal val="visible"/>
                                      </p:to>
                                    </p:set>
                                    <p:animEffect transition="in" filter="fade">
                                      <p:cBhvr>
                                        <p:cTn id="49" dur="500"/>
                                        <p:tgtEl>
                                          <p:spTgt spid="122897"/>
                                        </p:tgtEl>
                                      </p:cBhvr>
                                    </p:animEffect>
                                  </p:childTnLst>
                                </p:cTn>
                              </p:par>
                            </p:childTnLst>
                          </p:cTn>
                        </p:par>
                        <p:par>
                          <p:cTn id="50" fill="hold" nodeType="afterGroup">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22898">
                                            <p:txEl>
                                              <p:pRg st="0" end="0"/>
                                            </p:txEl>
                                          </p:spTgt>
                                        </p:tgtEl>
                                        <p:attrNameLst>
                                          <p:attrName>style.visibility</p:attrName>
                                        </p:attrNameLst>
                                      </p:cBhvr>
                                      <p:to>
                                        <p:strVal val="visible"/>
                                      </p:to>
                                    </p:set>
                                    <p:animEffect transition="in" filter="fade">
                                      <p:cBhvr>
                                        <p:cTn id="53" dur="500"/>
                                        <p:tgtEl>
                                          <p:spTgt spid="122898">
                                            <p:txEl>
                                              <p:pRg st="0" end="0"/>
                                            </p:txEl>
                                          </p:spTgt>
                                        </p:tgtEl>
                                      </p:cBhvr>
                                    </p:animEffect>
                                  </p:childTnLst>
                                </p:cTn>
                              </p:par>
                            </p:childTnLst>
                          </p:cTn>
                        </p:par>
                        <p:par>
                          <p:cTn id="54" fill="hold" nodeType="afterGroup">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122899"/>
                                        </p:tgtEl>
                                        <p:attrNameLst>
                                          <p:attrName>style.visibility</p:attrName>
                                        </p:attrNameLst>
                                      </p:cBhvr>
                                      <p:to>
                                        <p:strVal val="visible"/>
                                      </p:to>
                                    </p:set>
                                    <p:animEffect transition="in" filter="fade">
                                      <p:cBhvr>
                                        <p:cTn id="57" dur="500"/>
                                        <p:tgtEl>
                                          <p:spTgt spid="122899"/>
                                        </p:tgtEl>
                                      </p:cBhvr>
                                    </p:animEffect>
                                  </p:childTnLst>
                                </p:cTn>
                              </p:par>
                            </p:childTnLst>
                          </p:cTn>
                        </p:par>
                        <p:par>
                          <p:cTn id="58" fill="hold" nodeType="afterGroup">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122901">
                                            <p:txEl>
                                              <p:pRg st="0" end="0"/>
                                            </p:txEl>
                                          </p:spTgt>
                                        </p:tgtEl>
                                        <p:attrNameLst>
                                          <p:attrName>style.visibility</p:attrName>
                                        </p:attrNameLst>
                                      </p:cBhvr>
                                      <p:to>
                                        <p:strVal val="visible"/>
                                      </p:to>
                                    </p:set>
                                    <p:animEffect transition="in" filter="fade">
                                      <p:cBhvr>
                                        <p:cTn id="61" dur="500"/>
                                        <p:tgtEl>
                                          <p:spTgt spid="122901">
                                            <p:txEl>
                                              <p:pRg st="0" end="0"/>
                                            </p:txEl>
                                          </p:spTgt>
                                        </p:tgtEl>
                                      </p:cBhvr>
                                    </p:animEffect>
                                  </p:childTnLst>
                                </p:cTn>
                              </p:par>
                            </p:childTnLst>
                          </p:cTn>
                        </p:par>
                        <p:par>
                          <p:cTn id="62" fill="hold" nodeType="afterGroup">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122900"/>
                                        </p:tgtEl>
                                        <p:attrNameLst>
                                          <p:attrName>style.visibility</p:attrName>
                                        </p:attrNameLst>
                                      </p:cBhvr>
                                      <p:to>
                                        <p:strVal val="visible"/>
                                      </p:to>
                                    </p:set>
                                    <p:animEffect transition="in" filter="fade">
                                      <p:cBhvr>
                                        <p:cTn id="65" dur="500"/>
                                        <p:tgtEl>
                                          <p:spTgt spid="122900"/>
                                        </p:tgtEl>
                                      </p:cBhvr>
                                    </p:animEffect>
                                  </p:childTnLst>
                                </p:cTn>
                              </p:par>
                            </p:childTnLst>
                          </p:cTn>
                        </p:par>
                        <p:par>
                          <p:cTn id="66" fill="hold" nodeType="afterGroup">
                            <p:stCondLst>
                              <p:cond delay="7000"/>
                            </p:stCondLst>
                            <p:childTnLst>
                              <p:par>
                                <p:cTn id="67" presetID="10" presetClass="entr" presetSubtype="0" fill="hold" grpId="0" nodeType="afterEffect">
                                  <p:stCondLst>
                                    <p:cond delay="0"/>
                                  </p:stCondLst>
                                  <p:childTnLst>
                                    <p:set>
                                      <p:cBhvr>
                                        <p:cTn id="68" dur="1" fill="hold">
                                          <p:stCondLst>
                                            <p:cond delay="0"/>
                                          </p:stCondLst>
                                        </p:cTn>
                                        <p:tgtEl>
                                          <p:spTgt spid="122902">
                                            <p:txEl>
                                              <p:pRg st="0" end="0"/>
                                            </p:txEl>
                                          </p:spTgt>
                                        </p:tgtEl>
                                        <p:attrNameLst>
                                          <p:attrName>style.visibility</p:attrName>
                                        </p:attrNameLst>
                                      </p:cBhvr>
                                      <p:to>
                                        <p:strVal val="visible"/>
                                      </p:to>
                                    </p:set>
                                    <p:animEffect transition="in" filter="fade">
                                      <p:cBhvr>
                                        <p:cTn id="69" dur="500"/>
                                        <p:tgtEl>
                                          <p:spTgt spid="122902">
                                            <p:txEl>
                                              <p:pRg st="0" end="0"/>
                                            </p:txEl>
                                          </p:spTgt>
                                        </p:tgtEl>
                                      </p:cBhvr>
                                    </p:animEffect>
                                  </p:childTnLst>
                                </p:cTn>
                              </p:par>
                            </p:childTnLst>
                          </p:cTn>
                        </p:par>
                        <p:par>
                          <p:cTn id="70" fill="hold" nodeType="afterGroup">
                            <p:stCondLst>
                              <p:cond delay="7500"/>
                            </p:stCondLst>
                            <p:childTnLst>
                              <p:par>
                                <p:cTn id="71" presetID="10" presetClass="entr" presetSubtype="0" fill="hold" nodeType="afterEffect">
                                  <p:stCondLst>
                                    <p:cond delay="0"/>
                                  </p:stCondLst>
                                  <p:childTnLst>
                                    <p:set>
                                      <p:cBhvr>
                                        <p:cTn id="72" dur="1" fill="hold">
                                          <p:stCondLst>
                                            <p:cond delay="0"/>
                                          </p:stCondLst>
                                        </p:cTn>
                                        <p:tgtEl>
                                          <p:spTgt spid="122903"/>
                                        </p:tgtEl>
                                        <p:attrNameLst>
                                          <p:attrName>style.visibility</p:attrName>
                                        </p:attrNameLst>
                                      </p:cBhvr>
                                      <p:to>
                                        <p:strVal val="visible"/>
                                      </p:to>
                                    </p:set>
                                    <p:animEffect transition="in" filter="fade">
                                      <p:cBhvr>
                                        <p:cTn id="73" dur="500"/>
                                        <p:tgtEl>
                                          <p:spTgt spid="122903"/>
                                        </p:tgtEl>
                                      </p:cBhvr>
                                    </p:animEffect>
                                  </p:childTnLst>
                                </p:cTn>
                              </p:par>
                            </p:childTnLst>
                          </p:cTn>
                        </p:par>
                        <p:par>
                          <p:cTn id="74" fill="hold" nodeType="afterGroup">
                            <p:stCondLst>
                              <p:cond delay="8000"/>
                            </p:stCondLst>
                            <p:childTnLst>
                              <p:par>
                                <p:cTn id="75" presetID="10" presetClass="entr" presetSubtype="0" fill="hold" nodeType="afterEffect">
                                  <p:stCondLst>
                                    <p:cond delay="0"/>
                                  </p:stCondLst>
                                  <p:childTnLst>
                                    <p:set>
                                      <p:cBhvr>
                                        <p:cTn id="76" dur="1" fill="hold">
                                          <p:stCondLst>
                                            <p:cond delay="0"/>
                                          </p:stCondLst>
                                        </p:cTn>
                                        <p:tgtEl>
                                          <p:spTgt spid="122905">
                                            <p:txEl>
                                              <p:pRg st="0" end="0"/>
                                            </p:txEl>
                                          </p:spTgt>
                                        </p:tgtEl>
                                        <p:attrNameLst>
                                          <p:attrName>style.visibility</p:attrName>
                                        </p:attrNameLst>
                                      </p:cBhvr>
                                      <p:to>
                                        <p:strVal val="visible"/>
                                      </p:to>
                                    </p:set>
                                    <p:animEffect transition="in" filter="fade">
                                      <p:cBhvr>
                                        <p:cTn id="77" dur="500"/>
                                        <p:tgtEl>
                                          <p:spTgt spid="122905">
                                            <p:txEl>
                                              <p:pRg st="0" end="0"/>
                                            </p:txEl>
                                          </p:spTgt>
                                        </p:tgtEl>
                                      </p:cBhvr>
                                    </p:animEffect>
                                  </p:childTnLst>
                                </p:cTn>
                              </p:par>
                            </p:childTnLst>
                          </p:cTn>
                        </p:par>
                        <p:par>
                          <p:cTn id="78" fill="hold" nodeType="afterGroup">
                            <p:stCondLst>
                              <p:cond delay="8500"/>
                            </p:stCondLst>
                            <p:childTnLst>
                              <p:par>
                                <p:cTn id="79" presetID="10" presetClass="entr" presetSubtype="0" fill="hold" nodeType="afterEffect">
                                  <p:stCondLst>
                                    <p:cond delay="0"/>
                                  </p:stCondLst>
                                  <p:childTnLst>
                                    <p:set>
                                      <p:cBhvr>
                                        <p:cTn id="80" dur="1" fill="hold">
                                          <p:stCondLst>
                                            <p:cond delay="0"/>
                                          </p:stCondLst>
                                        </p:cTn>
                                        <p:tgtEl>
                                          <p:spTgt spid="122904"/>
                                        </p:tgtEl>
                                        <p:attrNameLst>
                                          <p:attrName>style.visibility</p:attrName>
                                        </p:attrNameLst>
                                      </p:cBhvr>
                                      <p:to>
                                        <p:strVal val="visible"/>
                                      </p:to>
                                    </p:set>
                                    <p:animEffect transition="in" filter="fade">
                                      <p:cBhvr>
                                        <p:cTn id="81" dur="500"/>
                                        <p:tgtEl>
                                          <p:spTgt spid="122904"/>
                                        </p:tgtEl>
                                      </p:cBhvr>
                                    </p:animEffect>
                                  </p:childTnLst>
                                </p:cTn>
                              </p:par>
                            </p:childTnLst>
                          </p:cTn>
                        </p:par>
                        <p:par>
                          <p:cTn id="82" fill="hold" nodeType="afterGroup">
                            <p:stCondLst>
                              <p:cond delay="9000"/>
                            </p:stCondLst>
                            <p:childTnLst>
                              <p:par>
                                <p:cTn id="83" presetID="10" presetClass="entr" presetSubtype="0" fill="hold" nodeType="afterEffect">
                                  <p:stCondLst>
                                    <p:cond delay="0"/>
                                  </p:stCondLst>
                                  <p:childTnLst>
                                    <p:set>
                                      <p:cBhvr>
                                        <p:cTn id="84" dur="1" fill="hold">
                                          <p:stCondLst>
                                            <p:cond delay="0"/>
                                          </p:stCondLst>
                                        </p:cTn>
                                        <p:tgtEl>
                                          <p:spTgt spid="122908">
                                            <p:txEl>
                                              <p:pRg st="0" end="0"/>
                                            </p:txEl>
                                          </p:spTgt>
                                        </p:tgtEl>
                                        <p:attrNameLst>
                                          <p:attrName>style.visibility</p:attrName>
                                        </p:attrNameLst>
                                      </p:cBhvr>
                                      <p:to>
                                        <p:strVal val="visible"/>
                                      </p:to>
                                    </p:set>
                                    <p:animEffect transition="in" filter="fade">
                                      <p:cBhvr>
                                        <p:cTn id="85" dur="500"/>
                                        <p:tgtEl>
                                          <p:spTgt spid="122908">
                                            <p:txEl>
                                              <p:pRg st="0" end="0"/>
                                            </p:txEl>
                                          </p:spTgt>
                                        </p:tgtEl>
                                      </p:cBhvr>
                                    </p:animEffect>
                                  </p:childTnLst>
                                </p:cTn>
                              </p:par>
                            </p:childTnLst>
                          </p:cTn>
                        </p:par>
                        <p:par>
                          <p:cTn id="86" fill="hold" nodeType="afterGroup">
                            <p:stCondLst>
                              <p:cond delay="9500"/>
                            </p:stCondLst>
                            <p:childTnLst>
                              <p:par>
                                <p:cTn id="87" presetID="10" presetClass="entr" presetSubtype="0" fill="hold" nodeType="afterEffect">
                                  <p:stCondLst>
                                    <p:cond delay="0"/>
                                  </p:stCondLst>
                                  <p:childTnLst>
                                    <p:set>
                                      <p:cBhvr>
                                        <p:cTn id="88" dur="1" fill="hold">
                                          <p:stCondLst>
                                            <p:cond delay="0"/>
                                          </p:stCondLst>
                                        </p:cTn>
                                        <p:tgtEl>
                                          <p:spTgt spid="122907"/>
                                        </p:tgtEl>
                                        <p:attrNameLst>
                                          <p:attrName>style.visibility</p:attrName>
                                        </p:attrNameLst>
                                      </p:cBhvr>
                                      <p:to>
                                        <p:strVal val="visible"/>
                                      </p:to>
                                    </p:set>
                                    <p:animEffect transition="in" filter="fade">
                                      <p:cBhvr>
                                        <p:cTn id="89" dur="500"/>
                                        <p:tgtEl>
                                          <p:spTgt spid="122907"/>
                                        </p:tgtEl>
                                      </p:cBhvr>
                                    </p:animEffect>
                                  </p:childTnLst>
                                </p:cTn>
                              </p:par>
                            </p:childTnLst>
                          </p:cTn>
                        </p:par>
                      </p:childTnLst>
                    </p:cTn>
                  </p:par>
                  <p:par>
                    <p:cTn id="90" fill="hold">
                      <p:stCondLst>
                        <p:cond delay="indefinite"/>
                      </p:stCondLst>
                      <p:childTnLst>
                        <p:par>
                          <p:cTn id="91" fill="hold" nodeType="withGroup">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22945"/>
                                        </p:tgtEl>
                                        <p:attrNameLst>
                                          <p:attrName>style.visibility</p:attrName>
                                        </p:attrNameLst>
                                      </p:cBhvr>
                                      <p:to>
                                        <p:strVal val="visible"/>
                                      </p:to>
                                    </p:set>
                                    <p:anim calcmode="lin" valueType="num">
                                      <p:cBhvr>
                                        <p:cTn id="94" dur="500" fill="hold"/>
                                        <p:tgtEl>
                                          <p:spTgt spid="122945"/>
                                        </p:tgtEl>
                                        <p:attrNameLst>
                                          <p:attrName>ppt_w</p:attrName>
                                        </p:attrNameLst>
                                      </p:cBhvr>
                                      <p:tavLst>
                                        <p:tav tm="0">
                                          <p:val>
                                            <p:fltVal val="0"/>
                                          </p:val>
                                        </p:tav>
                                        <p:tav tm="100000">
                                          <p:val>
                                            <p:strVal val="#ppt_w"/>
                                          </p:val>
                                        </p:tav>
                                      </p:tavLst>
                                    </p:anim>
                                    <p:anim calcmode="lin" valueType="num">
                                      <p:cBhvr>
                                        <p:cTn id="95" dur="500" fill="hold"/>
                                        <p:tgtEl>
                                          <p:spTgt spid="122945"/>
                                        </p:tgtEl>
                                        <p:attrNameLst>
                                          <p:attrName>ppt_h</p:attrName>
                                        </p:attrNameLst>
                                      </p:cBhvr>
                                      <p:tavLst>
                                        <p:tav tm="0">
                                          <p:val>
                                            <p:fltVal val="0"/>
                                          </p:val>
                                        </p:tav>
                                        <p:tav tm="100000">
                                          <p:val>
                                            <p:strVal val="#ppt_h"/>
                                          </p:val>
                                        </p:tav>
                                      </p:tavLst>
                                    </p:anim>
                                    <p:animEffect transition="in" filter="fade">
                                      <p:cBhvr>
                                        <p:cTn id="96" dur="500"/>
                                        <p:tgtEl>
                                          <p:spTgt spid="122945"/>
                                        </p:tgtEl>
                                      </p:cBhvr>
                                    </p:animEffect>
                                  </p:childTnLst>
                                </p:cTn>
                              </p:par>
                            </p:childTnLst>
                          </p:cTn>
                        </p:par>
                        <p:par>
                          <p:cTn id="97" fill="hold" nodeType="withGroup">
                            <p:stCondLst>
                              <p:cond delay="500"/>
                            </p:stCondLst>
                            <p:childTnLst>
                              <p:par>
                                <p:cTn id="98" presetID="1" presetClass="entr" presetSubtype="0" fill="hold" grpId="0" nodeType="afterEffect">
                                  <p:stCondLst>
                                    <p:cond delay="0"/>
                                  </p:stCondLst>
                                  <p:childTnLst>
                                    <p:set>
                                      <p:cBhvr>
                                        <p:cTn id="99" dur="1" fill="hold">
                                          <p:stCondLst>
                                            <p:cond delay="499"/>
                                          </p:stCondLst>
                                        </p:cTn>
                                        <p:tgtEl>
                                          <p:spTgt spid="122883"/>
                                        </p:tgtEl>
                                        <p:attrNameLst>
                                          <p:attrName>style.visibility</p:attrName>
                                        </p:attrNameLst>
                                      </p:cBhvr>
                                      <p:to>
                                        <p:strVal val="visible"/>
                                      </p:to>
                                    </p:set>
                                  </p:childTnLst>
                                </p:cTn>
                              </p:par>
                            </p:childTnLst>
                          </p:cTn>
                        </p:par>
                        <p:par>
                          <p:cTn id="100" fill="hold">
                            <p:stCondLst>
                              <p:cond delay="1000"/>
                            </p:stCondLst>
                            <p:childTnLst>
                              <p:par>
                                <p:cTn id="101" presetID="1" presetClass="entr" presetSubtype="0" fill="hold" nodeType="afterEffect">
                                  <p:stCondLst>
                                    <p:cond delay="0"/>
                                  </p:stCondLst>
                                  <p:childTnLst>
                                    <p:set>
                                      <p:cBhvr>
                                        <p:cTn id="102" dur="1" fill="hold">
                                          <p:stCondLst>
                                            <p:cond delay="499"/>
                                          </p:stCondLst>
                                        </p:cTn>
                                        <p:tgtEl>
                                          <p:spTgt spid="122882"/>
                                        </p:tgtEl>
                                        <p:attrNameLst>
                                          <p:attrName>style.visibility</p:attrName>
                                        </p:attrNameLst>
                                      </p:cBhvr>
                                      <p:to>
                                        <p:strVal val="visible"/>
                                      </p:to>
                                    </p:set>
                                  </p:childTnLst>
                                </p:cTn>
                              </p:par>
                            </p:childTnLst>
                          </p:cTn>
                        </p:par>
                        <p:par>
                          <p:cTn id="103" fill="hold" nodeType="withGroup">
                            <p:stCondLst>
                              <p:cond delay="1500"/>
                            </p:stCondLst>
                            <p:childTnLst>
                              <p:par>
                                <p:cTn id="104" presetID="1" presetClass="entr" presetSubtype="0" fill="hold" grpId="0" nodeType="afterEffect">
                                  <p:stCondLst>
                                    <p:cond delay="0"/>
                                  </p:stCondLst>
                                  <p:childTnLst>
                                    <p:set>
                                      <p:cBhvr>
                                        <p:cTn id="105" dur="1" fill="hold">
                                          <p:stCondLst>
                                            <p:cond delay="499"/>
                                          </p:stCondLst>
                                        </p:cTn>
                                        <p:tgtEl>
                                          <p:spTgt spid="122913"/>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499"/>
                                          </p:stCondLst>
                                        </p:cTn>
                                        <p:tgtEl>
                                          <p:spTgt spid="122914"/>
                                        </p:tgtEl>
                                        <p:attrNameLst>
                                          <p:attrName>style.visibility</p:attrName>
                                        </p:attrNameLst>
                                      </p:cBhvr>
                                      <p:to>
                                        <p:strVal val="visible"/>
                                      </p:to>
                                    </p:set>
                                  </p:childTnLst>
                                </p:cTn>
                              </p:par>
                            </p:childTnLst>
                          </p:cTn>
                        </p:par>
                        <p:par>
                          <p:cTn id="108" fill="hold" nodeType="withGroup">
                            <p:stCondLst>
                              <p:cond delay="2000"/>
                            </p:stCondLst>
                            <p:childTnLst>
                              <p:par>
                                <p:cTn id="109" presetID="1" presetClass="entr" presetSubtype="0" fill="hold" grpId="0" nodeType="afterEffect">
                                  <p:stCondLst>
                                    <p:cond delay="0"/>
                                  </p:stCondLst>
                                  <p:childTnLst>
                                    <p:set>
                                      <p:cBhvr>
                                        <p:cTn id="110" dur="1" fill="hold">
                                          <p:stCondLst>
                                            <p:cond delay="499"/>
                                          </p:stCondLst>
                                        </p:cTn>
                                        <p:tgtEl>
                                          <p:spTgt spid="12291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499"/>
                                          </p:stCondLst>
                                        </p:cTn>
                                        <p:tgtEl>
                                          <p:spTgt spid="122911"/>
                                        </p:tgtEl>
                                        <p:attrNameLst>
                                          <p:attrName>style.visibility</p:attrName>
                                        </p:attrNameLst>
                                      </p:cBhvr>
                                      <p:to>
                                        <p:strVal val="visible"/>
                                      </p:to>
                                    </p:set>
                                  </p:childTnLst>
                                </p:cTn>
                              </p:par>
                            </p:childTnLst>
                          </p:cTn>
                        </p:par>
                        <p:par>
                          <p:cTn id="113" fill="hold" nodeType="withGroup">
                            <p:stCondLst>
                              <p:cond delay="2500"/>
                            </p:stCondLst>
                            <p:childTnLst>
                              <p:par>
                                <p:cTn id="114" presetID="1" presetClass="entr" presetSubtype="0" fill="hold" grpId="0" nodeType="afterEffect">
                                  <p:stCondLst>
                                    <p:cond delay="0"/>
                                  </p:stCondLst>
                                  <p:childTnLst>
                                    <p:set>
                                      <p:cBhvr>
                                        <p:cTn id="115" dur="1" fill="hold">
                                          <p:stCondLst>
                                            <p:cond delay="499"/>
                                          </p:stCondLst>
                                        </p:cTn>
                                        <p:tgtEl>
                                          <p:spTgt spid="122916"/>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499"/>
                                          </p:stCondLst>
                                        </p:cTn>
                                        <p:tgtEl>
                                          <p:spTgt spid="122917"/>
                                        </p:tgtEl>
                                        <p:attrNameLst>
                                          <p:attrName>style.visibility</p:attrName>
                                        </p:attrNameLst>
                                      </p:cBhvr>
                                      <p:to>
                                        <p:strVal val="visible"/>
                                      </p:to>
                                    </p:set>
                                  </p:childTnLst>
                                </p:cTn>
                              </p:par>
                            </p:childTnLst>
                          </p:cTn>
                        </p:par>
                        <p:par>
                          <p:cTn id="118" fill="hold" nodeType="withGroup">
                            <p:stCondLst>
                              <p:cond delay="3000"/>
                            </p:stCondLst>
                            <p:childTnLst>
                              <p:par>
                                <p:cTn id="119" presetID="1" presetClass="entr" presetSubtype="0" fill="hold" grpId="0" nodeType="afterEffect">
                                  <p:stCondLst>
                                    <p:cond delay="0"/>
                                  </p:stCondLst>
                                  <p:childTnLst>
                                    <p:set>
                                      <p:cBhvr>
                                        <p:cTn id="120" dur="1" fill="hold">
                                          <p:stCondLst>
                                            <p:cond delay="499"/>
                                          </p:stCondLst>
                                        </p:cTn>
                                        <p:tgtEl>
                                          <p:spTgt spid="12292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499"/>
                                          </p:stCondLst>
                                        </p:cTn>
                                        <p:tgtEl>
                                          <p:spTgt spid="122926"/>
                                        </p:tgtEl>
                                        <p:attrNameLst>
                                          <p:attrName>style.visibility</p:attrName>
                                        </p:attrNameLst>
                                      </p:cBhvr>
                                      <p:to>
                                        <p:strVal val="visible"/>
                                      </p:to>
                                    </p:set>
                                  </p:childTnLst>
                                </p:cTn>
                              </p:par>
                            </p:childTnLst>
                          </p:cTn>
                        </p:par>
                        <p:par>
                          <p:cTn id="123" fill="hold" nodeType="withGroup">
                            <p:stCondLst>
                              <p:cond delay="3500"/>
                            </p:stCondLst>
                            <p:childTnLst>
                              <p:par>
                                <p:cTn id="124" presetID="1" presetClass="entr" presetSubtype="0" fill="hold" grpId="0" nodeType="afterEffect">
                                  <p:stCondLst>
                                    <p:cond delay="0"/>
                                  </p:stCondLst>
                                  <p:childTnLst>
                                    <p:set>
                                      <p:cBhvr>
                                        <p:cTn id="125" dur="1" fill="hold">
                                          <p:stCondLst>
                                            <p:cond delay="499"/>
                                          </p:stCondLst>
                                        </p:cTn>
                                        <p:tgtEl>
                                          <p:spTgt spid="12292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499"/>
                                          </p:stCondLst>
                                        </p:cTn>
                                        <p:tgtEl>
                                          <p:spTgt spid="122923"/>
                                        </p:tgtEl>
                                        <p:attrNameLst>
                                          <p:attrName>style.visibility</p:attrName>
                                        </p:attrNameLst>
                                      </p:cBhvr>
                                      <p:to>
                                        <p:strVal val="visible"/>
                                      </p:to>
                                    </p:set>
                                  </p:childTnLst>
                                </p:cTn>
                              </p:par>
                            </p:childTnLst>
                          </p:cTn>
                        </p:par>
                        <p:par>
                          <p:cTn id="128" fill="hold" nodeType="withGroup">
                            <p:stCondLst>
                              <p:cond delay="4000"/>
                            </p:stCondLst>
                            <p:childTnLst>
                              <p:par>
                                <p:cTn id="129" presetID="1" presetClass="entr" presetSubtype="0" fill="hold" grpId="0" nodeType="afterEffect">
                                  <p:stCondLst>
                                    <p:cond delay="0"/>
                                  </p:stCondLst>
                                  <p:childTnLst>
                                    <p:set>
                                      <p:cBhvr>
                                        <p:cTn id="130" dur="1" fill="hold">
                                          <p:stCondLst>
                                            <p:cond delay="499"/>
                                          </p:stCondLst>
                                        </p:cTn>
                                        <p:tgtEl>
                                          <p:spTgt spid="12292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499"/>
                                          </p:stCondLst>
                                        </p:cTn>
                                        <p:tgtEl>
                                          <p:spTgt spid="122929"/>
                                        </p:tgtEl>
                                        <p:attrNameLst>
                                          <p:attrName>style.visibility</p:attrName>
                                        </p:attrNameLst>
                                      </p:cBhvr>
                                      <p:to>
                                        <p:strVal val="visible"/>
                                      </p:to>
                                    </p:set>
                                  </p:childTnLst>
                                </p:cTn>
                              </p:par>
                            </p:childTnLst>
                          </p:cTn>
                        </p:par>
                        <p:par>
                          <p:cTn id="133" fill="hold" nodeType="withGroup">
                            <p:stCondLst>
                              <p:cond delay="4500"/>
                            </p:stCondLst>
                            <p:childTnLst>
                              <p:par>
                                <p:cTn id="134" presetID="1" presetClass="entr" presetSubtype="0" fill="hold" grpId="0" nodeType="afterEffect">
                                  <p:stCondLst>
                                    <p:cond delay="0"/>
                                  </p:stCondLst>
                                  <p:childTnLst>
                                    <p:set>
                                      <p:cBhvr>
                                        <p:cTn id="135" dur="1" fill="hold">
                                          <p:stCondLst>
                                            <p:cond delay="499"/>
                                          </p:stCondLst>
                                        </p:cTn>
                                        <p:tgtEl>
                                          <p:spTgt spid="122919"/>
                                        </p:tgtEl>
                                        <p:attrNameLst>
                                          <p:attrName>style.visibility</p:attrName>
                                        </p:attrNameLst>
                                      </p:cBhvr>
                                      <p:to>
                                        <p:strVal val="visible"/>
                                      </p:to>
                                    </p:set>
                                  </p:childTnLst>
                                </p:cTn>
                              </p:par>
                            </p:childTnLst>
                          </p:cTn>
                        </p:par>
                        <p:par>
                          <p:cTn id="136" fill="hold">
                            <p:stCondLst>
                              <p:cond delay="5000"/>
                            </p:stCondLst>
                            <p:childTnLst>
                              <p:par>
                                <p:cTn id="137" presetID="1" presetClass="entr" presetSubtype="0" fill="hold" grpId="0" nodeType="afterEffect">
                                  <p:stCondLst>
                                    <p:cond delay="0"/>
                                  </p:stCondLst>
                                  <p:childTnLst>
                                    <p:set>
                                      <p:cBhvr>
                                        <p:cTn id="138" dur="1" fill="hold">
                                          <p:stCondLst>
                                            <p:cond delay="499"/>
                                          </p:stCondLst>
                                        </p:cTn>
                                        <p:tgtEl>
                                          <p:spTgt spid="122920"/>
                                        </p:tgtEl>
                                        <p:attrNameLst>
                                          <p:attrName>style.visibility</p:attrName>
                                        </p:attrNameLst>
                                      </p:cBhvr>
                                      <p:to>
                                        <p:strVal val="visible"/>
                                      </p:to>
                                    </p:set>
                                  </p:childTnLst>
                                </p:cTn>
                              </p:par>
                            </p:childTnLst>
                          </p:cTn>
                        </p:par>
                        <p:par>
                          <p:cTn id="139" fill="hold" nodeType="withGroup">
                            <p:stCondLst>
                              <p:cond delay="5500"/>
                            </p:stCondLst>
                            <p:childTnLst>
                              <p:par>
                                <p:cTn id="140" presetID="1" presetClass="entr" presetSubtype="0" fill="hold" grpId="0" nodeType="afterEffect">
                                  <p:stCondLst>
                                    <p:cond delay="0"/>
                                  </p:stCondLst>
                                  <p:childTnLst>
                                    <p:set>
                                      <p:cBhvr>
                                        <p:cTn id="141" dur="1" fill="hold">
                                          <p:stCondLst>
                                            <p:cond delay="499"/>
                                          </p:stCondLst>
                                        </p:cTn>
                                        <p:tgtEl>
                                          <p:spTgt spid="122934"/>
                                        </p:tgtEl>
                                        <p:attrNameLst>
                                          <p:attrName>style.visibility</p:attrName>
                                        </p:attrNameLst>
                                      </p:cBhvr>
                                      <p:to>
                                        <p:strVal val="visible"/>
                                      </p:to>
                                    </p:set>
                                  </p:childTnLst>
                                </p:cTn>
                              </p:par>
                            </p:childTnLst>
                          </p:cTn>
                        </p:par>
                        <p:par>
                          <p:cTn id="142" fill="hold">
                            <p:stCondLst>
                              <p:cond delay="6000"/>
                            </p:stCondLst>
                            <p:childTnLst>
                              <p:par>
                                <p:cTn id="143" presetID="1" presetClass="entr" presetSubtype="0" fill="hold" grpId="0" nodeType="afterEffect">
                                  <p:stCondLst>
                                    <p:cond delay="0"/>
                                  </p:stCondLst>
                                  <p:childTnLst>
                                    <p:set>
                                      <p:cBhvr>
                                        <p:cTn id="144" dur="1" fill="hold">
                                          <p:stCondLst>
                                            <p:cond delay="499"/>
                                          </p:stCondLst>
                                        </p:cTn>
                                        <p:tgtEl>
                                          <p:spTgt spid="122935"/>
                                        </p:tgtEl>
                                        <p:attrNameLst>
                                          <p:attrName>style.visibility</p:attrName>
                                        </p:attrNameLst>
                                      </p:cBhvr>
                                      <p:to>
                                        <p:strVal val="visible"/>
                                      </p:to>
                                    </p:set>
                                  </p:childTnLst>
                                </p:cTn>
                              </p:par>
                            </p:childTnLst>
                          </p:cTn>
                        </p:par>
                        <p:par>
                          <p:cTn id="145" fill="hold" nodeType="withGroup">
                            <p:stCondLst>
                              <p:cond delay="6500"/>
                            </p:stCondLst>
                            <p:childTnLst>
                              <p:par>
                                <p:cTn id="146" presetID="1" presetClass="entr" presetSubtype="0" fill="hold" grpId="0" nodeType="afterEffect">
                                  <p:stCondLst>
                                    <p:cond delay="0"/>
                                  </p:stCondLst>
                                  <p:childTnLst>
                                    <p:set>
                                      <p:cBhvr>
                                        <p:cTn id="147" dur="1" fill="hold">
                                          <p:stCondLst>
                                            <p:cond delay="499"/>
                                          </p:stCondLst>
                                        </p:cTn>
                                        <p:tgtEl>
                                          <p:spTgt spid="122931"/>
                                        </p:tgtEl>
                                        <p:attrNameLst>
                                          <p:attrName>style.visibility</p:attrName>
                                        </p:attrNameLst>
                                      </p:cBhvr>
                                      <p:to>
                                        <p:strVal val="visible"/>
                                      </p:to>
                                    </p:set>
                                  </p:childTnLst>
                                </p:cTn>
                              </p:par>
                            </p:childTnLst>
                          </p:cTn>
                        </p:par>
                        <p:par>
                          <p:cTn id="148" fill="hold">
                            <p:stCondLst>
                              <p:cond delay="7000"/>
                            </p:stCondLst>
                            <p:childTnLst>
                              <p:par>
                                <p:cTn id="149" presetID="1" presetClass="entr" presetSubtype="0" fill="hold" grpId="0" nodeType="afterEffect">
                                  <p:stCondLst>
                                    <p:cond delay="0"/>
                                  </p:stCondLst>
                                  <p:childTnLst>
                                    <p:set>
                                      <p:cBhvr>
                                        <p:cTn id="150" dur="1" fill="hold">
                                          <p:stCondLst>
                                            <p:cond delay="499"/>
                                          </p:stCondLst>
                                        </p:cTn>
                                        <p:tgtEl>
                                          <p:spTgt spid="122932"/>
                                        </p:tgtEl>
                                        <p:attrNameLst>
                                          <p:attrName>style.visibility</p:attrName>
                                        </p:attrNameLst>
                                      </p:cBhvr>
                                      <p:to>
                                        <p:strVal val="visible"/>
                                      </p:to>
                                    </p:set>
                                  </p:childTnLst>
                                </p:cTn>
                              </p:par>
                            </p:childTnLst>
                          </p:cTn>
                        </p:par>
                        <p:par>
                          <p:cTn id="151" fill="hold" nodeType="withGroup">
                            <p:stCondLst>
                              <p:cond delay="7500"/>
                            </p:stCondLst>
                            <p:childTnLst>
                              <p:par>
                                <p:cTn id="152" presetID="1" presetClass="entr" presetSubtype="0" fill="hold" grpId="0" nodeType="afterEffect">
                                  <p:stCondLst>
                                    <p:cond delay="0"/>
                                  </p:stCondLst>
                                  <p:childTnLst>
                                    <p:set>
                                      <p:cBhvr>
                                        <p:cTn id="153" dur="1" fill="hold">
                                          <p:stCondLst>
                                            <p:cond delay="499"/>
                                          </p:stCondLst>
                                        </p:cTn>
                                        <p:tgtEl>
                                          <p:spTgt spid="122938"/>
                                        </p:tgtEl>
                                        <p:attrNameLst>
                                          <p:attrName>style.visibility</p:attrName>
                                        </p:attrNameLst>
                                      </p:cBhvr>
                                      <p:to>
                                        <p:strVal val="visible"/>
                                      </p:to>
                                    </p:set>
                                  </p:childTnLst>
                                </p:cTn>
                              </p:par>
                            </p:childTnLst>
                          </p:cTn>
                        </p:par>
                        <p:par>
                          <p:cTn id="154" fill="hold">
                            <p:stCondLst>
                              <p:cond delay="8000"/>
                            </p:stCondLst>
                            <p:childTnLst>
                              <p:par>
                                <p:cTn id="155" presetID="1" presetClass="entr" presetSubtype="0" fill="hold" grpId="0" nodeType="afterEffect">
                                  <p:stCondLst>
                                    <p:cond delay="0"/>
                                  </p:stCondLst>
                                  <p:childTnLst>
                                    <p:set>
                                      <p:cBhvr>
                                        <p:cTn id="156" dur="1" fill="hold">
                                          <p:stCondLst>
                                            <p:cond delay="499"/>
                                          </p:stCondLst>
                                        </p:cTn>
                                        <p:tgtEl>
                                          <p:spTgt spid="122937"/>
                                        </p:tgtEl>
                                        <p:attrNameLst>
                                          <p:attrName>style.visibility</p:attrName>
                                        </p:attrNameLst>
                                      </p:cBhvr>
                                      <p:to>
                                        <p:strVal val="visible"/>
                                      </p:to>
                                    </p:set>
                                  </p:childTnLst>
                                </p:cTn>
                              </p:par>
                            </p:childTnLst>
                          </p:cTn>
                        </p:par>
                        <p:par>
                          <p:cTn id="157" fill="hold" nodeType="withGroup">
                            <p:stCondLst>
                              <p:cond delay="8500"/>
                            </p:stCondLst>
                            <p:childTnLst>
                              <p:par>
                                <p:cTn id="158" presetID="1" presetClass="entr" presetSubtype="0" fill="hold" grpId="0" nodeType="afterEffect">
                                  <p:stCondLst>
                                    <p:cond delay="0"/>
                                  </p:stCondLst>
                                  <p:childTnLst>
                                    <p:set>
                                      <p:cBhvr>
                                        <p:cTn id="159" dur="1" fill="hold">
                                          <p:stCondLst>
                                            <p:cond delay="499"/>
                                          </p:stCondLst>
                                        </p:cTn>
                                        <p:tgtEl>
                                          <p:spTgt spid="122941"/>
                                        </p:tgtEl>
                                        <p:attrNameLst>
                                          <p:attrName>style.visibility</p:attrName>
                                        </p:attrNameLst>
                                      </p:cBhvr>
                                      <p:to>
                                        <p:strVal val="visible"/>
                                      </p:to>
                                    </p:set>
                                  </p:childTnLst>
                                </p:cTn>
                              </p:par>
                            </p:childTnLst>
                          </p:cTn>
                        </p:par>
                        <p:par>
                          <p:cTn id="160" fill="hold">
                            <p:stCondLst>
                              <p:cond delay="9000"/>
                            </p:stCondLst>
                            <p:childTnLst>
                              <p:par>
                                <p:cTn id="161" presetID="1" presetClass="entr" presetSubtype="0" fill="hold" grpId="0" nodeType="afterEffect">
                                  <p:stCondLst>
                                    <p:cond delay="0"/>
                                  </p:stCondLst>
                                  <p:childTnLst>
                                    <p:set>
                                      <p:cBhvr>
                                        <p:cTn id="162" dur="1" fill="hold">
                                          <p:stCondLst>
                                            <p:cond delay="499"/>
                                          </p:stCondLst>
                                        </p:cTn>
                                        <p:tgtEl>
                                          <p:spTgt spid="122940"/>
                                        </p:tgtEl>
                                        <p:attrNameLst>
                                          <p:attrName>style.visibility</p:attrName>
                                        </p:attrNameLst>
                                      </p:cBhvr>
                                      <p:to>
                                        <p:strVal val="visible"/>
                                      </p:to>
                                    </p:set>
                                  </p:childTnLst>
                                </p:cTn>
                              </p:par>
                            </p:childTnLst>
                          </p:cTn>
                        </p:par>
                        <p:par>
                          <p:cTn id="163" fill="hold" nodeType="withGroup">
                            <p:stCondLst>
                              <p:cond delay="9500"/>
                            </p:stCondLst>
                            <p:childTnLst>
                              <p:par>
                                <p:cTn id="164" presetID="1" presetClass="entr" presetSubtype="0" fill="hold" grpId="0" nodeType="afterEffect">
                                  <p:stCondLst>
                                    <p:cond delay="0"/>
                                  </p:stCondLst>
                                  <p:childTnLst>
                                    <p:set>
                                      <p:cBhvr>
                                        <p:cTn id="165" dur="1" fill="hold">
                                          <p:stCondLst>
                                            <p:cond delay="499"/>
                                          </p:stCondLst>
                                        </p:cTn>
                                        <p:tgtEl>
                                          <p:spTgt spid="122944"/>
                                        </p:tgtEl>
                                        <p:attrNameLst>
                                          <p:attrName>style.visibility</p:attrName>
                                        </p:attrNameLst>
                                      </p:cBhvr>
                                      <p:to>
                                        <p:strVal val="visible"/>
                                      </p:to>
                                    </p:set>
                                  </p:childTnLst>
                                </p:cTn>
                              </p:par>
                            </p:childTnLst>
                          </p:cTn>
                        </p:par>
                        <p:par>
                          <p:cTn id="166" fill="hold">
                            <p:stCondLst>
                              <p:cond delay="10000"/>
                            </p:stCondLst>
                            <p:childTnLst>
                              <p:par>
                                <p:cTn id="167" presetID="1" presetClass="entr" presetSubtype="0" fill="hold" grpId="0" nodeType="afterEffect">
                                  <p:stCondLst>
                                    <p:cond delay="0"/>
                                  </p:stCondLst>
                                  <p:childTnLst>
                                    <p:set>
                                      <p:cBhvr>
                                        <p:cTn id="168" dur="1" fill="hold">
                                          <p:stCondLst>
                                            <p:cond delay="499"/>
                                          </p:stCondLst>
                                        </p:cTn>
                                        <p:tgtEl>
                                          <p:spTgt spid="122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build="p" autoUpdateAnimBg="0"/>
      <p:bldP spid="122889" grpId="0" animBg="1" autoUpdateAnimBg="0"/>
      <p:bldP spid="122890" grpId="0" build="p" autoUpdateAnimBg="0"/>
      <p:bldP spid="122891" grpId="0" animBg="1" autoUpdateAnimBg="0"/>
      <p:bldP spid="122892" grpId="0" build="p" autoUpdateAnimBg="0"/>
      <p:bldP spid="122893" grpId="0" animBg="1" autoUpdateAnimBg="0"/>
      <p:bldP spid="122894" grpId="0" build="p" autoUpdateAnimBg="0"/>
      <p:bldP spid="122895" grpId="0" animBg="1" autoUpdateAnimBg="0"/>
      <p:bldP spid="122896" grpId="0" build="p" autoUpdateAnimBg="0"/>
      <p:bldP spid="122897" grpId="0" animBg="1" autoUpdateAnimBg="0"/>
      <p:bldP spid="122898" grpId="0" build="p" autoUpdateAnimBg="0"/>
      <p:bldP spid="122899" grpId="0" animBg="1" autoUpdateAnimBg="0"/>
      <p:bldP spid="122900" grpId="0" animBg="1" autoUpdateAnimBg="0"/>
      <p:bldP spid="122901" grpId="0" build="p" autoUpdateAnimBg="0"/>
      <p:bldP spid="122902" grpId="0" build="p" autoUpdateAnimBg="0"/>
      <p:bldP spid="122911" grpId="0" animBg="1"/>
      <p:bldP spid="122914" grpId="0" animBg="1"/>
      <p:bldP spid="122917" grpId="0" animBg="1"/>
      <p:bldP spid="122920" grpId="0" animBg="1"/>
      <p:bldP spid="122923" grpId="0" animBg="1"/>
      <p:bldP spid="122925" grpId="0"/>
      <p:bldP spid="122926" grpId="0" animBg="1"/>
      <p:bldP spid="122928" grpId="0"/>
      <p:bldP spid="122929" grpId="0" animBg="1"/>
      <p:bldP spid="122932" grpId="0" animBg="1"/>
      <p:bldP spid="122935" grpId="0" animBg="1"/>
      <p:bldP spid="122937" grpId="0" animBg="1"/>
      <p:bldP spid="122940" grpId="0" animBg="1"/>
      <p:bldP spid="122943" grpId="0" animBg="1"/>
      <p:bldP spid="122944" grpId="0"/>
      <p:bldP spid="122938" grpId="0"/>
      <p:bldP spid="122941" grpId="0"/>
      <p:bldP spid="122910" grpId="0"/>
      <p:bldP spid="122913" grpId="0"/>
      <p:bldP spid="122916" grpId="0"/>
      <p:bldP spid="122883" grpId="0"/>
      <p:bldP spid="122887" grpId="0"/>
      <p:bldP spid="122945" grpId="0"/>
      <p:bldP spid="122919" grpId="0"/>
      <p:bldP spid="122931" grpId="0"/>
      <p:bldP spid="122934" grpId="0"/>
      <p:bldP spid="1229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5DE131-DFA1-449B-BDDD-018050349BA3}"/>
              </a:ext>
            </a:extLst>
          </p:cNvPr>
          <p:cNvSpPr txBox="1"/>
          <p:nvPr/>
        </p:nvSpPr>
        <p:spPr>
          <a:xfrm>
            <a:off x="368709" y="3284621"/>
            <a:ext cx="6132575" cy="3392905"/>
          </a:xfrm>
          <a:prstGeom prst="rect">
            <a:avLst/>
          </a:prstGeom>
        </p:spPr>
        <p:txBody>
          <a:bodyPr vert="horz" lIns="91440" tIns="45720" rIns="91440" bIns="45720" rtlCol="0">
            <a:normAutofit fontScale="92500"/>
          </a:bodyPr>
          <a:lstStyle/>
          <a:p>
            <a:pPr fontAlgn="base">
              <a:lnSpc>
                <a:spcPct val="90000"/>
              </a:lnSpc>
              <a:spcAft>
                <a:spcPts val="600"/>
              </a:spcAft>
            </a:pPr>
            <a:r>
              <a:rPr lang="vi-VN" sz="3900" b="1" u="sng" err="1">
                <a:solidFill>
                  <a:schemeClr val="bg1"/>
                </a:solidFill>
                <a:effectLst/>
                <a:latin typeface="Times New Roman" panose="02020603050405020304" pitchFamily="18" charset="0"/>
                <a:ea typeface="Times New Roman" panose="02020603050405020304" pitchFamily="18" charset="0"/>
              </a:rPr>
              <a:t>Truyền</a:t>
            </a:r>
            <a:r>
              <a:rPr lang="vi-VN" sz="3900" b="1" u="sng">
                <a:solidFill>
                  <a:schemeClr val="bg1"/>
                </a:solidFill>
                <a:effectLst/>
                <a:latin typeface="Times New Roman" panose="02020603050405020304" pitchFamily="18" charset="0"/>
                <a:ea typeface="Times New Roman" panose="02020603050405020304" pitchFamily="18" charset="0"/>
              </a:rPr>
              <a:t> </a:t>
            </a:r>
            <a:r>
              <a:rPr lang="vi-VN" sz="3900" b="1" u="sng" err="1">
                <a:solidFill>
                  <a:schemeClr val="bg1"/>
                </a:solidFill>
                <a:effectLst/>
                <a:latin typeface="Times New Roman" panose="02020603050405020304" pitchFamily="18" charset="0"/>
                <a:ea typeface="Times New Roman" panose="02020603050405020304" pitchFamily="18" charset="0"/>
              </a:rPr>
              <a:t>giảng</a:t>
            </a:r>
            <a:r>
              <a:rPr lang="vi-VN" sz="3900" b="1" u="sng">
                <a:solidFill>
                  <a:schemeClr val="bg1"/>
                </a:solidFill>
                <a:effectLst/>
                <a:latin typeface="Times New Roman" panose="02020603050405020304" pitchFamily="18" charset="0"/>
                <a:ea typeface="Times New Roman" panose="02020603050405020304" pitchFamily="18" charset="0"/>
              </a:rPr>
              <a:t> </a:t>
            </a:r>
            <a:r>
              <a:rPr lang="vi-VN" sz="3900" b="1">
                <a:solidFill>
                  <a:schemeClr val="bg1"/>
                </a:solidFill>
                <a:effectLst/>
                <a:latin typeface="Times New Roman" panose="02020603050405020304" pitchFamily="18" charset="0"/>
                <a:ea typeface="Times New Roman" panose="02020603050405020304" pitchFamily="18" charset="0"/>
              </a:rPr>
              <a:t>- </a:t>
            </a:r>
            <a:r>
              <a:rPr lang="vi-VN" sz="3900" b="1" err="1">
                <a:solidFill>
                  <a:schemeClr val="bg1"/>
                </a:solidFill>
                <a:effectLst/>
                <a:latin typeface="Times New Roman" panose="02020603050405020304" pitchFamily="18" charset="0"/>
                <a:ea typeface="Times New Roman" panose="02020603050405020304" pitchFamily="18" charset="0"/>
              </a:rPr>
              <a:t>Đức</a:t>
            </a:r>
            <a:r>
              <a:rPr lang="vi-VN" sz="3900" b="1">
                <a:solidFill>
                  <a:schemeClr val="bg1"/>
                </a:solidFill>
                <a:effectLst/>
                <a:latin typeface="Times New Roman" panose="02020603050405020304" pitchFamily="18" charset="0"/>
                <a:ea typeface="Times New Roman" panose="02020603050405020304" pitchFamily="18" charset="0"/>
              </a:rPr>
              <a:t> </a:t>
            </a:r>
            <a:r>
              <a:rPr lang="vi-VN" sz="3900" b="1" err="1">
                <a:solidFill>
                  <a:schemeClr val="bg1"/>
                </a:solidFill>
                <a:effectLst/>
                <a:latin typeface="Times New Roman" panose="02020603050405020304" pitchFamily="18" charset="0"/>
                <a:ea typeface="Times New Roman" panose="02020603050405020304" pitchFamily="18" charset="0"/>
              </a:rPr>
              <a:t>Chúa</a:t>
            </a:r>
            <a:r>
              <a:rPr lang="vi-VN" sz="3900" b="1">
                <a:solidFill>
                  <a:schemeClr val="bg1"/>
                </a:solidFill>
                <a:effectLst/>
                <a:latin typeface="Times New Roman" panose="02020603050405020304" pitchFamily="18" charset="0"/>
                <a:ea typeface="Times New Roman" panose="02020603050405020304" pitchFamily="18" charset="0"/>
              </a:rPr>
              <a:t> </a:t>
            </a:r>
            <a:r>
              <a:rPr lang="vi-VN" sz="3900" b="1" err="1">
                <a:solidFill>
                  <a:schemeClr val="bg1"/>
                </a:solidFill>
                <a:effectLst/>
                <a:latin typeface="Times New Roman" panose="02020603050405020304" pitchFamily="18" charset="0"/>
                <a:ea typeface="Times New Roman" panose="02020603050405020304" pitchFamily="18" charset="0"/>
              </a:rPr>
              <a:t>Trời</a:t>
            </a:r>
            <a:r>
              <a:rPr lang="vi-VN" sz="3900" b="1">
                <a:solidFill>
                  <a:schemeClr val="bg1"/>
                </a:solidFill>
                <a:effectLst/>
                <a:latin typeface="Times New Roman" panose="02020603050405020304" pitchFamily="18" charset="0"/>
                <a:ea typeface="Times New Roman" panose="02020603050405020304" pitchFamily="18" charset="0"/>
              </a:rPr>
              <a:t> </a:t>
            </a:r>
            <a:r>
              <a:rPr lang="vi-VN" sz="3900" b="1" err="1">
                <a:solidFill>
                  <a:schemeClr val="bg1"/>
                </a:solidFill>
                <a:effectLst/>
                <a:latin typeface="Times New Roman" panose="02020603050405020304" pitchFamily="18" charset="0"/>
                <a:ea typeface="Times New Roman" panose="02020603050405020304" pitchFamily="18" charset="0"/>
              </a:rPr>
              <a:t>sử</a:t>
            </a:r>
            <a:r>
              <a:rPr lang="vi-VN" sz="3900" b="1">
                <a:solidFill>
                  <a:schemeClr val="bg1"/>
                </a:solidFill>
                <a:effectLst/>
                <a:latin typeface="Times New Roman" panose="02020603050405020304" pitchFamily="18" charset="0"/>
                <a:ea typeface="Times New Roman" panose="02020603050405020304" pitchFamily="18" charset="0"/>
              </a:rPr>
              <a:t> </a:t>
            </a:r>
            <a:r>
              <a:rPr lang="vi-VN" sz="3900" b="1" err="1">
                <a:solidFill>
                  <a:schemeClr val="bg1"/>
                </a:solidFill>
                <a:effectLst/>
                <a:latin typeface="Times New Roman" panose="02020603050405020304" pitchFamily="18" charset="0"/>
                <a:ea typeface="Times New Roman" panose="02020603050405020304" pitchFamily="18" charset="0"/>
              </a:rPr>
              <a:t>dụng</a:t>
            </a:r>
            <a:r>
              <a:rPr lang="vi-VN" sz="3900" b="1">
                <a:solidFill>
                  <a:schemeClr val="bg1"/>
                </a:solidFill>
                <a:effectLst/>
                <a:latin typeface="Times New Roman" panose="02020603050405020304" pitchFamily="18" charset="0"/>
                <a:ea typeface="Times New Roman" panose="02020603050405020304" pitchFamily="18" charset="0"/>
              </a:rPr>
              <a:t> </a:t>
            </a:r>
            <a:r>
              <a:rPr lang="en-US" sz="3900" b="1">
                <a:solidFill>
                  <a:schemeClr val="bg1"/>
                </a:solidFill>
                <a:effectLst/>
                <a:latin typeface="Times New Roman" panose="02020603050405020304" pitchFamily="18" charset="0"/>
                <a:ea typeface="Times New Roman" panose="02020603050405020304" pitchFamily="18" charset="0"/>
              </a:rPr>
              <a:t>giảng giải kinh </a:t>
            </a:r>
            <a:r>
              <a:rPr lang="vi-VN" sz="3900" b="1">
                <a:solidFill>
                  <a:schemeClr val="bg1"/>
                </a:solidFill>
                <a:effectLst/>
                <a:latin typeface="Times New Roman" panose="02020603050405020304" pitchFamily="18" charset="0"/>
                <a:ea typeface="Times New Roman" panose="02020603050405020304" pitchFamily="18" charset="0"/>
              </a:rPr>
              <a:t>để tiếp cận những người hư mất bởi vì đó là </a:t>
            </a:r>
            <a:r>
              <a:rPr lang="en-US" sz="3900" b="1" err="1">
                <a:solidFill>
                  <a:schemeClr val="bg1"/>
                </a:solidFill>
                <a:latin typeface="Times New Roman" panose="02020603050405020304" pitchFamily="18" charset="0"/>
                <a:ea typeface="Times New Roman" panose="02020603050405020304" pitchFamily="18" charset="0"/>
              </a:rPr>
              <a:t>cách</a:t>
            </a:r>
            <a:r>
              <a:rPr lang="vi-VN" sz="3900" b="1">
                <a:solidFill>
                  <a:schemeClr val="bg1"/>
                </a:solidFill>
                <a:effectLst/>
                <a:latin typeface="Times New Roman" panose="02020603050405020304" pitchFamily="18" charset="0"/>
                <a:ea typeface="Times New Roman" panose="02020603050405020304" pitchFamily="18" charset="0"/>
              </a:rPr>
              <a:t> giảng Lời của Ngài, </a:t>
            </a:r>
            <a:r>
              <a:rPr lang="en-US" sz="3900" b="1" err="1">
                <a:solidFill>
                  <a:schemeClr val="bg1"/>
                </a:solidFill>
                <a:effectLst/>
                <a:latin typeface="Times New Roman" panose="02020603050405020304" pitchFamily="18" charset="0"/>
                <a:ea typeface="Times New Roman" panose="02020603050405020304" pitchFamily="18" charset="0"/>
              </a:rPr>
              <a:t>là</a:t>
            </a:r>
            <a:r>
              <a:rPr lang="en-US" sz="3900" b="1">
                <a:solidFill>
                  <a:schemeClr val="bg1"/>
                </a:solidFill>
                <a:effectLst/>
                <a:latin typeface="Times New Roman" panose="02020603050405020304" pitchFamily="18" charset="0"/>
                <a:ea typeface="Times New Roman" panose="02020603050405020304" pitchFamily="18" charset="0"/>
              </a:rPr>
              <a:t> </a:t>
            </a:r>
            <a:r>
              <a:rPr lang="en-US" sz="3900" b="1" err="1">
                <a:solidFill>
                  <a:schemeClr val="bg1"/>
                </a:solidFill>
                <a:effectLst/>
                <a:latin typeface="Times New Roman" panose="02020603050405020304" pitchFamily="18" charset="0"/>
                <a:ea typeface="Times New Roman" panose="02020603050405020304" pitchFamily="18" charset="0"/>
              </a:rPr>
              <a:t>điều</a:t>
            </a:r>
            <a:r>
              <a:rPr lang="en-US" sz="3900" b="1">
                <a:solidFill>
                  <a:schemeClr val="bg1"/>
                </a:solidFill>
                <a:effectLst/>
                <a:latin typeface="Times New Roman" panose="02020603050405020304" pitchFamily="18" charset="0"/>
                <a:ea typeface="Times New Roman" panose="02020603050405020304" pitchFamily="18" charset="0"/>
              </a:rPr>
              <a:t> </a:t>
            </a:r>
            <a:r>
              <a:rPr lang="vi-VN" sz="3900" b="1">
                <a:solidFill>
                  <a:schemeClr val="bg1"/>
                </a:solidFill>
                <a:effectLst/>
                <a:latin typeface="Times New Roman" panose="02020603050405020304" pitchFamily="18" charset="0"/>
                <a:ea typeface="Times New Roman" panose="02020603050405020304" pitchFamily="18" charset="0"/>
              </a:rPr>
              <a:t>sẽ không bao giờ trở </a:t>
            </a:r>
            <a:r>
              <a:rPr lang="en-US" sz="3900" b="1" err="1">
                <a:solidFill>
                  <a:schemeClr val="bg1"/>
                </a:solidFill>
                <a:effectLst/>
                <a:latin typeface="Times New Roman" panose="02020603050405020304" pitchFamily="18" charset="0"/>
                <a:ea typeface="Times New Roman" panose="02020603050405020304" pitchFamily="18" charset="0"/>
              </a:rPr>
              <a:t>về</a:t>
            </a:r>
            <a:r>
              <a:rPr lang="vi-VN" sz="3900" b="1">
                <a:solidFill>
                  <a:schemeClr val="bg1"/>
                </a:solidFill>
                <a:effectLst/>
                <a:latin typeface="Times New Roman" panose="02020603050405020304" pitchFamily="18" charset="0"/>
                <a:ea typeface="Times New Roman" panose="02020603050405020304" pitchFamily="18" charset="0"/>
              </a:rPr>
              <a:t> </a:t>
            </a:r>
            <a:r>
              <a:rPr lang="en-US" sz="3900" b="1" err="1">
                <a:solidFill>
                  <a:schemeClr val="bg1"/>
                </a:solidFill>
                <a:effectLst/>
                <a:latin typeface="Times New Roman" panose="02020603050405020304" pitchFamily="18" charset="0"/>
                <a:ea typeface="Times New Roman" panose="02020603050405020304" pitchFamily="18" charset="0"/>
              </a:rPr>
              <a:t>cách</a:t>
            </a:r>
            <a:r>
              <a:rPr lang="en-US" sz="3900" b="1">
                <a:solidFill>
                  <a:schemeClr val="bg1"/>
                </a:solidFill>
                <a:effectLst/>
                <a:latin typeface="Times New Roman" panose="02020603050405020304" pitchFamily="18" charset="0"/>
                <a:ea typeface="Times New Roman" panose="02020603050405020304" pitchFamily="18" charset="0"/>
              </a:rPr>
              <a:t> </a:t>
            </a:r>
            <a:r>
              <a:rPr lang="vi-VN" sz="3900" b="1">
                <a:solidFill>
                  <a:schemeClr val="bg1"/>
                </a:solidFill>
                <a:effectLst/>
                <a:latin typeface="Times New Roman" panose="02020603050405020304" pitchFamily="18" charset="0"/>
                <a:ea typeface="Times New Roman" panose="02020603050405020304" pitchFamily="18" charset="0"/>
              </a:rPr>
              <a:t>vô </a:t>
            </a:r>
            <a:r>
              <a:rPr lang="en-US" sz="3900" b="1" err="1">
                <a:solidFill>
                  <a:schemeClr val="bg1"/>
                </a:solidFill>
                <a:latin typeface="Times New Roman" panose="02020603050405020304" pitchFamily="18" charset="0"/>
                <a:ea typeface="Times New Roman" panose="02020603050405020304" pitchFamily="18" charset="0"/>
              </a:rPr>
              <a:t>ích</a:t>
            </a:r>
            <a:r>
              <a:rPr lang="vi-VN" sz="3900" b="1">
                <a:solidFill>
                  <a:schemeClr val="bg1"/>
                </a:solidFill>
                <a:effectLst/>
                <a:latin typeface="Times New Roman" panose="02020603050405020304" pitchFamily="18" charset="0"/>
                <a:ea typeface="Times New Roman" panose="02020603050405020304" pitchFamily="18" charset="0"/>
              </a:rPr>
              <a:t>.</a:t>
            </a:r>
            <a:endParaRPr lang="en-US" sz="3900" b="1">
              <a:solidFill>
                <a:schemeClr val="bg1"/>
              </a:solidFill>
              <a:effectLst/>
              <a:latin typeface="Times New Roman" panose="02020603050405020304" pitchFamily="18" charset="0"/>
              <a:ea typeface="Times New Roman" panose="02020603050405020304" pitchFamily="18" charset="0"/>
            </a:endParaRPr>
          </a:p>
          <a:p>
            <a:pPr marR="0" fontAlgn="base">
              <a:lnSpc>
                <a:spcPct val="90000"/>
              </a:lnSpc>
              <a:spcBef>
                <a:spcPts val="0"/>
              </a:spcBef>
              <a:spcAft>
                <a:spcPts val="600"/>
              </a:spcAft>
            </a:pPr>
            <a:endParaRPr lang="en-US" sz="2800" b="1">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7C7538B9-EC2D-4E79-AE93-6F33460C2D21}"/>
              </a:ext>
            </a:extLst>
          </p:cNvPr>
          <p:cNvSpPr>
            <a:spLocks noGrp="1"/>
          </p:cNvSpPr>
          <p:nvPr>
            <p:ph type="title"/>
          </p:nvPr>
        </p:nvSpPr>
        <p:spPr>
          <a:xfrm>
            <a:off x="159774" y="0"/>
            <a:ext cx="5936226" cy="2861187"/>
          </a:xfrm>
          <a:solidFill>
            <a:schemeClr val="tx1"/>
          </a:solidFill>
        </p:spPr>
        <p:txBody>
          <a:bodyPr>
            <a:normAutofit/>
          </a:bodyPr>
          <a:lstStyle/>
          <a:p>
            <a:pPr algn="ctr"/>
            <a:r>
              <a:rPr lang="en-US" sz="4000" b="1">
                <a:solidFill>
                  <a:schemeClr val="bg1"/>
                </a:solidFill>
                <a:effectLst/>
                <a:latin typeface="Times New Roman" panose="02020603050405020304" pitchFamily="18" charset="0"/>
                <a:cs typeface="Times New Roman" panose="02020603050405020304" pitchFamily="18" charset="0"/>
              </a:rPr>
              <a:t>NHỮNG MỤC TIÊU CỦA GIẢNG GIẢI KINH </a:t>
            </a:r>
            <a:endParaRPr lang="en-US" sz="4000"/>
          </a:p>
        </p:txBody>
      </p:sp>
    </p:spTree>
    <p:extLst>
      <p:ext uri="{BB962C8B-B14F-4D97-AF65-F5344CB8AC3E}">
        <p14:creationId xmlns:p14="http://schemas.microsoft.com/office/powerpoint/2010/main" val="37318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5DE131-DFA1-449B-BDDD-018050349BA3}"/>
              </a:ext>
            </a:extLst>
          </p:cNvPr>
          <p:cNvSpPr txBox="1"/>
          <p:nvPr/>
        </p:nvSpPr>
        <p:spPr>
          <a:xfrm>
            <a:off x="368709" y="3429000"/>
            <a:ext cx="6132575" cy="2608262"/>
          </a:xfrm>
          <a:prstGeom prst="rect">
            <a:avLst/>
          </a:prstGeom>
        </p:spPr>
        <p:txBody>
          <a:bodyPr vert="horz" lIns="91440" tIns="45720" rIns="91440" bIns="45720" rtlCol="0">
            <a:normAutofit/>
          </a:bodyPr>
          <a:lstStyle/>
          <a:p>
            <a:pPr marR="0" fontAlgn="base">
              <a:lnSpc>
                <a:spcPct val="90000"/>
              </a:lnSpc>
              <a:spcBef>
                <a:spcPts val="0"/>
              </a:spcBef>
              <a:spcAft>
                <a:spcPts val="600"/>
              </a:spcAft>
            </a:pPr>
            <a:r>
              <a:rPr lang="vi-VN" sz="3600" b="1" i="0">
                <a:solidFill>
                  <a:schemeClr val="bg1"/>
                </a:solidFill>
                <a:effectLst/>
                <a:latin typeface="+mj-lt"/>
              </a:rPr>
              <a:t> "</a:t>
            </a:r>
            <a:r>
              <a:rPr lang="vi-VN" sz="3600" b="1" i="0" u="sng">
                <a:solidFill>
                  <a:schemeClr val="bg1"/>
                </a:solidFill>
                <a:effectLst/>
                <a:latin typeface="+mj-lt"/>
              </a:rPr>
              <a:t>Môn</a:t>
            </a:r>
            <a:r>
              <a:rPr lang="vi-VN" sz="3600" b="1" i="0">
                <a:solidFill>
                  <a:schemeClr val="bg1"/>
                </a:solidFill>
                <a:effectLst/>
                <a:latin typeface="+mj-lt"/>
              </a:rPr>
              <a:t> </a:t>
            </a:r>
            <a:r>
              <a:rPr lang="vi-VN" sz="3600" b="1" i="0" u="sng">
                <a:solidFill>
                  <a:schemeClr val="bg1"/>
                </a:solidFill>
                <a:effectLst/>
                <a:latin typeface="+mj-lt"/>
              </a:rPr>
              <a:t>đồ</a:t>
            </a:r>
            <a:r>
              <a:rPr lang="vi-VN" sz="3600" b="1" i="0">
                <a:solidFill>
                  <a:schemeClr val="bg1"/>
                </a:solidFill>
                <a:effectLst/>
                <a:latin typeface="+mj-lt"/>
              </a:rPr>
              <a:t> </a:t>
            </a:r>
            <a:r>
              <a:rPr lang="vi-VN" sz="3600" b="1" i="0" u="sng">
                <a:solidFill>
                  <a:schemeClr val="bg1"/>
                </a:solidFill>
                <a:effectLst/>
                <a:latin typeface="+mj-lt"/>
              </a:rPr>
              <a:t>hóa</a:t>
            </a:r>
            <a:r>
              <a:rPr lang="vi-VN" sz="3600" b="1" i="0">
                <a:solidFill>
                  <a:schemeClr val="bg1"/>
                </a:solidFill>
                <a:effectLst/>
                <a:latin typeface="+mj-lt"/>
              </a:rPr>
              <a:t> - Giảng giải kinh góp phần giúp tín hữu trở nên ngày càng giống Đấng Christ hơn."</a:t>
            </a:r>
            <a:endParaRPr lang="en-US" sz="3600" b="1">
              <a:solidFill>
                <a:schemeClr val="bg1"/>
              </a:solidFill>
              <a:effectLst/>
              <a:latin typeface="+mj-l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7C7538B9-EC2D-4E79-AE93-6F33460C2D21}"/>
              </a:ext>
            </a:extLst>
          </p:cNvPr>
          <p:cNvSpPr>
            <a:spLocks noGrp="1"/>
          </p:cNvSpPr>
          <p:nvPr>
            <p:ph type="title"/>
          </p:nvPr>
        </p:nvSpPr>
        <p:spPr>
          <a:xfrm>
            <a:off x="159774" y="0"/>
            <a:ext cx="5936226" cy="2861187"/>
          </a:xfrm>
          <a:solidFill>
            <a:schemeClr val="tx1"/>
          </a:solidFill>
        </p:spPr>
        <p:txBody>
          <a:bodyPr>
            <a:normAutofit/>
          </a:bodyPr>
          <a:lstStyle/>
          <a:p>
            <a:pPr algn="ctr"/>
            <a:r>
              <a:rPr lang="en-US" sz="4000" b="1">
                <a:solidFill>
                  <a:schemeClr val="bg1"/>
                </a:solidFill>
                <a:effectLst/>
                <a:latin typeface="Times New Roman" panose="02020603050405020304" pitchFamily="18" charset="0"/>
                <a:cs typeface="Times New Roman" panose="02020603050405020304" pitchFamily="18" charset="0"/>
              </a:rPr>
              <a:t>NHỮNG MỤC TIÊU CỦA GIẢNG GIẢI KINH </a:t>
            </a:r>
            <a:endParaRPr lang="en-US" sz="4000"/>
          </a:p>
        </p:txBody>
      </p:sp>
    </p:spTree>
    <p:extLst>
      <p:ext uri="{BB962C8B-B14F-4D97-AF65-F5344CB8AC3E}">
        <p14:creationId xmlns:p14="http://schemas.microsoft.com/office/powerpoint/2010/main" val="334868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TextBox 2">
            <a:extLst>
              <a:ext uri="{FF2B5EF4-FFF2-40B4-BE49-F238E27FC236}">
                <a16:creationId xmlns:a16="http://schemas.microsoft.com/office/drawing/2014/main" id="{B05DE131-DFA1-449B-BDDD-018050349BA3}"/>
              </a:ext>
            </a:extLst>
          </p:cNvPr>
          <p:cNvSpPr txBox="1"/>
          <p:nvPr/>
        </p:nvSpPr>
        <p:spPr>
          <a:xfrm>
            <a:off x="176980" y="2969599"/>
            <a:ext cx="6985819" cy="3701844"/>
          </a:xfrm>
          <a:prstGeom prst="rect">
            <a:avLst/>
          </a:prstGeom>
        </p:spPr>
        <p:txBody>
          <a:bodyPr vert="horz" lIns="91440" tIns="45720" rIns="91440" bIns="45720" rtlCol="0">
            <a:noAutofit/>
          </a:bodyPr>
          <a:lstStyle/>
          <a:p>
            <a:pPr fontAlgn="base">
              <a:lnSpc>
                <a:spcPct val="90000"/>
              </a:lnSpc>
              <a:spcAft>
                <a:spcPts val="600"/>
              </a:spcAft>
            </a:pPr>
            <a:r>
              <a:rPr lang="vi-VN" sz="3600" b="1" u="sng" err="1">
                <a:solidFill>
                  <a:schemeClr val="bg1"/>
                </a:solidFill>
                <a:effectLst/>
                <a:latin typeface="Times New Roman" panose="02020603050405020304" pitchFamily="18" charset="0"/>
                <a:ea typeface="Times New Roman" panose="02020603050405020304" pitchFamily="18" charset="0"/>
              </a:rPr>
              <a:t>Đáp</a:t>
            </a:r>
            <a:r>
              <a:rPr lang="vi-VN" sz="3600" b="1" u="sng">
                <a:solidFill>
                  <a:schemeClr val="bg1"/>
                </a:solidFill>
                <a:effectLst/>
                <a:latin typeface="Times New Roman" panose="02020603050405020304" pitchFamily="18" charset="0"/>
                <a:ea typeface="Times New Roman" panose="02020603050405020304" pitchFamily="18" charset="0"/>
              </a:rPr>
              <a:t> </a:t>
            </a:r>
            <a:r>
              <a:rPr lang="vi-VN" sz="3600" b="1" u="sng" err="1">
                <a:solidFill>
                  <a:schemeClr val="bg1"/>
                </a:solidFill>
                <a:effectLst/>
                <a:latin typeface="Times New Roman" panose="02020603050405020304" pitchFamily="18" charset="0"/>
                <a:ea typeface="Times New Roman" panose="02020603050405020304" pitchFamily="18" charset="0"/>
              </a:rPr>
              <a:t>ứng</a:t>
            </a:r>
            <a:r>
              <a:rPr lang="vi-VN" sz="3600" b="1" u="sng">
                <a:solidFill>
                  <a:schemeClr val="bg1"/>
                </a:solidFill>
                <a:effectLst/>
                <a:latin typeface="Times New Roman" panose="02020603050405020304" pitchFamily="18" charset="0"/>
                <a:ea typeface="Times New Roman" panose="02020603050405020304" pitchFamily="18" charset="0"/>
              </a:rPr>
              <a:t> những nhu </a:t>
            </a:r>
            <a:r>
              <a:rPr lang="vi-VN" sz="3600" b="1" u="sng" err="1">
                <a:solidFill>
                  <a:schemeClr val="bg1"/>
                </a:solidFill>
                <a:effectLst/>
                <a:latin typeface="Times New Roman" panose="02020603050405020304" pitchFamily="18" charset="0"/>
                <a:ea typeface="Times New Roman" panose="02020603050405020304" pitchFamily="18" charset="0"/>
              </a:rPr>
              <a:t>cầu</a:t>
            </a:r>
            <a:r>
              <a:rPr lang="vi-VN" sz="3600" b="1" u="sng">
                <a:solidFill>
                  <a:schemeClr val="bg1"/>
                </a:solidFill>
                <a:effectLst/>
                <a:latin typeface="Times New Roman" panose="02020603050405020304" pitchFamily="18" charset="0"/>
                <a:ea typeface="Times New Roman" panose="02020603050405020304" pitchFamily="18" charset="0"/>
              </a:rPr>
              <a:t> </a:t>
            </a:r>
            <a:r>
              <a:rPr lang="vi-VN" sz="3600" b="1" u="sng" err="1">
                <a:solidFill>
                  <a:schemeClr val="bg1"/>
                </a:solidFill>
                <a:effectLst/>
                <a:latin typeface="Times New Roman" panose="02020603050405020304" pitchFamily="18" charset="0"/>
                <a:ea typeface="Times New Roman" panose="02020603050405020304" pitchFamily="18" charset="0"/>
              </a:rPr>
              <a:t>của</a:t>
            </a:r>
            <a:r>
              <a:rPr lang="vi-VN" sz="3600" b="1" u="sng">
                <a:solidFill>
                  <a:schemeClr val="bg1"/>
                </a:solidFill>
                <a:effectLst/>
                <a:latin typeface="Times New Roman" panose="02020603050405020304" pitchFamily="18" charset="0"/>
                <a:ea typeface="Times New Roman" panose="02020603050405020304" pitchFamily="18" charset="0"/>
              </a:rPr>
              <a:t> </a:t>
            </a:r>
            <a:br>
              <a:rPr lang="vi-VN" sz="3600" b="1" u="sng">
                <a:solidFill>
                  <a:schemeClr val="bg1"/>
                </a:solidFill>
                <a:effectLst/>
                <a:latin typeface="Times New Roman" panose="02020603050405020304" pitchFamily="18" charset="0"/>
                <a:ea typeface="Times New Roman" panose="02020603050405020304" pitchFamily="18" charset="0"/>
              </a:rPr>
            </a:br>
            <a:r>
              <a:rPr lang="vi-VN" sz="3600" b="1" u="sng">
                <a:solidFill>
                  <a:schemeClr val="bg1"/>
                </a:solidFill>
                <a:effectLst/>
                <a:latin typeface="Times New Roman" panose="02020603050405020304" pitchFamily="18" charset="0"/>
                <a:ea typeface="Times New Roman" panose="02020603050405020304" pitchFamily="18" charset="0"/>
              </a:rPr>
              <a:t>con </a:t>
            </a:r>
            <a:r>
              <a:rPr lang="vi-VN" sz="3600" b="1" u="sng" err="1">
                <a:solidFill>
                  <a:schemeClr val="bg1"/>
                </a:solidFill>
                <a:effectLst/>
                <a:latin typeface="Times New Roman" panose="02020603050405020304" pitchFamily="18" charset="0"/>
                <a:ea typeface="Times New Roman" panose="02020603050405020304" pitchFamily="18" charset="0"/>
              </a:rPr>
              <a:t>người</a:t>
            </a:r>
            <a:r>
              <a:rPr lang="vi-VN" sz="3600" b="1" u="sng">
                <a:solidFill>
                  <a:schemeClr val="bg1"/>
                </a:solidFill>
                <a:effectLst/>
                <a:latin typeface="Times New Roman" panose="02020603050405020304" pitchFamily="18" charset="0"/>
                <a:ea typeface="Times New Roman" panose="02020603050405020304" pitchFamily="18" charset="0"/>
              </a:rPr>
              <a:t> </a:t>
            </a:r>
            <a:r>
              <a:rPr lang="vi-VN" sz="3600" b="1">
                <a:solidFill>
                  <a:schemeClr val="bg1"/>
                </a:solidFill>
                <a:effectLst/>
                <a:latin typeface="Times New Roman" panose="02020603050405020304" pitchFamily="18" charset="0"/>
                <a:ea typeface="Times New Roman" panose="02020603050405020304" pitchFamily="18" charset="0"/>
              </a:rPr>
              <a:t>- </a:t>
            </a:r>
            <a:r>
              <a:rPr lang="en-US" sz="3600" b="1">
                <a:solidFill>
                  <a:schemeClr val="bg1"/>
                </a:solidFill>
                <a:effectLst/>
                <a:latin typeface="Times New Roman" panose="02020603050405020304" pitchFamily="18" charset="0"/>
                <a:ea typeface="Times New Roman" panose="02020603050405020304" pitchFamily="18" charset="0"/>
              </a:rPr>
              <a:t>Giảng giải kinh </a:t>
            </a:r>
            <a:r>
              <a:rPr lang="vi-VN" sz="3600" b="1">
                <a:solidFill>
                  <a:schemeClr val="bg1"/>
                </a:solidFill>
                <a:effectLst/>
                <a:latin typeface="Times New Roman" panose="02020603050405020304" pitchFamily="18" charset="0"/>
                <a:ea typeface="Times New Roman" panose="02020603050405020304" pitchFamily="18" charset="0"/>
              </a:rPr>
              <a:t>nuôi </a:t>
            </a:r>
            <a:r>
              <a:rPr lang="vi-VN" sz="3600" b="1" err="1">
                <a:solidFill>
                  <a:schemeClr val="bg1"/>
                </a:solidFill>
                <a:effectLst/>
                <a:latin typeface="Times New Roman" panose="02020603050405020304" pitchFamily="18" charset="0"/>
                <a:ea typeface="Times New Roman" panose="02020603050405020304" pitchFamily="18" charset="0"/>
              </a:rPr>
              <a:t>dưỡng</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bầy</a:t>
            </a:r>
            <a:r>
              <a:rPr lang="vi-VN" sz="3600" b="1">
                <a:solidFill>
                  <a:schemeClr val="bg1"/>
                </a:solidFill>
                <a:effectLst/>
                <a:latin typeface="Times New Roman" panose="02020603050405020304" pitchFamily="18" charset="0"/>
                <a:ea typeface="Times New Roman" panose="02020603050405020304" pitchFamily="18" charset="0"/>
              </a:rPr>
              <a:t> chiên </a:t>
            </a:r>
            <a:r>
              <a:rPr lang="vi-VN" sz="3600" b="1" err="1">
                <a:solidFill>
                  <a:schemeClr val="bg1"/>
                </a:solidFill>
                <a:effectLst/>
                <a:latin typeface="Times New Roman" panose="02020603050405020304" pitchFamily="18" charset="0"/>
                <a:ea typeface="Times New Roman" panose="02020603050405020304" pitchFamily="18" charset="0"/>
              </a:rPr>
              <a:t>theo cách họ hiểu  được, học được và lớn lên được. </a:t>
            </a:r>
            <a:br>
              <a:rPr lang="vi-VN" sz="3600" b="1" err="1">
                <a:solidFill>
                  <a:schemeClr val="bg1"/>
                </a:solidFill>
                <a:effectLst/>
                <a:latin typeface="Times New Roman" panose="02020603050405020304" pitchFamily="18" charset="0"/>
                <a:ea typeface="Times New Roman" panose="02020603050405020304" pitchFamily="18" charset="0"/>
              </a:rPr>
            </a:br>
            <a:r>
              <a:rPr lang="vi-VN" sz="3600" b="1">
                <a:solidFill>
                  <a:schemeClr val="bg1"/>
                </a:solidFill>
                <a:effectLst/>
                <a:latin typeface="Times New Roman" panose="02020603050405020304" pitchFamily="18" charset="0"/>
                <a:ea typeface="Times New Roman" panose="02020603050405020304" pitchFamily="18" charset="0"/>
              </a:rPr>
              <a:t>Giảng giải kinh nuôi </a:t>
            </a:r>
            <a:r>
              <a:rPr lang="en-US" sz="3600" b="1" err="1">
                <a:solidFill>
                  <a:schemeClr val="bg1"/>
                </a:solidFill>
                <a:effectLst/>
                <a:latin typeface="Times New Roman" panose="02020603050405020304" pitchFamily="18" charset="0"/>
                <a:ea typeface="Times New Roman" panose="02020603050405020304" pitchFamily="18" charset="0"/>
              </a:rPr>
              <a:t>dưỡng</a:t>
            </a:r>
            <a:r>
              <a:rPr lang="vi-VN"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và</a:t>
            </a:r>
            <a:r>
              <a:rPr lang="en-US" sz="3600" b="1">
                <a:solidFill>
                  <a:schemeClr val="bg1"/>
                </a:solidFill>
                <a:effectLst/>
                <a:latin typeface="Times New Roman" panose="02020603050405020304" pitchFamily="18" charset="0"/>
                <a:ea typeface="Times New Roman" panose="02020603050405020304" pitchFamily="18" charset="0"/>
              </a:rPr>
              <a:t> </a:t>
            </a:r>
            <a:r>
              <a:rPr lang="vi-VN" sz="3600" b="1">
                <a:solidFill>
                  <a:schemeClr val="bg1"/>
                </a:solidFill>
                <a:effectLst/>
                <a:latin typeface="Times New Roman" panose="02020603050405020304" pitchFamily="18" charset="0"/>
                <a:ea typeface="Times New Roman" panose="02020603050405020304" pitchFamily="18" charset="0"/>
              </a:rPr>
              <a:t>đáp ứng những nhu cầu tâm linh của </a:t>
            </a:r>
            <a:r>
              <a:rPr lang="en-US" sz="3600" b="1" err="1">
                <a:solidFill>
                  <a:schemeClr val="bg1"/>
                </a:solidFill>
                <a:effectLst/>
                <a:latin typeface="Times New Roman" panose="02020603050405020304" pitchFamily="18" charset="0"/>
                <a:ea typeface="Times New Roman" panose="02020603050405020304" pitchFamily="18" charset="0"/>
              </a:rPr>
              <a:t>bầy</a:t>
            </a:r>
            <a:r>
              <a:rPr lang="en-US" sz="3600" b="1">
                <a:solidFill>
                  <a:schemeClr val="bg1"/>
                </a:solidFill>
                <a:latin typeface="Times New Roman" panose="02020603050405020304" pitchFamily="18" charset="0"/>
                <a:ea typeface="Times New Roman" panose="02020603050405020304" pitchFamily="18" charset="0"/>
              </a:rPr>
              <a:t> </a:t>
            </a:r>
            <a:r>
              <a:rPr lang="en-US" sz="3600" b="1" err="1">
                <a:solidFill>
                  <a:schemeClr val="bg1"/>
                </a:solidFill>
                <a:latin typeface="Times New Roman" panose="02020603050405020304" pitchFamily="18" charset="0"/>
                <a:ea typeface="Times New Roman" panose="02020603050405020304" pitchFamily="18" charset="0"/>
              </a:rPr>
              <a:t>chiên</a:t>
            </a:r>
            <a:r>
              <a:rPr lang="vi-VN" sz="3600" b="1">
                <a:solidFill>
                  <a:schemeClr val="bg1"/>
                </a:solidFill>
                <a:effectLst/>
                <a:latin typeface="Times New Roman" panose="02020603050405020304" pitchFamily="18" charset="0"/>
                <a:ea typeface="Times New Roman" panose="02020603050405020304" pitchFamily="18" charset="0"/>
              </a:rPr>
              <a:t>.</a:t>
            </a:r>
            <a:endParaRPr lang="en-US" sz="3600" b="1">
              <a:solidFill>
                <a:schemeClr val="bg1"/>
              </a:solidFill>
              <a:effectLst/>
              <a:latin typeface="Times New Roman" panose="02020603050405020304" pitchFamily="18" charset="0"/>
              <a:ea typeface="Times New Roman" panose="02020603050405020304" pitchFamily="18" charset="0"/>
            </a:endParaRPr>
          </a:p>
          <a:p>
            <a:pPr marR="0" fontAlgn="base">
              <a:lnSpc>
                <a:spcPct val="90000"/>
              </a:lnSpc>
              <a:spcBef>
                <a:spcPts val="0"/>
              </a:spcBef>
              <a:spcAft>
                <a:spcPts val="600"/>
              </a:spcAft>
            </a:pPr>
            <a:endParaRPr lang="en-US" sz="3200" b="1">
              <a:solidFill>
                <a:schemeClr val="bg1"/>
              </a:solidFill>
              <a:effectLst/>
            </a:endParaRPr>
          </a:p>
        </p:txBody>
      </p:sp>
      <p:sp>
        <p:nvSpPr>
          <p:cNvPr id="6" name="Title 5">
            <a:extLst>
              <a:ext uri="{FF2B5EF4-FFF2-40B4-BE49-F238E27FC236}">
                <a16:creationId xmlns:a16="http://schemas.microsoft.com/office/drawing/2014/main" id="{070E2E22-8C1B-4740-A3B7-DF4BA1FB7D6C}"/>
              </a:ext>
            </a:extLst>
          </p:cNvPr>
          <p:cNvSpPr>
            <a:spLocks noGrp="1"/>
          </p:cNvSpPr>
          <p:nvPr>
            <p:ph type="title"/>
          </p:nvPr>
        </p:nvSpPr>
        <p:spPr>
          <a:xfrm>
            <a:off x="1" y="1"/>
            <a:ext cx="5967662" cy="2969598"/>
          </a:xfrm>
          <a:solidFill>
            <a:schemeClr val="tx1"/>
          </a:solidFill>
        </p:spPr>
        <p:txBody>
          <a:bodyPr>
            <a:normAutofit/>
          </a:bodyPr>
          <a:lstStyle/>
          <a:p>
            <a:pPr algn="ctr"/>
            <a:r>
              <a:rPr lang="en-US" sz="4000" b="1">
                <a:solidFill>
                  <a:schemeClr val="bg1"/>
                </a:solidFill>
                <a:effectLst/>
                <a:latin typeface="Times New Roman" panose="02020603050405020304" pitchFamily="18" charset="0"/>
                <a:cs typeface="Times New Roman" panose="02020603050405020304" pitchFamily="18" charset="0"/>
              </a:rPr>
              <a:t>NHỮNG MỤC TIÊU CỦA GIẢNG GIẢI KINH </a:t>
            </a:r>
            <a:endParaRPr lang="en-US" sz="4000"/>
          </a:p>
        </p:txBody>
      </p:sp>
    </p:spTree>
    <p:extLst>
      <p:ext uri="{BB962C8B-B14F-4D97-AF65-F5344CB8AC3E}">
        <p14:creationId xmlns:p14="http://schemas.microsoft.com/office/powerpoint/2010/main" val="112572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0" y="3209215"/>
            <a:ext cx="6376219" cy="3462228"/>
          </a:xfrm>
          <a:prstGeom prst="rect">
            <a:avLst/>
          </a:prstGeom>
        </p:spPr>
        <p:txBody>
          <a:bodyPr vert="horz" lIns="91440" tIns="45720" rIns="91440" bIns="45720" rtlCol="0">
            <a:normAutofit/>
          </a:bodyPr>
          <a:lstStyle/>
          <a:p>
            <a:pPr fontAlgn="base">
              <a:lnSpc>
                <a:spcPct val="90000"/>
              </a:lnSpc>
              <a:spcAft>
                <a:spcPts val="600"/>
              </a:spcAft>
            </a:pPr>
            <a:r>
              <a:rPr lang="en-US" sz="3600" b="1" u="sng">
                <a:solidFill>
                  <a:prstClr val="white"/>
                </a:solidFill>
                <a:latin typeface="Times New Roman" panose="02020603050405020304" pitchFamily="18" charset="0"/>
                <a:ea typeface="Times New Roman" panose="02020603050405020304" pitchFamily="18" charset="0"/>
              </a:rPr>
              <a:t>Công bố ý muốn của Đức Chúa Trời </a:t>
            </a:r>
            <a:r>
              <a:rPr lang="en-US" sz="3600" b="1">
                <a:solidFill>
                  <a:prstClr val="white"/>
                </a:solidFill>
                <a:latin typeface="Times New Roman" panose="02020603050405020304" pitchFamily="18" charset="0"/>
                <a:ea typeface="Times New Roman" panose="02020603050405020304" pitchFamily="18" charset="0"/>
              </a:rPr>
              <a:t>– Giảng giải </a:t>
            </a:r>
            <a:r>
              <a:rPr lang="en-US" sz="3600" b="1" err="1">
                <a:solidFill>
                  <a:prstClr val="white"/>
                </a:solidFill>
                <a:latin typeface="Times New Roman" panose="02020603050405020304" pitchFamily="18" charset="0"/>
                <a:ea typeface="Times New Roman" panose="02020603050405020304" pitchFamily="18" charset="0"/>
              </a:rPr>
              <a:t>kinh</a:t>
            </a:r>
            <a:r>
              <a:rPr lang="en-US" sz="3600" b="1">
                <a:solidFill>
                  <a:prstClr val="white"/>
                </a:solidFill>
                <a:latin typeface="Times New Roman" panose="02020603050405020304" pitchFamily="18" charset="0"/>
                <a:ea typeface="Times New Roman" panose="02020603050405020304" pitchFamily="18" charset="0"/>
              </a:rPr>
              <a:t> </a:t>
            </a:r>
            <a:r>
              <a:rPr lang="en-US" sz="3600" b="1" err="1">
                <a:solidFill>
                  <a:prstClr val="white"/>
                </a:solidFill>
                <a:latin typeface="Times New Roman" panose="02020603050405020304" pitchFamily="18" charset="0"/>
                <a:ea typeface="Times New Roman" panose="02020603050405020304" pitchFamily="18" charset="0"/>
              </a:rPr>
              <a:t>tự</a:t>
            </a:r>
            <a:r>
              <a:rPr lang="en-US" sz="3600" b="1">
                <a:solidFill>
                  <a:prstClr val="white"/>
                </a:solidFill>
                <a:latin typeface="Times New Roman" panose="02020603050405020304" pitchFamily="18" charset="0"/>
                <a:ea typeface="Times New Roman" panose="02020603050405020304" pitchFamily="18" charset="0"/>
              </a:rPr>
              <a:t> tin </a:t>
            </a:r>
            <a:r>
              <a:rPr lang="en-US" sz="3600" b="1" err="1">
                <a:solidFill>
                  <a:prstClr val="white"/>
                </a:solidFill>
                <a:latin typeface="Times New Roman" panose="02020603050405020304" pitchFamily="18" charset="0"/>
                <a:ea typeface="Times New Roman" panose="02020603050405020304" pitchFamily="18" charset="0"/>
              </a:rPr>
              <a:t>công</a:t>
            </a:r>
            <a:r>
              <a:rPr lang="en-US" sz="3600" b="1">
                <a:solidFill>
                  <a:prstClr val="white"/>
                </a:solidFill>
                <a:latin typeface="Times New Roman" panose="02020603050405020304" pitchFamily="18" charset="0"/>
                <a:ea typeface="Times New Roman" panose="02020603050405020304" pitchFamily="18" charset="0"/>
              </a:rPr>
              <a:t> </a:t>
            </a:r>
            <a:r>
              <a:rPr lang="en-US" sz="3600" b="1" err="1">
                <a:solidFill>
                  <a:prstClr val="white"/>
                </a:solidFill>
                <a:latin typeface="Times New Roman" panose="02020603050405020304" pitchFamily="18" charset="0"/>
                <a:ea typeface="Times New Roman" panose="02020603050405020304" pitchFamily="18" charset="0"/>
              </a:rPr>
              <a:t>bố</a:t>
            </a:r>
            <a:r>
              <a:rPr lang="en-US" sz="3600" b="1">
                <a:solidFill>
                  <a:prstClr val="white"/>
                </a:solidFill>
                <a:latin typeface="Times New Roman" panose="02020603050405020304" pitchFamily="18" charset="0"/>
                <a:ea typeface="Times New Roman" panose="02020603050405020304" pitchFamily="18" charset="0"/>
              </a:rPr>
              <a:t> ý muốn của Đức Chúa Trời từ Lời Chúa và đưa dân Chúa </a:t>
            </a:r>
            <a:r>
              <a:rPr lang="en-US" sz="3600" b="1" err="1">
                <a:solidFill>
                  <a:prstClr val="white"/>
                </a:solidFill>
                <a:latin typeface="Times New Roman" panose="02020603050405020304" pitchFamily="18" charset="0"/>
                <a:ea typeface="Times New Roman" panose="02020603050405020304" pitchFamily="18" charset="0"/>
              </a:rPr>
              <a:t>đến</a:t>
            </a:r>
            <a:r>
              <a:rPr lang="en-US" sz="3600" b="1">
                <a:solidFill>
                  <a:prstClr val="white"/>
                </a:solidFill>
                <a:latin typeface="Times New Roman" panose="02020603050405020304" pitchFamily="18" charset="0"/>
                <a:ea typeface="Times New Roman" panose="02020603050405020304" pitchFamily="18" charset="0"/>
              </a:rPr>
              <a:t> </a:t>
            </a:r>
            <a:r>
              <a:rPr lang="en-US" sz="3600" b="1" err="1">
                <a:solidFill>
                  <a:prstClr val="white"/>
                </a:solidFill>
                <a:latin typeface="Times New Roman" panose="02020603050405020304" pitchFamily="18" charset="0"/>
                <a:ea typeface="Times New Roman" panose="02020603050405020304" pitchFamily="18" charset="0"/>
              </a:rPr>
              <a:t>chỗ</a:t>
            </a:r>
            <a:r>
              <a:rPr lang="en-US" sz="3600" b="1">
                <a:solidFill>
                  <a:prstClr val="white"/>
                </a:solidFill>
                <a:latin typeface="Times New Roman" panose="02020603050405020304" pitchFamily="18" charset="0"/>
                <a:ea typeface="Times New Roman" panose="02020603050405020304" pitchFamily="18" charset="0"/>
              </a:rPr>
              <a:t> </a:t>
            </a:r>
            <a:r>
              <a:rPr lang="en-US" sz="3600" b="1" err="1">
                <a:solidFill>
                  <a:prstClr val="white"/>
                </a:solidFill>
                <a:latin typeface="Times New Roman" panose="02020603050405020304" pitchFamily="18" charset="0"/>
                <a:ea typeface="Times New Roman" panose="02020603050405020304" pitchFamily="18" charset="0"/>
              </a:rPr>
              <a:t>vâng</a:t>
            </a:r>
            <a:r>
              <a:rPr lang="en-US" sz="3600" b="1">
                <a:solidFill>
                  <a:prstClr val="white"/>
                </a:solidFill>
                <a:latin typeface="Times New Roman" panose="02020603050405020304" pitchFamily="18" charset="0"/>
                <a:ea typeface="Times New Roman" panose="02020603050405020304" pitchFamily="18" charset="0"/>
              </a:rPr>
              <a:t> theo </a:t>
            </a:r>
            <a:r>
              <a:rPr lang="en-US" sz="3600" b="1" err="1">
                <a:solidFill>
                  <a:prstClr val="white"/>
                </a:solidFill>
                <a:latin typeface="Times New Roman" panose="02020603050405020304" pitchFamily="18" charset="0"/>
                <a:ea typeface="Times New Roman" panose="02020603050405020304" pitchFamily="18" charset="0"/>
              </a:rPr>
              <a:t>Lời</a:t>
            </a:r>
            <a:r>
              <a:rPr lang="en-US" sz="3600" b="1">
                <a:solidFill>
                  <a:prstClr val="white"/>
                </a:solidFill>
                <a:latin typeface="Times New Roman" panose="02020603050405020304" pitchFamily="18" charset="0"/>
                <a:ea typeface="Times New Roman" panose="02020603050405020304" pitchFamily="18" charset="0"/>
              </a:rPr>
              <a:t> </a:t>
            </a:r>
            <a:r>
              <a:rPr lang="en-US" sz="3600" b="1" err="1">
                <a:solidFill>
                  <a:prstClr val="white"/>
                </a:solidFill>
                <a:latin typeface="Times New Roman" panose="02020603050405020304" pitchFamily="18" charset="0"/>
                <a:ea typeface="Times New Roman" panose="02020603050405020304" pitchFamily="18" charset="0"/>
              </a:rPr>
              <a:t>ấy</a:t>
            </a:r>
            <a:r>
              <a:rPr lang="en-US" sz="3600" b="1">
                <a:solidFill>
                  <a:prstClr val="white"/>
                </a:solidFill>
                <a:latin typeface="Times New Roman" panose="02020603050405020304" pitchFamily="18" charset="0"/>
                <a:ea typeface="Times New Roman" panose="02020603050405020304" pitchFamily="18" charset="0"/>
              </a:rPr>
              <a:t>.</a:t>
            </a: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56A6A30D-E6CD-45FA-AC25-FDFD62FA3CDE}"/>
              </a:ext>
            </a:extLst>
          </p:cNvPr>
          <p:cNvSpPr>
            <a:spLocks noGrp="1"/>
          </p:cNvSpPr>
          <p:nvPr>
            <p:ph type="title"/>
          </p:nvPr>
        </p:nvSpPr>
        <p:spPr>
          <a:xfrm>
            <a:off x="0" y="-1"/>
            <a:ext cx="5991726" cy="2911643"/>
          </a:xfrm>
          <a:solidFill>
            <a:schemeClr val="tx1"/>
          </a:solidFill>
        </p:spPr>
        <p:txBody>
          <a:bodyPr>
            <a:noAutofit/>
          </a:bodyPr>
          <a:lstStyle/>
          <a:p>
            <a:pPr algn="ctr"/>
            <a:r>
              <a:rPr lang="en-US" sz="4000" b="1">
                <a:solidFill>
                  <a:schemeClr val="bg1"/>
                </a:solidFill>
                <a:latin typeface="Times New Roman" panose="02020603050405020304" pitchFamily="18" charset="0"/>
                <a:cs typeface="Times New Roman" panose="02020603050405020304" pitchFamily="18" charset="0"/>
              </a:rPr>
              <a:t>NHỮNG MỤC TIÊU CỦA GIẢNG GIẢI KINH </a:t>
            </a:r>
            <a:endParaRPr lang="en-US" sz="4000">
              <a:solidFill>
                <a:schemeClr val="bg1"/>
              </a:solidFill>
            </a:endParaRPr>
          </a:p>
        </p:txBody>
      </p:sp>
    </p:spTree>
    <p:extLst>
      <p:ext uri="{BB962C8B-B14F-4D97-AF65-F5344CB8AC3E}">
        <p14:creationId xmlns:p14="http://schemas.microsoft.com/office/powerpoint/2010/main" val="150283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412954" y="3209215"/>
            <a:ext cx="6481141" cy="3231654"/>
          </a:xfrm>
          <a:prstGeom prst="rect">
            <a:avLst/>
          </a:prstGeom>
          <a:noFill/>
        </p:spPr>
        <p:txBody>
          <a:bodyPr wrap="square" rtlCol="0">
            <a:spAutoFit/>
          </a:bodyPr>
          <a:lstStyle/>
          <a:p>
            <a:r>
              <a:rPr lang="en-US" sz="3600" b="1" u="sng">
                <a:solidFill>
                  <a:schemeClr val="bg1"/>
                </a:solidFill>
                <a:effectLst/>
                <a:latin typeface="Times New Roman" panose="02020603050405020304" pitchFamily="18" charset="0"/>
                <a:ea typeface="Times New Roman" panose="02020603050405020304" pitchFamily="18" charset="0"/>
              </a:rPr>
              <a:t>T</a:t>
            </a:r>
            <a:r>
              <a:rPr lang="vi-VN" sz="3600" b="1" u="sng">
                <a:solidFill>
                  <a:schemeClr val="bg1"/>
                </a:solidFill>
                <a:effectLst/>
                <a:latin typeface="Times New Roman" panose="02020603050405020304" pitchFamily="18" charset="0"/>
                <a:ea typeface="Times New Roman" panose="02020603050405020304" pitchFamily="18" charset="0"/>
              </a:rPr>
              <a:t>húc </a:t>
            </a:r>
            <a:r>
              <a:rPr lang="en-US" sz="3600" b="1" u="sng" err="1">
                <a:solidFill>
                  <a:schemeClr val="bg1"/>
                </a:solidFill>
                <a:latin typeface="Times New Roman" panose="02020603050405020304" pitchFamily="18" charset="0"/>
                <a:ea typeface="Times New Roman" panose="02020603050405020304" pitchFamily="18" charset="0"/>
              </a:rPr>
              <a:t>đẩy</a:t>
            </a:r>
            <a:r>
              <a:rPr lang="en-US" sz="3600" b="1" u="sng">
                <a:solidFill>
                  <a:schemeClr val="bg1"/>
                </a:solidFill>
                <a:latin typeface="Times New Roman" panose="02020603050405020304" pitchFamily="18" charset="0"/>
                <a:ea typeface="Times New Roman" panose="02020603050405020304" pitchFamily="18" charset="0"/>
              </a:rPr>
              <a:t> </a:t>
            </a:r>
            <a:r>
              <a:rPr lang="vi-VN" sz="3600" b="1" u="sng">
                <a:solidFill>
                  <a:schemeClr val="bg1"/>
                </a:solidFill>
                <a:effectLst/>
                <a:latin typeface="Times New Roman" panose="02020603050405020304" pitchFamily="18" charset="0"/>
                <a:ea typeface="Times New Roman" panose="02020603050405020304" pitchFamily="18" charset="0"/>
              </a:rPr>
              <a:t>Đức tin, Sự vâng lời &amp; Tăng trưởng </a:t>
            </a:r>
            <a:r>
              <a:rPr lang="vi-VN" sz="3600" b="1">
                <a:solidFill>
                  <a:schemeClr val="bg1"/>
                </a:solidFill>
                <a:effectLst/>
                <a:latin typeface="Times New Roman" panose="02020603050405020304" pitchFamily="18" charset="0"/>
                <a:ea typeface="Times New Roman" panose="02020603050405020304" pitchFamily="18" charset="0"/>
              </a:rPr>
              <a:t>- </a:t>
            </a:r>
            <a:r>
              <a:rPr lang="en-US" sz="3600" b="1">
                <a:solidFill>
                  <a:schemeClr val="bg1"/>
                </a:solidFill>
                <a:effectLst/>
                <a:latin typeface="Times New Roman" panose="02020603050405020304" pitchFamily="18" charset="0"/>
                <a:ea typeface="Times New Roman" panose="02020603050405020304" pitchFamily="18" charset="0"/>
              </a:rPr>
              <a:t>Giảng giải kinh </a:t>
            </a:r>
            <a:r>
              <a:rPr lang="vi-VN" sz="3600" b="1">
                <a:solidFill>
                  <a:schemeClr val="bg1"/>
                </a:solidFill>
                <a:effectLst/>
                <a:latin typeface="Times New Roman" panose="02020603050405020304" pitchFamily="18" charset="0"/>
                <a:ea typeface="Times New Roman" panose="02020603050405020304" pitchFamily="18" charset="0"/>
              </a:rPr>
              <a:t>trình bày đoạn Kinh thánh một cách thích </a:t>
            </a:r>
            <a:r>
              <a:rPr lang="en-US" sz="3600" b="1" err="1">
                <a:solidFill>
                  <a:schemeClr val="bg1"/>
                </a:solidFill>
                <a:effectLst/>
                <a:latin typeface="Times New Roman" panose="02020603050405020304" pitchFamily="18" charset="0"/>
                <a:ea typeface="Times New Roman" panose="02020603050405020304" pitchFamily="18" charset="0"/>
              </a:rPr>
              <a:t>hợp</a:t>
            </a:r>
            <a:r>
              <a:rPr lang="vi-VN" sz="3600" b="1">
                <a:solidFill>
                  <a:schemeClr val="bg1"/>
                </a:solidFill>
                <a:effectLst/>
                <a:latin typeface="Times New Roman" panose="02020603050405020304" pitchFamily="18" charset="0"/>
                <a:ea typeface="Times New Roman" panose="02020603050405020304" pitchFamily="18" charset="0"/>
              </a:rPr>
              <a:t> để khuyến khích hội thánh hành động.</a:t>
            </a:r>
            <a:endParaRPr lang="en-US" sz="3600" b="1">
              <a:solidFill>
                <a:schemeClr val="bg1"/>
              </a:solidFill>
              <a:effectLst/>
              <a:latin typeface="Times New Roman" panose="02020603050405020304" pitchFamily="18" charset="0"/>
              <a:ea typeface="Times New Roman" panose="02020603050405020304" pitchFamily="18" charset="0"/>
            </a:endParaRPr>
          </a:p>
          <a:p>
            <a:endParaRPr lang="en-US" sz="2400"/>
          </a:p>
        </p:txBody>
      </p:sp>
      <p:sp>
        <p:nvSpPr>
          <p:cNvPr id="7" name="Title 6">
            <a:extLst>
              <a:ext uri="{FF2B5EF4-FFF2-40B4-BE49-F238E27FC236}">
                <a16:creationId xmlns:a16="http://schemas.microsoft.com/office/drawing/2014/main" id="{857231F9-0D3D-4803-AE3C-F5CE0423F11D}"/>
              </a:ext>
            </a:extLst>
          </p:cNvPr>
          <p:cNvSpPr>
            <a:spLocks noGrp="1"/>
          </p:cNvSpPr>
          <p:nvPr>
            <p:ph type="title"/>
          </p:nvPr>
        </p:nvSpPr>
        <p:spPr>
          <a:xfrm>
            <a:off x="0" y="0"/>
            <a:ext cx="5967663" cy="2743200"/>
          </a:xfrm>
          <a:solidFill>
            <a:schemeClr val="tx1"/>
          </a:solidFill>
        </p:spPr>
        <p:txBody>
          <a:bodyPr>
            <a:normAutofit/>
          </a:bodyPr>
          <a:lstStyle/>
          <a:p>
            <a:pPr algn="ctr"/>
            <a:r>
              <a:rPr lang="en-US" sz="4000" b="1">
                <a:solidFill>
                  <a:schemeClr val="bg1"/>
                </a:solidFill>
                <a:effectLst/>
                <a:latin typeface="Times New Roman" panose="02020603050405020304" pitchFamily="18" charset="0"/>
                <a:cs typeface="Times New Roman" panose="02020603050405020304" pitchFamily="18" charset="0"/>
              </a:rPr>
              <a:t>NHỮNG MỤC TIÊU CỦA GIẢNG GIẢI KINH </a:t>
            </a:r>
            <a:endParaRPr lang="en-US" sz="4000"/>
          </a:p>
        </p:txBody>
      </p:sp>
    </p:spTree>
    <p:extLst>
      <p:ext uri="{BB962C8B-B14F-4D97-AF65-F5344CB8AC3E}">
        <p14:creationId xmlns:p14="http://schemas.microsoft.com/office/powerpoint/2010/main" val="17339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a:solidFill>
                <a:prstClr val="white"/>
              </a:solidFill>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412954" y="3305467"/>
            <a:ext cx="6077177" cy="2862322"/>
          </a:xfrm>
          <a:prstGeom prst="rect">
            <a:avLst/>
          </a:prstGeom>
          <a:noFill/>
        </p:spPr>
        <p:txBody>
          <a:bodyPr wrap="square" rtlCol="0">
            <a:spAutoFit/>
          </a:bodyPr>
          <a:lstStyle/>
          <a:p>
            <a:r>
              <a:rPr lang="en-US" sz="3600" b="1" u="sng">
                <a:solidFill>
                  <a:prstClr val="white"/>
                </a:solidFill>
                <a:latin typeface="Times New Roman" panose="02020603050405020304" pitchFamily="18" charset="0"/>
                <a:ea typeface="Times New Roman" panose="02020603050405020304" pitchFamily="18" charset="0"/>
              </a:rPr>
              <a:t>Dạy Giáo lý hoặc Thần học </a:t>
            </a:r>
            <a:r>
              <a:rPr lang="mr-IN" sz="3600" b="1" u="sng">
                <a:solidFill>
                  <a:prstClr val="white"/>
                </a:solidFill>
                <a:latin typeface="Times New Roman" panose="02020603050405020304" pitchFamily="18" charset="0"/>
                <a:ea typeface="Times New Roman" panose="02020603050405020304" pitchFamily="18" charset="0"/>
              </a:rPr>
              <a:t>–</a:t>
            </a:r>
            <a:r>
              <a:rPr lang="en-US" sz="3600" b="1" u="sng">
                <a:solidFill>
                  <a:prstClr val="white"/>
                </a:solidFill>
                <a:latin typeface="Times New Roman" panose="02020603050405020304" pitchFamily="18" charset="0"/>
                <a:ea typeface="Times New Roman" panose="02020603050405020304" pitchFamily="18" charset="0"/>
              </a:rPr>
              <a:t> </a:t>
            </a:r>
            <a:r>
              <a:rPr lang="en-US" sz="3600" b="1">
                <a:solidFill>
                  <a:prstClr val="white"/>
                </a:solidFill>
                <a:latin typeface="Times New Roman" panose="02020603050405020304" pitchFamily="18" charset="0"/>
                <a:ea typeface="Times New Roman" panose="02020603050405020304" pitchFamily="18" charset="0"/>
              </a:rPr>
              <a:t>Giảng giải kinh  dạy các giáo lý của Kinh Thánh, </a:t>
            </a:r>
            <a:r>
              <a:rPr lang="en-US" sz="3600" b="1" err="1">
                <a:solidFill>
                  <a:prstClr val="white"/>
                </a:solidFill>
                <a:latin typeface="Times New Roman" panose="02020603050405020304" pitchFamily="18" charset="0"/>
                <a:ea typeface="Times New Roman" panose="02020603050405020304" pitchFamily="18" charset="0"/>
              </a:rPr>
              <a:t>rồi</a:t>
            </a:r>
            <a:r>
              <a:rPr lang="en-US" sz="3600" b="1">
                <a:solidFill>
                  <a:prstClr val="white"/>
                </a:solidFill>
                <a:latin typeface="Times New Roman" panose="02020603050405020304" pitchFamily="18" charset="0"/>
                <a:ea typeface="Times New Roman" panose="02020603050405020304" pitchFamily="18" charset="0"/>
              </a:rPr>
              <a:t> áp dụng giáo lý đó vào đời sống hàng ngày của tín hữu. </a:t>
            </a:r>
          </a:p>
        </p:txBody>
      </p:sp>
      <p:sp>
        <p:nvSpPr>
          <p:cNvPr id="7" name="Title 6">
            <a:extLst>
              <a:ext uri="{FF2B5EF4-FFF2-40B4-BE49-F238E27FC236}">
                <a16:creationId xmlns:a16="http://schemas.microsoft.com/office/drawing/2014/main" id="{2D85E43A-7997-422B-B837-0683F976B5A7}"/>
              </a:ext>
            </a:extLst>
          </p:cNvPr>
          <p:cNvSpPr>
            <a:spLocks noGrp="1"/>
          </p:cNvSpPr>
          <p:nvPr>
            <p:ph type="title"/>
          </p:nvPr>
        </p:nvSpPr>
        <p:spPr>
          <a:xfrm>
            <a:off x="176982" y="-1"/>
            <a:ext cx="5919018" cy="2394285"/>
          </a:xfrm>
          <a:solidFill>
            <a:schemeClr val="tx1"/>
          </a:solidFill>
        </p:spPr>
        <p:txBody>
          <a:bodyPr>
            <a:normAutofit/>
          </a:bodyPr>
          <a:lstStyle/>
          <a:p>
            <a:pPr algn="ctr"/>
            <a:r>
              <a:rPr lang="en-US" sz="4000" b="1">
                <a:solidFill>
                  <a:schemeClr val="bg1"/>
                </a:solidFill>
                <a:latin typeface="Times New Roman" panose="02020603050405020304" pitchFamily="18" charset="0"/>
                <a:cs typeface="Times New Roman" panose="02020603050405020304" pitchFamily="18" charset="0"/>
              </a:rPr>
              <a:t>NHỮNG MỤC TIÊU CỦA GIẢNG GIẢI KINH </a:t>
            </a:r>
            <a:endParaRPr lang="en-US" sz="4000">
              <a:solidFill>
                <a:schemeClr val="bg1"/>
              </a:solidFill>
            </a:endParaRPr>
          </a:p>
        </p:txBody>
      </p:sp>
    </p:spTree>
    <p:extLst>
      <p:ext uri="{BB962C8B-B14F-4D97-AF65-F5344CB8AC3E}">
        <p14:creationId xmlns:p14="http://schemas.microsoft.com/office/powerpoint/2010/main" val="17387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group of people&#10;&#10;Description automatically generated">
            <a:extLst>
              <a:ext uri="{FF2B5EF4-FFF2-40B4-BE49-F238E27FC236}">
                <a16:creationId xmlns:a16="http://schemas.microsoft.com/office/drawing/2014/main" id="{4979D5F7-87B4-BC32-54F2-703A151CA8C2}"/>
              </a:ext>
            </a:extLst>
          </p:cNvPr>
          <p:cNvPicPr>
            <a:picLocks noChangeAspect="1"/>
          </p:cNvPicPr>
          <p:nvPr/>
        </p:nvPicPr>
        <p:blipFill rotWithShape="1">
          <a:blip r:embed="rId2">
            <a:extLst>
              <a:ext uri="{28A0092B-C50C-407E-A947-70E740481C1C}">
                <a14:useLocalDpi xmlns:a14="http://schemas.microsoft.com/office/drawing/2010/main" val="0"/>
              </a:ext>
            </a:extLst>
          </a:blip>
          <a:srcRect l="11328" r="31706"/>
          <a:stretch/>
        </p:blipFill>
        <p:spPr>
          <a:xfrm>
            <a:off x="1" y="10"/>
            <a:ext cx="9245599"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A91967-6790-0176-303C-D46C4682D273}"/>
              </a:ext>
            </a:extLst>
          </p:cNvPr>
          <p:cNvSpPr>
            <a:spLocks noGrp="1"/>
          </p:cNvSpPr>
          <p:nvPr>
            <p:ph type="title"/>
          </p:nvPr>
        </p:nvSpPr>
        <p:spPr>
          <a:xfrm>
            <a:off x="3479800" y="304800"/>
            <a:ext cx="8534399" cy="1066800"/>
          </a:xfrm>
          <a:noFill/>
        </p:spPr>
        <p:txBody>
          <a:bodyPr vert="horz" lIns="91440" tIns="45720" rIns="91440" bIns="45720" rtlCol="0" anchor="ctr">
            <a:normAutofit/>
          </a:bodyPr>
          <a:lstStyle/>
          <a:p>
            <a:pPr algn="ctr">
              <a:spcAft>
                <a:spcPts val="600"/>
              </a:spcAft>
            </a:pPr>
            <a:r>
              <a:rPr lang="en-US" sz="6000" b="1" dirty="0">
                <a:latin typeface="Times New Roman" panose="02020603050405020304" pitchFamily="18" charset="0"/>
                <a:cs typeface="Times New Roman" panose="02020603050405020304" pitchFamily="18" charset="0"/>
              </a:rPr>
              <a:t>Rao </a:t>
            </a:r>
            <a:r>
              <a:rPr lang="en-US" sz="6000" b="1" dirty="0" err="1">
                <a:latin typeface="Times New Roman" panose="02020603050405020304" pitchFamily="18" charset="0"/>
                <a:cs typeface="Times New Roman" panose="02020603050405020304" pitchFamily="18" charset="0"/>
              </a:rPr>
              <a:t>giảng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Kinh</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Thánh</a:t>
            </a:r>
            <a:endParaRPr lang="en-US" sz="6000" b="1" dirty="0">
              <a:highlight>
                <a:srgbClr val="FFFFFF"/>
              </a:highligh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4C6CEC-4012-268D-51E0-91E198A0129F}"/>
              </a:ext>
            </a:extLst>
          </p:cNvPr>
          <p:cNvSpPr txBox="1"/>
          <p:nvPr/>
        </p:nvSpPr>
        <p:spPr>
          <a:xfrm>
            <a:off x="3479800" y="3810000"/>
            <a:ext cx="8534399" cy="3047990"/>
          </a:xfrm>
          <a:prstGeom prst="rect">
            <a:avLst/>
          </a:prstGeom>
          <a:solidFill>
            <a:schemeClr val="bg1"/>
          </a:solidFill>
        </p:spPr>
        <p:txBody>
          <a:bodyPr vert="horz" lIns="91440" tIns="45720" rIns="91440" bIns="45720" rtlCol="0">
            <a:normAutofit/>
          </a:bodyPr>
          <a:lstStyle/>
          <a:p>
            <a:pPr marL="342900" indent="-571500">
              <a:lnSpc>
                <a:spcPct val="90000"/>
              </a:lnSpc>
              <a:spcAft>
                <a:spcPts val="600"/>
              </a:spcAft>
              <a:buFont typeface="Wingdings" panose="05000000000000000000" pitchFamily="2" charset="2"/>
              <a:buChar char="Ø"/>
            </a:pPr>
            <a:r>
              <a:rPr lang="en-US" sz="3600" b="1" i="0" dirty="0" err="1">
                <a:effectLst/>
                <a:highlight>
                  <a:srgbClr val="FFFFFF"/>
                </a:highlight>
                <a:latin typeface="Times New Roman" panose="02020603050405020304" pitchFamily="18" charset="0"/>
                <a:cs typeface="Times New Roman" panose="02020603050405020304" pitchFamily="18" charset="0"/>
              </a:rPr>
              <a:t>Chúa</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dirty="0" err="1">
                <a:highlight>
                  <a:srgbClr val="FFFFFF"/>
                </a:highlight>
                <a:latin typeface="Times New Roman" panose="02020603050405020304" pitchFamily="18" charset="0"/>
                <a:cs typeface="Times New Roman" panose="02020603050405020304" pitchFamily="18" charset="0"/>
              </a:rPr>
              <a:t>Giêsu</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là</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người</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giảng</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đạo</a:t>
            </a:r>
            <a:r>
              <a:rPr lang="en-US" sz="3600" b="1" i="0" dirty="0">
                <a:effectLst/>
                <a:highlight>
                  <a:srgbClr val="FFFFFF"/>
                </a:highlight>
                <a:latin typeface="Times New Roman" panose="02020603050405020304" pitchFamily="18" charset="0"/>
                <a:cs typeface="Times New Roman" panose="02020603050405020304" pitchFamily="18" charset="0"/>
              </a:rPr>
              <a:t>.</a:t>
            </a:r>
          </a:p>
          <a:p>
            <a:pPr marL="342900" indent="-571500">
              <a:lnSpc>
                <a:spcPct val="90000"/>
              </a:lnSpc>
              <a:spcAft>
                <a:spcPts val="600"/>
              </a:spcAft>
              <a:buFont typeface="Wingdings" panose="05000000000000000000" pitchFamily="2" charset="2"/>
              <a:buChar char="Ø"/>
            </a:pPr>
            <a:r>
              <a:rPr lang="en-US" sz="3600" b="1" i="0" dirty="0" err="1">
                <a:effectLst/>
                <a:highlight>
                  <a:srgbClr val="FFFFFF"/>
                </a:highlight>
                <a:latin typeface="Times New Roman" panose="02020603050405020304" pitchFamily="18" charset="0"/>
                <a:cs typeface="Times New Roman" panose="02020603050405020304" pitchFamily="18" charset="0"/>
              </a:rPr>
              <a:t>Các</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môn</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đồ</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là</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những</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người</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giảng</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đạo</a:t>
            </a:r>
            <a:r>
              <a:rPr lang="en-US" sz="3600" b="1" dirty="0">
                <a:highlight>
                  <a:srgbClr val="FFFFFF"/>
                </a:highlight>
                <a:latin typeface="Times New Roman" panose="02020603050405020304" pitchFamily="18" charset="0"/>
                <a:cs typeface="Times New Roman" panose="02020603050405020304" pitchFamily="18" charset="0"/>
              </a:rPr>
              <a:t>.</a:t>
            </a:r>
          </a:p>
          <a:p>
            <a:pPr marL="342900" indent="-571500">
              <a:lnSpc>
                <a:spcPct val="90000"/>
              </a:lnSpc>
              <a:spcAft>
                <a:spcPts val="600"/>
              </a:spcAft>
              <a:buFont typeface="Wingdings" panose="05000000000000000000" pitchFamily="2" charset="2"/>
              <a:buChar char="Ø"/>
            </a:pPr>
            <a:r>
              <a:rPr lang="en-US" sz="3600" b="1" i="0" dirty="0">
                <a:effectLst/>
                <a:highlight>
                  <a:srgbClr val="FFFFFF"/>
                </a:highlight>
                <a:latin typeface="Times New Roman" panose="02020603050405020304" pitchFamily="18" charset="0"/>
                <a:cs typeface="Times New Roman" panose="02020603050405020304" pitchFamily="18" charset="0"/>
              </a:rPr>
              <a:t>Phi-e-</a:t>
            </a:r>
            <a:r>
              <a:rPr lang="en-US" sz="3600" b="1" i="0" dirty="0" err="1">
                <a:effectLst/>
                <a:highlight>
                  <a:srgbClr val="FFFFFF"/>
                </a:highlight>
                <a:latin typeface="Times New Roman" panose="02020603050405020304" pitchFamily="18" charset="0"/>
                <a:cs typeface="Times New Roman" panose="02020603050405020304" pitchFamily="18" charset="0"/>
              </a:rPr>
              <a:t>rơ</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là</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người</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giảng</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đạo</a:t>
            </a:r>
            <a:r>
              <a:rPr lang="en-US" sz="3600" b="1" i="0" dirty="0">
                <a:effectLst/>
                <a:highlight>
                  <a:srgbClr val="FFFFFF"/>
                </a:highlight>
                <a:latin typeface="Times New Roman" panose="02020603050405020304" pitchFamily="18" charset="0"/>
                <a:cs typeface="Times New Roman" panose="02020603050405020304" pitchFamily="18" charset="0"/>
              </a:rPr>
              <a:t>.</a:t>
            </a:r>
          </a:p>
          <a:p>
            <a:pPr marL="342900" indent="-571500">
              <a:lnSpc>
                <a:spcPct val="90000"/>
              </a:lnSpc>
              <a:spcAft>
                <a:spcPts val="600"/>
              </a:spcAft>
              <a:buFont typeface="Wingdings" panose="05000000000000000000" pitchFamily="2" charset="2"/>
              <a:buChar char="Ø"/>
            </a:pPr>
            <a:r>
              <a:rPr lang="en-US" sz="3600" b="1" i="0" dirty="0" err="1">
                <a:effectLst/>
                <a:highlight>
                  <a:srgbClr val="FFFFFF"/>
                </a:highlight>
                <a:latin typeface="Times New Roman" panose="02020603050405020304" pitchFamily="18" charset="0"/>
                <a:cs typeface="Times New Roman" panose="02020603050405020304" pitchFamily="18" charset="0"/>
              </a:rPr>
              <a:t>Phao-lô</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là</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người</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giảng</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đạo</a:t>
            </a:r>
            <a:r>
              <a:rPr lang="en-US" sz="3600" b="1" dirty="0">
                <a:highlight>
                  <a:srgbClr val="FFFFFF"/>
                </a:highlight>
                <a:latin typeface="Times New Roman" panose="02020603050405020304" pitchFamily="18" charset="0"/>
                <a:cs typeface="Times New Roman" panose="02020603050405020304" pitchFamily="18" charset="0"/>
              </a:rPr>
              <a:t>.</a:t>
            </a:r>
          </a:p>
          <a:p>
            <a:pPr marL="342900" indent="-571500">
              <a:lnSpc>
                <a:spcPct val="90000"/>
              </a:lnSpc>
              <a:spcAft>
                <a:spcPts val="600"/>
              </a:spcAft>
              <a:buFont typeface="Wingdings" panose="05000000000000000000" pitchFamily="2" charset="2"/>
              <a:buChar char="Ø"/>
            </a:pPr>
            <a:r>
              <a:rPr lang="en-US" sz="3600" b="1" i="0" dirty="0">
                <a:effectLst/>
                <a:highlight>
                  <a:srgbClr val="FFFFFF"/>
                </a:highlight>
                <a:latin typeface="Times New Roman" panose="02020603050405020304" pitchFamily="18" charset="0"/>
                <a:cs typeface="Times New Roman" panose="02020603050405020304" pitchFamily="18" charset="0"/>
              </a:rPr>
              <a:t>Ti-</a:t>
            </a:r>
            <a:r>
              <a:rPr lang="en-US" sz="3600" b="1" i="0" dirty="0" err="1">
                <a:effectLst/>
                <a:highlight>
                  <a:srgbClr val="FFFFFF"/>
                </a:highlight>
                <a:latin typeface="Times New Roman" panose="02020603050405020304" pitchFamily="18" charset="0"/>
                <a:cs typeface="Times New Roman" panose="02020603050405020304" pitchFamily="18" charset="0"/>
              </a:rPr>
              <a:t>mô</a:t>
            </a:r>
            <a:r>
              <a:rPr lang="en-US" sz="3600" b="1" i="0" dirty="0">
                <a:effectLst/>
                <a:highlight>
                  <a:srgbClr val="FFFFFF"/>
                </a:highlight>
                <a:latin typeface="Times New Roman" panose="02020603050405020304" pitchFamily="18" charset="0"/>
                <a:cs typeface="Times New Roman" panose="02020603050405020304" pitchFamily="18" charset="0"/>
              </a:rPr>
              <a:t>-</a:t>
            </a:r>
            <a:r>
              <a:rPr lang="en-US" sz="3600" b="1" i="0" dirty="0" err="1">
                <a:effectLst/>
                <a:highlight>
                  <a:srgbClr val="FFFFFF"/>
                </a:highlight>
                <a:latin typeface="Times New Roman" panose="02020603050405020304" pitchFamily="18" charset="0"/>
                <a:cs typeface="Times New Roman" panose="02020603050405020304" pitchFamily="18" charset="0"/>
              </a:rPr>
              <a:t>thê</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là</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người</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giảng</a:t>
            </a:r>
            <a:r>
              <a:rPr lang="en-US" sz="3600" b="1" i="0" dirty="0">
                <a:effectLst/>
                <a:highlight>
                  <a:srgbClr val="FFFFFF"/>
                </a:highlight>
                <a:latin typeface="Times New Roman" panose="02020603050405020304" pitchFamily="18" charset="0"/>
                <a:cs typeface="Times New Roman" panose="02020603050405020304" pitchFamily="18" charset="0"/>
              </a:rPr>
              <a:t> </a:t>
            </a:r>
            <a:r>
              <a:rPr lang="en-US" sz="3600" b="1" i="0" dirty="0" err="1">
                <a:effectLst/>
                <a:highlight>
                  <a:srgbClr val="FFFFFF"/>
                </a:highlight>
                <a:latin typeface="Times New Roman" panose="02020603050405020304" pitchFamily="18" charset="0"/>
                <a:cs typeface="Times New Roman" panose="02020603050405020304" pitchFamily="18" charset="0"/>
              </a:rPr>
              <a:t>đạo</a:t>
            </a:r>
            <a:r>
              <a:rPr lang="en-US" sz="3600" b="1" i="0" dirty="0">
                <a:effectLst/>
                <a:highlight>
                  <a:srgbClr val="FFFFFF"/>
                </a:highlight>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82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376860" y="3071659"/>
            <a:ext cx="6470166" cy="3416320"/>
          </a:xfrm>
          <a:prstGeom prst="rect">
            <a:avLst/>
          </a:prstGeom>
          <a:noFill/>
        </p:spPr>
        <p:txBody>
          <a:bodyPr wrap="square" rtlCol="0">
            <a:spAutoFit/>
          </a:bodyPr>
          <a:lstStyle/>
          <a:p>
            <a:r>
              <a:rPr lang="en-US" sz="3600" b="1" u="sng" err="1">
                <a:solidFill>
                  <a:schemeClr val="bg1"/>
                </a:solidFill>
                <a:effectLst/>
                <a:latin typeface="Times New Roman" panose="02020603050405020304" pitchFamily="18" charset="0"/>
                <a:ea typeface="Times New Roman" panose="02020603050405020304" pitchFamily="18" charset="0"/>
              </a:rPr>
              <a:t>Thờ</a:t>
            </a:r>
            <a:r>
              <a:rPr lang="en-US" sz="3600" b="1" u="sng">
                <a:solidFill>
                  <a:schemeClr val="bg1"/>
                </a:solidFill>
                <a:effectLst/>
                <a:latin typeface="Times New Roman" panose="02020603050405020304" pitchFamily="18" charset="0"/>
                <a:ea typeface="Times New Roman" panose="02020603050405020304" pitchFamily="18" charset="0"/>
              </a:rPr>
              <a:t> </a:t>
            </a:r>
            <a:r>
              <a:rPr lang="en-US" sz="3600" b="1" u="sng" err="1">
                <a:solidFill>
                  <a:schemeClr val="bg1"/>
                </a:solidFill>
                <a:effectLst/>
                <a:latin typeface="Times New Roman" panose="02020603050405020304" pitchFamily="18" charset="0"/>
                <a:ea typeface="Times New Roman" panose="02020603050405020304" pitchFamily="18" charset="0"/>
              </a:rPr>
              <a:t>phượng</a:t>
            </a:r>
            <a:r>
              <a:rPr lang="en-US" sz="3600" b="1" u="sng">
                <a:solidFill>
                  <a:schemeClr val="bg1"/>
                </a:solidFill>
                <a:effectLst/>
                <a:latin typeface="Times New Roman" panose="02020603050405020304" pitchFamily="18" charset="0"/>
                <a:ea typeface="Times New Roman" panose="02020603050405020304" pitchFamily="18" charset="0"/>
              </a:rPr>
              <a:t> </a:t>
            </a:r>
            <a:r>
              <a:rPr lang="en-US" sz="3600" b="1" u="sng" err="1">
                <a:solidFill>
                  <a:schemeClr val="bg1"/>
                </a:solidFill>
                <a:effectLst/>
                <a:latin typeface="Times New Roman" panose="02020603050405020304" pitchFamily="18" charset="0"/>
                <a:ea typeface="Times New Roman" panose="02020603050405020304" pitchFamily="18" charset="0"/>
              </a:rPr>
              <a:t>Đức</a:t>
            </a:r>
            <a:r>
              <a:rPr lang="en-US" sz="3600" b="1" u="sng">
                <a:solidFill>
                  <a:schemeClr val="bg1"/>
                </a:solidFill>
                <a:effectLst/>
                <a:latin typeface="Times New Roman" panose="02020603050405020304" pitchFamily="18" charset="0"/>
                <a:ea typeface="Times New Roman" panose="02020603050405020304" pitchFamily="18" charset="0"/>
              </a:rPr>
              <a:t> </a:t>
            </a:r>
            <a:r>
              <a:rPr lang="en-US" sz="3600" b="1" u="sng" err="1">
                <a:solidFill>
                  <a:schemeClr val="bg1"/>
                </a:solidFill>
                <a:effectLst/>
                <a:latin typeface="Times New Roman" panose="02020603050405020304" pitchFamily="18" charset="0"/>
                <a:ea typeface="Times New Roman" panose="02020603050405020304" pitchFamily="18" charset="0"/>
              </a:rPr>
              <a:t>Chúa</a:t>
            </a:r>
            <a:r>
              <a:rPr lang="en-US" sz="3600" b="1" u="sng">
                <a:solidFill>
                  <a:schemeClr val="bg1"/>
                </a:solidFill>
                <a:effectLst/>
                <a:latin typeface="Times New Roman" panose="02020603050405020304" pitchFamily="18" charset="0"/>
                <a:ea typeface="Times New Roman" panose="02020603050405020304" pitchFamily="18" charset="0"/>
              </a:rPr>
              <a:t> </a:t>
            </a:r>
            <a:r>
              <a:rPr lang="en-US" sz="3600" b="1" u="sng" err="1">
                <a:solidFill>
                  <a:schemeClr val="bg1"/>
                </a:solidFill>
                <a:effectLst/>
                <a:latin typeface="Times New Roman" panose="02020603050405020304" pitchFamily="18" charset="0"/>
                <a:ea typeface="Times New Roman" panose="02020603050405020304" pitchFamily="18" charset="0"/>
              </a:rPr>
              <a:t>Trời</a:t>
            </a:r>
            <a:r>
              <a:rPr lang="en-US" sz="3600" b="1" u="sng">
                <a:solidFill>
                  <a:schemeClr val="bg1"/>
                </a:solidFill>
                <a:effectLst/>
                <a:latin typeface="Times New Roman" panose="02020603050405020304" pitchFamily="18" charset="0"/>
                <a:ea typeface="Times New Roman" panose="02020603050405020304" pitchFamily="18" charset="0"/>
              </a:rPr>
              <a:t> &amp; Tôn </a:t>
            </a:r>
            <a:r>
              <a:rPr lang="en-US" sz="3600" b="1" u="sng" err="1">
                <a:solidFill>
                  <a:schemeClr val="bg1"/>
                </a:solidFill>
                <a:effectLst/>
                <a:latin typeface="Times New Roman" panose="02020603050405020304" pitchFamily="18" charset="0"/>
                <a:ea typeface="Times New Roman" panose="02020603050405020304" pitchFamily="18" charset="0"/>
              </a:rPr>
              <a:t>vinh</a:t>
            </a:r>
            <a:r>
              <a:rPr lang="en-US" sz="3600" b="1" u="sng">
                <a:solidFill>
                  <a:schemeClr val="bg1"/>
                </a:solidFill>
                <a:effectLst/>
                <a:latin typeface="Times New Roman" panose="02020603050405020304" pitchFamily="18" charset="0"/>
                <a:ea typeface="Times New Roman" panose="02020603050405020304" pitchFamily="18" charset="0"/>
              </a:rPr>
              <a:t> Danh </a:t>
            </a:r>
            <a:r>
              <a:rPr lang="en-US" sz="3600" b="1" u="sng" err="1">
                <a:solidFill>
                  <a:schemeClr val="bg1"/>
                </a:solidFill>
                <a:effectLst/>
                <a:latin typeface="Times New Roman" panose="02020603050405020304" pitchFamily="18" charset="0"/>
                <a:ea typeface="Times New Roman" panose="02020603050405020304" pitchFamily="18" charset="0"/>
              </a:rPr>
              <a:t>Ngài</a:t>
            </a:r>
            <a:r>
              <a:rPr lang="en-US" sz="3600" b="1" u="sng">
                <a:solidFill>
                  <a:schemeClr val="bg1"/>
                </a:solidFill>
                <a:effectLst/>
                <a:latin typeface="Times New Roman" panose="02020603050405020304" pitchFamily="18" charset="0"/>
                <a:ea typeface="Times New Roman" panose="02020603050405020304" pitchFamily="18" charset="0"/>
              </a:rPr>
              <a:t> </a:t>
            </a:r>
            <a:r>
              <a:rPr lang="en-US" sz="3600" b="1">
                <a:solidFill>
                  <a:schemeClr val="bg1"/>
                </a:solidFill>
                <a:effectLst/>
                <a:latin typeface="Times New Roman" panose="02020603050405020304" pitchFamily="18" charset="0"/>
                <a:ea typeface="Times New Roman" panose="02020603050405020304" pitchFamily="18" charset="0"/>
              </a:rPr>
              <a:t>- Giảng giải kinh </a:t>
            </a:r>
            <a:r>
              <a:rPr lang="en-US" sz="3600" b="1" err="1">
                <a:solidFill>
                  <a:schemeClr val="bg1"/>
                </a:solidFill>
                <a:effectLst/>
                <a:latin typeface="Times New Roman" panose="02020603050405020304" pitchFamily="18" charset="0"/>
                <a:ea typeface="Times New Roman" panose="02020603050405020304" pitchFamily="18" charset="0"/>
              </a:rPr>
              <a:t>hướng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sự</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chú</a:t>
            </a:r>
            <a:r>
              <a:rPr lang="en-US" sz="3600" b="1">
                <a:solidFill>
                  <a:schemeClr val="bg1"/>
                </a:solidFill>
                <a:effectLst/>
                <a:latin typeface="Times New Roman" panose="02020603050405020304" pitchFamily="18" charset="0"/>
                <a:ea typeface="Times New Roman" panose="02020603050405020304" pitchFamily="18" charset="0"/>
              </a:rPr>
              <a:t> ý </a:t>
            </a:r>
            <a:r>
              <a:rPr lang="en-US" sz="3600" b="1" err="1">
                <a:solidFill>
                  <a:schemeClr val="bg1"/>
                </a:solidFill>
                <a:effectLst/>
                <a:latin typeface="Times New Roman" panose="02020603050405020304" pitchFamily="18" charset="0"/>
                <a:ea typeface="Times New Roman" panose="02020603050405020304" pitchFamily="18" charset="0"/>
              </a:rPr>
              <a:t>của</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mọi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người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đến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Chúa</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và</a:t>
            </a:r>
            <a:r>
              <a:rPr lang="en-US" sz="3600" b="1">
                <a:solidFill>
                  <a:schemeClr val="bg1"/>
                </a:solidFill>
                <a:effectLst/>
                <a:latin typeface="Times New Roman" panose="02020603050405020304" pitchFamily="18" charset="0"/>
                <a:ea typeface="Times New Roman" panose="02020603050405020304" pitchFamily="18" charset="0"/>
              </a:rPr>
              <a:t> Danh </a:t>
            </a:r>
            <a:r>
              <a:rPr lang="en-US" sz="3600" b="1" err="1">
                <a:solidFill>
                  <a:schemeClr val="bg1"/>
                </a:solidFill>
                <a:effectLst/>
                <a:latin typeface="Times New Roman" panose="02020603050405020304" pitchFamily="18" charset="0"/>
                <a:ea typeface="Times New Roman" panose="02020603050405020304" pitchFamily="18" charset="0"/>
              </a:rPr>
              <a:t>vĩ</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đại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của</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Ngài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dẫn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họ</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đến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sự</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thờ</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phượng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và</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tôn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vinh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Chúa</a:t>
            </a:r>
            <a:r>
              <a:rPr lang="en-US" sz="3600" b="1">
                <a:solidFill>
                  <a:schemeClr val="bg1"/>
                </a:solidFill>
                <a:effectLst/>
                <a:latin typeface="Times New Roman" panose="02020603050405020304" pitchFamily="18" charset="0"/>
                <a:ea typeface="Times New Roman" panose="02020603050405020304" pitchFamily="18" charset="0"/>
              </a:rPr>
              <a:t>.</a:t>
            </a:r>
            <a:endParaRPr lang="en-US" sz="3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6">
            <a:extLst>
              <a:ext uri="{FF2B5EF4-FFF2-40B4-BE49-F238E27FC236}">
                <a16:creationId xmlns:a16="http://schemas.microsoft.com/office/drawing/2014/main" id="{6CEED438-F07F-495C-86C1-FCECD6154189}"/>
              </a:ext>
            </a:extLst>
          </p:cNvPr>
          <p:cNvSpPr>
            <a:spLocks noGrp="1"/>
          </p:cNvSpPr>
          <p:nvPr>
            <p:ph type="title"/>
          </p:nvPr>
        </p:nvSpPr>
        <p:spPr>
          <a:xfrm>
            <a:off x="0" y="30192"/>
            <a:ext cx="5979696" cy="2671449"/>
          </a:xfrm>
          <a:solidFill>
            <a:schemeClr val="tx1"/>
          </a:solidFill>
        </p:spPr>
        <p:txBody>
          <a:bodyPr>
            <a:normAutofit/>
          </a:bodyPr>
          <a:lstStyle/>
          <a:p>
            <a:pPr algn="ctr"/>
            <a:r>
              <a:rPr lang="en-US" sz="4000" b="1">
                <a:solidFill>
                  <a:schemeClr val="bg1"/>
                </a:solidFill>
                <a:effectLst/>
                <a:latin typeface="Times New Roman" panose="02020603050405020304" pitchFamily="18" charset="0"/>
                <a:cs typeface="Times New Roman" panose="02020603050405020304" pitchFamily="18" charset="0"/>
              </a:rPr>
              <a:t>NHỮNG MỤC TIÊU CỦA GIẢNG GIẢI KINH </a:t>
            </a:r>
            <a:endParaRPr lang="en-US" sz="4000"/>
          </a:p>
        </p:txBody>
      </p:sp>
    </p:spTree>
    <p:extLst>
      <p:ext uri="{BB962C8B-B14F-4D97-AF65-F5344CB8AC3E}">
        <p14:creationId xmlns:p14="http://schemas.microsoft.com/office/powerpoint/2010/main" val="79545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314515" y="2609735"/>
            <a:ext cx="6433014" cy="4278094"/>
          </a:xfrm>
          <a:prstGeom prst="rect">
            <a:avLst/>
          </a:prstGeom>
          <a:noFill/>
        </p:spPr>
        <p:txBody>
          <a:bodyPr wrap="square" rtlCol="0">
            <a:spAutoFit/>
          </a:bodyPr>
          <a:lstStyle/>
          <a:p>
            <a:r>
              <a:rPr lang="vi-VN" sz="3600" b="1" u="sng" err="1">
                <a:solidFill>
                  <a:schemeClr val="bg1"/>
                </a:solidFill>
                <a:effectLst/>
                <a:latin typeface="Times New Roman" panose="02020603050405020304" pitchFamily="18" charset="0"/>
                <a:ea typeface="Times New Roman" panose="02020603050405020304" pitchFamily="18" charset="0"/>
              </a:rPr>
              <a:t>Cáo trách tội</a:t>
            </a:r>
            <a:r>
              <a:rPr lang="vi-VN" sz="3600" b="1" u="sng">
                <a:solidFill>
                  <a:schemeClr val="bg1"/>
                </a:solidFill>
                <a:effectLst/>
                <a:latin typeface="Times New Roman" panose="02020603050405020304" pitchFamily="18" charset="0"/>
                <a:ea typeface="Times New Roman" panose="02020603050405020304" pitchFamily="18" charset="0"/>
              </a:rPr>
              <a:t> </a:t>
            </a:r>
            <a:r>
              <a:rPr lang="vi-VN" sz="3600" b="1" u="sng" err="1">
                <a:solidFill>
                  <a:schemeClr val="bg1"/>
                </a:solidFill>
                <a:effectLst/>
                <a:latin typeface="Times New Roman" panose="02020603050405020304" pitchFamily="18" charset="0"/>
                <a:ea typeface="Times New Roman" panose="02020603050405020304" pitchFamily="18" charset="0"/>
              </a:rPr>
              <a:t>lỗi</a:t>
            </a:r>
            <a:r>
              <a:rPr lang="vi-VN" sz="3600" b="1" u="sng">
                <a:solidFill>
                  <a:schemeClr val="bg1"/>
                </a:solidFill>
                <a:effectLst/>
                <a:latin typeface="Times New Roman" panose="02020603050405020304" pitchFamily="18" charset="0"/>
                <a:ea typeface="Times New Roman" panose="02020603050405020304" pitchFamily="18" charset="0"/>
              </a:rPr>
              <a:t> </a:t>
            </a:r>
            <a:r>
              <a:rPr lang="vi-VN" sz="3600" b="1" u="sng" err="1">
                <a:solidFill>
                  <a:schemeClr val="bg1"/>
                </a:solidFill>
                <a:effectLst/>
                <a:latin typeface="Times New Roman" panose="02020603050405020304" pitchFamily="18" charset="0"/>
                <a:ea typeface="Times New Roman" panose="02020603050405020304" pitchFamily="18" charset="0"/>
              </a:rPr>
              <a:t>và</a:t>
            </a:r>
            <a:r>
              <a:rPr lang="vi-VN" sz="3600" b="1" u="sng">
                <a:solidFill>
                  <a:schemeClr val="bg1"/>
                </a:solidFill>
                <a:effectLst/>
                <a:latin typeface="Times New Roman" panose="02020603050405020304" pitchFamily="18" charset="0"/>
                <a:ea typeface="Times New Roman" panose="02020603050405020304" pitchFamily="18" charset="0"/>
              </a:rPr>
              <a:t> xây </a:t>
            </a:r>
            <a:r>
              <a:rPr lang="vi-VN" sz="3600" b="1" u="sng" err="1">
                <a:solidFill>
                  <a:schemeClr val="bg1"/>
                </a:solidFill>
                <a:effectLst/>
                <a:latin typeface="Times New Roman" panose="02020603050405020304" pitchFamily="18" charset="0"/>
                <a:ea typeface="Times New Roman" panose="02020603050405020304" pitchFamily="18" charset="0"/>
              </a:rPr>
              <a:t>dựng</a:t>
            </a:r>
            <a:r>
              <a:rPr lang="vi-VN" sz="3600" b="1" u="sng">
                <a:solidFill>
                  <a:schemeClr val="bg1"/>
                </a:solidFill>
                <a:effectLst/>
                <a:latin typeface="Times New Roman" panose="02020603050405020304" pitchFamily="18" charset="0"/>
                <a:ea typeface="Times New Roman" panose="02020603050405020304" pitchFamily="18" charset="0"/>
              </a:rPr>
              <a:t> </a:t>
            </a:r>
            <a:r>
              <a:rPr lang="vi-VN" sz="3600" b="1" u="sng" err="1">
                <a:solidFill>
                  <a:schemeClr val="bg1"/>
                </a:solidFill>
                <a:effectLst/>
                <a:latin typeface="Times New Roman" panose="02020603050405020304" pitchFamily="18" charset="0"/>
                <a:ea typeface="Times New Roman" panose="02020603050405020304" pitchFamily="18" charset="0"/>
              </a:rPr>
              <a:t>lại</a:t>
            </a:r>
            <a:r>
              <a:rPr lang="vi-VN" sz="3600" b="1" u="sng">
                <a:solidFill>
                  <a:schemeClr val="bg1"/>
                </a:solidFill>
                <a:effectLst/>
                <a:latin typeface="Times New Roman" panose="02020603050405020304" pitchFamily="18" charset="0"/>
                <a:ea typeface="Times New Roman" panose="02020603050405020304" pitchFamily="18" charset="0"/>
              </a:rPr>
              <a:t> </a:t>
            </a:r>
            <a:r>
              <a:rPr lang="vi-VN" sz="3600" b="1" u="sng" err="1">
                <a:solidFill>
                  <a:schemeClr val="bg1"/>
                </a:solidFill>
                <a:effectLst/>
                <a:latin typeface="Times New Roman" panose="02020603050405020304" pitchFamily="18" charset="0"/>
                <a:ea typeface="Times New Roman" panose="02020603050405020304" pitchFamily="18" charset="0"/>
              </a:rPr>
              <a:t>nhờ</a:t>
            </a:r>
            <a:r>
              <a:rPr lang="vi-VN" sz="3600" b="1" u="sng">
                <a:solidFill>
                  <a:schemeClr val="bg1"/>
                </a:solidFill>
                <a:effectLst/>
                <a:latin typeface="Times New Roman" panose="02020603050405020304" pitchFamily="18" charset="0"/>
                <a:ea typeface="Times New Roman" panose="02020603050405020304" pitchFamily="18" charset="0"/>
              </a:rPr>
              <a:t> ân </a:t>
            </a:r>
            <a:r>
              <a:rPr lang="vi-VN" sz="3600" b="1" u="sng" err="1">
                <a:solidFill>
                  <a:schemeClr val="bg1"/>
                </a:solidFill>
                <a:effectLst/>
                <a:latin typeface="Times New Roman" panose="02020603050405020304" pitchFamily="18" charset="0"/>
                <a:ea typeface="Times New Roman" panose="02020603050405020304" pitchFamily="18" charset="0"/>
              </a:rPr>
              <a:t>điển</a:t>
            </a:r>
            <a:r>
              <a:rPr lang="vi-VN" sz="3600" b="1" u="sng">
                <a:solidFill>
                  <a:schemeClr val="bg1"/>
                </a:solidFill>
                <a:effectLst/>
                <a:latin typeface="Times New Roman" panose="02020603050405020304" pitchFamily="18" charset="0"/>
                <a:ea typeface="Times New Roman" panose="02020603050405020304" pitchFamily="18" charset="0"/>
              </a:rPr>
              <a:t> </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Bởi</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vì</a:t>
            </a:r>
            <a:r>
              <a:rPr lang="vi-VN" sz="3600" b="1">
                <a:solidFill>
                  <a:schemeClr val="bg1"/>
                </a:solidFill>
                <a:effectLst/>
                <a:latin typeface="Times New Roman" panose="02020603050405020304" pitchFamily="18" charset="0"/>
                <a:ea typeface="Times New Roman" panose="02020603050405020304" pitchFamily="18" charset="0"/>
              </a:rPr>
              <a:t> </a:t>
            </a:r>
            <a:r>
              <a:rPr lang="en-US" sz="3600" b="1">
                <a:solidFill>
                  <a:schemeClr val="bg1"/>
                </a:solidFill>
                <a:effectLst/>
                <a:latin typeface="Times New Roman" panose="02020603050405020304" pitchFamily="18" charset="0"/>
                <a:ea typeface="Times New Roman" panose="02020603050405020304" pitchFamily="18" charset="0"/>
              </a:rPr>
              <a:t>giảng giải kinh </a:t>
            </a:r>
            <a:r>
              <a:rPr lang="vi-VN" sz="3600" b="1" err="1">
                <a:solidFill>
                  <a:schemeClr val="bg1"/>
                </a:solidFill>
                <a:effectLst/>
                <a:latin typeface="Times New Roman" panose="02020603050405020304" pitchFamily="18" charset="0"/>
                <a:ea typeface="Times New Roman" panose="02020603050405020304" pitchFamily="18" charset="0"/>
              </a:rPr>
              <a:t>dựa</a:t>
            </a:r>
            <a:r>
              <a:rPr lang="vi-VN" sz="3600" b="1">
                <a:solidFill>
                  <a:schemeClr val="bg1"/>
                </a:solidFill>
                <a:effectLst/>
                <a:latin typeface="Times New Roman" panose="02020603050405020304" pitchFamily="18" charset="0"/>
                <a:ea typeface="Times New Roman" panose="02020603050405020304" pitchFamily="18" charset="0"/>
              </a:rPr>
              <a:t> trên </a:t>
            </a:r>
            <a:r>
              <a:rPr lang="vi-VN" sz="3600" b="1" err="1">
                <a:solidFill>
                  <a:schemeClr val="bg1"/>
                </a:solidFill>
                <a:effectLst/>
                <a:latin typeface="Times New Roman" panose="02020603050405020304" pitchFamily="18" charset="0"/>
                <a:ea typeface="Times New Roman" panose="02020603050405020304" pitchFamily="18" charset="0"/>
              </a:rPr>
              <a:t>Lời</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của</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Đức</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Chúa</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Trời</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nó</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cáo trách  tín hữu về tội</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lỗi</a:t>
            </a:r>
            <a:r>
              <a:rPr lang="vi-VN" sz="3600" b="1">
                <a:solidFill>
                  <a:schemeClr val="bg1"/>
                </a:solidFill>
                <a:effectLst/>
                <a:latin typeface="Times New Roman" panose="02020603050405020304" pitchFamily="18" charset="0"/>
                <a:ea typeface="Times New Roman" panose="02020603050405020304" pitchFamily="18" charset="0"/>
              </a:rPr>
              <a:t> của họ </a:t>
            </a:r>
            <a:r>
              <a:rPr lang="vi-VN" sz="3600" b="1" err="1">
                <a:solidFill>
                  <a:schemeClr val="bg1"/>
                </a:solidFill>
                <a:effectLst/>
                <a:latin typeface="Times New Roman" panose="02020603050405020304" pitchFamily="18" charset="0"/>
                <a:ea typeface="Times New Roman" panose="02020603050405020304" pitchFamily="18" charset="0"/>
              </a:rPr>
              <a:t>và</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hướng</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họ</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đến</a:t>
            </a:r>
            <a:r>
              <a:rPr lang="vi-VN" sz="3600" b="1">
                <a:solidFill>
                  <a:schemeClr val="bg1"/>
                </a:solidFill>
                <a:effectLst/>
                <a:latin typeface="Times New Roman" panose="02020603050405020304" pitchFamily="18" charset="0"/>
                <a:ea typeface="Times New Roman" panose="02020603050405020304" pitchFamily="18" charset="0"/>
              </a:rPr>
              <a:t> </a:t>
            </a:r>
            <a:r>
              <a:rPr lang="vi-VN" sz="3600" b="1" err="1">
                <a:solidFill>
                  <a:schemeClr val="bg1"/>
                </a:solidFill>
                <a:effectLst/>
                <a:latin typeface="Times New Roman" panose="02020603050405020304" pitchFamily="18" charset="0"/>
                <a:ea typeface="Times New Roman" panose="02020603050405020304" pitchFamily="18" charset="0"/>
              </a:rPr>
              <a:t>sự</a:t>
            </a:r>
            <a:r>
              <a:rPr lang="vi-VN" sz="3600" b="1">
                <a:solidFill>
                  <a:schemeClr val="bg1"/>
                </a:solidFill>
                <a:effectLst/>
                <a:latin typeface="Times New Roman" panose="02020603050405020304" pitchFamily="18" charset="0"/>
                <a:ea typeface="Times New Roman" panose="02020603050405020304" pitchFamily="18" charset="0"/>
              </a:rPr>
              <a:t> công </a:t>
            </a:r>
            <a:r>
              <a:rPr lang="vi-VN" sz="3600" b="1" err="1">
                <a:solidFill>
                  <a:schemeClr val="bg1"/>
                </a:solidFill>
                <a:effectLst/>
                <a:latin typeface="Times New Roman" panose="02020603050405020304" pitchFamily="18" charset="0"/>
                <a:ea typeface="Times New Roman" panose="02020603050405020304" pitchFamily="18" charset="0"/>
              </a:rPr>
              <a:t>bình</a:t>
            </a:r>
            <a:r>
              <a:rPr lang="vi-VN" sz="3600" b="1">
                <a:solidFill>
                  <a:schemeClr val="bg1"/>
                </a:solidFill>
                <a:effectLst/>
                <a:latin typeface="Times New Roman" panose="02020603050405020304" pitchFamily="18" charset="0"/>
                <a:ea typeface="Times New Roman" panose="02020603050405020304" pitchFamily="18" charset="0"/>
              </a:rPr>
              <a:t> </a:t>
            </a:r>
            <a:br>
              <a:rPr lang="vi-VN" sz="3600" b="1">
                <a:solidFill>
                  <a:schemeClr val="bg1"/>
                </a:solidFill>
                <a:effectLst/>
                <a:latin typeface="Times New Roman" panose="02020603050405020304" pitchFamily="18" charset="0"/>
                <a:ea typeface="Times New Roman" panose="02020603050405020304" pitchFamily="18" charset="0"/>
              </a:rPr>
            </a:br>
            <a:r>
              <a:rPr lang="vi-VN" sz="3600" b="1">
                <a:solidFill>
                  <a:schemeClr val="bg1"/>
                </a:solidFill>
                <a:effectLst/>
                <a:latin typeface="Times New Roman" panose="02020603050405020304" pitchFamily="18" charset="0"/>
                <a:ea typeface="Times New Roman" panose="02020603050405020304" pitchFamily="18" charset="0"/>
              </a:rPr>
              <a:t>(2 Ti-mô-thê 3:16).</a:t>
            </a:r>
            <a:endParaRPr lang="en-US" sz="3600" b="1">
              <a:solidFill>
                <a:schemeClr val="bg1"/>
              </a:solidFill>
              <a:effectLst/>
              <a:latin typeface="Times New Roman" panose="02020603050405020304" pitchFamily="18" charset="0"/>
              <a:ea typeface="Times New Roman" panose="02020603050405020304" pitchFamily="18" charset="0"/>
            </a:endParaRPr>
          </a:p>
          <a:p>
            <a:endParaRPr lang="en-US" sz="2000"/>
          </a:p>
        </p:txBody>
      </p:sp>
      <p:sp>
        <p:nvSpPr>
          <p:cNvPr id="7" name="Title 6">
            <a:extLst>
              <a:ext uri="{FF2B5EF4-FFF2-40B4-BE49-F238E27FC236}">
                <a16:creationId xmlns:a16="http://schemas.microsoft.com/office/drawing/2014/main" id="{D9A86184-C560-4721-AE90-520B18C28C9D}"/>
              </a:ext>
            </a:extLst>
          </p:cNvPr>
          <p:cNvSpPr>
            <a:spLocks noGrp="1"/>
          </p:cNvSpPr>
          <p:nvPr>
            <p:ph type="title"/>
          </p:nvPr>
        </p:nvSpPr>
        <p:spPr>
          <a:xfrm>
            <a:off x="176981" y="8653"/>
            <a:ext cx="5919019" cy="2663493"/>
          </a:xfrm>
          <a:solidFill>
            <a:schemeClr val="tx1"/>
          </a:solidFill>
        </p:spPr>
        <p:txBody>
          <a:bodyPr>
            <a:normAutofit/>
          </a:bodyPr>
          <a:lstStyle/>
          <a:p>
            <a:pPr algn="ctr"/>
            <a:r>
              <a:rPr lang="en-US" sz="4000" b="1">
                <a:solidFill>
                  <a:schemeClr val="bg1"/>
                </a:solidFill>
                <a:effectLst/>
                <a:latin typeface="Times New Roman" panose="02020603050405020304" pitchFamily="18" charset="0"/>
                <a:cs typeface="Times New Roman" panose="02020603050405020304" pitchFamily="18" charset="0"/>
              </a:rPr>
              <a:t>NHỮNG MỤC TIÊU CỦA GIẢNG GIẢI KINH </a:t>
            </a:r>
            <a:endParaRPr lang="en-US" sz="4000"/>
          </a:p>
        </p:txBody>
      </p:sp>
    </p:spTree>
    <p:extLst>
      <p:ext uri="{BB962C8B-B14F-4D97-AF65-F5344CB8AC3E}">
        <p14:creationId xmlns:p14="http://schemas.microsoft.com/office/powerpoint/2010/main" val="350205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1137034" y="1"/>
            <a:ext cx="9909508" cy="1940438"/>
          </a:xfrm>
        </p:spPr>
        <p:txBody>
          <a:bodyPr vert="horz" lIns="91440" tIns="45720" rIns="91440" bIns="45720" rtlCol="0" anchor="ctr">
            <a:noAutofit/>
          </a:bodyPr>
          <a:lstStyle/>
          <a:p>
            <a:pPr algn="ctr"/>
            <a:r>
              <a:rPr lang="en-US" sz="4800" b="1" kern="1200">
                <a:solidFill>
                  <a:schemeClr val="bg1"/>
                </a:solidFill>
                <a:effectLst/>
                <a:latin typeface="Times New Roman" panose="02020603050405020304" pitchFamily="18" charset="0"/>
                <a:cs typeface="Times New Roman" panose="02020603050405020304" pitchFamily="18" charset="0"/>
              </a:rPr>
              <a:t>NHỮNG KHÓ KHĂN </a:t>
            </a:r>
            <a:br>
              <a:rPr lang="en-US" sz="4800" b="1" kern="1200">
                <a:solidFill>
                  <a:schemeClr val="bg1"/>
                </a:solidFill>
                <a:effectLst/>
                <a:latin typeface="Times New Roman" panose="02020603050405020304" pitchFamily="18" charset="0"/>
                <a:cs typeface="Times New Roman" panose="02020603050405020304" pitchFamily="18" charset="0"/>
              </a:rPr>
            </a:br>
            <a:r>
              <a:rPr lang="en-US" sz="4800" b="1" kern="1200">
                <a:solidFill>
                  <a:schemeClr val="bg1"/>
                </a:solidFill>
                <a:effectLst/>
                <a:latin typeface="Times New Roman" panose="02020603050405020304" pitchFamily="18" charset="0"/>
                <a:cs typeface="Times New Roman" panose="02020603050405020304" pitchFamily="18" charset="0"/>
              </a:rPr>
              <a:t>CỦA GIẢNG GIẢI KINH </a:t>
            </a:r>
            <a:endParaRPr lang="en-US" sz="4800" b="1" kern="120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2331196"/>
            <a:ext cx="6557136" cy="3077967"/>
          </a:xfrm>
          <a:prstGeom prst="rect">
            <a:avLst/>
          </a:prstGeom>
        </p:spPr>
        <p:txBody>
          <a:bodyPr vert="horz" lIns="91440" tIns="45720" rIns="91440" bIns="45720" rtlCol="0">
            <a:noAutofit/>
          </a:bodyPr>
          <a:lstStyle/>
          <a:p>
            <a:pPr>
              <a:lnSpc>
                <a:spcPct val="90000"/>
              </a:lnSpc>
              <a:spcAft>
                <a:spcPts val="600"/>
              </a:spcAft>
            </a:pPr>
            <a:r>
              <a:rPr lang="en-US" sz="4000" b="1" u="sng" err="1">
                <a:solidFill>
                  <a:schemeClr val="bg1"/>
                </a:solidFill>
                <a:latin typeface="Times New Roman" panose="02020603050405020304" pitchFamily="18" charset="0"/>
                <a:ea typeface="Times New Roman" panose="02020603050405020304" pitchFamily="18" charset="0"/>
              </a:rPr>
              <a:t>Đòi</a:t>
            </a:r>
            <a:r>
              <a:rPr lang="en-US" sz="4000" b="1" u="sng">
                <a:solidFill>
                  <a:schemeClr val="bg1"/>
                </a:solidFill>
                <a:latin typeface="Times New Roman" panose="02020603050405020304" pitchFamily="18" charset="0"/>
                <a:ea typeface="Times New Roman" panose="02020603050405020304" pitchFamily="18" charset="0"/>
              </a:rPr>
              <a:t> </a:t>
            </a:r>
            <a:r>
              <a:rPr lang="en-US" sz="4000" b="1" u="sng" err="1">
                <a:solidFill>
                  <a:schemeClr val="bg1"/>
                </a:solidFill>
                <a:latin typeface="Times New Roman" panose="02020603050405020304" pitchFamily="18" charset="0"/>
                <a:ea typeface="Times New Roman" panose="02020603050405020304" pitchFamily="18" charset="0"/>
              </a:rPr>
              <a:t>hỏi</a:t>
            </a:r>
            <a:r>
              <a:rPr lang="en-US" sz="4000" b="1" u="sng">
                <a:solidFill>
                  <a:schemeClr val="bg1"/>
                </a:solidFill>
                <a:effectLst/>
                <a:latin typeface="Times New Roman" panose="02020603050405020304" pitchFamily="18" charset="0"/>
                <a:ea typeface="Times New Roman" panose="02020603050405020304" pitchFamily="18" charset="0"/>
              </a:rPr>
              <a:t>  phải </a:t>
            </a:r>
            <a:r>
              <a:rPr lang="en-US" sz="4000" b="1" u="sng" err="1">
                <a:solidFill>
                  <a:schemeClr val="bg1"/>
                </a:solidFill>
                <a:effectLst/>
                <a:latin typeface="Times New Roman" panose="02020603050405020304" pitchFamily="18" charset="0"/>
                <a:ea typeface="Times New Roman" panose="02020603050405020304" pitchFamily="18" charset="0"/>
              </a:rPr>
              <a:t>nghiên</a:t>
            </a:r>
            <a:r>
              <a:rPr lang="en-US" sz="4000" b="1" u="sng">
                <a:solidFill>
                  <a:schemeClr val="bg1"/>
                </a:solidFill>
                <a:effectLst/>
                <a:latin typeface="Times New Roman" panose="02020603050405020304" pitchFamily="18" charset="0"/>
                <a:ea typeface="Times New Roman" panose="02020603050405020304" pitchFamily="18" charset="0"/>
              </a:rPr>
              <a:t> </a:t>
            </a:r>
            <a:r>
              <a:rPr lang="en-US" sz="4000" b="1" u="sng" err="1">
                <a:solidFill>
                  <a:schemeClr val="bg1"/>
                </a:solidFill>
                <a:effectLst/>
                <a:latin typeface="Times New Roman" panose="02020603050405020304" pitchFamily="18" charset="0"/>
                <a:ea typeface="Times New Roman" panose="02020603050405020304" pitchFamily="18" charset="0"/>
              </a:rPr>
              <a:t>cứu</a:t>
            </a:r>
            <a:r>
              <a:rPr lang="en-US" sz="4000" b="1" u="sng">
                <a:solidFill>
                  <a:schemeClr val="bg1"/>
                </a:solidFill>
                <a:effectLst/>
                <a:latin typeface="Times New Roman" panose="02020603050405020304" pitchFamily="18" charset="0"/>
                <a:ea typeface="Times New Roman" panose="02020603050405020304" pitchFamily="18" charset="0"/>
              </a:rPr>
              <a:t> </a:t>
            </a:r>
            <a:r>
              <a:rPr lang="en-US" sz="4000" b="1" u="sng" err="1">
                <a:solidFill>
                  <a:schemeClr val="bg1"/>
                </a:solidFill>
                <a:effectLst/>
                <a:latin typeface="Times New Roman" panose="02020603050405020304" pitchFamily="18" charset="0"/>
                <a:ea typeface="Times New Roman" panose="02020603050405020304" pitchFamily="18" charset="0"/>
              </a:rPr>
              <a:t>nhiều</a:t>
            </a:r>
            <a:r>
              <a:rPr lang="en-US" sz="4000" b="1" u="sng">
                <a:solidFill>
                  <a:schemeClr val="bg1"/>
                </a:solidFill>
                <a:effectLst/>
                <a:latin typeface="Times New Roman" panose="02020603050405020304" pitchFamily="18" charset="0"/>
                <a:ea typeface="Times New Roman" panose="02020603050405020304" pitchFamily="18" charset="0"/>
              </a:rPr>
              <a:t> </a:t>
            </a:r>
            <a:r>
              <a:rPr lang="en-US" sz="4000" b="1" u="sng" err="1">
                <a:solidFill>
                  <a:schemeClr val="bg1"/>
                </a:solidFill>
                <a:effectLst/>
                <a:latin typeface="Times New Roman" panose="02020603050405020304" pitchFamily="18" charset="0"/>
                <a:ea typeface="Times New Roman" panose="02020603050405020304" pitchFamily="18" charset="0"/>
              </a:rPr>
              <a:t>hơn</a:t>
            </a:r>
            <a:r>
              <a:rPr lang="en-US" sz="4000" b="1" u="sng">
                <a:solidFill>
                  <a:schemeClr val="bg1"/>
                </a:solidFill>
                <a:effectLst/>
                <a:latin typeface="Times New Roman" panose="02020603050405020304" pitchFamily="18" charset="0"/>
                <a:ea typeface="Times New Roman" panose="02020603050405020304" pitchFamily="18" charset="0"/>
              </a:rPr>
              <a:t> </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Các</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bài</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giảng</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giải</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latin typeface="Times New Roman" panose="02020603050405020304" pitchFamily="18" charset="0"/>
                <a:ea typeface="Times New Roman" panose="02020603050405020304" pitchFamily="18" charset="0"/>
              </a:rPr>
              <a:t>k</a:t>
            </a:r>
            <a:r>
              <a:rPr lang="en-US" sz="4000" b="1" err="1">
                <a:solidFill>
                  <a:schemeClr val="bg1"/>
                </a:solidFill>
                <a:effectLst/>
                <a:latin typeface="Times New Roman" panose="02020603050405020304" pitchFamily="18" charset="0"/>
                <a:ea typeface="Times New Roman" panose="02020603050405020304" pitchFamily="18" charset="0"/>
              </a:rPr>
              <a:t>inh</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latin typeface="Times New Roman" panose="02020603050405020304" pitchFamily="18" charset="0"/>
                <a:ea typeface="Times New Roman" panose="02020603050405020304" pitchFamily="18" charset="0"/>
              </a:rPr>
              <a:t>đòi</a:t>
            </a:r>
            <a:r>
              <a:rPr lang="en-US" sz="4000" b="1">
                <a:solidFill>
                  <a:schemeClr val="bg1"/>
                </a:solidFill>
                <a:latin typeface="Times New Roman" panose="02020603050405020304" pitchFamily="18" charset="0"/>
                <a:ea typeface="Times New Roman" panose="02020603050405020304" pitchFamily="18" charset="0"/>
              </a:rPr>
              <a:t> </a:t>
            </a:r>
            <a:r>
              <a:rPr lang="en-US" sz="4000" b="1" err="1">
                <a:solidFill>
                  <a:schemeClr val="bg1"/>
                </a:solidFill>
                <a:latin typeface="Times New Roman" panose="02020603050405020304" pitchFamily="18" charset="0"/>
                <a:ea typeface="Times New Roman" panose="02020603050405020304" pitchFamily="18" charset="0"/>
              </a:rPr>
              <a:t>hỏi</a:t>
            </a:r>
            <a:r>
              <a:rPr lang="en-US" sz="4000" b="1">
                <a:solidFill>
                  <a:schemeClr val="bg1"/>
                </a:solidFill>
                <a:latin typeface="Times New Roman" panose="02020603050405020304" pitchFamily="18" charset="0"/>
                <a:ea typeface="Times New Roman" panose="02020603050405020304" pitchFamily="18" charset="0"/>
              </a:rPr>
              <a:t> </a:t>
            </a:r>
            <a:r>
              <a:rPr lang="en-US" sz="4000" b="1" err="1">
                <a:solidFill>
                  <a:schemeClr val="bg1"/>
                </a:solidFill>
                <a:latin typeface="Times New Roman" panose="02020603050405020304" pitchFamily="18" charset="0"/>
                <a:ea typeface="Times New Roman" panose="02020603050405020304" pitchFamily="18" charset="0"/>
              </a:rPr>
              <a:t>phải</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nghiên</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cứu</a:t>
            </a:r>
            <a:r>
              <a:rPr lang="en-US" sz="4000" b="1">
                <a:solidFill>
                  <a:schemeClr val="bg1"/>
                </a:solidFill>
                <a:effectLst/>
                <a:latin typeface="Times New Roman" panose="02020603050405020304" pitchFamily="18" charset="0"/>
                <a:ea typeface="Times New Roman" panose="02020603050405020304" pitchFamily="18" charset="0"/>
              </a:rPr>
              <a:t> bản văn </a:t>
            </a:r>
            <a:r>
              <a:rPr lang="en-US" sz="4000" b="1" err="1">
                <a:solidFill>
                  <a:schemeClr val="bg1"/>
                </a:solidFill>
                <a:effectLst/>
                <a:latin typeface="Times New Roman" panose="02020603050405020304" pitchFamily="18" charset="0"/>
                <a:ea typeface="Times New Roman" panose="02020603050405020304" pitchFamily="18" charset="0"/>
              </a:rPr>
              <a:t>kỹ</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lưỡng</a:t>
            </a:r>
            <a:r>
              <a:rPr lang="en-US" sz="4000" b="1">
                <a:solidFill>
                  <a:schemeClr val="bg1"/>
                </a:solidFill>
                <a:effectLst/>
                <a:latin typeface="Times New Roman" panose="02020603050405020304" pitchFamily="18" charset="0"/>
                <a:ea typeface="Times New Roman" panose="02020603050405020304" pitchFamily="18" charset="0"/>
              </a:rPr>
              <a:t>, bao </a:t>
            </a:r>
            <a:r>
              <a:rPr lang="en-US" sz="4000" b="1" err="1">
                <a:solidFill>
                  <a:schemeClr val="bg1"/>
                </a:solidFill>
                <a:effectLst/>
                <a:latin typeface="Times New Roman" panose="02020603050405020304" pitchFamily="18" charset="0"/>
                <a:ea typeface="Times New Roman" panose="02020603050405020304" pitchFamily="18" charset="0"/>
              </a:rPr>
              <a:t>gồm</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nghiên</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cứu</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từ</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ngữ</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và</a:t>
            </a:r>
            <a:r>
              <a:rPr lang="en-US" sz="4000" b="1">
                <a:solidFill>
                  <a:schemeClr val="bg1"/>
                </a:solidFill>
                <a:effectLst/>
                <a:latin typeface="Times New Roman" panose="02020603050405020304" pitchFamily="18" charset="0"/>
                <a:ea typeface="Times New Roman" panose="02020603050405020304" pitchFamily="18" charset="0"/>
              </a:rPr>
              <a:t> các </a:t>
            </a:r>
            <a:r>
              <a:rPr lang="en-US" sz="4000" b="1" err="1">
                <a:solidFill>
                  <a:schemeClr val="bg1"/>
                </a:solidFill>
                <a:effectLst/>
                <a:latin typeface="Times New Roman" panose="02020603050405020304" pitchFamily="18" charset="0"/>
                <a:ea typeface="Times New Roman" panose="02020603050405020304" pitchFamily="18" charset="0"/>
              </a:rPr>
              <a:t>ảnh</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hưởng</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văn</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hóa</a:t>
            </a:r>
            <a:r>
              <a:rPr lang="en-US" sz="4000" b="1">
                <a:solidFill>
                  <a:schemeClr val="bg1"/>
                </a:solidFill>
                <a:effectLst/>
                <a:latin typeface="Times New Roman" panose="02020603050405020304" pitchFamily="18" charset="0"/>
                <a:ea typeface="Times New Roman" panose="02020603050405020304" pitchFamily="18" charset="0"/>
              </a:rPr>
              <a:t>.</a:t>
            </a:r>
            <a:endParaRPr lang="en-US" sz="4000" b="1">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674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2261937" y="0"/>
            <a:ext cx="7291138" cy="2061835"/>
          </a:xfrm>
        </p:spPr>
        <p:txBody>
          <a:bodyPr vert="horz" lIns="91440" tIns="45720" rIns="91440" bIns="45720" rtlCol="0" anchor="ctr">
            <a:noAutofit/>
          </a:bodyPr>
          <a:lstStyle/>
          <a:p>
            <a:pPr algn="ctr"/>
            <a:r>
              <a:rPr lang="en-US" sz="4800" b="1" kern="1200">
                <a:solidFill>
                  <a:schemeClr val="bg1"/>
                </a:solidFill>
                <a:effectLst/>
                <a:latin typeface="Times New Roman" panose="02020603050405020304" pitchFamily="18" charset="0"/>
                <a:cs typeface="Times New Roman" panose="02020603050405020304" pitchFamily="18" charset="0"/>
              </a:rPr>
              <a:t>NHỮNG KHÓ KHĂN CỦA GIẢNG GIẢI KINH </a:t>
            </a:r>
            <a:endParaRPr lang="en-US" sz="4800" b="1" kern="120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2436429"/>
            <a:ext cx="6557136" cy="3077967"/>
          </a:xfrm>
          <a:prstGeom prst="rect">
            <a:avLst/>
          </a:prstGeom>
        </p:spPr>
        <p:txBody>
          <a:bodyPr vert="horz" lIns="91440" tIns="45720" rIns="91440" bIns="45720" rtlCol="0">
            <a:noAutofit/>
          </a:bodyPr>
          <a:lstStyle/>
          <a:p>
            <a:pPr>
              <a:lnSpc>
                <a:spcPct val="90000"/>
              </a:lnSpc>
              <a:spcAft>
                <a:spcPts val="600"/>
              </a:spcAft>
            </a:pPr>
            <a:r>
              <a:rPr lang="vi-VN" sz="4000" b="1" u="sng">
                <a:solidFill>
                  <a:schemeClr val="bg1"/>
                </a:solidFill>
                <a:latin typeface="Times New Roman" panose="02020603050405020304" pitchFamily="18" charset="0"/>
                <a:ea typeface="Times New Roman" panose="02020603050405020304" pitchFamily="18" charset="0"/>
              </a:rPr>
              <a:t>Đòi hỏi văn mạch </a:t>
            </a:r>
            <a:r>
              <a:rPr lang="vi-VN" sz="4000" b="1" u="sng">
                <a:solidFill>
                  <a:schemeClr val="bg1"/>
                </a:solidFill>
                <a:effectLst/>
                <a:latin typeface="Times New Roman" panose="02020603050405020304" pitchFamily="18" charset="0"/>
                <a:ea typeface="Times New Roman" panose="02020603050405020304" pitchFamily="18" charset="0"/>
              </a:rPr>
              <a:t> </a:t>
            </a:r>
            <a:r>
              <a:rPr lang="vi-VN"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Các</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bài</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giảng</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giải</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latin typeface="Times New Roman" panose="02020603050405020304" pitchFamily="18" charset="0"/>
                <a:ea typeface="Times New Roman" panose="02020603050405020304" pitchFamily="18" charset="0"/>
              </a:rPr>
              <a:t>k</a:t>
            </a:r>
            <a:r>
              <a:rPr lang="en-US" sz="4000" b="1" err="1">
                <a:solidFill>
                  <a:schemeClr val="bg1"/>
                </a:solidFill>
                <a:effectLst/>
                <a:latin typeface="Times New Roman" panose="02020603050405020304" pitchFamily="18" charset="0"/>
                <a:ea typeface="Times New Roman" panose="02020603050405020304" pitchFamily="18" charset="0"/>
              </a:rPr>
              <a:t>inh</a:t>
            </a:r>
            <a:r>
              <a:rPr lang="vi-VN"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latin typeface="Times New Roman" panose="02020603050405020304" pitchFamily="18" charset="0"/>
                <a:ea typeface="Times New Roman" panose="02020603050405020304" pitchFamily="18" charset="0"/>
              </a:rPr>
              <a:t>đòi</a:t>
            </a:r>
            <a:r>
              <a:rPr lang="en-US" sz="4000" b="1">
                <a:solidFill>
                  <a:schemeClr val="bg1"/>
                </a:solidFill>
                <a:latin typeface="Times New Roman" panose="02020603050405020304" pitchFamily="18" charset="0"/>
                <a:ea typeface="Times New Roman" panose="02020603050405020304" pitchFamily="18" charset="0"/>
              </a:rPr>
              <a:t> </a:t>
            </a:r>
            <a:r>
              <a:rPr lang="en-US" sz="4000" b="1" err="1">
                <a:solidFill>
                  <a:schemeClr val="bg1"/>
                </a:solidFill>
                <a:latin typeface="Times New Roman" panose="02020603050405020304" pitchFamily="18" charset="0"/>
                <a:ea typeface="Times New Roman" panose="02020603050405020304" pitchFamily="18" charset="0"/>
              </a:rPr>
              <a:t>hỏi</a:t>
            </a:r>
            <a:r>
              <a:rPr lang="vi-VN" sz="4000" b="1">
                <a:solidFill>
                  <a:schemeClr val="bg1"/>
                </a:solidFill>
                <a:effectLst/>
                <a:latin typeface="Times New Roman" panose="02020603050405020304" pitchFamily="18" charset="0"/>
                <a:ea typeface="Times New Roman" panose="02020603050405020304" pitchFamily="18" charset="0"/>
              </a:rPr>
              <a:t> người giảng </a:t>
            </a:r>
            <a:r>
              <a:rPr lang="en-US" sz="4000" b="1" err="1">
                <a:solidFill>
                  <a:schemeClr val="bg1"/>
                </a:solidFill>
                <a:effectLst/>
                <a:latin typeface="Times New Roman" panose="02020603050405020304" pitchFamily="18" charset="0"/>
                <a:ea typeface="Times New Roman" panose="02020603050405020304" pitchFamily="18" charset="0"/>
              </a:rPr>
              <a:t>phải</a:t>
            </a:r>
            <a:r>
              <a:rPr lang="en-US" sz="4000" b="1">
                <a:solidFill>
                  <a:schemeClr val="bg1"/>
                </a:solidFill>
                <a:effectLst/>
                <a:latin typeface="Times New Roman" panose="02020603050405020304" pitchFamily="18" charset="0"/>
                <a:ea typeface="Times New Roman" panose="02020603050405020304" pitchFamily="18" charset="0"/>
              </a:rPr>
              <a:t> </a:t>
            </a:r>
            <a:r>
              <a:rPr lang="vi-VN" sz="4000" b="1">
                <a:solidFill>
                  <a:schemeClr val="bg1"/>
                </a:solidFill>
                <a:effectLst/>
                <a:latin typeface="Times New Roman" panose="02020603050405020304" pitchFamily="18" charset="0"/>
                <a:ea typeface="Times New Roman" panose="02020603050405020304" pitchFamily="18" charset="0"/>
              </a:rPr>
              <a:t>chú ý đến văn mạch lớn hơn của sách để đảm bảo tính chính xác.</a:t>
            </a:r>
            <a:endParaRPr lang="en-US" sz="4000" b="1">
              <a:solidFill>
                <a:schemeClr val="bg1"/>
              </a:solidFill>
              <a:effectLst/>
              <a:latin typeface="Times New Roman" panose="02020603050405020304" pitchFamily="18" charset="0"/>
              <a:ea typeface="Times New Roman" panose="02020603050405020304" pitchFamily="18" charset="0"/>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800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2487199" y="0"/>
            <a:ext cx="7354633" cy="2177715"/>
          </a:xfrm>
        </p:spPr>
        <p:txBody>
          <a:bodyPr vert="horz" lIns="91440" tIns="45720" rIns="91440" bIns="45720" rtlCol="0" anchor="ctr">
            <a:normAutofit/>
          </a:bodyPr>
          <a:lstStyle/>
          <a:p>
            <a:pPr algn="ctr"/>
            <a:r>
              <a:rPr lang="en-US" sz="4800" b="1" kern="1200">
                <a:solidFill>
                  <a:schemeClr val="bg1"/>
                </a:solidFill>
                <a:effectLst/>
                <a:latin typeface="Times New Roman" panose="02020603050405020304" pitchFamily="18" charset="0"/>
                <a:cs typeface="Times New Roman" panose="02020603050405020304" pitchFamily="18" charset="0"/>
              </a:rPr>
              <a:t>NHỮNG KHÓ KHĂN CỦA GIẢNG GIẢI KINH </a:t>
            </a:r>
            <a:endParaRPr lang="en-US" sz="4800" b="1" kern="120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2331196"/>
            <a:ext cx="6557135" cy="3990623"/>
          </a:xfrm>
          <a:prstGeom prst="rect">
            <a:avLst/>
          </a:prstGeom>
        </p:spPr>
        <p:txBody>
          <a:bodyPr vert="horz" lIns="91440" tIns="45720" rIns="91440" bIns="45720" rtlCol="0">
            <a:noAutofit/>
          </a:bodyPr>
          <a:lstStyle/>
          <a:p>
            <a:pPr>
              <a:lnSpc>
                <a:spcPct val="90000"/>
              </a:lnSpc>
              <a:spcAft>
                <a:spcPts val="600"/>
              </a:spcAft>
            </a:pPr>
            <a:r>
              <a:rPr lang="en-US" sz="3600" b="1" u="sng" err="1">
                <a:solidFill>
                  <a:schemeClr val="bg1"/>
                </a:solidFill>
                <a:latin typeface="Times New Roman" panose="02020603050405020304" pitchFamily="18" charset="0"/>
                <a:ea typeface="Times New Roman" panose="02020603050405020304" pitchFamily="18" charset="0"/>
              </a:rPr>
              <a:t>Đòi</a:t>
            </a:r>
            <a:r>
              <a:rPr lang="en-US" sz="3600" b="1" u="sng">
                <a:solidFill>
                  <a:schemeClr val="bg1"/>
                </a:solidFill>
                <a:latin typeface="Times New Roman" panose="02020603050405020304" pitchFamily="18" charset="0"/>
                <a:ea typeface="Times New Roman" panose="02020603050405020304" pitchFamily="18" charset="0"/>
              </a:rPr>
              <a:t> </a:t>
            </a:r>
            <a:r>
              <a:rPr lang="en-US" sz="3600" b="1" u="sng" err="1">
                <a:solidFill>
                  <a:schemeClr val="bg1"/>
                </a:solidFill>
                <a:latin typeface="Times New Roman" panose="02020603050405020304" pitchFamily="18" charset="0"/>
                <a:ea typeface="Times New Roman" panose="02020603050405020304" pitchFamily="18" charset="0"/>
              </a:rPr>
              <a:t>hỏi</a:t>
            </a:r>
            <a:r>
              <a:rPr lang="en-US" sz="3600" b="1" u="sng">
                <a:solidFill>
                  <a:schemeClr val="bg1"/>
                </a:solidFill>
                <a:effectLst/>
                <a:latin typeface="Times New Roman" panose="02020603050405020304" pitchFamily="18" charset="0"/>
                <a:ea typeface="Times New Roman" panose="02020603050405020304" pitchFamily="18" charset="0"/>
              </a:rPr>
              <a:t> văn </a:t>
            </a:r>
            <a:r>
              <a:rPr lang="en-US" sz="3600" b="1" u="sng" err="1">
                <a:solidFill>
                  <a:schemeClr val="bg1"/>
                </a:solidFill>
                <a:effectLst/>
                <a:latin typeface="Times New Roman" panose="02020603050405020304" pitchFamily="18" charset="0"/>
                <a:ea typeface="Times New Roman" panose="02020603050405020304" pitchFamily="18" charset="0"/>
              </a:rPr>
              <a:t>thê</a:t>
            </a:r>
            <a:r>
              <a:rPr lang="en-US" sz="3600" b="1" u="sng">
                <a:solidFill>
                  <a:schemeClr val="bg1"/>
                </a:solidFill>
                <a:effectLst/>
                <a:latin typeface="Times New Roman" panose="02020603050405020304" pitchFamily="18" charset="0"/>
                <a:ea typeface="Times New Roman" panose="02020603050405020304" pitchFamily="18" charset="0"/>
              </a:rPr>
              <a:t>̉ </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Các</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bài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giảng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giải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kinh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đòi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hỏi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người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giảng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phải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xem</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xét</a:t>
            </a:r>
            <a:r>
              <a:rPr lang="en-US" sz="3600" b="1">
                <a:solidFill>
                  <a:schemeClr val="bg1"/>
                </a:solidFill>
                <a:effectLst/>
                <a:latin typeface="Times New Roman" panose="02020603050405020304" pitchFamily="18" charset="0"/>
                <a:ea typeface="Times New Roman" panose="02020603050405020304" pitchFamily="18" charset="0"/>
              </a:rPr>
              <a:t> văn </a:t>
            </a:r>
            <a:r>
              <a:rPr lang="en-US" sz="3600" b="1" err="1">
                <a:solidFill>
                  <a:schemeClr val="bg1"/>
                </a:solidFill>
                <a:effectLst/>
                <a:latin typeface="Times New Roman" panose="02020603050405020304" pitchFamily="18" charset="0"/>
                <a:ea typeface="Times New Roman" panose="02020603050405020304" pitchFamily="18" charset="0"/>
              </a:rPr>
              <a:t>thê</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của</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đoạn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Kinh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Thánh</a:t>
            </a:r>
            <a:r>
              <a:rPr lang="en-US" sz="3600" b="1">
                <a:solidFill>
                  <a:schemeClr val="bg1"/>
                </a:solidFill>
                <a:effectLst/>
                <a:latin typeface="Times New Roman" panose="02020603050405020304" pitchFamily="18" charset="0"/>
                <a:ea typeface="Times New Roman" panose="02020603050405020304" pitchFamily="18" charset="0"/>
              </a:rPr>
              <a:t>. Có </a:t>
            </a:r>
            <a:r>
              <a:rPr lang="en-US" sz="3600" b="1" err="1">
                <a:solidFill>
                  <a:schemeClr val="bg1"/>
                </a:solidFill>
                <a:effectLst/>
                <a:latin typeface="Times New Roman" panose="02020603050405020304" pitchFamily="18" charset="0"/>
                <a:ea typeface="Times New Roman" panose="02020603050405020304" pitchFamily="18" charset="0"/>
              </a:rPr>
              <a:t>phải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đoạn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Kinh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Thánh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là</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văn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thuật</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chuyện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thi</a:t>
            </a:r>
            <a:r>
              <a:rPr lang="en-US" sz="3600" b="1">
                <a:solidFill>
                  <a:schemeClr val="bg1"/>
                </a:solidFill>
                <a:effectLst/>
                <a:latin typeface="Times New Roman" panose="02020603050405020304" pitchFamily="18" charset="0"/>
                <a:ea typeface="Times New Roman" panose="02020603050405020304" pitchFamily="18" charset="0"/>
              </a:rPr>
              <a:t> ca, </a:t>
            </a:r>
            <a:r>
              <a:rPr lang="en-US" sz="3600" b="1" err="1">
                <a:solidFill>
                  <a:schemeClr val="bg1"/>
                </a:solidFill>
                <a:latin typeface="Times New Roman" panose="02020603050405020304" pitchFamily="18" charset="0"/>
                <a:ea typeface="Times New Roman" panose="02020603050405020304" pitchFamily="18" charset="0"/>
              </a:rPr>
              <a:t>ẩ</a:t>
            </a:r>
            <a:r>
              <a:rPr lang="en-US" sz="3600" b="1" err="1">
                <a:solidFill>
                  <a:schemeClr val="bg1"/>
                </a:solidFill>
                <a:effectLst/>
                <a:latin typeface="Times New Roman" panose="02020603050405020304" pitchFamily="18" charset="0"/>
                <a:ea typeface="Times New Roman" panose="02020603050405020304" pitchFamily="18" charset="0"/>
              </a:rPr>
              <a:t>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dụ</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tiên</a:t>
            </a:r>
            <a:r>
              <a:rPr lang="en-US" sz="3600" b="1">
                <a:solidFill>
                  <a:schemeClr val="bg1"/>
                </a:solidFill>
                <a:effectLst/>
                <a:latin typeface="Times New Roman" panose="02020603050405020304" pitchFamily="18" charset="0"/>
                <a:ea typeface="Times New Roman" panose="02020603050405020304" pitchFamily="18" charset="0"/>
              </a:rPr>
              <a:t> tri hay </a:t>
            </a:r>
            <a:r>
              <a:rPr lang="en-US" sz="3600" b="1" err="1">
                <a:solidFill>
                  <a:schemeClr val="bg1"/>
                </a:solidFill>
                <a:effectLst/>
                <a:latin typeface="Times New Roman" panose="02020603050405020304" pitchFamily="18" charset="0"/>
                <a:ea typeface="Times New Roman" panose="02020603050405020304" pitchFamily="18" charset="0"/>
              </a:rPr>
              <a:t>khải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huyền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Thể</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văn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này</a:t>
            </a:r>
            <a:r>
              <a:rPr lang="en-US" sz="3600" b="1">
                <a:solidFill>
                  <a:schemeClr val="bg1"/>
                </a:solidFill>
                <a:effectLst/>
                <a:latin typeface="Times New Roman" panose="02020603050405020304" pitchFamily="18" charset="0"/>
                <a:ea typeface="Times New Roman" panose="02020603050405020304" pitchFamily="18" charset="0"/>
              </a:rPr>
              <a:t> ảnh hưởng </a:t>
            </a:r>
            <a:r>
              <a:rPr lang="en-US" sz="3600" b="1" err="1">
                <a:solidFill>
                  <a:schemeClr val="bg1"/>
                </a:solidFill>
                <a:effectLst/>
                <a:latin typeface="Times New Roman" panose="02020603050405020304" pitchFamily="18" charset="0"/>
                <a:ea typeface="Times New Roman" panose="02020603050405020304" pitchFamily="18" charset="0"/>
              </a:rPr>
              <a:t>đến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cách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hiểu</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đoạn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Kinh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Thánh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đó</a:t>
            </a:r>
            <a:r>
              <a:rPr lang="en-US" sz="3600" b="1">
                <a:solidFill>
                  <a:schemeClr val="bg1"/>
                </a:solidFill>
                <a:effectLst/>
                <a:latin typeface="Times New Roman" panose="02020603050405020304" pitchFamily="18" charset="0"/>
                <a:ea typeface="Times New Roman" panose="02020603050405020304" pitchFamily="18" charset="0"/>
              </a:rPr>
              <a:t>?</a:t>
            </a:r>
            <a:endParaRPr lang="en-US" sz="3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4644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2463758" y="128206"/>
            <a:ext cx="7522453" cy="1832154"/>
          </a:xfrm>
        </p:spPr>
        <p:txBody>
          <a:bodyPr vert="horz" lIns="91440" tIns="45720" rIns="91440" bIns="45720" rtlCol="0" anchor="ctr">
            <a:noAutofit/>
          </a:bodyPr>
          <a:lstStyle/>
          <a:p>
            <a:pPr algn="ctr"/>
            <a:r>
              <a:rPr lang="en-US" sz="4800" b="1" kern="1200">
                <a:solidFill>
                  <a:schemeClr val="bg1"/>
                </a:solidFill>
                <a:effectLst/>
                <a:latin typeface="Times New Roman" panose="02020603050405020304" pitchFamily="18" charset="0"/>
                <a:cs typeface="Times New Roman" panose="02020603050405020304" pitchFamily="18" charset="0"/>
              </a:rPr>
              <a:t>NHỮNG KHÓ KHĂN CỦA GIẢNG GIẢI KINH </a:t>
            </a:r>
            <a:endParaRPr lang="en-US" sz="4800" b="1" kern="120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2671434"/>
            <a:ext cx="6557136" cy="3444702"/>
          </a:xfrm>
          <a:prstGeom prst="rect">
            <a:avLst/>
          </a:prstGeom>
        </p:spPr>
        <p:txBody>
          <a:bodyPr vert="horz" lIns="91440" tIns="45720" rIns="91440" bIns="45720" rtlCol="0">
            <a:noAutofit/>
          </a:bodyPr>
          <a:lstStyle/>
          <a:p>
            <a:pPr fontAlgn="base">
              <a:lnSpc>
                <a:spcPct val="107000"/>
              </a:lnSpc>
            </a:pPr>
            <a:r>
              <a:rPr lang="en-US" sz="4000" b="1" u="sng" err="1">
                <a:solidFill>
                  <a:schemeClr val="bg1"/>
                </a:solidFill>
                <a:latin typeface="Times New Roman" panose="02020603050405020304" pitchFamily="18" charset="0"/>
                <a:ea typeface="Times New Roman" panose="02020603050405020304" pitchFamily="18" charset="0"/>
              </a:rPr>
              <a:t>Đòi</a:t>
            </a:r>
            <a:r>
              <a:rPr lang="en-US" sz="4000" b="1" u="sng">
                <a:solidFill>
                  <a:schemeClr val="bg1"/>
                </a:solidFill>
                <a:latin typeface="Times New Roman" panose="02020603050405020304" pitchFamily="18" charset="0"/>
                <a:ea typeface="Times New Roman" panose="02020603050405020304" pitchFamily="18" charset="0"/>
              </a:rPr>
              <a:t> </a:t>
            </a:r>
            <a:r>
              <a:rPr lang="en-US" sz="4000" b="1" u="sng" err="1">
                <a:solidFill>
                  <a:schemeClr val="bg1"/>
                </a:solidFill>
                <a:latin typeface="Times New Roman" panose="02020603050405020304" pitchFamily="18" charset="0"/>
                <a:ea typeface="Times New Roman" panose="02020603050405020304" pitchFamily="18" charset="0"/>
              </a:rPr>
              <a:t>hỏi</a:t>
            </a:r>
            <a:r>
              <a:rPr lang="en-US" sz="4000" b="1" u="sng">
                <a:solidFill>
                  <a:schemeClr val="bg1"/>
                </a:solidFill>
                <a:latin typeface="Times New Roman" panose="02020603050405020304" pitchFamily="18" charset="0"/>
                <a:ea typeface="Times New Roman" panose="02020603050405020304" pitchFamily="18" charset="0"/>
              </a:rPr>
              <a:t> </a:t>
            </a:r>
            <a:r>
              <a:rPr lang="en-US" sz="4000" b="1" u="sng" err="1">
                <a:solidFill>
                  <a:schemeClr val="bg1"/>
                </a:solidFill>
                <a:latin typeface="Times New Roman" panose="02020603050405020304" pitchFamily="18" charset="0"/>
                <a:ea typeface="Times New Roman" panose="02020603050405020304" pitchFamily="18" charset="0"/>
              </a:rPr>
              <a:t>khả</a:t>
            </a:r>
            <a:r>
              <a:rPr lang="en-US" sz="4000" b="1" u="sng">
                <a:solidFill>
                  <a:schemeClr val="bg1"/>
                </a:solidFill>
                <a:latin typeface="Times New Roman" panose="02020603050405020304" pitchFamily="18" charset="0"/>
                <a:ea typeface="Times New Roman" panose="02020603050405020304" pitchFamily="18" charset="0"/>
              </a:rPr>
              <a:t> </a:t>
            </a:r>
            <a:r>
              <a:rPr lang="en-US" sz="4000" b="1" u="sng" err="1">
                <a:solidFill>
                  <a:schemeClr val="bg1"/>
                </a:solidFill>
                <a:latin typeface="Times New Roman" panose="02020603050405020304" pitchFamily="18" charset="0"/>
                <a:ea typeface="Times New Roman" panose="02020603050405020304" pitchFamily="18" charset="0"/>
              </a:rPr>
              <a:t>năng</a:t>
            </a:r>
            <a:r>
              <a:rPr lang="vi-VN" sz="4000" b="1" u="sng">
                <a:solidFill>
                  <a:schemeClr val="bg1"/>
                </a:solidFill>
                <a:effectLst/>
                <a:latin typeface="Times New Roman" panose="02020603050405020304" pitchFamily="18" charset="0"/>
                <a:ea typeface="Times New Roman" panose="02020603050405020304" pitchFamily="18" charset="0"/>
              </a:rPr>
              <a:t> phân biệt </a:t>
            </a:r>
            <a:r>
              <a:rPr lang="vi-VN"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Các</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bài</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giảng</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giải</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kinh</a:t>
            </a:r>
            <a:r>
              <a:rPr lang="vi-VN"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latin typeface="Times New Roman" panose="02020603050405020304" pitchFamily="18" charset="0"/>
                <a:ea typeface="Times New Roman" panose="02020603050405020304" pitchFamily="18" charset="0"/>
              </a:rPr>
              <a:t>đòi</a:t>
            </a:r>
            <a:r>
              <a:rPr lang="en-US" sz="4000" b="1">
                <a:solidFill>
                  <a:schemeClr val="bg1"/>
                </a:solidFill>
                <a:latin typeface="Times New Roman" panose="02020603050405020304" pitchFamily="18" charset="0"/>
                <a:ea typeface="Times New Roman" panose="02020603050405020304" pitchFamily="18" charset="0"/>
              </a:rPr>
              <a:t> </a:t>
            </a:r>
            <a:r>
              <a:rPr lang="en-US" sz="4000" b="1" err="1">
                <a:solidFill>
                  <a:schemeClr val="bg1"/>
                </a:solidFill>
                <a:latin typeface="Times New Roman" panose="02020603050405020304" pitchFamily="18" charset="0"/>
                <a:ea typeface="Times New Roman" panose="02020603050405020304" pitchFamily="18" charset="0"/>
              </a:rPr>
              <a:t>hỏi</a:t>
            </a:r>
            <a:r>
              <a:rPr lang="vi-VN" sz="4000" b="1">
                <a:solidFill>
                  <a:schemeClr val="bg1"/>
                </a:solidFill>
                <a:effectLst/>
                <a:latin typeface="Times New Roman" panose="02020603050405020304" pitchFamily="18" charset="0"/>
                <a:ea typeface="Times New Roman" panose="02020603050405020304" pitchFamily="18" charset="0"/>
              </a:rPr>
              <a:t> người giảng phải phân b</a:t>
            </a:r>
            <a:r>
              <a:rPr lang="en-US" sz="4000" b="1" err="1">
                <a:solidFill>
                  <a:schemeClr val="bg1"/>
                </a:solidFill>
                <a:effectLst/>
                <a:latin typeface="Times New Roman" panose="02020603050405020304" pitchFamily="18" charset="0"/>
                <a:ea typeface="Times New Roman" panose="02020603050405020304" pitchFamily="18" charset="0"/>
              </a:rPr>
              <a:t>iệt</a:t>
            </a:r>
            <a:r>
              <a:rPr lang="en-US" sz="4000" b="1">
                <a:solidFill>
                  <a:schemeClr val="bg1"/>
                </a:solidFill>
                <a:effectLst/>
                <a:latin typeface="Times New Roman" panose="02020603050405020304" pitchFamily="18" charset="0"/>
                <a:ea typeface="Times New Roman" panose="02020603050405020304" pitchFamily="18" charset="0"/>
              </a:rPr>
              <a:t> </a:t>
            </a:r>
            <a:r>
              <a:rPr lang="vi-VN" sz="4000" b="1">
                <a:solidFill>
                  <a:schemeClr val="bg1"/>
                </a:solidFill>
                <a:effectLst/>
                <a:latin typeface="Times New Roman" panose="02020603050405020304" pitchFamily="18" charset="0"/>
                <a:ea typeface="Times New Roman" panose="02020603050405020304" pitchFamily="18" charset="0"/>
              </a:rPr>
              <a:t>được Ý </a:t>
            </a:r>
            <a:r>
              <a:rPr lang="en-US" sz="4000" b="1" err="1">
                <a:solidFill>
                  <a:schemeClr val="bg1"/>
                </a:solidFill>
                <a:effectLst/>
                <a:latin typeface="Times New Roman" panose="02020603050405020304" pitchFamily="18" charset="0"/>
                <a:ea typeface="Times New Roman" panose="02020603050405020304" pitchFamily="18" charset="0"/>
              </a:rPr>
              <a:t>Chủ</a:t>
            </a:r>
            <a:r>
              <a:rPr lang="en-US" sz="4000" b="1">
                <a:solidFill>
                  <a:schemeClr val="bg1"/>
                </a:solidFill>
                <a:effectLst/>
                <a:latin typeface="Times New Roman" panose="02020603050405020304" pitchFamily="18" charset="0"/>
                <a:ea typeface="Times New Roman" panose="02020603050405020304" pitchFamily="18" charset="0"/>
              </a:rPr>
              <a:t> </a:t>
            </a:r>
            <a:r>
              <a:rPr lang="en-US" sz="4000" b="1" err="1">
                <a:solidFill>
                  <a:schemeClr val="bg1"/>
                </a:solidFill>
                <a:effectLst/>
                <a:latin typeface="Times New Roman" panose="02020603050405020304" pitchFamily="18" charset="0"/>
                <a:ea typeface="Times New Roman" panose="02020603050405020304" pitchFamily="18" charset="0"/>
              </a:rPr>
              <a:t>Đạo</a:t>
            </a:r>
            <a:r>
              <a:rPr lang="vi-VN" sz="4000" b="1">
                <a:solidFill>
                  <a:schemeClr val="bg1"/>
                </a:solidFill>
                <a:effectLst/>
                <a:latin typeface="Times New Roman" panose="02020603050405020304" pitchFamily="18" charset="0"/>
                <a:ea typeface="Times New Roman" panose="02020603050405020304" pitchFamily="18" charset="0"/>
              </a:rPr>
              <a:t> của bản văn Kinh Thánh này.</a:t>
            </a:r>
            <a:endParaRPr lang="en-US" sz="4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600"/>
              </a:spcAft>
            </a:pPr>
            <a:endParaRPr lang="en-US" sz="3600" b="1">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1059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52400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4099" name="Rectangle 3"/>
          <p:cNvSpPr>
            <a:spLocks noChangeArrowheads="1"/>
          </p:cNvSpPr>
          <p:nvPr/>
        </p:nvSpPr>
        <p:spPr bwMode="auto">
          <a:xfrm>
            <a:off x="0" y="0"/>
            <a:ext cx="6096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ＭＳ Ｐゴシック" charset="0"/>
              <a:cs typeface="Arial"/>
            </a:endParaRPr>
          </a:p>
        </p:txBody>
      </p:sp>
      <p:sp>
        <p:nvSpPr>
          <p:cNvPr id="4100" name="Text Box 4"/>
          <p:cNvSpPr txBox="1">
            <a:spLocks noChangeArrowheads="1"/>
          </p:cNvSpPr>
          <p:nvPr/>
        </p:nvSpPr>
        <p:spPr bwMode="auto">
          <a:xfrm>
            <a:off x="1923435" y="1418050"/>
            <a:ext cx="1905000"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sz="4800" b="1" err="1">
                <a:solidFill>
                  <a:schemeClr val="bg1"/>
                </a:solidFill>
                <a:cs typeface="Arial" pitchFamily="34" charset="0"/>
              </a:rPr>
              <a:t>Đúng</a:t>
            </a:r>
            <a:endParaRPr lang="en-US" sz="4800" b="1">
              <a:solidFill>
                <a:schemeClr val="bg1"/>
              </a:solidFill>
              <a:cs typeface="Arial" pitchFamily="34" charset="0"/>
            </a:endParaRPr>
          </a:p>
        </p:txBody>
      </p:sp>
      <p:sp>
        <p:nvSpPr>
          <p:cNvPr id="4101" name="Rectangle 5"/>
          <p:cNvSpPr>
            <a:spLocks noChangeArrowheads="1"/>
          </p:cNvSpPr>
          <p:nvPr/>
        </p:nvSpPr>
        <p:spPr bwMode="auto">
          <a:xfrm>
            <a:off x="6095999" y="0"/>
            <a:ext cx="5982929"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chemeClr val="bg1"/>
              </a:solidFill>
              <a:cs typeface="Arial" charset="0"/>
            </a:endParaRPr>
          </a:p>
        </p:txBody>
      </p:sp>
      <p:sp>
        <p:nvSpPr>
          <p:cNvPr id="4102" name="Rectangle 6"/>
          <p:cNvSpPr>
            <a:spLocks noChangeArrowheads="1"/>
          </p:cNvSpPr>
          <p:nvPr/>
        </p:nvSpPr>
        <p:spPr bwMode="auto">
          <a:xfrm>
            <a:off x="6095999" y="3429000"/>
            <a:ext cx="6096001"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B50069"/>
              </a:solidFill>
              <a:cs typeface="Arial" charset="0"/>
            </a:endParaRPr>
          </a:p>
        </p:txBody>
      </p:sp>
      <p:sp>
        <p:nvSpPr>
          <p:cNvPr id="4103" name="Rectangle 7"/>
          <p:cNvSpPr>
            <a:spLocks noChangeArrowheads="1"/>
          </p:cNvSpPr>
          <p:nvPr/>
        </p:nvSpPr>
        <p:spPr bwMode="auto">
          <a:xfrm>
            <a:off x="-1" y="3429000"/>
            <a:ext cx="6096001"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FF0000"/>
              </a:solidFill>
              <a:cs typeface="Arial" charset="0"/>
            </a:endParaRPr>
          </a:p>
        </p:txBody>
      </p:sp>
      <p:sp>
        <p:nvSpPr>
          <p:cNvPr id="4104" name="Text Box 8"/>
          <p:cNvSpPr txBox="1">
            <a:spLocks noChangeArrowheads="1"/>
          </p:cNvSpPr>
          <p:nvPr/>
        </p:nvSpPr>
        <p:spPr bwMode="auto">
          <a:xfrm>
            <a:off x="1676399" y="4837113"/>
            <a:ext cx="2743200"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sz="4800" b="1" err="1">
                <a:solidFill>
                  <a:schemeClr val="bg1"/>
                </a:solidFill>
                <a:cs typeface="Arial" pitchFamily="34" charset="0"/>
              </a:rPr>
              <a:t>Rõ</a:t>
            </a:r>
            <a:r>
              <a:rPr lang="en-US" sz="4800" b="1">
                <a:solidFill>
                  <a:schemeClr val="bg1"/>
                </a:solidFill>
                <a:cs typeface="Arial" pitchFamily="34" charset="0"/>
              </a:rPr>
              <a:t> </a:t>
            </a:r>
            <a:r>
              <a:rPr lang="en-US" sz="4800" b="1" err="1">
                <a:solidFill>
                  <a:schemeClr val="bg1"/>
                </a:solidFill>
                <a:cs typeface="Arial" pitchFamily="34" charset="0"/>
              </a:rPr>
              <a:t>Ràng</a:t>
            </a:r>
            <a:endParaRPr lang="en-US" sz="4800" b="1">
              <a:solidFill>
                <a:schemeClr val="bg1"/>
              </a:solidFill>
              <a:cs typeface="Arial" pitchFamily="34" charset="0"/>
            </a:endParaRPr>
          </a:p>
        </p:txBody>
      </p:sp>
      <p:sp>
        <p:nvSpPr>
          <p:cNvPr id="4105" name="Text Box 9"/>
          <p:cNvSpPr txBox="1">
            <a:spLocks noChangeArrowheads="1"/>
          </p:cNvSpPr>
          <p:nvPr/>
        </p:nvSpPr>
        <p:spPr bwMode="auto">
          <a:xfrm>
            <a:off x="7486648" y="1470565"/>
            <a:ext cx="3314700"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800" b="1" err="1">
                <a:solidFill>
                  <a:schemeClr val="bg1"/>
                </a:solidFill>
                <a:latin typeface="Arial"/>
                <a:ea typeface="ＭＳ Ｐゴシック" charset="0"/>
                <a:cs typeface="Arial"/>
              </a:rPr>
              <a:t>Hấp</a:t>
            </a:r>
            <a:r>
              <a:rPr lang="en-US" sz="4800" b="1">
                <a:solidFill>
                  <a:schemeClr val="bg1"/>
                </a:solidFill>
                <a:latin typeface="Arial"/>
                <a:ea typeface="ＭＳ Ｐゴシック" charset="0"/>
                <a:cs typeface="Arial"/>
              </a:rPr>
              <a:t> </a:t>
            </a:r>
            <a:r>
              <a:rPr lang="en-US" sz="4800" b="1" err="1">
                <a:solidFill>
                  <a:schemeClr val="bg1"/>
                </a:solidFill>
                <a:latin typeface="Arial"/>
                <a:ea typeface="ＭＳ Ｐゴシック" charset="0"/>
                <a:cs typeface="Arial"/>
              </a:rPr>
              <a:t>Dẫn</a:t>
            </a:r>
            <a:endParaRPr lang="en-US" sz="4800" b="1">
              <a:solidFill>
                <a:schemeClr val="bg1"/>
              </a:solidFill>
              <a:latin typeface="Arial"/>
              <a:ea typeface="ＭＳ Ｐゴシック" charset="0"/>
              <a:cs typeface="Arial"/>
            </a:endParaRPr>
          </a:p>
        </p:txBody>
      </p:sp>
      <p:sp>
        <p:nvSpPr>
          <p:cNvPr id="4106" name="Text Box 10"/>
          <p:cNvSpPr txBox="1">
            <a:spLocks noChangeArrowheads="1"/>
          </p:cNvSpPr>
          <p:nvPr/>
        </p:nvSpPr>
        <p:spPr bwMode="auto">
          <a:xfrm>
            <a:off x="7258049" y="4952984"/>
            <a:ext cx="3771899"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sz="4800" b="1" err="1">
                <a:solidFill>
                  <a:schemeClr val="bg1"/>
                </a:solidFill>
                <a:cs typeface="Arial" pitchFamily="34" charset="0"/>
              </a:rPr>
              <a:t>Phù</a:t>
            </a:r>
            <a:r>
              <a:rPr lang="en-US" sz="4800" b="1">
                <a:solidFill>
                  <a:schemeClr val="bg1"/>
                </a:solidFill>
                <a:cs typeface="Arial" pitchFamily="34" charset="0"/>
              </a:rPr>
              <a:t> </a:t>
            </a:r>
            <a:r>
              <a:rPr lang="en-US" sz="4800" b="1" err="1">
                <a:solidFill>
                  <a:schemeClr val="bg1"/>
                </a:solidFill>
                <a:cs typeface="Arial" pitchFamily="34" charset="0"/>
              </a:rPr>
              <a:t>hợp</a:t>
            </a:r>
            <a:endParaRPr lang="en-US" sz="4800" b="1">
              <a:solidFill>
                <a:schemeClr val="bg1"/>
              </a:solidFill>
              <a:cs typeface="Arial" pitchFamily="34" charset="0"/>
            </a:endParaRPr>
          </a:p>
        </p:txBody>
      </p:sp>
      <p:sp>
        <p:nvSpPr>
          <p:cNvPr id="4107" name="Rectangle 11"/>
          <p:cNvSpPr>
            <a:spLocks noGrp="1" noChangeArrowheads="1"/>
          </p:cNvSpPr>
          <p:nvPr>
            <p:ph type="title" idx="4294967295"/>
          </p:nvPr>
        </p:nvSpPr>
        <p:spPr>
          <a:xfrm>
            <a:off x="3200400" y="2635251"/>
            <a:ext cx="5867400" cy="2086725"/>
          </a:xfrm>
          <a:solidFill>
            <a:schemeClr val="tx2"/>
          </a:solidFill>
          <a:effectLst>
            <a:outerShdw blurRad="63500" dist="38099" dir="2700000" algn="ctr" rotWithShape="0">
              <a:schemeClr val="tx1">
                <a:alpha val="74997"/>
              </a:schemeClr>
            </a:outerShdw>
          </a:effectLst>
        </p:spPr>
        <p:txBody>
          <a:bodyPr anchor="t">
            <a:spAutoFit/>
          </a:bodyPr>
          <a:lstStyle/>
          <a:p>
            <a:pPr algn="ctr" eaLnBrk="1" hangingPunct="1">
              <a:spcBef>
                <a:spcPct val="50000"/>
              </a:spcBef>
              <a:defRPr/>
            </a:pPr>
            <a:r>
              <a:rPr lang="en-US" sz="4800" b="1" err="1">
                <a:solidFill>
                  <a:schemeClr val="bg1"/>
                </a:solidFill>
                <a:latin typeface="Arial" pitchFamily="34" charset="0"/>
                <a:cs typeface="Arial" pitchFamily="34" charset="0"/>
              </a:rPr>
              <a:t>Bốn</a:t>
            </a:r>
            <a:r>
              <a:rPr lang="en-US" sz="4800" b="1">
                <a:solidFill>
                  <a:schemeClr val="bg1"/>
                </a:solidFill>
                <a:latin typeface="Arial" pitchFamily="34" charset="0"/>
                <a:cs typeface="Arial" pitchFamily="34" charset="0"/>
              </a:rPr>
              <a:t> Mục </a:t>
            </a:r>
            <a:r>
              <a:rPr lang="en-US" sz="4800" b="1" err="1">
                <a:solidFill>
                  <a:schemeClr val="bg1"/>
                </a:solidFill>
                <a:latin typeface="Arial" pitchFamily="34" charset="0"/>
                <a:cs typeface="Arial" pitchFamily="34" charset="0"/>
              </a:rPr>
              <a:t>Tiêu</a:t>
            </a:r>
            <a:r>
              <a:rPr lang="en-US" sz="4800" b="1">
                <a:solidFill>
                  <a:schemeClr val="bg1"/>
                </a:solidFill>
                <a:latin typeface="Arial" pitchFamily="34" charset="0"/>
                <a:cs typeface="Arial" pitchFamily="34" charset="0"/>
              </a:rPr>
              <a:t>:</a:t>
            </a:r>
            <a:br>
              <a:rPr lang="en-US" sz="4800" b="1">
                <a:solidFill>
                  <a:schemeClr val="bg1"/>
                </a:solidFill>
                <a:latin typeface="Arial" pitchFamily="34" charset="0"/>
                <a:cs typeface="Arial" pitchFamily="34" charset="0"/>
              </a:rPr>
            </a:br>
            <a:r>
              <a:rPr lang="en-US" sz="4800" b="1" err="1">
                <a:solidFill>
                  <a:schemeClr val="bg1"/>
                </a:solidFill>
                <a:latin typeface="Arial" pitchFamily="34" charset="0"/>
                <a:cs typeface="Arial" pitchFamily="34" charset="0"/>
              </a:rPr>
              <a:t>Một</a:t>
            </a:r>
            <a:r>
              <a:rPr lang="en-US" sz="4800" b="1">
                <a:solidFill>
                  <a:schemeClr val="bg1"/>
                </a:solidFill>
                <a:latin typeface="Arial" pitchFamily="34" charset="0"/>
                <a:cs typeface="Arial" pitchFamily="34" charset="0"/>
              </a:rPr>
              <a:t> </a:t>
            </a:r>
            <a:r>
              <a:rPr lang="en-US" sz="4800" b="1" err="1">
                <a:solidFill>
                  <a:schemeClr val="bg1"/>
                </a:solidFill>
                <a:latin typeface="Arial" pitchFamily="34" charset="0"/>
                <a:cs typeface="Arial" pitchFamily="34" charset="0"/>
              </a:rPr>
              <a:t>Bài</a:t>
            </a:r>
            <a:r>
              <a:rPr lang="en-US" sz="4800" b="1">
                <a:solidFill>
                  <a:schemeClr val="bg1"/>
                </a:solidFill>
                <a:latin typeface="Arial" pitchFamily="34" charset="0"/>
                <a:cs typeface="Arial" pitchFamily="34" charset="0"/>
              </a:rPr>
              <a:t> </a:t>
            </a:r>
            <a:r>
              <a:rPr lang="en-US" sz="4800" b="1" err="1">
                <a:solidFill>
                  <a:schemeClr val="bg1"/>
                </a:solidFill>
                <a:latin typeface="Arial" pitchFamily="34" charset="0"/>
                <a:cs typeface="Arial" pitchFamily="34" charset="0"/>
              </a:rPr>
              <a:t>Giảng</a:t>
            </a:r>
            <a:r>
              <a:rPr lang="en-US" sz="4800" b="1">
                <a:solidFill>
                  <a:schemeClr val="bg1"/>
                </a:solidFill>
                <a:latin typeface="Arial" pitchFamily="34" charset="0"/>
                <a:cs typeface="Arial" pitchFamily="34" charset="0"/>
              </a:rPr>
              <a:t> </a:t>
            </a:r>
            <a:r>
              <a:rPr lang="en-US" sz="4800" b="1" err="1">
                <a:solidFill>
                  <a:schemeClr val="bg1"/>
                </a:solidFill>
                <a:latin typeface="Arial" pitchFamily="34" charset="0"/>
                <a:cs typeface="Arial" pitchFamily="34" charset="0"/>
              </a:rPr>
              <a:t>phải</a:t>
            </a:r>
            <a:r>
              <a:rPr lang="en-US" sz="4800" b="1">
                <a:solidFill>
                  <a:schemeClr val="bg1"/>
                </a:solidFill>
                <a:latin typeface="Arial" pitchFamily="34" charset="0"/>
                <a:cs typeface="Arial" pitchFamily="34" charset="0"/>
              </a:rPr>
              <a:t>…</a:t>
            </a:r>
          </a:p>
        </p:txBody>
      </p:sp>
    </p:spTree>
    <p:extLst>
      <p:ext uri="{BB962C8B-B14F-4D97-AF65-F5344CB8AC3E}">
        <p14:creationId xmlns:p14="http://schemas.microsoft.com/office/powerpoint/2010/main" val="37790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anim calcmode="lin" valueType="num">
                                      <p:cBhvr>
                                        <p:cTn id="8" dur="2000" fill="hold"/>
                                        <p:tgtEl>
                                          <p:spTgt spid="4100"/>
                                        </p:tgtEl>
                                        <p:attrNameLst>
                                          <p:attrName>style.rotation</p:attrName>
                                        </p:attrNameLst>
                                      </p:cBhvr>
                                      <p:tavLst>
                                        <p:tav tm="0">
                                          <p:val>
                                            <p:fltVal val="720"/>
                                          </p:val>
                                        </p:tav>
                                        <p:tav tm="100000">
                                          <p:val>
                                            <p:fltVal val="0"/>
                                          </p:val>
                                        </p:tav>
                                      </p:tavLst>
                                    </p:anim>
                                    <p:anim calcmode="lin" valueType="num">
                                      <p:cBhvr>
                                        <p:cTn id="9" dur="2000" fill="hold"/>
                                        <p:tgtEl>
                                          <p:spTgt spid="4100"/>
                                        </p:tgtEl>
                                        <p:attrNameLst>
                                          <p:attrName>ppt_h</p:attrName>
                                        </p:attrNameLst>
                                      </p:cBhvr>
                                      <p:tavLst>
                                        <p:tav tm="0">
                                          <p:val>
                                            <p:fltVal val="0"/>
                                          </p:val>
                                        </p:tav>
                                        <p:tav tm="100000">
                                          <p:val>
                                            <p:strVal val="#ppt_h"/>
                                          </p:val>
                                        </p:tav>
                                      </p:tavLst>
                                    </p:anim>
                                    <p:anim calcmode="lin" valueType="num">
                                      <p:cBhvr>
                                        <p:cTn id="10" dur="2000" fill="hold"/>
                                        <p:tgtEl>
                                          <p:spTgt spid="410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106"/>
                                        </p:tgtEl>
                                        <p:attrNameLst>
                                          <p:attrName>style.visibility</p:attrName>
                                        </p:attrNameLst>
                                      </p:cBhvr>
                                      <p:to>
                                        <p:strVal val="visible"/>
                                      </p:to>
                                    </p:set>
                                    <p:anim calcmode="lin" valueType="num">
                                      <p:cBhvr>
                                        <p:cTn id="15" dur="1000" fill="hold"/>
                                        <p:tgtEl>
                                          <p:spTgt spid="4106"/>
                                        </p:tgtEl>
                                        <p:attrNameLst>
                                          <p:attrName>ppt_w</p:attrName>
                                        </p:attrNameLst>
                                      </p:cBhvr>
                                      <p:tavLst>
                                        <p:tav tm="0">
                                          <p:val>
                                            <p:fltVal val="0"/>
                                          </p:val>
                                        </p:tav>
                                        <p:tav tm="100000">
                                          <p:val>
                                            <p:strVal val="#ppt_w"/>
                                          </p:val>
                                        </p:tav>
                                      </p:tavLst>
                                    </p:anim>
                                    <p:anim calcmode="lin" valueType="num">
                                      <p:cBhvr>
                                        <p:cTn id="16" dur="1000" fill="hold"/>
                                        <p:tgtEl>
                                          <p:spTgt spid="4106"/>
                                        </p:tgtEl>
                                        <p:attrNameLst>
                                          <p:attrName>ppt_h</p:attrName>
                                        </p:attrNameLst>
                                      </p:cBhvr>
                                      <p:tavLst>
                                        <p:tav tm="0">
                                          <p:val>
                                            <p:fltVal val="0"/>
                                          </p:val>
                                        </p:tav>
                                        <p:tav tm="100000">
                                          <p:val>
                                            <p:strVal val="#ppt_h"/>
                                          </p:val>
                                        </p:tav>
                                      </p:tavLst>
                                    </p:anim>
                                    <p:animEffect transition="in" filter="fade">
                                      <p:cBhvr>
                                        <p:cTn id="17" dur="1000"/>
                                        <p:tgtEl>
                                          <p:spTgt spid="410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105"/>
                                        </p:tgtEl>
                                        <p:attrNameLst>
                                          <p:attrName>style.visibility</p:attrName>
                                        </p:attrNameLst>
                                      </p:cBhvr>
                                      <p:to>
                                        <p:strVal val="visible"/>
                                      </p:to>
                                    </p:set>
                                    <p:anim calcmode="lin" valueType="num">
                                      <p:cBhvr>
                                        <p:cTn id="22" dur="1000" fill="hold"/>
                                        <p:tgtEl>
                                          <p:spTgt spid="4105"/>
                                        </p:tgtEl>
                                        <p:attrNameLst>
                                          <p:attrName>ppt_w</p:attrName>
                                        </p:attrNameLst>
                                      </p:cBhvr>
                                      <p:tavLst>
                                        <p:tav tm="0">
                                          <p:val>
                                            <p:fltVal val="0"/>
                                          </p:val>
                                        </p:tav>
                                        <p:tav tm="100000">
                                          <p:val>
                                            <p:strVal val="#ppt_w"/>
                                          </p:val>
                                        </p:tav>
                                      </p:tavLst>
                                    </p:anim>
                                    <p:anim calcmode="lin" valueType="num">
                                      <p:cBhvr>
                                        <p:cTn id="23" dur="1000" fill="hold"/>
                                        <p:tgtEl>
                                          <p:spTgt spid="4105"/>
                                        </p:tgtEl>
                                        <p:attrNameLst>
                                          <p:attrName>ppt_h</p:attrName>
                                        </p:attrNameLst>
                                      </p:cBhvr>
                                      <p:tavLst>
                                        <p:tav tm="0">
                                          <p:val>
                                            <p:fltVal val="0"/>
                                          </p:val>
                                        </p:tav>
                                        <p:tav tm="100000">
                                          <p:val>
                                            <p:strVal val="#ppt_h"/>
                                          </p:val>
                                        </p:tav>
                                      </p:tavLst>
                                    </p:anim>
                                    <p:animEffect transition="in" filter="fade">
                                      <p:cBhvr>
                                        <p:cTn id="24" dur="1000"/>
                                        <p:tgtEl>
                                          <p:spTgt spid="410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104"/>
                                        </p:tgtEl>
                                        <p:attrNameLst>
                                          <p:attrName>style.visibility</p:attrName>
                                        </p:attrNameLst>
                                      </p:cBhvr>
                                      <p:to>
                                        <p:strVal val="visible"/>
                                      </p:to>
                                    </p:set>
                                    <p:anim calcmode="lin" valueType="num">
                                      <p:cBhvr>
                                        <p:cTn id="29" dur="1000" fill="hold"/>
                                        <p:tgtEl>
                                          <p:spTgt spid="4104"/>
                                        </p:tgtEl>
                                        <p:attrNameLst>
                                          <p:attrName>ppt_w</p:attrName>
                                        </p:attrNameLst>
                                      </p:cBhvr>
                                      <p:tavLst>
                                        <p:tav tm="0">
                                          <p:val>
                                            <p:fltVal val="0"/>
                                          </p:val>
                                        </p:tav>
                                        <p:tav tm="100000">
                                          <p:val>
                                            <p:strVal val="#ppt_w"/>
                                          </p:val>
                                        </p:tav>
                                      </p:tavLst>
                                    </p:anim>
                                    <p:anim calcmode="lin" valueType="num">
                                      <p:cBhvr>
                                        <p:cTn id="30" dur="1000" fill="hold"/>
                                        <p:tgtEl>
                                          <p:spTgt spid="4104"/>
                                        </p:tgtEl>
                                        <p:attrNameLst>
                                          <p:attrName>ppt_h</p:attrName>
                                        </p:attrNameLst>
                                      </p:cBhvr>
                                      <p:tavLst>
                                        <p:tav tm="0">
                                          <p:val>
                                            <p:fltVal val="0"/>
                                          </p:val>
                                        </p:tav>
                                        <p:tav tm="100000">
                                          <p:val>
                                            <p:strVal val="#ppt_h"/>
                                          </p:val>
                                        </p:tav>
                                      </p:tavLst>
                                    </p:anim>
                                    <p:animEffect transition="in" filter="fade">
                                      <p:cBhvr>
                                        <p:cTn id="31" dur="1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4" grpId="0"/>
      <p:bldP spid="4105" grpId="0"/>
      <p:bldP spid="410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31629-ED87-414D-8085-55C97DD6C51B}"/>
              </a:ext>
            </a:extLst>
          </p:cNvPr>
          <p:cNvSpPr txBox="1"/>
          <p:nvPr/>
        </p:nvSpPr>
        <p:spPr>
          <a:xfrm>
            <a:off x="3046771" y="2117693"/>
            <a:ext cx="6098458" cy="2308324"/>
          </a:xfrm>
          <a:prstGeom prst="rect">
            <a:avLst/>
          </a:prstGeom>
          <a:noFill/>
        </p:spPr>
        <p:txBody>
          <a:bodyPr wrap="square">
            <a:spAutoFit/>
          </a:bodyPr>
          <a:lstStyle/>
          <a:p>
            <a:pPr algn="ctr"/>
            <a:r>
              <a:rPr lang="en-US" sz="7200" b="1">
                <a:solidFill>
                  <a:schemeClr val="bg1"/>
                </a:solidFill>
                <a:latin typeface="Times New Roman" panose="02020603050405020304" pitchFamily="18" charset="0"/>
                <a:cs typeface="Times New Roman" panose="02020603050405020304" pitchFamily="18" charset="0"/>
              </a:rPr>
              <a:t>1. </a:t>
            </a:r>
            <a:r>
              <a:rPr lang="en-US" sz="7200" b="1" err="1">
                <a:solidFill>
                  <a:schemeClr val="bg1"/>
                </a:solidFill>
                <a:latin typeface="Times New Roman" panose="02020603050405020304" pitchFamily="18" charset="0"/>
                <a:cs typeface="Times New Roman" panose="02020603050405020304" pitchFamily="18" charset="0"/>
              </a:rPr>
              <a:t>Học</a:t>
            </a:r>
            <a:endParaRPr lang="en-US" sz="7200" b="1">
              <a:solidFill>
                <a:schemeClr val="bg1"/>
              </a:solidFill>
              <a:latin typeface="Times New Roman" panose="02020603050405020304" pitchFamily="18" charset="0"/>
              <a:cs typeface="Times New Roman" panose="02020603050405020304" pitchFamily="18" charset="0"/>
            </a:endParaRPr>
          </a:p>
          <a:p>
            <a:pPr algn="ctr"/>
            <a:r>
              <a:rPr lang="vi-VN" sz="7200" b="1">
                <a:solidFill>
                  <a:schemeClr val="bg1"/>
                </a:solidFill>
                <a:latin typeface="Times New Roman" panose="02020603050405020304" pitchFamily="18" charset="0"/>
                <a:cs typeface="Times New Roman" panose="02020603050405020304" pitchFamily="18" charset="0"/>
              </a:rPr>
              <a:t>Kinh </a:t>
            </a:r>
            <a:r>
              <a:rPr lang="en-US" sz="7200" b="1">
                <a:solidFill>
                  <a:schemeClr val="bg1"/>
                </a:solidFill>
                <a:latin typeface="Times New Roman" panose="02020603050405020304" pitchFamily="18" charset="0"/>
                <a:cs typeface="Times New Roman" panose="02020603050405020304" pitchFamily="18" charset="0"/>
              </a:rPr>
              <a:t>T</a:t>
            </a:r>
            <a:r>
              <a:rPr lang="vi-VN" sz="7200" b="1">
                <a:solidFill>
                  <a:schemeClr val="bg1"/>
                </a:solidFill>
                <a:latin typeface="Times New Roman" panose="02020603050405020304" pitchFamily="18" charset="0"/>
                <a:cs typeface="Times New Roman" panose="02020603050405020304" pitchFamily="18" charset="0"/>
              </a:rPr>
              <a:t>hánh</a:t>
            </a:r>
            <a:endParaRPr lang="en-US" sz="7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66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0020" name="Picture 4" descr="SermonCartoons"/>
          <p:cNvPicPr>
            <a:picLocks noChangeAspect="1" noChangeArrowheads="1"/>
          </p:cNvPicPr>
          <p:nvPr/>
        </p:nvPicPr>
        <p:blipFill>
          <a:blip r:embed="rId3">
            <a:extLst>
              <a:ext uri="{28A0092B-C50C-407E-A947-70E740481C1C}">
                <a14:useLocalDpi xmlns:a14="http://schemas.microsoft.com/office/drawing/2010/main" val="0"/>
              </a:ext>
            </a:extLst>
          </a:blip>
          <a:srcRect l="6451" t="1654" r="54839" b="70012"/>
          <a:stretch>
            <a:fillRect/>
          </a:stretch>
        </p:blipFill>
        <p:spPr bwMode="auto">
          <a:xfrm>
            <a:off x="1342103" y="-2370"/>
            <a:ext cx="9704439" cy="668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45459" y="5219291"/>
            <a:ext cx="10092812" cy="1458540"/>
          </a:xfrm>
          <a:solidFill>
            <a:schemeClr val="tx1"/>
          </a:solidFill>
        </p:spPr>
        <p:txBody>
          <a:bodyPr>
            <a:normAutofit/>
          </a:bodyPr>
          <a:lstStyle/>
          <a:p>
            <a:r>
              <a:rPr lang="en-US" sz="5400" b="1">
                <a:solidFill>
                  <a:schemeClr val="bg1"/>
                </a:solidFill>
                <a:latin typeface="Times New Roman" panose="02020603050405020304" pitchFamily="18" charset="0"/>
                <a:cs typeface="Times New Roman" panose="02020603050405020304" pitchFamily="18" charset="0"/>
              </a:rPr>
              <a:t>N</a:t>
            </a:r>
            <a:r>
              <a:rPr lang="vi-VN" sz="5400" b="1">
                <a:solidFill>
                  <a:schemeClr val="bg1"/>
                </a:solidFill>
              </a:rPr>
              <a:t>ghiên cứu là việc</a:t>
            </a:r>
            <a:r>
              <a:rPr lang="en-US" sz="5400" b="1">
                <a:solidFill>
                  <a:schemeClr val="bg1"/>
                </a:solidFill>
              </a:rPr>
              <a:t> </a:t>
            </a:r>
            <a:r>
              <a:rPr lang="en-US" sz="5400" b="1" err="1">
                <a:solidFill>
                  <a:schemeClr val="bg1"/>
                </a:solidFill>
              </a:rPr>
              <a:t>khó</a:t>
            </a:r>
            <a:endParaRPr lang="en-US" sz="5400" b="1">
              <a:solidFill>
                <a:schemeClr val="bg1"/>
              </a:solidFill>
            </a:endParaRPr>
          </a:p>
        </p:txBody>
      </p:sp>
    </p:spTree>
    <p:extLst>
      <p:ext uri="{BB962C8B-B14F-4D97-AF65-F5344CB8AC3E}">
        <p14:creationId xmlns:p14="http://schemas.microsoft.com/office/powerpoint/2010/main" val="392068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2066" name="Rectangle 2"/>
          <p:cNvSpPr>
            <a:spLocks noGrp="1" noChangeArrowheads="1"/>
          </p:cNvSpPr>
          <p:nvPr>
            <p:ph type="ctrTitle"/>
          </p:nvPr>
        </p:nvSpPr>
        <p:spPr>
          <a:xfrm>
            <a:off x="1828800" y="2286000"/>
            <a:ext cx="8153400" cy="1143000"/>
          </a:xfrm>
          <a:noFill/>
        </p:spPr>
        <p:txBody>
          <a:bodyPr/>
          <a:lstStyle/>
          <a:p>
            <a:r>
              <a:rPr lang="en-US" b="1">
                <a:solidFill>
                  <a:schemeClr val="bg1"/>
                </a:solidFill>
              </a:rPr>
              <a:t>Bird Delivery</a:t>
            </a:r>
            <a:endParaRPr lang="en-US" sz="5400">
              <a:solidFill>
                <a:schemeClr val="bg1"/>
              </a:solidFill>
            </a:endParaRPr>
          </a:p>
        </p:txBody>
      </p:sp>
      <p:pic>
        <p:nvPicPr>
          <p:cNvPr id="1112068" name="Picture 4" descr="SermonCartoons"/>
          <p:cNvPicPr>
            <a:picLocks noChangeAspect="1" noChangeArrowheads="1"/>
          </p:cNvPicPr>
          <p:nvPr/>
        </p:nvPicPr>
        <p:blipFill>
          <a:blip r:embed="rId3">
            <a:extLst>
              <a:ext uri="{28A0092B-C50C-407E-A947-70E740481C1C}">
                <a14:useLocalDpi xmlns:a14="http://schemas.microsoft.com/office/drawing/2010/main" val="0"/>
              </a:ext>
            </a:extLst>
          </a:blip>
          <a:srcRect l="42500" t="33580" r="18306" b="37343"/>
          <a:stretch>
            <a:fillRect/>
          </a:stretch>
        </p:blipFill>
        <p:spPr bwMode="auto">
          <a:xfrm>
            <a:off x="855407" y="0"/>
            <a:ext cx="100731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1222029" y="651338"/>
            <a:ext cx="6072554" cy="169277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US" sz="7200" b="1" err="1">
                <a:solidFill>
                  <a:schemeClr val="bg1"/>
                </a:solidFill>
                <a:latin typeface="Times New Roman" panose="02020603050405020304" pitchFamily="18" charset="0"/>
                <a:cs typeface="Times New Roman" panose="02020603050405020304" pitchFamily="18" charset="0"/>
              </a:rPr>
              <a:t>Định</a:t>
            </a:r>
            <a:r>
              <a:rPr lang="en-US" sz="7200" b="1">
                <a:solidFill>
                  <a:schemeClr val="bg1"/>
                </a:solidFill>
                <a:latin typeface="Times New Roman" panose="02020603050405020304" pitchFamily="18" charset="0"/>
                <a:cs typeface="Times New Roman" panose="02020603050405020304" pitchFamily="18" charset="0"/>
              </a:rPr>
              <a:t> </a:t>
            </a:r>
            <a:r>
              <a:rPr lang="en-US" sz="7200" b="1" err="1">
                <a:solidFill>
                  <a:schemeClr val="bg1"/>
                </a:solidFill>
                <a:latin typeface="Times New Roman" panose="02020603050405020304" pitchFamily="18" charset="0"/>
                <a:cs typeface="Times New Roman" panose="02020603050405020304" pitchFamily="18" charset="0"/>
              </a:rPr>
              <a:t>Nghĩa</a:t>
            </a:r>
            <a:br>
              <a:rPr lang="en-US" sz="4000" b="1">
                <a:solidFill>
                  <a:srgbClr val="FF3300"/>
                </a:solidFill>
                <a:cs typeface="Arial" pitchFamily="34" charset="0"/>
              </a:rPr>
            </a:br>
            <a:endParaRPr lang="en-US" sz="3200" b="1">
              <a:solidFill>
                <a:srgbClr val="FF3300"/>
              </a:solidFill>
              <a:cs typeface="Arial" pitchFamily="34" charset="0"/>
            </a:endParaRPr>
          </a:p>
        </p:txBody>
      </p:sp>
      <p:sp>
        <p:nvSpPr>
          <p:cNvPr id="1029" name="Text Box 5"/>
          <p:cNvSpPr txBox="1">
            <a:spLocks noChangeArrowheads="1"/>
          </p:cNvSpPr>
          <p:nvPr/>
        </p:nvSpPr>
        <p:spPr bwMode="auto">
          <a:xfrm>
            <a:off x="1369174" y="3429000"/>
            <a:ext cx="8484275" cy="255454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ja-JP" altLang="en-US" sz="4000" b="1">
                <a:solidFill>
                  <a:schemeClr val="bg1"/>
                </a:solidFill>
                <a:latin typeface="Times New Roman"/>
                <a:ea typeface="ＭＳ Ｐゴシック"/>
                <a:cs typeface="Times New Roman"/>
              </a:rPr>
              <a:t>“</a:t>
            </a:r>
            <a:r>
              <a:rPr lang="en-US" altLang="ja-JP" sz="4000" b="1" err="1">
                <a:solidFill>
                  <a:schemeClr val="bg1"/>
                </a:solidFill>
                <a:latin typeface="Times New Roman"/>
                <a:ea typeface="ＭＳ Ｐゴシック"/>
                <a:cs typeface="Times New Roman"/>
              </a:rPr>
              <a:t>Giảng</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Giải</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Kinh</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giải</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thích</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một</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phân</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đoạn</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theo</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cách</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dẫn</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hội</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chúng</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đến</a:t>
            </a:r>
            <a:r>
              <a:rPr lang="en-US" altLang="ja-JP" sz="4000" b="1">
                <a:solidFill>
                  <a:schemeClr val="bg1"/>
                </a:solidFill>
                <a:latin typeface="Times New Roman"/>
                <a:ea typeface="ＭＳ Ｐゴシック"/>
                <a:cs typeface="Times New Roman"/>
              </a:rPr>
              <a:t> </a:t>
            </a:r>
            <a:br>
              <a:rPr lang="en-US" altLang="ja-JP" sz="4000" b="1">
                <a:latin typeface="Times New Roman" panose="02020603050405020304" pitchFamily="18" charset="0"/>
                <a:cs typeface="Times New Roman" panose="02020603050405020304" pitchFamily="18" charset="0"/>
              </a:rPr>
            </a:br>
            <a:r>
              <a:rPr lang="en-US" altLang="ja-JP" sz="4000" b="1" err="1">
                <a:solidFill>
                  <a:schemeClr val="bg1"/>
                </a:solidFill>
                <a:latin typeface="Times New Roman"/>
                <a:ea typeface="ＭＳ Ｐゴシック"/>
                <a:cs typeface="Times New Roman"/>
              </a:rPr>
              <a:t>chỗ</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hiểu</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đúng</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về</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phân</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đoạn</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Kinh</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Thánh</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và</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áp</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dụng</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một</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cách</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thực</a:t>
            </a:r>
            <a:r>
              <a:rPr lang="en-US" altLang="ja-JP" sz="4000" b="1">
                <a:solidFill>
                  <a:schemeClr val="bg1"/>
                </a:solidFill>
                <a:latin typeface="Times New Roman"/>
                <a:ea typeface="ＭＳ Ｐゴシック"/>
                <a:cs typeface="Times New Roman"/>
              </a:rPr>
              <a:t> </a:t>
            </a:r>
            <a:r>
              <a:rPr lang="en-US" altLang="ja-JP" sz="4000" b="1" err="1">
                <a:solidFill>
                  <a:schemeClr val="bg1"/>
                </a:solidFill>
                <a:latin typeface="Times New Roman"/>
                <a:ea typeface="ＭＳ Ｐゴシック"/>
                <a:cs typeface="Times New Roman"/>
              </a:rPr>
              <a:t>tế</a:t>
            </a:r>
            <a:r>
              <a:rPr lang="en-US" altLang="ja-JP" sz="4000" b="1">
                <a:solidFill>
                  <a:schemeClr val="bg1"/>
                </a:solidFill>
                <a:latin typeface="Times New Roman"/>
                <a:ea typeface="ＭＳ Ｐゴシック"/>
                <a:cs typeface="Times New Roman"/>
              </a:rPr>
              <a:t>”</a:t>
            </a:r>
            <a:endParaRPr lang="en-US" sz="4000" b="1">
              <a:solidFill>
                <a:schemeClr val="bg1"/>
              </a:solidFill>
              <a:latin typeface="Times New Roman"/>
              <a:ea typeface="ＭＳ Ｐゴシック"/>
              <a:cs typeface="Times New Roman"/>
            </a:endParaRPr>
          </a:p>
        </p:txBody>
      </p:sp>
      <p:pic>
        <p:nvPicPr>
          <p:cNvPr id="2050" name="Picture 2" descr="C:\Users\scott.EASTRIDGE\AppData\Local\Microsoft\Windows\Temporary Internet Files\Content.IE5\VQK9MKKI\ws_holy_book_2560x16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6924" y="0"/>
            <a:ext cx="5575739" cy="299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55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981200" y="2057400"/>
            <a:ext cx="8305800" cy="1371600"/>
          </a:xfrm>
        </p:spPr>
        <p:txBody>
          <a:bodyPr/>
          <a:lstStyle/>
          <a:p>
            <a:pPr eaLnBrk="1" hangingPunct="1"/>
            <a:r>
              <a:rPr lang="en-US" b="1"/>
              <a:t>Desert Sermon</a:t>
            </a:r>
          </a:p>
        </p:txBody>
      </p:sp>
      <p:pic>
        <p:nvPicPr>
          <p:cNvPr id="28675" name="Picture 3" descr="SermonCartoons2"/>
          <p:cNvPicPr>
            <a:picLocks noChangeAspect="1" noChangeArrowheads="1"/>
          </p:cNvPicPr>
          <p:nvPr/>
        </p:nvPicPr>
        <p:blipFill>
          <a:blip r:embed="rId3">
            <a:extLst>
              <a:ext uri="{28A0092B-C50C-407E-A947-70E740481C1C}">
                <a14:useLocalDpi xmlns:a14="http://schemas.microsoft.com/office/drawing/2010/main" val="0"/>
              </a:ext>
            </a:extLst>
          </a:blip>
          <a:srcRect l="57983" t="1938" r="5484" b="70866"/>
          <a:stretch>
            <a:fillRect/>
          </a:stretch>
        </p:blipFill>
        <p:spPr bwMode="auto">
          <a:xfrm>
            <a:off x="1694835" y="76201"/>
            <a:ext cx="88785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1"/>
          <p:cNvSpPr txBox="1">
            <a:spLocks noChangeArrowheads="1"/>
          </p:cNvSpPr>
          <p:nvPr/>
        </p:nvSpPr>
        <p:spPr bwMode="auto">
          <a:xfrm rot="21356420">
            <a:off x="2461894" y="5008406"/>
            <a:ext cx="1873250" cy="3698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b="1">
                <a:sym typeface="Wingdings" pitchFamily="2" charset="2"/>
              </a:rPr>
              <a:t> </a:t>
            </a:r>
            <a:r>
              <a:rPr lang="en-US" sz="1800" b="1"/>
              <a:t>BÀI GIẢNG</a:t>
            </a:r>
          </a:p>
        </p:txBody>
      </p:sp>
      <p:sp>
        <p:nvSpPr>
          <p:cNvPr id="28677" name="TextBox 2"/>
          <p:cNvSpPr txBox="1">
            <a:spLocks noChangeArrowheads="1"/>
          </p:cNvSpPr>
          <p:nvPr/>
        </p:nvSpPr>
        <p:spPr bwMode="auto">
          <a:xfrm>
            <a:off x="3215465" y="3284397"/>
            <a:ext cx="339852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2800" b="1" err="1"/>
              <a:t>Bạn</a:t>
            </a:r>
            <a:r>
              <a:rPr lang="en-US" sz="2800" b="1"/>
              <a:t> ở </a:t>
            </a:r>
            <a:r>
              <a:rPr lang="en-US" sz="2800" b="1" err="1"/>
              <a:t>đây!</a:t>
            </a:r>
            <a:endParaRPr lang="en-US" sz="2800" b="1"/>
          </a:p>
        </p:txBody>
      </p:sp>
      <p:sp>
        <p:nvSpPr>
          <p:cNvPr id="2" name="Rectangle 1"/>
          <p:cNvSpPr/>
          <p:nvPr/>
        </p:nvSpPr>
        <p:spPr>
          <a:xfrm>
            <a:off x="3215465" y="1042958"/>
            <a:ext cx="2057230" cy="646331"/>
          </a:xfrm>
          <a:prstGeom prst="rect">
            <a:avLst/>
          </a:prstGeom>
        </p:spPr>
        <p:txBody>
          <a:bodyPr wrap="none">
            <a:spAutoFit/>
          </a:bodyPr>
          <a:lstStyle/>
          <a:p>
            <a:r>
              <a:rPr lang="en-US" sz="3600" b="1" u="sng" err="1"/>
              <a:t>Văn</a:t>
            </a:r>
            <a:r>
              <a:rPr lang="en-US" sz="3600" b="1" u="sng"/>
              <a:t> </a:t>
            </a:r>
            <a:r>
              <a:rPr lang="en-US" sz="3600" b="1" u="sng" err="1"/>
              <a:t>mạch</a:t>
            </a:r>
            <a:endParaRPr lang="en-US" sz="3600"/>
          </a:p>
        </p:txBody>
      </p:sp>
      <p:sp>
        <p:nvSpPr>
          <p:cNvPr id="3" name="Rectangle 2"/>
          <p:cNvSpPr/>
          <p:nvPr/>
        </p:nvSpPr>
        <p:spPr>
          <a:xfrm>
            <a:off x="3215465" y="1647725"/>
            <a:ext cx="1954381" cy="646331"/>
          </a:xfrm>
          <a:prstGeom prst="rect">
            <a:avLst/>
          </a:prstGeom>
        </p:spPr>
        <p:txBody>
          <a:bodyPr wrap="none">
            <a:spAutoFit/>
          </a:bodyPr>
          <a:lstStyle/>
          <a:p>
            <a:r>
              <a:rPr lang="en-US" sz="3600" b="1" u="sng" err="1"/>
              <a:t>Mục</a:t>
            </a:r>
            <a:r>
              <a:rPr lang="en-US" sz="3600" b="1" u="sng"/>
              <a:t> </a:t>
            </a:r>
            <a:r>
              <a:rPr lang="en-US" sz="3600" b="1" u="sng" err="1"/>
              <a:t>đích</a:t>
            </a:r>
            <a:endParaRPr lang="en-US" sz="3600"/>
          </a:p>
        </p:txBody>
      </p:sp>
      <p:sp>
        <p:nvSpPr>
          <p:cNvPr id="4" name="Rectangle 3"/>
          <p:cNvSpPr/>
          <p:nvPr/>
        </p:nvSpPr>
        <p:spPr>
          <a:xfrm>
            <a:off x="3215465" y="2285034"/>
            <a:ext cx="1825051" cy="646331"/>
          </a:xfrm>
          <a:prstGeom prst="rect">
            <a:avLst/>
          </a:prstGeom>
        </p:spPr>
        <p:txBody>
          <a:bodyPr wrap="none">
            <a:spAutoFit/>
          </a:bodyPr>
          <a:lstStyle/>
          <a:p>
            <a:r>
              <a:rPr lang="en-US" sz="3600" b="1" u="sng" err="1"/>
              <a:t>Bối</a:t>
            </a:r>
            <a:r>
              <a:rPr lang="en-US" sz="3600" b="1" u="sng"/>
              <a:t> </a:t>
            </a:r>
            <a:r>
              <a:rPr lang="en-US" sz="3600" b="1" u="sng" err="1"/>
              <a:t>cảnh</a:t>
            </a:r>
            <a:endParaRPr lang="en-US" sz="3600"/>
          </a:p>
        </p:txBody>
      </p:sp>
      <p:sp>
        <p:nvSpPr>
          <p:cNvPr id="8" name="TextBox 7"/>
          <p:cNvSpPr txBox="1"/>
          <p:nvPr/>
        </p:nvSpPr>
        <p:spPr>
          <a:xfrm>
            <a:off x="2133600" y="76201"/>
            <a:ext cx="7924800" cy="1015663"/>
          </a:xfrm>
          <a:prstGeom prst="rect">
            <a:avLst/>
          </a:prstGeom>
          <a:solidFill>
            <a:srgbClr val="002060"/>
          </a:solidFill>
        </p:spPr>
        <p:txBody>
          <a:bodyPr wrap="square" rtlCol="0">
            <a:spAutoFit/>
          </a:bodyPr>
          <a:lstStyle/>
          <a:p>
            <a:pPr algn="ctr"/>
            <a:r>
              <a:rPr lang="en-US" sz="6000" b="1" err="1">
                <a:solidFill>
                  <a:schemeClr val="bg1"/>
                </a:solidFill>
                <a:latin typeface="Times New Roman" panose="02020603050405020304" pitchFamily="18" charset="0"/>
                <a:cs typeface="Times New Roman" panose="02020603050405020304" pitchFamily="18" charset="0"/>
              </a:rPr>
              <a:t>Mác</a:t>
            </a:r>
            <a:r>
              <a:rPr lang="en-US" sz="6000" b="1">
                <a:solidFill>
                  <a:schemeClr val="bg1"/>
                </a:solidFill>
                <a:latin typeface="Times New Roman" panose="02020603050405020304" pitchFamily="18" charset="0"/>
                <a:cs typeface="Times New Roman" panose="02020603050405020304" pitchFamily="18" charset="0"/>
              </a:rPr>
              <a:t> 4:35-41</a:t>
            </a:r>
          </a:p>
        </p:txBody>
      </p:sp>
    </p:spTree>
    <p:extLst>
      <p:ext uri="{BB962C8B-B14F-4D97-AF65-F5344CB8AC3E}">
        <p14:creationId xmlns:p14="http://schemas.microsoft.com/office/powerpoint/2010/main" val="406616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460CC2-6B4A-49A1-AE7A-74AE0E9D9BAF}"/>
              </a:ext>
            </a:extLst>
          </p:cNvPr>
          <p:cNvSpPr>
            <a:spLocks noGrp="1"/>
          </p:cNvSpPr>
          <p:nvPr>
            <p:ph type="body" sz="half" idx="2"/>
          </p:nvPr>
        </p:nvSpPr>
        <p:spPr>
          <a:xfrm>
            <a:off x="1681316" y="1847077"/>
            <a:ext cx="3893575" cy="4376742"/>
          </a:xfrm>
        </p:spPr>
        <p:txBody>
          <a:bodyPr vert="horz" lIns="91440" tIns="45720" rIns="91440" bIns="45720" rtlCol="0">
            <a:noAutofit/>
          </a:bodyPr>
          <a:lstStyle/>
          <a:p>
            <a:pPr marL="457200" indent="-457200">
              <a:buFont typeface="Wingdings" panose="05000000000000000000" pitchFamily="2" charset="2"/>
              <a:buChar char="Ø"/>
            </a:pPr>
            <a:r>
              <a:rPr lang="en-US" sz="4000" b="1">
                <a:solidFill>
                  <a:schemeClr val="bg1"/>
                </a:solidFill>
                <a:latin typeface="Times New Roman" panose="02020603050405020304" pitchFamily="18" charset="0"/>
                <a:cs typeface="Times New Roman" panose="02020603050405020304" pitchFamily="18" charset="0"/>
              </a:rPr>
              <a:t>Ai?</a:t>
            </a:r>
          </a:p>
          <a:p>
            <a:pPr marL="457200" indent="-457200">
              <a:spcAft>
                <a:spcPts val="600"/>
              </a:spcAft>
              <a:buFont typeface="Wingdings" panose="05000000000000000000" pitchFamily="2" charset="2"/>
              <a:buChar char="Ø"/>
            </a:pPr>
            <a:r>
              <a:rPr lang="en-US" sz="4000" b="1" err="1">
                <a:solidFill>
                  <a:schemeClr val="bg1"/>
                </a:solidFill>
                <a:latin typeface="Times New Roman" panose="02020603050405020304" pitchFamily="18" charset="0"/>
                <a:cs typeface="Times New Roman" panose="02020603050405020304" pitchFamily="18" charset="0"/>
              </a:rPr>
              <a:t>Việc</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gì</a:t>
            </a:r>
            <a:r>
              <a:rPr lang="en-US" sz="4000" b="1">
                <a:solidFill>
                  <a:schemeClr val="bg1"/>
                </a:solidFill>
                <a:latin typeface="Times New Roman" panose="02020603050405020304" pitchFamily="18" charset="0"/>
                <a:cs typeface="Times New Roman" panose="02020603050405020304" pitchFamily="18" charset="0"/>
              </a:rPr>
              <a:t>?</a:t>
            </a:r>
          </a:p>
          <a:p>
            <a:pPr marL="457200" indent="-457200">
              <a:spcAft>
                <a:spcPts val="600"/>
              </a:spcAft>
              <a:buFont typeface="Wingdings" panose="05000000000000000000" pitchFamily="2" charset="2"/>
              <a:buChar char="Ø"/>
            </a:pPr>
            <a:r>
              <a:rPr lang="en-US" sz="4000" b="1" err="1">
                <a:solidFill>
                  <a:schemeClr val="bg1"/>
                </a:solidFill>
                <a:latin typeface="Times New Roman" panose="02020603050405020304" pitchFamily="18" charset="0"/>
                <a:cs typeface="Times New Roman" panose="02020603050405020304" pitchFamily="18" charset="0"/>
              </a:rPr>
              <a:t>Ở Đâu</a:t>
            </a:r>
            <a:r>
              <a:rPr lang="en-US" sz="4000" b="1">
                <a:solidFill>
                  <a:schemeClr val="bg1"/>
                </a:solidFill>
                <a:latin typeface="Times New Roman" panose="02020603050405020304" pitchFamily="18" charset="0"/>
                <a:cs typeface="Times New Roman" panose="02020603050405020304" pitchFamily="18" charset="0"/>
              </a:rPr>
              <a:t>?</a:t>
            </a:r>
          </a:p>
          <a:p>
            <a:pPr marL="457200" indent="-457200">
              <a:spcAft>
                <a:spcPts val="600"/>
              </a:spcAft>
              <a:buFont typeface="Wingdings" panose="05000000000000000000" pitchFamily="2" charset="2"/>
              <a:buChar char="Ø"/>
            </a:pPr>
            <a:r>
              <a:rPr lang="en-US" sz="4000" b="1">
                <a:solidFill>
                  <a:schemeClr val="bg1"/>
                </a:solidFill>
                <a:latin typeface="Times New Roman" panose="02020603050405020304" pitchFamily="18" charset="0"/>
                <a:cs typeface="Times New Roman" panose="02020603050405020304" pitchFamily="18" charset="0"/>
              </a:rPr>
              <a:t>Khi nào?</a:t>
            </a:r>
          </a:p>
          <a:p>
            <a:pPr marL="457200" indent="-457200">
              <a:spcAft>
                <a:spcPts val="600"/>
              </a:spcAft>
              <a:buFont typeface="Wingdings" panose="05000000000000000000" pitchFamily="2" charset="2"/>
              <a:buChar char="Ø"/>
            </a:pPr>
            <a:r>
              <a:rPr lang="en-US" sz="4000" b="1" err="1">
                <a:solidFill>
                  <a:schemeClr val="bg1"/>
                </a:solidFill>
                <a:latin typeface="Times New Roman" panose="02020603050405020304" pitchFamily="18" charset="0"/>
                <a:cs typeface="Times New Roman" panose="02020603050405020304" pitchFamily="18" charset="0"/>
              </a:rPr>
              <a:t>Tại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sao</a:t>
            </a:r>
            <a:r>
              <a:rPr lang="en-US" sz="4000" b="1">
                <a:solidFill>
                  <a:schemeClr val="bg1"/>
                </a:solidFill>
                <a:latin typeface="Times New Roman" panose="02020603050405020304" pitchFamily="18" charset="0"/>
                <a:cs typeface="Times New Roman" panose="02020603050405020304" pitchFamily="18" charset="0"/>
              </a:rPr>
              <a:t>?</a:t>
            </a:r>
          </a:p>
        </p:txBody>
      </p:sp>
      <p:pic>
        <p:nvPicPr>
          <p:cNvPr id="10" name="Content Placeholder 9">
            <a:extLst>
              <a:ext uri="{FF2B5EF4-FFF2-40B4-BE49-F238E27FC236}">
                <a16:creationId xmlns:a16="http://schemas.microsoft.com/office/drawing/2014/main" id="{4C92448C-564F-4DA3-A81B-78B820B1E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052" b="-3"/>
          <a:stretch/>
        </p:blipFill>
        <p:spPr>
          <a:xfrm>
            <a:off x="6110642" y="903943"/>
            <a:ext cx="6081357" cy="593994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7" name="TextBox 6">
            <a:extLst>
              <a:ext uri="{FF2B5EF4-FFF2-40B4-BE49-F238E27FC236}">
                <a16:creationId xmlns:a16="http://schemas.microsoft.com/office/drawing/2014/main" id="{844CB236-DF90-4476-AC2A-D08FC2E42B0C}"/>
              </a:ext>
            </a:extLst>
          </p:cNvPr>
          <p:cNvSpPr txBox="1"/>
          <p:nvPr/>
        </p:nvSpPr>
        <p:spPr>
          <a:xfrm>
            <a:off x="1" y="14112"/>
            <a:ext cx="12192000" cy="923330"/>
          </a:xfrm>
          <a:prstGeom prst="rect">
            <a:avLst/>
          </a:prstGeom>
          <a:solidFill>
            <a:schemeClr val="accent2">
              <a:lumMod val="60000"/>
              <a:lumOff val="40000"/>
            </a:schemeClr>
          </a:solidFill>
        </p:spPr>
        <p:txBody>
          <a:bodyPr wrap="square" rtlCol="0">
            <a:spAutoFit/>
          </a:bodyPr>
          <a:lstStyle/>
          <a:p>
            <a:pPr algn="ctr">
              <a:spcAft>
                <a:spcPts val="600"/>
              </a:spcAft>
            </a:pPr>
            <a:r>
              <a:rPr lang="en-US" sz="5400" b="1" err="1">
                <a:latin typeface="Times New Roman" panose="02020603050405020304" pitchFamily="18" charset="0"/>
                <a:cs typeface="Times New Roman" panose="02020603050405020304" pitchFamily="18" charset="0"/>
              </a:rPr>
              <a:t>Mác</a:t>
            </a:r>
            <a:r>
              <a:rPr lang="en-US" sz="5400" b="1">
                <a:latin typeface="Times New Roman" panose="02020603050405020304" pitchFamily="18" charset="0"/>
                <a:cs typeface="Times New Roman" panose="02020603050405020304" pitchFamily="18" charset="0"/>
              </a:rPr>
              <a:t> 4:35-41</a:t>
            </a:r>
          </a:p>
        </p:txBody>
      </p:sp>
    </p:spTree>
    <p:extLst>
      <p:ext uri="{BB962C8B-B14F-4D97-AF65-F5344CB8AC3E}">
        <p14:creationId xmlns:p14="http://schemas.microsoft.com/office/powerpoint/2010/main" val="2352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par>
                          <p:cTn id="10" fill="hold">
                            <p:stCondLst>
                              <p:cond delay="2000"/>
                            </p:stCondLst>
                            <p:childTnLst>
                              <p:par>
                                <p:cTn id="11" presetID="53" presetClass="entr" presetSubtype="16" fill="hold" nodeType="afterEffect">
                                  <p:stCondLst>
                                    <p:cond delay="50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4">
                                            <p:txEl>
                                              <p:pRg st="1" end="1"/>
                                            </p:txEl>
                                          </p:spTgt>
                                        </p:tgtEl>
                                      </p:cBhvr>
                                    </p:animEffect>
                                  </p:childTnLst>
                                </p:cTn>
                              </p:par>
                            </p:childTnLst>
                          </p:cTn>
                        </p:par>
                        <p:par>
                          <p:cTn id="16" fill="hold">
                            <p:stCondLst>
                              <p:cond delay="3500"/>
                            </p:stCondLst>
                            <p:childTnLst>
                              <p:par>
                                <p:cTn id="17" presetID="53" presetClass="entr" presetSubtype="16" fill="hold" nodeType="after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4">
                                            <p:txEl>
                                              <p:pRg st="2" end="2"/>
                                            </p:txEl>
                                          </p:spTgt>
                                        </p:tgtEl>
                                      </p:cBhvr>
                                    </p:animEffect>
                                  </p:childTnLst>
                                </p:cTn>
                              </p:par>
                            </p:childTnLst>
                          </p:cTn>
                        </p:par>
                        <p:par>
                          <p:cTn id="22" fill="hold">
                            <p:stCondLst>
                              <p:cond delay="5000"/>
                            </p:stCondLst>
                            <p:childTnLst>
                              <p:par>
                                <p:cTn id="23" presetID="53" presetClass="entr" presetSubtype="16" fill="hold" nodeType="afterEffect">
                                  <p:stCondLst>
                                    <p:cond delay="50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4">
                                            <p:txEl>
                                              <p:pRg st="3" end="3"/>
                                            </p:txEl>
                                          </p:spTgt>
                                        </p:tgtEl>
                                      </p:cBhvr>
                                    </p:animEffect>
                                  </p:childTnLst>
                                </p:cTn>
                              </p:par>
                            </p:childTnLst>
                          </p:cTn>
                        </p:par>
                        <p:par>
                          <p:cTn id="28" fill="hold">
                            <p:stCondLst>
                              <p:cond delay="6500"/>
                            </p:stCondLst>
                            <p:childTnLst>
                              <p:par>
                                <p:cTn id="29" presetID="53" presetClass="entr" presetSubtype="16" fill="hold" nodeType="afterEffect">
                                  <p:stCondLst>
                                    <p:cond delay="50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ADFF1-0DFD-4BB0-9EE3-6238894C97D7}"/>
              </a:ext>
            </a:extLst>
          </p:cNvPr>
          <p:cNvSpPr txBox="1"/>
          <p:nvPr/>
        </p:nvSpPr>
        <p:spPr>
          <a:xfrm>
            <a:off x="1229426" y="2828835"/>
            <a:ext cx="10223434" cy="2308324"/>
          </a:xfrm>
          <a:prstGeom prst="rect">
            <a:avLst/>
          </a:prstGeom>
          <a:noFill/>
        </p:spPr>
        <p:txBody>
          <a:bodyPr wrap="square">
            <a:spAutoFit/>
          </a:bodyPr>
          <a:lstStyle/>
          <a:p>
            <a:pPr algn="ctr"/>
            <a:r>
              <a:rPr lang="en-US" sz="7200" b="1">
                <a:solidFill>
                  <a:schemeClr val="bg1"/>
                </a:solidFill>
                <a:latin typeface="Times New Roman" panose="02020603050405020304" pitchFamily="18" charset="0"/>
                <a:cs typeface="Times New Roman" panose="02020603050405020304" pitchFamily="18" charset="0"/>
              </a:rPr>
              <a:t>2.  Lập </a:t>
            </a:r>
            <a:r>
              <a:rPr lang="en-US" sz="7200" b="1" err="1">
                <a:solidFill>
                  <a:schemeClr val="bg1"/>
                </a:solidFill>
                <a:latin typeface="Times New Roman" panose="02020603050405020304" pitchFamily="18" charset="0"/>
                <a:cs typeface="Times New Roman" panose="02020603050405020304" pitchFamily="18" charset="0"/>
              </a:rPr>
              <a:t>Bố</a:t>
            </a:r>
            <a:r>
              <a:rPr lang="en-US" sz="7200" b="1">
                <a:solidFill>
                  <a:schemeClr val="bg1"/>
                </a:solidFill>
                <a:latin typeface="Times New Roman" panose="02020603050405020304" pitchFamily="18" charset="0"/>
                <a:cs typeface="Times New Roman" panose="02020603050405020304" pitchFamily="18" charset="0"/>
              </a:rPr>
              <a:t> </a:t>
            </a:r>
            <a:r>
              <a:rPr lang="en-US" sz="7200" b="1" err="1">
                <a:solidFill>
                  <a:schemeClr val="bg1"/>
                </a:solidFill>
                <a:latin typeface="Times New Roman" panose="02020603050405020304" pitchFamily="18" charset="0"/>
                <a:cs typeface="Times New Roman" panose="02020603050405020304" pitchFamily="18" charset="0"/>
              </a:rPr>
              <a:t>Cục </a:t>
            </a:r>
            <a:br>
              <a:rPr lang="en-US" sz="7200" b="1" err="1">
                <a:solidFill>
                  <a:schemeClr val="bg1"/>
                </a:solidFill>
                <a:latin typeface="Times New Roman" panose="02020603050405020304" pitchFamily="18" charset="0"/>
                <a:cs typeface="Times New Roman" panose="02020603050405020304" pitchFamily="18" charset="0"/>
              </a:rPr>
            </a:br>
            <a:r>
              <a:rPr lang="en-US" sz="7200" b="1" err="1">
                <a:solidFill>
                  <a:schemeClr val="bg1"/>
                </a:solidFill>
                <a:latin typeface="Times New Roman" panose="02020603050405020304" pitchFamily="18" charset="0"/>
                <a:cs typeface="Times New Roman" panose="02020603050405020304" pitchFamily="18" charset="0"/>
              </a:rPr>
              <a:t>phân đoạn Kinh Thánh </a:t>
            </a:r>
            <a:endParaRPr lang="en-US" sz="7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48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8" name="Picture 1028" descr="Dog skele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5481483"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9" name="Picture 1029" descr="hors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159126"/>
            <a:ext cx="43180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6" name="Rectangle 1026"/>
          <p:cNvSpPr>
            <a:spLocks noGrp="1" noChangeArrowheads="1"/>
          </p:cNvSpPr>
          <p:nvPr>
            <p:ph type="ctrTitle"/>
          </p:nvPr>
        </p:nvSpPr>
        <p:spPr>
          <a:xfrm>
            <a:off x="6593305" y="4981074"/>
            <a:ext cx="5137484" cy="1876926"/>
          </a:xfrm>
          <a:solidFill>
            <a:schemeClr val="accent2">
              <a:lumMod val="20000"/>
              <a:lumOff val="80000"/>
            </a:schemeClr>
          </a:solidFill>
        </p:spPr>
        <p:txBody>
          <a:bodyPr>
            <a:noAutofit/>
          </a:bodyPr>
          <a:lstStyle/>
          <a:p>
            <a:pPr eaLnBrk="1" hangingPunct="1">
              <a:defRPr/>
            </a:pPr>
            <a:r>
              <a:rPr lang="en-US" sz="4400" b="1" err="1">
                <a:latin typeface="Times New Roman" panose="02020603050405020304" pitchFamily="18" charset="0"/>
                <a:cs typeface="Times New Roman" panose="02020603050405020304" pitchFamily="18" charset="0"/>
              </a:rPr>
              <a:t>Mọi</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vật</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sống</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đều</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cần</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bộ</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xương</a:t>
            </a:r>
            <a:r>
              <a:rPr lang="en-US" sz="4400" b="1">
                <a:latin typeface="Times New Roman" panose="02020603050405020304" pitchFamily="18" charset="0"/>
                <a:cs typeface="Times New Roman" panose="02020603050405020304" pitchFamily="18" charset="0"/>
              </a:rPr>
              <a:t>.</a:t>
            </a:r>
            <a:br>
              <a:rPr lang="en-US" sz="4400" b="1">
                <a:latin typeface="Times New Roman" panose="02020603050405020304" pitchFamily="18" charset="0"/>
                <a:cs typeface="Times New Roman" panose="02020603050405020304" pitchFamily="18" charset="0"/>
              </a:rPr>
            </a:br>
            <a:r>
              <a:rPr lang="en-US" sz="4400" b="1" err="1">
                <a:latin typeface="Times New Roman" panose="02020603050405020304" pitchFamily="18" charset="0"/>
                <a:cs typeface="Times New Roman" panose="02020603050405020304" pitchFamily="18" charset="0"/>
              </a:rPr>
              <a:t>Bài</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giảng</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cũng</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vậy</a:t>
            </a:r>
            <a:r>
              <a:rPr lang="en-US" sz="4400" b="1">
                <a:latin typeface="Times New Roman" panose="02020603050405020304" pitchFamily="18" charset="0"/>
                <a:cs typeface="Times New Roman" panose="02020603050405020304" pitchFamily="18" charset="0"/>
              </a:rPr>
              <a:t>!</a:t>
            </a:r>
          </a:p>
        </p:txBody>
      </p:sp>
      <p:pic>
        <p:nvPicPr>
          <p:cNvPr id="297990" name="Picture 1030" descr="skele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999" y="131763"/>
            <a:ext cx="3556000" cy="4876800"/>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90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97986"/>
                                        </p:tgtEl>
                                        <p:attrNameLst>
                                          <p:attrName>style.visibility</p:attrName>
                                        </p:attrNameLst>
                                      </p:cBhvr>
                                      <p:to>
                                        <p:strVal val="visible"/>
                                      </p:to>
                                    </p:set>
                                    <p:animEffect transition="in" filter="slide(fromBottom)">
                                      <p:cBhvr>
                                        <p:cTn id="7" dur="2000"/>
                                        <p:tgtEl>
                                          <p:spTgt spid="29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0" y="0"/>
            <a:ext cx="12192000" cy="1219200"/>
          </a:xfrm>
        </p:spPr>
        <p:txBody>
          <a:bodyPr>
            <a:noAutofit/>
          </a:bodyPr>
          <a:lstStyle/>
          <a:p>
            <a:pPr algn="ctr"/>
            <a:r>
              <a:rPr lang="en-US" sz="6000" b="1" err="1">
                <a:solidFill>
                  <a:srgbClr val="CCFF33"/>
                </a:solidFill>
                <a:latin typeface="Times New Roman" panose="02020603050405020304" pitchFamily="18" charset="0"/>
                <a:ea typeface="ＭＳ Ｐゴシック" pitchFamily="34" charset="-128"/>
                <a:cs typeface="Times New Roman" panose="02020603050405020304" pitchFamily="18" charset="0"/>
              </a:rPr>
              <a:t>CÁC TÒA NHÀ CẦN CẤU TRÚC</a:t>
            </a:r>
          </a:p>
        </p:txBody>
      </p:sp>
      <p:sp>
        <p:nvSpPr>
          <p:cNvPr id="18435" name="Rectangle 1027"/>
          <p:cNvSpPr>
            <a:spLocks noGrp="1" noChangeArrowheads="1"/>
          </p:cNvSpPr>
          <p:nvPr>
            <p:ph type="body" idx="1"/>
          </p:nvPr>
        </p:nvSpPr>
        <p:spPr/>
        <p:txBody>
          <a:bodyPr/>
          <a:lstStyle/>
          <a:p>
            <a:pPr eaLnBrk="1" hangingPunct="1"/>
            <a:endParaRPr lang="en-US">
              <a:ea typeface="ＭＳ Ｐゴシック" pitchFamily="34" charset="-128"/>
              <a:cs typeface="Geneva" pitchFamily="34" charset="0"/>
            </a:endParaRPr>
          </a:p>
        </p:txBody>
      </p:sp>
      <p:pic>
        <p:nvPicPr>
          <p:cNvPr id="18436" name="Picture 1028"/>
          <p:cNvPicPr>
            <a:picLocks noChangeAspect="1" noChangeArrowheads="1"/>
          </p:cNvPicPr>
          <p:nvPr/>
        </p:nvPicPr>
        <p:blipFill>
          <a:blip r:embed="rId3">
            <a:extLst>
              <a:ext uri="{28A0092B-C50C-407E-A947-70E740481C1C}">
                <a14:useLocalDpi xmlns:a14="http://schemas.microsoft.com/office/drawing/2010/main" val="0"/>
              </a:ext>
            </a:extLst>
          </a:blip>
          <a:srcRect l="932" t="1123"/>
          <a:stretch>
            <a:fillRect/>
          </a:stretch>
        </p:blipFill>
        <p:spPr bwMode="auto">
          <a:xfrm>
            <a:off x="0" y="1066800"/>
            <a:ext cx="655320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29"/>
          <p:cNvPicPr>
            <a:picLocks noChangeAspect="1" noChangeArrowheads="1"/>
          </p:cNvPicPr>
          <p:nvPr/>
        </p:nvPicPr>
        <p:blipFill>
          <a:blip r:embed="rId4">
            <a:extLst>
              <a:ext uri="{28A0092B-C50C-407E-A947-70E740481C1C}">
                <a14:useLocalDpi xmlns:a14="http://schemas.microsoft.com/office/drawing/2010/main" val="0"/>
              </a:ext>
            </a:extLst>
          </a:blip>
          <a:srcRect t="1352" b="1352"/>
          <a:stretch>
            <a:fillRect/>
          </a:stretch>
        </p:blipFill>
        <p:spPr bwMode="auto">
          <a:xfrm>
            <a:off x="6781801" y="1066800"/>
            <a:ext cx="5410199"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ext Box 1030"/>
          <p:cNvSpPr txBox="1">
            <a:spLocks noChangeArrowheads="1"/>
          </p:cNvSpPr>
          <p:nvPr/>
        </p:nvSpPr>
        <p:spPr bwMode="auto">
          <a:xfrm>
            <a:off x="3828081" y="5056287"/>
            <a:ext cx="83639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5400" b="1" err="1">
                <a:solidFill>
                  <a:schemeClr val="bg1"/>
                </a:solidFill>
                <a:latin typeface="Times New Roman" panose="02020603050405020304" pitchFamily="18" charset="0"/>
                <a:cs typeface="Times New Roman" panose="02020603050405020304" pitchFamily="18" charset="0"/>
              </a:rPr>
              <a:t>Bài</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giảng</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cũng</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có</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cấu</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trúc</a:t>
            </a:r>
            <a:r>
              <a:rPr lang="en-US" sz="5400" b="1">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85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5110">
                                            <p:txEl>
                                              <p:pRg st="0" end="0"/>
                                            </p:txEl>
                                          </p:spTgt>
                                        </p:tgtEl>
                                        <p:attrNameLst>
                                          <p:attrName>style.visibility</p:attrName>
                                        </p:attrNameLst>
                                      </p:cBhvr>
                                      <p:to>
                                        <p:strVal val="visible"/>
                                      </p:to>
                                    </p:set>
                                    <p:anim calcmode="lin" valueType="num">
                                      <p:cBhvr>
                                        <p:cTn id="7" dur="500" fill="hold"/>
                                        <p:tgtEl>
                                          <p:spTgt spid="1751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51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4" descr="Bi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2" y="304801"/>
            <a:ext cx="266699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a:xfrm>
            <a:off x="4114800" y="0"/>
            <a:ext cx="7162798" cy="2165684"/>
          </a:xfrm>
        </p:spPr>
        <p:txBody>
          <a:bodyPr>
            <a:normAutofit/>
          </a:bodyPr>
          <a:lstStyle/>
          <a:p>
            <a:pPr algn="ctr" eaLnBrk="1" hangingPunct="1"/>
            <a:r>
              <a:rPr lang="en-US" sz="6000" b="1" err="1">
                <a:solidFill>
                  <a:schemeClr val="bg1"/>
                </a:solidFill>
                <a:latin typeface="Times New Roman" panose="02020603050405020304" pitchFamily="18" charset="0"/>
                <a:cs typeface="Times New Roman" panose="02020603050405020304" pitchFamily="18" charset="0"/>
              </a:rPr>
              <a:t>Lý</a:t>
            </a:r>
            <a:r>
              <a:rPr lang="en-US" sz="6000" b="1">
                <a:solidFill>
                  <a:schemeClr val="bg1"/>
                </a:solidFill>
                <a:latin typeface="Times New Roman" panose="02020603050405020304" pitchFamily="18" charset="0"/>
                <a:cs typeface="Times New Roman" panose="02020603050405020304" pitchFamily="18" charset="0"/>
              </a:rPr>
              <a:t> do </a:t>
            </a:r>
            <a:r>
              <a:rPr lang="en-US" sz="6000" b="1" err="1">
                <a:solidFill>
                  <a:schemeClr val="bg1"/>
                </a:solidFill>
                <a:latin typeface="Times New Roman" panose="02020603050405020304" pitchFamily="18" charset="0"/>
                <a:cs typeface="Times New Roman" panose="02020603050405020304" pitchFamily="18" charset="0"/>
              </a:rPr>
              <a:t>Bố</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cục</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Bài</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giảng</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quan</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trọng</a:t>
            </a:r>
            <a:r>
              <a:rPr lang="en-US" sz="6000" b="1">
                <a:solidFill>
                  <a:schemeClr val="bg1"/>
                </a:solidFill>
                <a:latin typeface="Times New Roman" panose="02020603050405020304" pitchFamily="18" charset="0"/>
                <a:cs typeface="Times New Roman" panose="02020603050405020304" pitchFamily="18" charset="0"/>
              </a:rPr>
              <a:t>?</a:t>
            </a:r>
          </a:p>
        </p:txBody>
      </p:sp>
      <p:sp>
        <p:nvSpPr>
          <p:cNvPr id="292869" name="Text Box 5"/>
          <p:cNvSpPr txBox="1">
            <a:spLocks noChangeArrowheads="1"/>
          </p:cNvSpPr>
          <p:nvPr/>
        </p:nvSpPr>
        <p:spPr bwMode="auto">
          <a:xfrm>
            <a:off x="1736726" y="2261178"/>
            <a:ext cx="38763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4000" b="1" err="1">
                <a:solidFill>
                  <a:schemeClr val="bg1"/>
                </a:solidFill>
                <a:latin typeface="Times New Roman" panose="02020603050405020304" pitchFamily="18" charset="0"/>
                <a:cs typeface="Times New Roman" panose="02020603050405020304" pitchFamily="18" charset="0"/>
              </a:rPr>
              <a:t>Một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bố</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cục</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tốt</a:t>
            </a:r>
            <a:r>
              <a:rPr lang="en-US" sz="4000" b="1">
                <a:solidFill>
                  <a:schemeClr val="bg1"/>
                </a:solidFill>
                <a:latin typeface="Times New Roman" panose="02020603050405020304" pitchFamily="18" charset="0"/>
                <a:cs typeface="Times New Roman" panose="02020603050405020304" pitchFamily="18" charset="0"/>
              </a:rPr>
              <a:t>…</a:t>
            </a:r>
          </a:p>
        </p:txBody>
      </p:sp>
      <p:sp>
        <p:nvSpPr>
          <p:cNvPr id="292871" name="Rectangle 7"/>
          <p:cNvSpPr>
            <a:spLocks noChangeArrowheads="1"/>
          </p:cNvSpPr>
          <p:nvPr/>
        </p:nvSpPr>
        <p:spPr bwMode="auto">
          <a:xfrm>
            <a:off x="154983" y="3249042"/>
            <a:ext cx="11628978" cy="33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spcBef>
                <a:spcPct val="20000"/>
              </a:spcBef>
              <a:buFont typeface="Arial" pitchFamily="34" charset="0"/>
              <a:buAutoNum type="arabicPeriod"/>
            </a:pPr>
            <a:r>
              <a:rPr lang="en-US" sz="3600" b="1">
                <a:solidFill>
                  <a:schemeClr val="bg1"/>
                </a:solidFill>
                <a:latin typeface="Times New Roman" panose="02020603050405020304" pitchFamily="18" charset="0"/>
                <a:cs typeface="Times New Roman" panose="02020603050405020304" pitchFamily="18" charset="0"/>
              </a:rPr>
              <a:t>Cho </a:t>
            </a:r>
            <a:r>
              <a:rPr lang="en-US" sz="3600" b="1" err="1">
                <a:solidFill>
                  <a:schemeClr val="bg1"/>
                </a:solidFill>
                <a:latin typeface="Times New Roman" panose="02020603050405020304" pitchFamily="18" charset="0"/>
                <a:cs typeface="Times New Roman" panose="02020603050405020304" pitchFamily="18" charset="0"/>
              </a:rPr>
              <a:t>thấy</a:t>
            </a:r>
            <a:r>
              <a:rPr lang="en-US" sz="3600" b="1">
                <a:solidFill>
                  <a:schemeClr val="bg1"/>
                </a:solidFill>
                <a:latin typeface="Times New Roman" panose="02020603050405020304" pitchFamily="18" charset="0"/>
                <a:cs typeface="Times New Roman" panose="02020603050405020304" pitchFamily="18" charset="0"/>
              </a:rPr>
              <a:t> ngay </a:t>
            </a:r>
            <a:r>
              <a:rPr lang="en-US" sz="3600" b="1" err="1">
                <a:solidFill>
                  <a:schemeClr val="bg1"/>
                </a:solidFill>
                <a:latin typeface="Times New Roman" panose="02020603050405020304" pitchFamily="18" charset="0"/>
                <a:cs typeface="Times New Roman" panose="02020603050405020304" pitchFamily="18" charset="0"/>
              </a:rPr>
              <a:t>toàn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bộ</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để</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xem</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có</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trôi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chảy</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tự</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nhiên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không</a:t>
            </a:r>
            <a:r>
              <a:rPr lang="en-US" sz="3600" b="1">
                <a:solidFill>
                  <a:schemeClr val="bg1"/>
                </a:solidFill>
                <a:latin typeface="Times New Roman" panose="02020603050405020304" pitchFamily="18" charset="0"/>
                <a:cs typeface="Times New Roman" panose="02020603050405020304" pitchFamily="18" charset="0"/>
              </a:rPr>
              <a:t>.</a:t>
            </a:r>
          </a:p>
          <a:p>
            <a:pPr marL="514350" indent="-514350">
              <a:spcBef>
                <a:spcPct val="20000"/>
              </a:spcBef>
              <a:buFont typeface="Arial" pitchFamily="34" charset="0"/>
              <a:buAutoNum type="arabicPeriod"/>
            </a:pPr>
            <a:r>
              <a:rPr lang="en-US" sz="3600" b="1">
                <a:solidFill>
                  <a:schemeClr val="bg1"/>
                </a:solidFill>
                <a:latin typeface="Times New Roman" panose="02020603050405020304" pitchFamily="18" charset="0"/>
                <a:cs typeface="Times New Roman" panose="02020603050405020304" pitchFamily="18" charset="0"/>
              </a:rPr>
              <a:t>Cho </a:t>
            </a:r>
            <a:r>
              <a:rPr lang="en-US" sz="3600" b="1" err="1">
                <a:solidFill>
                  <a:schemeClr val="bg1"/>
                </a:solidFill>
                <a:latin typeface="Times New Roman" panose="02020603050405020304" pitchFamily="18" charset="0"/>
                <a:cs typeface="Times New Roman" panose="02020603050405020304" pitchFamily="18" charset="0"/>
              </a:rPr>
              <a:t>thấy</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rõ</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phần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chính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và</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phần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phụ</a:t>
            </a:r>
            <a:r>
              <a:rPr lang="en-US" sz="3600" b="1">
                <a:solidFill>
                  <a:schemeClr val="bg1"/>
                </a:solidFill>
                <a:latin typeface="Times New Roman" panose="02020603050405020304" pitchFamily="18" charset="0"/>
                <a:cs typeface="Times New Roman" panose="02020603050405020304" pitchFamily="18" charset="0"/>
              </a:rPr>
              <a:t>.</a:t>
            </a:r>
          </a:p>
          <a:p>
            <a:pPr marL="514350" indent="-514350">
              <a:spcBef>
                <a:spcPct val="20000"/>
              </a:spcBef>
              <a:buFont typeface="Arial" pitchFamily="34" charset="0"/>
              <a:buAutoNum type="arabicPeriod"/>
            </a:pPr>
            <a:r>
              <a:rPr lang="en-US" sz="3600" b="1" err="1">
                <a:solidFill>
                  <a:schemeClr val="bg1"/>
                </a:solidFill>
                <a:latin typeface="Times New Roman" panose="02020603050405020304" pitchFamily="18" charset="0"/>
                <a:cs typeface="Times New Roman" panose="02020603050405020304" pitchFamily="18" charset="0"/>
              </a:rPr>
              <a:t>Giúp</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đặt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các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phần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của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vào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đúng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vị</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trí</a:t>
            </a:r>
            <a:r>
              <a:rPr lang="en-US" sz="3600" b="1">
                <a:solidFill>
                  <a:schemeClr val="bg1"/>
                </a:solidFill>
                <a:latin typeface="Times New Roman" panose="02020603050405020304" pitchFamily="18" charset="0"/>
                <a:cs typeface="Times New Roman" panose="02020603050405020304" pitchFamily="18" charset="0"/>
              </a:rPr>
              <a:t>.</a:t>
            </a:r>
          </a:p>
          <a:p>
            <a:pPr marL="514350" indent="-514350">
              <a:spcBef>
                <a:spcPct val="20000"/>
              </a:spcBef>
              <a:buFont typeface="Arial" pitchFamily="34" charset="0"/>
              <a:buAutoNum type="arabicPeriod"/>
            </a:pPr>
            <a:r>
              <a:rPr lang="en-US" sz="3600" b="1">
                <a:solidFill>
                  <a:schemeClr val="bg1"/>
                </a:solidFill>
                <a:latin typeface="Times New Roman" panose="02020603050405020304" pitchFamily="18" charset="0"/>
                <a:cs typeface="Times New Roman" panose="02020603050405020304" pitchFamily="18" charset="0"/>
              </a:rPr>
              <a:t>Cho </a:t>
            </a:r>
            <a:r>
              <a:rPr lang="en-US" sz="3600" b="1" err="1">
                <a:solidFill>
                  <a:schemeClr val="bg1"/>
                </a:solidFill>
                <a:latin typeface="Times New Roman" panose="02020603050405020304" pitchFamily="18" charset="0"/>
                <a:cs typeface="Times New Roman" panose="02020603050405020304" pitchFamily="18" charset="0"/>
              </a:rPr>
              <a:t>thấy</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cần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đưa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những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tư</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liệu</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hỗ</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trợ</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vào</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chỗ</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nào</a:t>
            </a:r>
            <a:r>
              <a:rPr lang="en-US" sz="3600" b="1">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9312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92869"/>
                                        </p:tgtEl>
                                        <p:attrNameLst>
                                          <p:attrName>style.visibility</p:attrName>
                                        </p:attrNameLst>
                                      </p:cBhvr>
                                      <p:to>
                                        <p:strVal val="visible"/>
                                      </p:to>
                                    </p:set>
                                    <p:animEffect transition="in" filter="wipe(left)">
                                      <p:cBhvr>
                                        <p:cTn id="7" dur="500"/>
                                        <p:tgtEl>
                                          <p:spTgt spid="292869"/>
                                        </p:tgtEl>
                                      </p:cBhvr>
                                    </p:animEffect>
                                  </p:childTnLst>
                                </p:cTn>
                              </p:par>
                            </p:childTnLst>
                          </p:cTn>
                        </p:par>
                        <p:par>
                          <p:cTn id="8" fill="hold" nodeType="with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292871">
                                            <p:txEl>
                                              <p:pRg st="0" end="0"/>
                                            </p:txEl>
                                          </p:spTgt>
                                        </p:tgtEl>
                                        <p:attrNameLst>
                                          <p:attrName>style.visibility</p:attrName>
                                        </p:attrNameLst>
                                      </p:cBhvr>
                                      <p:to>
                                        <p:strVal val="visible"/>
                                      </p:to>
                                    </p:set>
                                    <p:animEffect transition="in" filter="wipe(left)">
                                      <p:cBhvr>
                                        <p:cTn id="11" dur="1250"/>
                                        <p:tgtEl>
                                          <p:spTgt spid="292871">
                                            <p:txEl>
                                              <p:pRg st="0" end="0"/>
                                            </p:txEl>
                                          </p:spTgt>
                                        </p:tgtEl>
                                      </p:cBhvr>
                                    </p:animEffect>
                                  </p:childTnLst>
                                </p:cTn>
                              </p:par>
                            </p:childTnLst>
                          </p:cTn>
                        </p:par>
                      </p:childTnLst>
                    </p:cTn>
                  </p:par>
                  <p:par>
                    <p:cTn id="12" fill="hold">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2871">
                                            <p:txEl>
                                              <p:pRg st="1" end="1"/>
                                            </p:txEl>
                                          </p:spTgt>
                                        </p:tgtEl>
                                        <p:attrNameLst>
                                          <p:attrName>style.visibility</p:attrName>
                                        </p:attrNameLst>
                                      </p:cBhvr>
                                      <p:to>
                                        <p:strVal val="visible"/>
                                      </p:to>
                                    </p:set>
                                    <p:animEffect transition="in" filter="wipe(left)">
                                      <p:cBhvr>
                                        <p:cTn id="16" dur="1250"/>
                                        <p:tgtEl>
                                          <p:spTgt spid="292871">
                                            <p:txEl>
                                              <p:pRg st="1" end="1"/>
                                            </p:txEl>
                                          </p:spTgt>
                                        </p:tgtEl>
                                      </p:cBhvr>
                                    </p:animEffect>
                                  </p:childTnLst>
                                </p:cTn>
                              </p:par>
                            </p:childTnLst>
                          </p:cTn>
                        </p:par>
                      </p:childTnLst>
                    </p:cTn>
                  </p:par>
                  <p:par>
                    <p:cTn id="17" fill="hold">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2871">
                                            <p:txEl>
                                              <p:pRg st="2" end="2"/>
                                            </p:txEl>
                                          </p:spTgt>
                                        </p:tgtEl>
                                        <p:attrNameLst>
                                          <p:attrName>style.visibility</p:attrName>
                                        </p:attrNameLst>
                                      </p:cBhvr>
                                      <p:to>
                                        <p:strVal val="visible"/>
                                      </p:to>
                                    </p:set>
                                    <p:animEffect transition="in" filter="wipe(left)">
                                      <p:cBhvr>
                                        <p:cTn id="21" dur="1250"/>
                                        <p:tgtEl>
                                          <p:spTgt spid="292871">
                                            <p:txEl>
                                              <p:pRg st="2" end="2"/>
                                            </p:txEl>
                                          </p:spTgt>
                                        </p:tgtEl>
                                      </p:cBhvr>
                                    </p:animEffect>
                                  </p:childTnLst>
                                </p:cTn>
                              </p:par>
                            </p:childTnLst>
                          </p:cTn>
                        </p:par>
                      </p:childTnLst>
                    </p:cTn>
                  </p:par>
                  <p:par>
                    <p:cTn id="22" fill="hold">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92871">
                                            <p:txEl>
                                              <p:pRg st="3" end="3"/>
                                            </p:txEl>
                                          </p:spTgt>
                                        </p:tgtEl>
                                        <p:attrNameLst>
                                          <p:attrName>style.visibility</p:attrName>
                                        </p:attrNameLst>
                                      </p:cBhvr>
                                      <p:to>
                                        <p:strVal val="visible"/>
                                      </p:to>
                                    </p:set>
                                    <p:animEffect transition="in" filter="wipe(down)">
                                      <p:cBhvr>
                                        <p:cTn id="26" dur="1250"/>
                                        <p:tgtEl>
                                          <p:spTgt spid="2928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p:bldP spid="292871"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3"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2" name="Rectangle 2"/>
          <p:cNvSpPr>
            <a:spLocks noGrp="1" noChangeArrowheads="1"/>
          </p:cNvSpPr>
          <p:nvPr>
            <p:ph type="title" idx="4294967295"/>
          </p:nvPr>
        </p:nvSpPr>
        <p:spPr>
          <a:xfrm>
            <a:off x="-1" y="274638"/>
            <a:ext cx="12019935" cy="1066800"/>
          </a:xfrm>
          <a:solidFill>
            <a:schemeClr val="tx1"/>
          </a:solidFill>
          <a:effectLst>
            <a:outerShdw blurRad="63500" dist="107763" dir="13500000" algn="ctr" rotWithShape="0">
              <a:srgbClr val="000000">
                <a:alpha val="74997"/>
              </a:srgbClr>
            </a:outerShdw>
          </a:effectLst>
        </p:spPr>
        <p:txBody>
          <a:bodyPr>
            <a:normAutofit/>
          </a:bodyPr>
          <a:lstStyle/>
          <a:p>
            <a:pPr algn="ctr" eaLnBrk="1" hangingPunct="1">
              <a:defRPr/>
            </a:pPr>
            <a:r>
              <a:rPr lang="en-US" sz="6000" b="1" err="1">
                <a:solidFill>
                  <a:schemeClr val="bg1"/>
                </a:solidFill>
                <a:latin typeface="Times New Roman" panose="02020603050405020304" pitchFamily="18" charset="0"/>
                <a:cs typeface="Times New Roman" panose="02020603050405020304" pitchFamily="18" charset="0"/>
              </a:rPr>
              <a:t>Cách</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lập bố</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cục</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đúng</a:t>
            </a:r>
            <a:endParaRPr lang="en-US" sz="6000">
              <a:solidFill>
                <a:schemeClr val="bg1"/>
              </a:solidFill>
              <a:latin typeface="Times New Roman" panose="02020603050405020304" pitchFamily="18" charset="0"/>
              <a:cs typeface="Times New Roman" panose="02020603050405020304" pitchFamily="18" charset="0"/>
            </a:endParaRPr>
          </a:p>
        </p:txBody>
      </p:sp>
      <p:sp>
        <p:nvSpPr>
          <p:cNvPr id="296965" name="Text Box 5"/>
          <p:cNvSpPr txBox="1">
            <a:spLocks noChangeArrowheads="1"/>
          </p:cNvSpPr>
          <p:nvPr/>
        </p:nvSpPr>
        <p:spPr bwMode="auto">
          <a:xfrm>
            <a:off x="6735361" y="1897627"/>
            <a:ext cx="42594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Phân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biệt các </a:t>
            </a:r>
            <a:r>
              <a:rPr lang="en-US" sz="4000" b="1">
                <a:solidFill>
                  <a:schemeClr val="bg1"/>
                </a:solidFill>
                <a:latin typeface="Times New Roman" panose="02020603050405020304" pitchFamily="18" charset="0"/>
                <a:cs typeface="Times New Roman" panose="02020603050405020304" pitchFamily="18" charset="0"/>
              </a:rPr>
              <a:t>ý</a:t>
            </a:r>
          </a:p>
        </p:txBody>
      </p:sp>
    </p:spTree>
    <p:extLst>
      <p:ext uri="{BB962C8B-B14F-4D97-AF65-F5344CB8AC3E}">
        <p14:creationId xmlns:p14="http://schemas.microsoft.com/office/powerpoint/2010/main" val="135227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idx="4294967295"/>
          </p:nvPr>
        </p:nvSpPr>
        <p:spPr>
          <a:xfrm>
            <a:off x="1407977" y="76200"/>
            <a:ext cx="10570664" cy="923330"/>
          </a:xfrm>
          <a:gradFill rotWithShape="0">
            <a:gsLst>
              <a:gs pos="0">
                <a:srgbClr val="FF0000"/>
              </a:gs>
              <a:gs pos="100000">
                <a:srgbClr val="760000"/>
              </a:gs>
            </a:gsLst>
            <a:path path="shape">
              <a:fillToRect l="50000" t="50000" r="50000" b="50000"/>
            </a:path>
          </a:gradFill>
          <a:effectLst>
            <a:outerShdw blurRad="63500" dist="35921" dir="2700000" algn="ctr" rotWithShape="0">
              <a:srgbClr val="000000">
                <a:alpha val="74997"/>
              </a:srgbClr>
            </a:outerShdw>
          </a:effectLst>
        </p:spPr>
        <p:txBody>
          <a:bodyPr wrap="square" anchor="t">
            <a:spAutoFit/>
          </a:bodyPr>
          <a:lstStyle/>
          <a:p>
            <a:pPr>
              <a:spcBef>
                <a:spcPct val="50000"/>
              </a:spcBef>
              <a:defRPr/>
            </a:pPr>
            <a:r>
              <a:rPr lang="en-US" sz="3600" b="1">
                <a:solidFill>
                  <a:srgbClr val="FFFFFF"/>
                </a:solidFill>
                <a:effectLst>
                  <a:outerShdw blurRad="38100" dist="38100" dir="2700000" algn="tl">
                    <a:srgbClr val="000000"/>
                  </a:outerShdw>
                </a:effectLst>
                <a:cs typeface="Arial" pitchFamily="34" charset="0"/>
              </a:rPr>
              <a:t> </a:t>
            </a:r>
            <a:r>
              <a:rPr lang="en-US" sz="6000" b="1"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Lập bố</a:t>
            </a:r>
            <a:r>
              <a:rPr lang="en-US" sz="6000" b="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6000" b="1"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cục</a:t>
            </a:r>
            <a:r>
              <a:rPr lang="en-US" sz="6000" b="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6000" b="1"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những</a:t>
            </a:r>
            <a:r>
              <a:rPr lang="en-US" sz="6000" b="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6000" b="1"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điểm</a:t>
            </a:r>
            <a:r>
              <a:rPr lang="en-US" sz="6000" b="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6000" b="1"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chính</a:t>
            </a:r>
            <a:endParaRPr lang="en-US" sz="6000" b="1">
              <a:solidFill>
                <a:srgbClr val="FFFFFF"/>
              </a:solidFill>
              <a:latin typeface="Times New Roman" panose="02020603050405020304" pitchFamily="18" charset="0"/>
              <a:cs typeface="Times New Roman" panose="02020603050405020304" pitchFamily="18" charset="0"/>
            </a:endParaRPr>
          </a:p>
        </p:txBody>
      </p:sp>
      <p:grpSp>
        <p:nvGrpSpPr>
          <p:cNvPr id="2" name="Group 16"/>
          <p:cNvGrpSpPr>
            <a:grpSpLocks/>
          </p:cNvGrpSpPr>
          <p:nvPr/>
        </p:nvGrpSpPr>
        <p:grpSpPr bwMode="auto">
          <a:xfrm>
            <a:off x="3754582" y="1294606"/>
            <a:ext cx="6553200" cy="1798638"/>
            <a:chOff x="1248" y="960"/>
            <a:chExt cx="4128" cy="1133"/>
          </a:xfrm>
        </p:grpSpPr>
        <p:sp>
          <p:nvSpPr>
            <p:cNvPr id="29708" name="Text Box 4"/>
            <p:cNvSpPr txBox="1">
              <a:spLocks noChangeArrowheads="1"/>
            </p:cNvSpPr>
            <p:nvPr/>
          </p:nvSpPr>
          <p:spPr bwMode="auto">
            <a:xfrm>
              <a:off x="1248" y="960"/>
              <a:ext cx="4060"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a:solidFill>
                    <a:schemeClr val="bg1"/>
                  </a:solidFill>
                  <a:cs typeface="Arial" charset="0"/>
                </a:rPr>
                <a:t>I. _________________ (c. 5)</a:t>
              </a:r>
            </a:p>
          </p:txBody>
        </p:sp>
        <p:sp>
          <p:nvSpPr>
            <p:cNvPr id="29709" name="Text Box 5"/>
            <p:cNvSpPr txBox="1">
              <a:spLocks noChangeArrowheads="1"/>
            </p:cNvSpPr>
            <p:nvPr/>
          </p:nvSpPr>
          <p:spPr bwMode="auto">
            <a:xfrm>
              <a:off x="1584" y="1382"/>
              <a:ext cx="3792"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a:solidFill>
                    <a:schemeClr val="bg1"/>
                  </a:solidFill>
                  <a:cs typeface="Arial" charset="0"/>
                </a:rPr>
                <a:t>A.  _________________ (c. 6)</a:t>
              </a:r>
            </a:p>
          </p:txBody>
        </p:sp>
        <p:sp>
          <p:nvSpPr>
            <p:cNvPr id="29710" name="Text Box 10"/>
            <p:cNvSpPr txBox="1">
              <a:spLocks noChangeArrowheads="1"/>
            </p:cNvSpPr>
            <p:nvPr/>
          </p:nvSpPr>
          <p:spPr bwMode="auto">
            <a:xfrm>
              <a:off x="1584" y="1776"/>
              <a:ext cx="3792"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a:solidFill>
                    <a:schemeClr val="bg1"/>
                  </a:solidFill>
                  <a:cs typeface="Arial" charset="0"/>
                </a:rPr>
                <a:t>B.  _________________ (c. 7)</a:t>
              </a:r>
            </a:p>
          </p:txBody>
        </p:sp>
      </p:grpSp>
      <p:grpSp>
        <p:nvGrpSpPr>
          <p:cNvPr id="3" name="Group 17"/>
          <p:cNvGrpSpPr>
            <a:grpSpLocks/>
          </p:cNvGrpSpPr>
          <p:nvPr/>
        </p:nvGrpSpPr>
        <p:grpSpPr bwMode="auto">
          <a:xfrm>
            <a:off x="3733800" y="3542507"/>
            <a:ext cx="7162800" cy="3171825"/>
            <a:chOff x="1248" y="2256"/>
            <a:chExt cx="4512" cy="1998"/>
          </a:xfrm>
        </p:grpSpPr>
        <p:sp>
          <p:nvSpPr>
            <p:cNvPr id="29703" name="Text Box 6"/>
            <p:cNvSpPr txBox="1">
              <a:spLocks noChangeArrowheads="1"/>
            </p:cNvSpPr>
            <p:nvPr/>
          </p:nvSpPr>
          <p:spPr bwMode="auto">
            <a:xfrm>
              <a:off x="1988" y="3937"/>
              <a:ext cx="3628"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a:solidFill>
                    <a:srgbClr val="FFC000"/>
                  </a:solidFill>
                  <a:cs typeface="Arial" charset="0"/>
                </a:rPr>
                <a:t>2. _________________ (c. 7)</a:t>
              </a:r>
            </a:p>
          </p:txBody>
        </p:sp>
        <p:sp>
          <p:nvSpPr>
            <p:cNvPr id="29704" name="Text Box 11"/>
            <p:cNvSpPr txBox="1">
              <a:spLocks noChangeArrowheads="1"/>
            </p:cNvSpPr>
            <p:nvPr/>
          </p:nvSpPr>
          <p:spPr bwMode="auto">
            <a:xfrm>
              <a:off x="1248" y="2256"/>
              <a:ext cx="4060"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a:solidFill>
                    <a:srgbClr val="FFC000"/>
                  </a:solidFill>
                  <a:cs typeface="Arial" charset="0"/>
                </a:rPr>
                <a:t>I. _________________ (cc. 5-7)</a:t>
              </a:r>
            </a:p>
          </p:txBody>
        </p:sp>
        <p:sp>
          <p:nvSpPr>
            <p:cNvPr id="29705" name="Text Box 12"/>
            <p:cNvSpPr txBox="1">
              <a:spLocks noChangeArrowheads="1"/>
            </p:cNvSpPr>
            <p:nvPr/>
          </p:nvSpPr>
          <p:spPr bwMode="auto">
            <a:xfrm>
              <a:off x="1584" y="2678"/>
              <a:ext cx="3792"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a:solidFill>
                    <a:srgbClr val="FFC000"/>
                  </a:solidFill>
                  <a:cs typeface="Arial" charset="0"/>
                </a:rPr>
                <a:t>A.  _________________ (c. 5)</a:t>
              </a:r>
            </a:p>
          </p:txBody>
        </p:sp>
        <p:sp>
          <p:nvSpPr>
            <p:cNvPr id="29706" name="Text Box 13"/>
            <p:cNvSpPr txBox="1">
              <a:spLocks noChangeArrowheads="1"/>
            </p:cNvSpPr>
            <p:nvPr/>
          </p:nvSpPr>
          <p:spPr bwMode="auto">
            <a:xfrm>
              <a:off x="1584" y="3072"/>
              <a:ext cx="4176"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a:solidFill>
                    <a:srgbClr val="FFC000"/>
                  </a:solidFill>
                  <a:cs typeface="Arial" charset="0"/>
                </a:rPr>
                <a:t>B.  _________________ (cc. 6-7)</a:t>
              </a:r>
            </a:p>
          </p:txBody>
        </p:sp>
        <p:sp>
          <p:nvSpPr>
            <p:cNvPr id="29707" name="Text Box 14"/>
            <p:cNvSpPr txBox="1">
              <a:spLocks noChangeArrowheads="1"/>
            </p:cNvSpPr>
            <p:nvPr/>
          </p:nvSpPr>
          <p:spPr bwMode="auto">
            <a:xfrm>
              <a:off x="1988" y="3504"/>
              <a:ext cx="3628"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a:solidFill>
                    <a:srgbClr val="FFC000"/>
                  </a:solidFill>
                  <a:cs typeface="Arial" charset="0"/>
                </a:rPr>
                <a:t>1. _________________ (c. 6)</a:t>
              </a:r>
            </a:p>
          </p:txBody>
        </p:sp>
      </p:grpSp>
      <p:sp>
        <p:nvSpPr>
          <p:cNvPr id="419858" name="WordArt 18"/>
          <p:cNvSpPr>
            <a:spLocks noChangeArrowheads="1" noChangeShapeType="1" noTextEdit="1"/>
          </p:cNvSpPr>
          <p:nvPr/>
        </p:nvSpPr>
        <p:spPr bwMode="auto">
          <a:xfrm rot="18982971">
            <a:off x="76966" y="2408330"/>
            <a:ext cx="4746087" cy="8128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err="1">
                <a:ln w="9525">
                  <a:round/>
                  <a:headEnd/>
                  <a:tailEnd/>
                </a:ln>
                <a:gradFill rotWithShape="1">
                  <a:gsLst>
                    <a:gs pos="0">
                      <a:srgbClr val="707070"/>
                    </a:gs>
                    <a:gs pos="50000">
                      <a:srgbClr val="FFFFFF"/>
                    </a:gs>
                    <a:gs pos="100000">
                      <a:srgbClr val="707070"/>
                    </a:gs>
                  </a:gsLst>
                  <a:lin ang="5340000" scaled="1"/>
                </a:gradFill>
                <a:latin typeface="Impact"/>
              </a:rPr>
              <a:t>Tại</a:t>
            </a:r>
            <a:r>
              <a:rPr lang="en-US" sz="3600" kern="10">
                <a:ln w="9525">
                  <a:round/>
                  <a:headEnd/>
                  <a:tailEnd/>
                </a:ln>
                <a:gradFill rotWithShape="1">
                  <a:gsLst>
                    <a:gs pos="0">
                      <a:srgbClr val="707070"/>
                    </a:gs>
                    <a:gs pos="50000">
                      <a:srgbClr val="FFFFFF"/>
                    </a:gs>
                    <a:gs pos="100000">
                      <a:srgbClr val="707070"/>
                    </a:gs>
                  </a:gsLst>
                  <a:lin ang="5340000" scaled="1"/>
                </a:gradFill>
                <a:latin typeface="Impact"/>
              </a:rPr>
              <a:t> </a:t>
            </a:r>
            <a:r>
              <a:rPr lang="en-US" sz="3600" kern="10" err="1">
                <a:ln w="9525">
                  <a:round/>
                  <a:headEnd/>
                  <a:tailEnd/>
                </a:ln>
                <a:gradFill rotWithShape="1">
                  <a:gsLst>
                    <a:gs pos="0">
                      <a:srgbClr val="707070"/>
                    </a:gs>
                    <a:gs pos="50000">
                      <a:srgbClr val="FFFFFF"/>
                    </a:gs>
                    <a:gs pos="100000">
                      <a:srgbClr val="707070"/>
                    </a:gs>
                  </a:gsLst>
                  <a:lin ang="5340000" scaled="1"/>
                </a:gradFill>
                <a:latin typeface="Impact"/>
              </a:rPr>
              <a:t>sao</a:t>
            </a:r>
            <a:r>
              <a:rPr lang="en-US" sz="3600" kern="10">
                <a:ln w="9525">
                  <a:round/>
                  <a:headEnd/>
                  <a:tailEnd/>
                </a:ln>
                <a:gradFill rotWithShape="1">
                  <a:gsLst>
                    <a:gs pos="0">
                      <a:srgbClr val="707070"/>
                    </a:gs>
                    <a:gs pos="50000">
                      <a:srgbClr val="FFFFFF"/>
                    </a:gs>
                    <a:gs pos="100000">
                      <a:srgbClr val="707070"/>
                    </a:gs>
                  </a:gsLst>
                  <a:lin ang="5340000" scaled="1"/>
                </a:gradFill>
                <a:latin typeface="Impact"/>
              </a:rPr>
              <a:t> </a:t>
            </a:r>
            <a:r>
              <a:rPr lang="en-US" sz="3600" kern="10" err="1">
                <a:ln w="9525">
                  <a:round/>
                  <a:headEnd/>
                  <a:tailEnd/>
                </a:ln>
                <a:gradFill rotWithShape="1">
                  <a:gsLst>
                    <a:gs pos="0">
                      <a:srgbClr val="707070"/>
                    </a:gs>
                    <a:gs pos="50000">
                      <a:srgbClr val="FFFFFF"/>
                    </a:gs>
                    <a:gs pos="100000">
                      <a:srgbClr val="707070"/>
                    </a:gs>
                  </a:gsLst>
                  <a:lin ang="5340000" scaled="1"/>
                </a:gradFill>
                <a:latin typeface="Impact"/>
              </a:rPr>
              <a:t>bố</a:t>
            </a:r>
            <a:r>
              <a:rPr lang="en-US" sz="3600" kern="10">
                <a:ln w="9525">
                  <a:round/>
                  <a:headEnd/>
                  <a:tailEnd/>
                </a:ln>
                <a:gradFill rotWithShape="1">
                  <a:gsLst>
                    <a:gs pos="0">
                      <a:srgbClr val="707070"/>
                    </a:gs>
                    <a:gs pos="50000">
                      <a:srgbClr val="FFFFFF"/>
                    </a:gs>
                    <a:gs pos="100000">
                      <a:srgbClr val="707070"/>
                    </a:gs>
                  </a:gsLst>
                  <a:lin ang="5340000" scaled="1"/>
                </a:gradFill>
                <a:latin typeface="Impact"/>
              </a:rPr>
              <a:t> </a:t>
            </a:r>
            <a:r>
              <a:rPr lang="en-US" sz="3600" kern="10" err="1">
                <a:ln w="9525">
                  <a:round/>
                  <a:headEnd/>
                  <a:tailEnd/>
                </a:ln>
                <a:gradFill rotWithShape="1">
                  <a:gsLst>
                    <a:gs pos="0">
                      <a:srgbClr val="707070"/>
                    </a:gs>
                    <a:gs pos="50000">
                      <a:srgbClr val="FFFFFF"/>
                    </a:gs>
                    <a:gs pos="100000">
                      <a:srgbClr val="707070"/>
                    </a:gs>
                  </a:gsLst>
                  <a:lin ang="5340000" scaled="1"/>
                </a:gradFill>
                <a:latin typeface="Impact"/>
              </a:rPr>
              <a:t>cục</a:t>
            </a:r>
            <a:r>
              <a:rPr lang="en-US" sz="3600" kern="10">
                <a:ln w="9525">
                  <a:round/>
                  <a:headEnd/>
                  <a:tailEnd/>
                </a:ln>
                <a:gradFill rotWithShape="1">
                  <a:gsLst>
                    <a:gs pos="0">
                      <a:srgbClr val="707070"/>
                    </a:gs>
                    <a:gs pos="50000">
                      <a:srgbClr val="FFFFFF"/>
                    </a:gs>
                    <a:gs pos="100000">
                      <a:srgbClr val="707070"/>
                    </a:gs>
                  </a:gsLst>
                  <a:lin ang="5340000" scaled="1"/>
                </a:gradFill>
                <a:latin typeface="Impact"/>
              </a:rPr>
              <a:t> </a:t>
            </a:r>
            <a:r>
              <a:rPr lang="en-US" sz="3600" kern="10" err="1">
                <a:ln w="9525">
                  <a:round/>
                  <a:headEnd/>
                  <a:tailEnd/>
                </a:ln>
                <a:gradFill rotWithShape="1">
                  <a:gsLst>
                    <a:gs pos="0">
                      <a:srgbClr val="707070"/>
                    </a:gs>
                    <a:gs pos="50000">
                      <a:srgbClr val="FFFFFF"/>
                    </a:gs>
                    <a:gs pos="100000">
                      <a:srgbClr val="707070"/>
                    </a:gs>
                  </a:gsLst>
                  <a:lin ang="5340000" scaled="1"/>
                </a:gradFill>
                <a:latin typeface="Impact"/>
              </a:rPr>
              <a:t>này</a:t>
            </a:r>
            <a:r>
              <a:rPr lang="en-US" sz="3600" kern="10">
                <a:ln w="9525">
                  <a:round/>
                  <a:headEnd/>
                  <a:tailEnd/>
                </a:ln>
                <a:gradFill rotWithShape="1">
                  <a:gsLst>
                    <a:gs pos="0">
                      <a:srgbClr val="707070"/>
                    </a:gs>
                    <a:gs pos="50000">
                      <a:srgbClr val="FFFFFF"/>
                    </a:gs>
                    <a:gs pos="100000">
                      <a:srgbClr val="707070"/>
                    </a:gs>
                  </a:gsLst>
                  <a:lin ang="5340000" scaled="1"/>
                </a:gradFill>
                <a:latin typeface="Impact"/>
              </a:rPr>
              <a:t> </a:t>
            </a:r>
            <a:r>
              <a:rPr lang="en-US" sz="3600" kern="10" err="1">
                <a:ln w="9525">
                  <a:round/>
                  <a:headEnd/>
                  <a:tailEnd/>
                </a:ln>
                <a:gradFill rotWithShape="1">
                  <a:gsLst>
                    <a:gs pos="0">
                      <a:srgbClr val="707070"/>
                    </a:gs>
                    <a:gs pos="50000">
                      <a:srgbClr val="FFFFFF"/>
                    </a:gs>
                    <a:gs pos="100000">
                      <a:srgbClr val="707070"/>
                    </a:gs>
                  </a:gsLst>
                  <a:lin ang="5340000" scaled="1"/>
                </a:gradFill>
                <a:latin typeface="Impact"/>
              </a:rPr>
              <a:t>sai</a:t>
            </a:r>
            <a:r>
              <a:rPr lang="en-US" sz="3600" kern="10">
                <a:ln w="9525">
                  <a:round/>
                  <a:headEnd/>
                  <a:tailEnd/>
                </a:ln>
                <a:gradFill rotWithShape="1">
                  <a:gsLst>
                    <a:gs pos="0">
                      <a:srgbClr val="707070"/>
                    </a:gs>
                    <a:gs pos="50000">
                      <a:srgbClr val="FFFFFF"/>
                    </a:gs>
                    <a:gs pos="100000">
                      <a:srgbClr val="707070"/>
                    </a:gs>
                  </a:gsLst>
                  <a:lin ang="5340000" scaled="1"/>
                </a:gradFill>
                <a:latin typeface="Impact"/>
              </a:rPr>
              <a:t>?</a:t>
            </a:r>
          </a:p>
        </p:txBody>
      </p:sp>
      <p:pic>
        <p:nvPicPr>
          <p:cNvPr id="2050" name="Picture 2" descr="C:\Users\scott.EASTRIDGE\AppData\Local\Microsoft\Windows\Temporary Internet Files\Content.IE5\VQK9MKKI\120px-Oxygen480-emotes-face-sad.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657" y="1112693"/>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cott.EASTRIDGE\AppData\Local\Microsoft\Windows\Temporary Internet Files\Content.IE5\IZMCB2Q5\smiley_fac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314" y="4780819"/>
            <a:ext cx="1920875" cy="19208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935850" y="3352800"/>
            <a:ext cx="7732150" cy="0"/>
          </a:xfrm>
          <a:prstGeom prst="line">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22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198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99"/>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4" name="Text Box 4"/>
          <p:cNvSpPr txBox="1">
            <a:spLocks noChangeArrowheads="1"/>
          </p:cNvSpPr>
          <p:nvPr/>
        </p:nvSpPr>
        <p:spPr bwMode="auto">
          <a:xfrm>
            <a:off x="6730795" y="1838275"/>
            <a:ext cx="50032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Phân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biệt</a:t>
            </a:r>
            <a:r>
              <a:rPr lang="en-US" sz="4000" b="1">
                <a:solidFill>
                  <a:schemeClr val="bg1"/>
                </a:solidFill>
                <a:latin typeface="Times New Roman" panose="02020603050405020304" pitchFamily="18" charset="0"/>
                <a:cs typeface="Times New Roman" panose="02020603050405020304" pitchFamily="18" charset="0"/>
              </a:rPr>
              <a:t> ý </a:t>
            </a:r>
            <a:r>
              <a:rPr lang="en-US" sz="4000" b="1" err="1">
                <a:solidFill>
                  <a:schemeClr val="bg1"/>
                </a:solidFill>
                <a:latin typeface="Times New Roman" panose="02020603050405020304" pitchFamily="18" charset="0"/>
                <a:cs typeface="Times New Roman" panose="02020603050405020304" pitchFamily="18" charset="0"/>
              </a:rPr>
              <a:t>tưởng</a:t>
            </a:r>
            <a:endParaRPr lang="en-US" sz="4000" b="1">
              <a:solidFill>
                <a:schemeClr val="bg1"/>
              </a:solidFill>
              <a:latin typeface="Times New Roman" panose="02020603050405020304" pitchFamily="18" charset="0"/>
              <a:cs typeface="Times New Roman" panose="02020603050405020304" pitchFamily="18" charset="0"/>
            </a:endParaRPr>
          </a:p>
          <a:p>
            <a:pPr>
              <a:buFont typeface="Arial" pitchFamily="34" charset="0"/>
              <a:buAutoNum type="alphaUcPeriod"/>
            </a:pPr>
            <a:r>
              <a:rPr lang="en-US" sz="4000" b="1" err="1">
                <a:solidFill>
                  <a:schemeClr val="bg1"/>
                </a:solidFill>
                <a:latin typeface="Times New Roman" panose="02020603050405020304" pitchFamily="18" charset="0"/>
                <a:cs typeface="Times New Roman" panose="02020603050405020304" pitchFamily="18" charset="0"/>
              </a:rPr>
              <a:t> Ký</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hiệu nhất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quán</a:t>
            </a:r>
            <a:r>
              <a:rPr lang="en-US" sz="4000" b="1">
                <a:solidFill>
                  <a:schemeClr val="bg1"/>
                </a:solidFill>
                <a:latin typeface="Times New Roman" panose="02020603050405020304" pitchFamily="18" charset="0"/>
                <a:cs typeface="Times New Roman" panose="02020603050405020304" pitchFamily="18" charset="0"/>
              </a:rPr>
              <a:t> </a:t>
            </a:r>
          </a:p>
        </p:txBody>
      </p:sp>
      <p:sp>
        <p:nvSpPr>
          <p:cNvPr id="6" name="Rectangle 2"/>
          <p:cNvSpPr txBox="1">
            <a:spLocks noChangeArrowheads="1"/>
          </p:cNvSpPr>
          <p:nvPr/>
        </p:nvSpPr>
        <p:spPr bwMode="auto">
          <a:xfrm>
            <a:off x="0" y="228600"/>
            <a:ext cx="11605848"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5400" b="1" err="1">
                <a:solidFill>
                  <a:schemeClr val="bg1"/>
                </a:solidFill>
                <a:latin typeface="Times New Roman" panose="02020603050405020304" pitchFamily="18" charset="0"/>
                <a:cs typeface="Times New Roman" panose="02020603050405020304" pitchFamily="18" charset="0"/>
              </a:rPr>
              <a:t>Cách</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lập bố</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cục</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đúng</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64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4" name="Text Box 4"/>
          <p:cNvSpPr txBox="1">
            <a:spLocks noChangeArrowheads="1"/>
          </p:cNvSpPr>
          <p:nvPr/>
        </p:nvSpPr>
        <p:spPr bwMode="auto">
          <a:xfrm>
            <a:off x="6792452" y="1674674"/>
            <a:ext cx="497443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Phân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biệt</a:t>
            </a:r>
            <a:r>
              <a:rPr lang="en-US" sz="4000" b="1">
                <a:solidFill>
                  <a:schemeClr val="bg1"/>
                </a:solidFill>
                <a:latin typeface="Times New Roman" panose="02020603050405020304" pitchFamily="18" charset="0"/>
                <a:cs typeface="Times New Roman" panose="02020603050405020304" pitchFamily="18" charset="0"/>
              </a:rPr>
              <a:t> ý </a:t>
            </a:r>
            <a:r>
              <a:rPr lang="en-US" sz="4000" b="1" err="1">
                <a:solidFill>
                  <a:schemeClr val="bg1"/>
                </a:solidFill>
                <a:latin typeface="Times New Roman" panose="02020603050405020304" pitchFamily="18" charset="0"/>
                <a:cs typeface="Times New Roman" panose="02020603050405020304" pitchFamily="18" charset="0"/>
              </a:rPr>
              <a:t>tưởng</a:t>
            </a:r>
            <a:endParaRPr lang="en-US" sz="4000" b="1">
              <a:solidFill>
                <a:schemeClr val="bg1"/>
              </a:solidFill>
              <a:latin typeface="Times New Roman" panose="02020603050405020304" pitchFamily="18" charset="0"/>
              <a:cs typeface="Times New Roman" panose="02020603050405020304" pitchFamily="18" charset="0"/>
            </a:endParaRPr>
          </a:p>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Nhất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quán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ký</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hiệu</a:t>
            </a:r>
            <a:endParaRPr lang="en-US" sz="4000" b="1">
              <a:solidFill>
                <a:schemeClr val="bg1"/>
              </a:solidFill>
              <a:latin typeface="Times New Roman" panose="02020603050405020304" pitchFamily="18" charset="0"/>
              <a:cs typeface="Times New Roman" panose="02020603050405020304" pitchFamily="18" charset="0"/>
            </a:endParaRPr>
          </a:p>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Các câu chuyển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ý</a:t>
            </a:r>
            <a:endParaRPr lang="en-US" sz="4000" b="1">
              <a:solidFill>
                <a:schemeClr val="bg1"/>
              </a:solidFill>
              <a:latin typeface="Times New Roman" panose="02020603050405020304" pitchFamily="18" charset="0"/>
              <a:cs typeface="Times New Roman" panose="02020603050405020304" pitchFamily="18" charset="0"/>
            </a:endParaRPr>
          </a:p>
        </p:txBody>
      </p:sp>
      <p:sp>
        <p:nvSpPr>
          <p:cNvPr id="6" name="Rectangle 2"/>
          <p:cNvSpPr txBox="1">
            <a:spLocks noChangeArrowheads="1"/>
          </p:cNvSpPr>
          <p:nvPr/>
        </p:nvSpPr>
        <p:spPr bwMode="auto">
          <a:xfrm>
            <a:off x="0" y="228600"/>
            <a:ext cx="11813458"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5400" b="1" err="1">
                <a:solidFill>
                  <a:schemeClr val="bg1"/>
                </a:solidFill>
                <a:latin typeface="Times New Roman" panose="02020603050405020304" pitchFamily="18" charset="0"/>
                <a:cs typeface="Times New Roman" panose="02020603050405020304" pitchFamily="18" charset="0"/>
              </a:rPr>
              <a:t>Cách</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lập bố</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cục</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đúng</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38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Text Box 3">
            <a:extLst>
              <a:ext uri="{FF2B5EF4-FFF2-40B4-BE49-F238E27FC236}">
                <a16:creationId xmlns:a16="http://schemas.microsoft.com/office/drawing/2014/main" id="{2DE07941-16FB-4936-8504-EFDB64710B51}"/>
              </a:ext>
            </a:extLst>
          </p:cNvPr>
          <p:cNvSpPr txBox="1">
            <a:spLocks noChangeArrowheads="1"/>
          </p:cNvSpPr>
          <p:nvPr/>
        </p:nvSpPr>
        <p:spPr bwMode="auto">
          <a:xfrm>
            <a:off x="498278" y="717552"/>
            <a:ext cx="6482512" cy="1200329"/>
          </a:xfrm>
          <a:prstGeom prst="rect">
            <a:avLst/>
          </a:prstGeom>
          <a:noFill/>
          <a:ln>
            <a:noFill/>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7200" b="1" err="1">
                <a:solidFill>
                  <a:schemeClr val="bg1"/>
                </a:solidFill>
                <a:latin typeface="Times New Roman" panose="02020603050405020304" pitchFamily="18" charset="0"/>
                <a:cs typeface="Times New Roman" panose="02020603050405020304" pitchFamily="18" charset="0"/>
              </a:rPr>
              <a:t>Định</a:t>
            </a:r>
            <a:r>
              <a:rPr lang="en-US" sz="7200" b="1">
                <a:solidFill>
                  <a:schemeClr val="bg1"/>
                </a:solidFill>
                <a:latin typeface="Times New Roman" panose="02020603050405020304" pitchFamily="18" charset="0"/>
                <a:cs typeface="Times New Roman" panose="02020603050405020304" pitchFamily="18" charset="0"/>
              </a:rPr>
              <a:t> </a:t>
            </a:r>
            <a:r>
              <a:rPr lang="en-US" sz="7200" b="1" err="1">
                <a:solidFill>
                  <a:schemeClr val="bg1"/>
                </a:solidFill>
                <a:latin typeface="Times New Roman" panose="02020603050405020304" pitchFamily="18" charset="0"/>
                <a:cs typeface="Times New Roman" panose="02020603050405020304" pitchFamily="18" charset="0"/>
              </a:rPr>
              <a:t>Nghĩa</a:t>
            </a:r>
            <a:endParaRPr lang="en-US" sz="7200" b="1">
              <a:solidFill>
                <a:schemeClr val="bg1"/>
              </a:solidFill>
              <a:latin typeface="Times New Roman" panose="02020603050405020304" pitchFamily="18" charset="0"/>
              <a:ea typeface="ＭＳ Ｐゴシック" charset="0"/>
              <a:cs typeface="Times New Roman" panose="02020603050405020304" pitchFamily="18" charset="0"/>
            </a:endParaRPr>
          </a:p>
        </p:txBody>
      </p:sp>
      <p:sp>
        <p:nvSpPr>
          <p:cNvPr id="1029" name="Text Box 5">
            <a:extLst>
              <a:ext uri="{FF2B5EF4-FFF2-40B4-BE49-F238E27FC236}">
                <a16:creationId xmlns:a16="http://schemas.microsoft.com/office/drawing/2014/main" id="{171131F8-AEE2-4083-BF5B-58427E9CC70B}"/>
              </a:ext>
            </a:extLst>
          </p:cNvPr>
          <p:cNvSpPr txBox="1">
            <a:spLocks noChangeArrowheads="1"/>
          </p:cNvSpPr>
          <p:nvPr/>
        </p:nvSpPr>
        <p:spPr bwMode="auto">
          <a:xfrm>
            <a:off x="1548088" y="3722008"/>
            <a:ext cx="8447250" cy="1938992"/>
          </a:xfrm>
          <a:prstGeom prst="rect">
            <a:avLst/>
          </a:prstGeom>
          <a:noFill/>
          <a:ln>
            <a:noFill/>
          </a:ln>
          <a:effectLst>
            <a:outerShdw blurRad="63500" dist="38099" dir="2700000" algn="ctr" rotWithShape="0">
              <a:schemeClr val="bg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vi-VN" sz="4000" b="1">
                <a:solidFill>
                  <a:schemeClr val="bg1"/>
                </a:solidFill>
                <a:latin typeface="+mj-lt"/>
              </a:rPr>
              <a:t>Giảng giải kinh là giải thích Kinh Thánh có hệ thống mỗi tuần tại buổi </a:t>
            </a:r>
            <a:r>
              <a:rPr lang="en-US" sz="4000" b="1" err="1">
                <a:solidFill>
                  <a:schemeClr val="bg1"/>
                </a:solidFill>
                <a:latin typeface="+mj-lt"/>
              </a:rPr>
              <a:t>th</a:t>
            </a:r>
            <a:r>
              <a:rPr lang="vi-VN" sz="4000" b="1">
                <a:solidFill>
                  <a:schemeClr val="bg1"/>
                </a:solidFill>
                <a:latin typeface="+mj-lt"/>
              </a:rPr>
              <a:t>ờ phượng hằng tuần </a:t>
            </a:r>
            <a:r>
              <a:rPr lang="vi-VN" sz="4000" b="1" err="1">
                <a:solidFill>
                  <a:schemeClr val="bg1"/>
                </a:solidFill>
                <a:latin typeface="+mj-lt"/>
              </a:rPr>
              <a:t>của</a:t>
            </a:r>
            <a:r>
              <a:rPr lang="vi-VN" sz="4000" b="1">
                <a:solidFill>
                  <a:schemeClr val="bg1"/>
                </a:solidFill>
                <a:latin typeface="+mj-lt"/>
              </a:rPr>
              <a:t> </a:t>
            </a:r>
            <a:r>
              <a:rPr lang="vi-VN" sz="4000" b="1" err="1">
                <a:solidFill>
                  <a:schemeClr val="bg1"/>
                </a:solidFill>
                <a:latin typeface="+mj-lt"/>
              </a:rPr>
              <a:t>hội</a:t>
            </a:r>
            <a:r>
              <a:rPr lang="vi-VN" sz="4000" b="1">
                <a:solidFill>
                  <a:schemeClr val="bg1"/>
                </a:solidFill>
                <a:latin typeface="+mj-lt"/>
              </a:rPr>
              <a:t> </a:t>
            </a:r>
            <a:r>
              <a:rPr lang="vi-VN" sz="4000" b="1" err="1">
                <a:solidFill>
                  <a:schemeClr val="bg1"/>
                </a:solidFill>
                <a:latin typeface="+mj-lt"/>
              </a:rPr>
              <a:t>thánh</a:t>
            </a:r>
            <a:r>
              <a:rPr lang="vi-VN" sz="4000" b="1">
                <a:solidFill>
                  <a:schemeClr val="bg1"/>
                </a:solidFill>
                <a:latin typeface="+mj-lt"/>
              </a:rPr>
              <a:t>.</a:t>
            </a:r>
            <a:endParaRPr lang="en-US" sz="4000" b="1">
              <a:solidFill>
                <a:schemeClr val="bg1"/>
              </a:solidFill>
              <a:latin typeface="+mj-lt"/>
            </a:endParaRPr>
          </a:p>
        </p:txBody>
      </p:sp>
      <p:pic>
        <p:nvPicPr>
          <p:cNvPr id="5124" name="Picture 7" descr="C:\Users\scott.EASTRIDGE\AppData\Local\Microsoft\Windows\Temporary Internet Files\Content.IE5\VQK9MKKI\ws_holy_book_2560x16001[1].jpg">
            <a:extLst>
              <a:ext uri="{FF2B5EF4-FFF2-40B4-BE49-F238E27FC236}">
                <a16:creationId xmlns:a16="http://schemas.microsoft.com/office/drawing/2014/main" id="{837359E9-88A8-4BFE-9BD9-C7C2FFAC65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53049" y="0"/>
            <a:ext cx="5538952" cy="30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80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1" y="0"/>
            <a:ext cx="5022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4"/>
          <p:cNvSpPr txBox="1">
            <a:spLocks noChangeArrowheads="1"/>
          </p:cNvSpPr>
          <p:nvPr/>
        </p:nvSpPr>
        <p:spPr bwMode="auto">
          <a:xfrm>
            <a:off x="5370490" y="2074783"/>
            <a:ext cx="717832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Phân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biệt</a:t>
            </a:r>
            <a:r>
              <a:rPr lang="en-US" sz="4000" b="1">
                <a:solidFill>
                  <a:schemeClr val="bg1"/>
                </a:solidFill>
                <a:latin typeface="Times New Roman" panose="02020603050405020304" pitchFamily="18" charset="0"/>
                <a:cs typeface="Times New Roman" panose="02020603050405020304" pitchFamily="18" charset="0"/>
              </a:rPr>
              <a:t> ý </a:t>
            </a:r>
            <a:r>
              <a:rPr lang="en-US" sz="4000" b="1" err="1">
                <a:solidFill>
                  <a:schemeClr val="bg1"/>
                </a:solidFill>
                <a:latin typeface="Times New Roman" panose="02020603050405020304" pitchFamily="18" charset="0"/>
                <a:cs typeface="Times New Roman" panose="02020603050405020304" pitchFamily="18" charset="0"/>
              </a:rPr>
              <a:t>tưởng</a:t>
            </a:r>
            <a:endParaRPr lang="en-US" sz="4000" b="1">
              <a:solidFill>
                <a:schemeClr val="bg1"/>
              </a:solidFill>
              <a:latin typeface="Times New Roman" panose="02020603050405020304" pitchFamily="18" charset="0"/>
              <a:cs typeface="Times New Roman" panose="02020603050405020304" pitchFamily="18" charset="0"/>
            </a:endParaRPr>
          </a:p>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Nhất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quán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ký</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hiệu</a:t>
            </a:r>
            <a:endParaRPr lang="en-US" sz="4000" b="1">
              <a:solidFill>
                <a:schemeClr val="bg1"/>
              </a:solidFill>
              <a:latin typeface="Times New Roman" panose="02020603050405020304" pitchFamily="18" charset="0"/>
              <a:cs typeface="Times New Roman" panose="02020603050405020304" pitchFamily="18" charset="0"/>
            </a:endParaRPr>
          </a:p>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Các câu chuyển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ý</a:t>
            </a:r>
          </a:p>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Các câu văn hoàn chỉnh</a:t>
            </a:r>
            <a:endParaRPr lang="en-US" sz="4000" b="1" err="1">
              <a:solidFill>
                <a:schemeClr val="bg1"/>
              </a:solidFill>
              <a:latin typeface="Times New Roman" panose="02020603050405020304" pitchFamily="18" charset="0"/>
              <a:cs typeface="Times New Roman" panose="02020603050405020304" pitchFamily="18" charset="0"/>
            </a:endParaRPr>
          </a:p>
        </p:txBody>
      </p:sp>
      <p:sp>
        <p:nvSpPr>
          <p:cNvPr id="6" name="Rectangle 2"/>
          <p:cNvSpPr txBox="1">
            <a:spLocks noChangeArrowheads="1"/>
          </p:cNvSpPr>
          <p:nvPr/>
        </p:nvSpPr>
        <p:spPr bwMode="auto">
          <a:xfrm>
            <a:off x="-1" y="304800"/>
            <a:ext cx="11783961"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5400" b="1" err="1">
                <a:solidFill>
                  <a:schemeClr val="bg1"/>
                </a:solidFill>
                <a:latin typeface="Times New Roman" panose="02020603050405020304" pitchFamily="18" charset="0"/>
                <a:cs typeface="Times New Roman" panose="02020603050405020304" pitchFamily="18" charset="0"/>
              </a:rPr>
              <a:t>Cách</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lập bố</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cục</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đúng</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65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205" name="Rectangle 29"/>
          <p:cNvSpPr>
            <a:spLocks noGrp="1" noChangeArrowheads="1"/>
          </p:cNvSpPr>
          <p:nvPr>
            <p:ph type="title" idx="4294967295"/>
          </p:nvPr>
        </p:nvSpPr>
        <p:spPr>
          <a:xfrm>
            <a:off x="2033337" y="160020"/>
            <a:ext cx="9555098" cy="646331"/>
          </a:xfrm>
          <a:gradFill rotWithShape="0">
            <a:gsLst>
              <a:gs pos="0">
                <a:srgbClr val="FF0000"/>
              </a:gs>
              <a:gs pos="100000">
                <a:srgbClr val="760000"/>
              </a:gs>
            </a:gsLst>
            <a:path path="shape">
              <a:fillToRect l="50000" t="50000" r="50000" b="50000"/>
            </a:path>
          </a:gradFill>
          <a:effectLst>
            <a:outerShdw blurRad="63500" dist="35921" dir="2700000" algn="ctr" rotWithShape="0">
              <a:srgbClr val="000000">
                <a:alpha val="74997"/>
              </a:srgbClr>
            </a:outerShdw>
          </a:effectLst>
        </p:spPr>
        <p:txBody>
          <a:bodyPr wrap="square" anchor="t">
            <a:spAutoFit/>
          </a:bodyPr>
          <a:lstStyle/>
          <a:p>
            <a:pPr algn="ctr">
              <a:spcBef>
                <a:spcPct val="50000"/>
              </a:spcBef>
              <a:defRPr/>
            </a:pPr>
            <a:r>
              <a:rPr lang="en-US" sz="4000" b="1" err="1">
                <a:solidFill>
                  <a:srgbClr val="FFFFFF"/>
                </a:solidFill>
                <a:latin typeface="Times New Roman" panose="02020603050405020304" pitchFamily="18" charset="0"/>
                <a:cs typeface="Times New Roman" panose="02020603050405020304" pitchFamily="18" charset="0"/>
              </a:rPr>
              <a:t>Đừng</a:t>
            </a:r>
            <a:r>
              <a:rPr lang="en-US" sz="4000" b="1">
                <a:solidFill>
                  <a:srgbClr val="FFFFFF"/>
                </a:solidFill>
                <a:latin typeface="Times New Roman" panose="02020603050405020304" pitchFamily="18" charset="0"/>
                <a:cs typeface="Times New Roman" panose="02020603050405020304" pitchFamily="18" charset="0"/>
              </a:rPr>
              <a:t> </a:t>
            </a:r>
            <a:r>
              <a:rPr lang="en-US" sz="4000" b="1" err="1">
                <a:solidFill>
                  <a:srgbClr val="FFFFFF"/>
                </a:solidFill>
                <a:latin typeface="Times New Roman" panose="02020603050405020304" pitchFamily="18" charset="0"/>
                <a:cs typeface="Times New Roman" panose="02020603050405020304" pitchFamily="18" charset="0"/>
              </a:rPr>
              <a:t>Làm</a:t>
            </a:r>
            <a:r>
              <a:rPr lang="en-US" sz="4000" b="1">
                <a:solidFill>
                  <a:srgbClr val="FFFFFF"/>
                </a:solidFill>
                <a:latin typeface="Times New Roman" panose="02020603050405020304" pitchFamily="18" charset="0"/>
                <a:cs typeface="Times New Roman" panose="02020603050405020304" pitchFamily="18" charset="0"/>
              </a:rPr>
              <a:t> </a:t>
            </a:r>
            <a:r>
              <a:rPr lang="en-US" sz="4000" b="1" err="1">
                <a:solidFill>
                  <a:srgbClr val="FFFFFF"/>
                </a:solidFill>
                <a:latin typeface="Times New Roman" panose="02020603050405020304" pitchFamily="18" charset="0"/>
                <a:cs typeface="Times New Roman" panose="02020603050405020304" pitchFamily="18" charset="0"/>
              </a:rPr>
              <a:t>Bố</a:t>
            </a:r>
            <a:r>
              <a:rPr lang="en-US" sz="4000" b="1">
                <a:solidFill>
                  <a:srgbClr val="FFFFFF"/>
                </a:solidFill>
                <a:latin typeface="Times New Roman" panose="02020603050405020304" pitchFamily="18" charset="0"/>
                <a:cs typeface="Times New Roman" panose="02020603050405020304" pitchFamily="18" charset="0"/>
              </a:rPr>
              <a:t> </a:t>
            </a:r>
            <a:r>
              <a:rPr lang="en-US" sz="4000" b="1" err="1">
                <a:solidFill>
                  <a:srgbClr val="FFFFFF"/>
                </a:solidFill>
                <a:latin typeface="Times New Roman" panose="02020603050405020304" pitchFamily="18" charset="0"/>
                <a:cs typeface="Times New Roman" panose="02020603050405020304" pitchFamily="18" charset="0"/>
              </a:rPr>
              <a:t>cục</a:t>
            </a:r>
            <a:r>
              <a:rPr lang="en-US" sz="4000" b="1">
                <a:solidFill>
                  <a:srgbClr val="FFFFFF"/>
                </a:solidFill>
                <a:latin typeface="Times New Roman" panose="02020603050405020304" pitchFamily="18" charset="0"/>
                <a:cs typeface="Times New Roman" panose="02020603050405020304" pitchFamily="18" charset="0"/>
              </a:rPr>
              <a:t> </a:t>
            </a:r>
            <a:r>
              <a:rPr lang="en-US" sz="4000" b="1" err="1">
                <a:solidFill>
                  <a:srgbClr val="FFFFFF"/>
                </a:solidFill>
                <a:latin typeface="Times New Roman" panose="02020603050405020304" pitchFamily="18" charset="0"/>
                <a:cs typeface="Times New Roman" panose="02020603050405020304" pitchFamily="18" charset="0"/>
              </a:rPr>
              <a:t>thế</a:t>
            </a:r>
            <a:r>
              <a:rPr lang="en-US" sz="4000" b="1">
                <a:solidFill>
                  <a:srgbClr val="FFFFFF"/>
                </a:solidFill>
                <a:latin typeface="Times New Roman" panose="02020603050405020304" pitchFamily="18" charset="0"/>
                <a:cs typeface="Times New Roman" panose="02020603050405020304" pitchFamily="18" charset="0"/>
              </a:rPr>
              <a:t> </a:t>
            </a:r>
            <a:r>
              <a:rPr lang="en-US" sz="4000" b="1" err="1">
                <a:solidFill>
                  <a:srgbClr val="FFFFFF"/>
                </a:solidFill>
                <a:latin typeface="Times New Roman" panose="02020603050405020304" pitchFamily="18" charset="0"/>
                <a:cs typeface="Times New Roman" panose="02020603050405020304" pitchFamily="18" charset="0"/>
              </a:rPr>
              <a:t>này</a:t>
            </a:r>
            <a:r>
              <a:rPr lang="en-US" sz="4000" b="1">
                <a:solidFill>
                  <a:srgbClr val="FFFFFF"/>
                </a:solidFill>
                <a:latin typeface="Times New Roman" panose="02020603050405020304" pitchFamily="18" charset="0"/>
                <a:cs typeface="Times New Roman" panose="02020603050405020304" pitchFamily="18" charset="0"/>
              </a:rPr>
              <a:t>! (Cv.</a:t>
            </a:r>
            <a:r>
              <a:rPr lang="en-US" altLang="zh-TW" sz="4000" b="1">
                <a:solidFill>
                  <a:srgbClr val="FFFFFF"/>
                </a:solidFill>
                <a:latin typeface="Times New Roman" panose="02020603050405020304" pitchFamily="18" charset="0"/>
                <a:cs typeface="Times New Roman" panose="02020603050405020304" pitchFamily="18" charset="0"/>
              </a:rPr>
              <a:t> 6:1-6)</a:t>
            </a:r>
            <a:endParaRPr lang="en-US" sz="4000" b="1">
              <a:solidFill>
                <a:srgbClr val="FFFFFF"/>
              </a:solidFill>
              <a:latin typeface="Times New Roman" panose="02020603050405020304" pitchFamily="18" charset="0"/>
              <a:cs typeface="Times New Roman" panose="02020603050405020304" pitchFamily="18" charset="0"/>
            </a:endParaRPr>
          </a:p>
        </p:txBody>
      </p:sp>
      <p:sp>
        <p:nvSpPr>
          <p:cNvPr id="41987" name="Text Box 16"/>
          <p:cNvSpPr txBox="1">
            <a:spLocks noChangeArrowheads="1"/>
          </p:cNvSpPr>
          <p:nvPr/>
        </p:nvSpPr>
        <p:spPr bwMode="auto">
          <a:xfrm>
            <a:off x="3512821" y="1140964"/>
            <a:ext cx="8534400" cy="43704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defRPr/>
            </a:pPr>
            <a:r>
              <a:rPr lang="en-US" sz="2800" b="1">
                <a:solidFill>
                  <a:srgbClr val="FFFF00"/>
                </a:solidFill>
                <a:cs typeface="Arial" pitchFamily="34" charset="0"/>
              </a:rPr>
              <a:t>YC</a:t>
            </a:r>
            <a:r>
              <a:rPr lang="en-US" sz="2800" b="1">
                <a:solidFill>
                  <a:srgbClr val="FFFFFF"/>
                </a:solidFill>
                <a:cs typeface="Arial" pitchFamily="34" charset="0"/>
              </a:rPr>
              <a:t>: </a:t>
            </a:r>
            <a:r>
              <a:rPr lang="en-US" sz="2800" b="1" err="1">
                <a:solidFill>
                  <a:srgbClr val="FFFFFF"/>
                </a:solidFill>
                <a:cs typeface="Arial" pitchFamily="34" charset="0"/>
              </a:rPr>
              <a:t>Hội</a:t>
            </a:r>
            <a:r>
              <a:rPr lang="en-US" sz="2800" b="1">
                <a:solidFill>
                  <a:srgbClr val="FFFFFF"/>
                </a:solidFill>
                <a:cs typeface="Arial" pitchFamily="34" charset="0"/>
              </a:rPr>
              <a:t> </a:t>
            </a:r>
            <a:r>
              <a:rPr lang="en-US" sz="2800" b="1" err="1">
                <a:solidFill>
                  <a:srgbClr val="FFFFFF"/>
                </a:solidFill>
                <a:cs typeface="Arial" pitchFamily="34" charset="0"/>
              </a:rPr>
              <a:t>thánh</a:t>
            </a:r>
            <a:r>
              <a:rPr lang="en-US" sz="2800" b="1">
                <a:solidFill>
                  <a:srgbClr val="FFFFFF"/>
                </a:solidFill>
                <a:cs typeface="Arial" pitchFamily="34" charset="0"/>
              </a:rPr>
              <a:t> </a:t>
            </a:r>
            <a:r>
              <a:rPr lang="en-US" sz="2800" b="1" err="1">
                <a:solidFill>
                  <a:srgbClr val="FFFFFF"/>
                </a:solidFill>
                <a:cs typeface="Arial" pitchFamily="34" charset="0"/>
              </a:rPr>
              <a:t>phát</a:t>
            </a:r>
            <a:r>
              <a:rPr lang="en-US" sz="2800" b="1">
                <a:solidFill>
                  <a:srgbClr val="FFFFFF"/>
                </a:solidFill>
                <a:cs typeface="Arial" pitchFamily="34" charset="0"/>
              </a:rPr>
              <a:t> </a:t>
            </a:r>
            <a:r>
              <a:rPr lang="en-US" sz="2800" b="1" err="1">
                <a:solidFill>
                  <a:srgbClr val="FFFFFF"/>
                </a:solidFill>
                <a:cs typeface="Arial" pitchFamily="34" charset="0"/>
              </a:rPr>
              <a:t>sinh</a:t>
            </a:r>
            <a:r>
              <a:rPr lang="en-US" sz="2800" b="1">
                <a:solidFill>
                  <a:srgbClr val="FFFFFF"/>
                </a:solidFill>
                <a:cs typeface="Arial" pitchFamily="34" charset="0"/>
              </a:rPr>
              <a:t> nan </a:t>
            </a:r>
            <a:r>
              <a:rPr lang="en-US" sz="2800" b="1" err="1">
                <a:solidFill>
                  <a:srgbClr val="FFFFFF"/>
                </a:solidFill>
                <a:cs typeface="Arial" pitchFamily="34" charset="0"/>
              </a:rPr>
              <a:t>đề</a:t>
            </a:r>
            <a:endParaRPr lang="en-US" sz="2800" b="1">
              <a:solidFill>
                <a:srgbClr val="FFFFFF"/>
              </a:solidFill>
              <a:cs typeface="Arial" pitchFamily="34" charset="0"/>
            </a:endParaRPr>
          </a:p>
        </p:txBody>
      </p:sp>
      <p:sp>
        <p:nvSpPr>
          <p:cNvPr id="41989" name="Text Box 19"/>
          <p:cNvSpPr txBox="1">
            <a:spLocks noChangeArrowheads="1"/>
          </p:cNvSpPr>
          <p:nvPr/>
        </p:nvSpPr>
        <p:spPr bwMode="auto">
          <a:xfrm>
            <a:off x="3665221" y="1912620"/>
            <a:ext cx="8642350" cy="43704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defRPr/>
            </a:pPr>
            <a:r>
              <a:rPr lang="en-US" sz="2800" b="1">
                <a:solidFill>
                  <a:srgbClr val="FFFFFF"/>
                </a:solidFill>
                <a:cs typeface="Arial" pitchFamily="34" charset="0"/>
              </a:rPr>
              <a:t>I. Những tín hữu lãnh đạo của họ</a:t>
            </a:r>
          </a:p>
        </p:txBody>
      </p:sp>
      <p:sp>
        <p:nvSpPr>
          <p:cNvPr id="41990" name="Text Box 20"/>
          <p:cNvSpPr txBox="1">
            <a:spLocks noChangeArrowheads="1"/>
          </p:cNvSpPr>
          <p:nvPr/>
        </p:nvSpPr>
        <p:spPr bwMode="auto">
          <a:xfrm>
            <a:off x="4503421" y="2852419"/>
            <a:ext cx="7543800" cy="11264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buFont typeface="Arial" pitchFamily="34" charset="0"/>
              <a:buNone/>
              <a:defRPr/>
            </a:pPr>
            <a:r>
              <a:rPr lang="en-US" sz="2800" b="1">
                <a:solidFill>
                  <a:srgbClr val="FFFFFF"/>
                </a:solidFill>
                <a:cs typeface="Arial" pitchFamily="34" charset="0"/>
              </a:rPr>
              <a:t>A. Phát triển (1a)</a:t>
            </a:r>
            <a:br>
              <a:rPr lang="en-US" sz="2800" b="1">
                <a:solidFill>
                  <a:srgbClr val="FFFFFF"/>
                </a:solidFill>
                <a:cs typeface="Arial" pitchFamily="34" charset="0"/>
              </a:rPr>
            </a:br>
            <a:r>
              <a:rPr lang="en-US" sz="2800" b="1">
                <a:solidFill>
                  <a:srgbClr val="FFFFFF"/>
                </a:solidFill>
                <a:cs typeface="Arial" pitchFamily="34" charset="0"/>
              </a:rPr>
              <a:t>B.  Thực phẩm (1b)</a:t>
            </a:r>
            <a:br>
              <a:rPr lang="en-US" sz="2800" b="1">
                <a:solidFill>
                  <a:srgbClr val="FFFFFF"/>
                </a:solidFill>
                <a:cs typeface="Arial" pitchFamily="34" charset="0"/>
              </a:rPr>
            </a:br>
            <a:r>
              <a:rPr lang="en-US" sz="2800" b="1">
                <a:solidFill>
                  <a:srgbClr val="FFFFFF"/>
                </a:solidFill>
                <a:cs typeface="Arial" pitchFamily="34" charset="0"/>
              </a:rPr>
              <a:t>C.  Lãnh đạo (2-6)</a:t>
            </a:r>
          </a:p>
        </p:txBody>
      </p:sp>
      <p:sp>
        <p:nvSpPr>
          <p:cNvPr id="41991" name="Text Box 21"/>
          <p:cNvSpPr txBox="1">
            <a:spLocks noChangeArrowheads="1"/>
          </p:cNvSpPr>
          <p:nvPr/>
        </p:nvSpPr>
        <p:spPr bwMode="auto">
          <a:xfrm>
            <a:off x="3970020" y="4427220"/>
            <a:ext cx="8933645" cy="43704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buFont typeface="Arial" pitchFamily="34" charset="0"/>
              <a:buNone/>
              <a:defRPr/>
            </a:pPr>
            <a:r>
              <a:rPr lang="en-US" sz="2800" b="1">
                <a:solidFill>
                  <a:srgbClr val="FFFFFF"/>
                </a:solidFill>
                <a:cs typeface="Arial" pitchFamily="34" charset="0"/>
              </a:rPr>
              <a:t>II. Những tín hữu Lãnh đạo của chúng ta (</a:t>
            </a:r>
            <a:r>
              <a:rPr lang="en-US" sz="2800" b="1">
                <a:solidFill>
                  <a:srgbClr val="FFFF00"/>
                </a:solidFill>
                <a:cs typeface="Arial" pitchFamily="34" charset="0"/>
              </a:rPr>
              <a:t>MI</a:t>
            </a:r>
            <a:r>
              <a:rPr lang="en-US" sz="2800" b="1">
                <a:solidFill>
                  <a:srgbClr val="FFFFFF"/>
                </a:solidFill>
                <a:cs typeface="Arial" pitchFamily="34" charset="0"/>
              </a:rPr>
              <a:t>)</a:t>
            </a:r>
          </a:p>
        </p:txBody>
      </p:sp>
      <p:sp>
        <p:nvSpPr>
          <p:cNvPr id="41992" name="Text Box 30"/>
          <p:cNvSpPr txBox="1">
            <a:spLocks noChangeArrowheads="1"/>
          </p:cNvSpPr>
          <p:nvPr/>
        </p:nvSpPr>
        <p:spPr bwMode="auto">
          <a:xfrm>
            <a:off x="4655821" y="5378133"/>
            <a:ext cx="7543800" cy="11264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buFont typeface="Arial" pitchFamily="34" charset="0"/>
              <a:buNone/>
              <a:defRPr/>
            </a:pPr>
            <a:r>
              <a:rPr lang="en-US" sz="2800" b="1">
                <a:solidFill>
                  <a:srgbClr val="FFFFFF"/>
                </a:solidFill>
                <a:cs typeface="Arial" pitchFamily="34" charset="0"/>
              </a:rPr>
              <a:t>A.  Sự phát triển của chúng ta</a:t>
            </a:r>
            <a:br>
              <a:rPr lang="en-US" sz="2800" b="1">
                <a:solidFill>
                  <a:srgbClr val="FFFFFF"/>
                </a:solidFill>
                <a:cs typeface="Arial" pitchFamily="34" charset="0"/>
              </a:rPr>
            </a:br>
            <a:r>
              <a:rPr lang="en-US" sz="2800" b="1">
                <a:solidFill>
                  <a:srgbClr val="FFFFFF"/>
                </a:solidFill>
                <a:cs typeface="Arial" pitchFamily="34" charset="0"/>
              </a:rPr>
              <a:t>B.  Nan đề chính của chúng ta</a:t>
            </a:r>
            <a:br>
              <a:rPr lang="en-US" sz="2800" b="1">
                <a:solidFill>
                  <a:srgbClr val="FFFFFF"/>
                </a:solidFill>
                <a:cs typeface="Arial" pitchFamily="34" charset="0"/>
              </a:rPr>
            </a:br>
            <a:r>
              <a:rPr lang="en-US" sz="2800" b="1">
                <a:solidFill>
                  <a:srgbClr val="FFFFFF"/>
                </a:solidFill>
                <a:cs typeface="Arial" pitchFamily="34" charset="0"/>
              </a:rPr>
              <a:t>C.  Giải pháp của chúng ta</a:t>
            </a:r>
          </a:p>
        </p:txBody>
      </p:sp>
      <p:sp>
        <p:nvSpPr>
          <p:cNvPr id="41993" name="AutoShape 31"/>
          <p:cNvSpPr>
            <a:spLocks/>
          </p:cNvSpPr>
          <p:nvPr/>
        </p:nvSpPr>
        <p:spPr bwMode="auto">
          <a:xfrm>
            <a:off x="3970021" y="3131819"/>
            <a:ext cx="457200" cy="2514600"/>
          </a:xfrm>
          <a:prstGeom prst="leftBracket">
            <a:avLst>
              <a:gd name="adj" fmla="val 45833"/>
            </a:avLst>
          </a:prstGeom>
          <a:noFill/>
          <a:ln w="57150">
            <a:solidFill>
              <a:srgbClr val="FF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solidFill>
                <a:srgbClr val="000000"/>
              </a:solidFill>
              <a:latin typeface="Arial" charset="0"/>
              <a:ea typeface="ＭＳ Ｐゴシック" charset="0"/>
              <a:cs typeface="Arial" charset="0"/>
            </a:endParaRPr>
          </a:p>
        </p:txBody>
      </p:sp>
      <p:sp>
        <p:nvSpPr>
          <p:cNvPr id="41994" name="AutoShape 32"/>
          <p:cNvSpPr>
            <a:spLocks/>
          </p:cNvSpPr>
          <p:nvPr/>
        </p:nvSpPr>
        <p:spPr bwMode="auto">
          <a:xfrm>
            <a:off x="3817621" y="3512819"/>
            <a:ext cx="457200" cy="2514600"/>
          </a:xfrm>
          <a:prstGeom prst="leftBracket">
            <a:avLst>
              <a:gd name="adj" fmla="val 45833"/>
            </a:avLst>
          </a:prstGeom>
          <a:noFill/>
          <a:ln w="57150">
            <a:solidFill>
              <a:srgbClr val="FF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solidFill>
                <a:srgbClr val="000000"/>
              </a:solidFill>
              <a:latin typeface="Arial" charset="0"/>
              <a:ea typeface="ＭＳ Ｐゴシック" charset="0"/>
              <a:cs typeface="Arial" charset="0"/>
            </a:endParaRPr>
          </a:p>
        </p:txBody>
      </p:sp>
      <p:sp>
        <p:nvSpPr>
          <p:cNvPr id="41995" name="AutoShape 33"/>
          <p:cNvSpPr>
            <a:spLocks/>
          </p:cNvSpPr>
          <p:nvPr/>
        </p:nvSpPr>
        <p:spPr bwMode="auto">
          <a:xfrm>
            <a:off x="3665221" y="3970019"/>
            <a:ext cx="457200" cy="2514600"/>
          </a:xfrm>
          <a:prstGeom prst="leftBracket">
            <a:avLst>
              <a:gd name="adj" fmla="val 45833"/>
            </a:avLst>
          </a:prstGeom>
          <a:noFill/>
          <a:ln w="57150">
            <a:solidFill>
              <a:srgbClr val="FF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solidFill>
                <a:srgbClr val="000000"/>
              </a:solidFill>
              <a:latin typeface="Arial" charset="0"/>
              <a:ea typeface="ＭＳ Ｐゴシック" charset="0"/>
              <a:cs typeface="Arial" charset="0"/>
            </a:endParaRPr>
          </a:p>
        </p:txBody>
      </p:sp>
      <p:sp>
        <p:nvSpPr>
          <p:cNvPr id="12" name="Rectangle 29"/>
          <p:cNvSpPr txBox="1">
            <a:spLocks noChangeArrowheads="1"/>
          </p:cNvSpPr>
          <p:nvPr/>
        </p:nvSpPr>
        <p:spPr bwMode="auto">
          <a:xfrm rot="-709979">
            <a:off x="2726267" y="2724928"/>
            <a:ext cx="7078561" cy="830997"/>
          </a:xfrm>
          <a:prstGeom prst="rect">
            <a:avLst/>
          </a:prstGeom>
          <a:solidFill>
            <a:srgbClr val="660066"/>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4800" b="1">
                <a:solidFill>
                  <a:srgbClr val="FFFFFF"/>
                </a:solidFill>
                <a:cs typeface="Arial" charset="0"/>
              </a:rPr>
              <a:t>Viết câu đầy đủ!</a:t>
            </a:r>
          </a:p>
        </p:txBody>
      </p:sp>
    </p:spTree>
    <p:extLst>
      <p:ext uri="{BB962C8B-B14F-4D97-AF65-F5344CB8AC3E}">
        <p14:creationId xmlns:p14="http://schemas.microsoft.com/office/powerpoint/2010/main" val="8019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style.rotation</p:attrName>
                                        </p:attrNameLst>
                                      </p:cBhvr>
                                      <p:tavLst>
                                        <p:tav tm="0">
                                          <p:val>
                                            <p:fltVal val="720"/>
                                          </p:val>
                                        </p:tav>
                                        <p:tav tm="100000">
                                          <p:val>
                                            <p:fltVal val="0"/>
                                          </p:val>
                                        </p:tav>
                                      </p:tavLst>
                                    </p:anim>
                                    <p:anim calcmode="lin" valueType="num">
                                      <p:cBhvr>
                                        <p:cTn id="9" dur="2000" fill="hold"/>
                                        <p:tgtEl>
                                          <p:spTgt spid="12"/>
                                        </p:tgtEl>
                                        <p:attrNameLst>
                                          <p:attrName>ppt_h</p:attrName>
                                        </p:attrNameLst>
                                      </p:cBhvr>
                                      <p:tavLst>
                                        <p:tav tm="0">
                                          <p:val>
                                            <p:fltVal val="0"/>
                                          </p:val>
                                        </p:tav>
                                        <p:tav tm="100000">
                                          <p:val>
                                            <p:strVal val="#ppt_h"/>
                                          </p:val>
                                        </p:tav>
                                      </p:tavLst>
                                    </p:anim>
                                    <p:anim calcmode="lin" valueType="num">
                                      <p:cBhvr>
                                        <p:cTn id="10"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1" y="0"/>
            <a:ext cx="5022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4"/>
          <p:cNvSpPr txBox="1">
            <a:spLocks noChangeArrowheads="1"/>
          </p:cNvSpPr>
          <p:nvPr/>
        </p:nvSpPr>
        <p:spPr bwMode="auto">
          <a:xfrm>
            <a:off x="5370490" y="2074783"/>
            <a:ext cx="717832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Phân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biệt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các</a:t>
            </a:r>
            <a:r>
              <a:rPr lang="en-US" sz="4000" b="1">
                <a:solidFill>
                  <a:schemeClr val="bg1"/>
                </a:solidFill>
                <a:latin typeface="Times New Roman" panose="02020603050405020304" pitchFamily="18" charset="0"/>
                <a:cs typeface="Times New Roman" panose="02020603050405020304" pitchFamily="18" charset="0"/>
              </a:rPr>
              <a:t> ý</a:t>
            </a:r>
          </a:p>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Nhất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quán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ký</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hiệu</a:t>
            </a:r>
            <a:endParaRPr lang="en-US" sz="4000" b="1">
              <a:solidFill>
                <a:schemeClr val="bg1"/>
              </a:solidFill>
              <a:latin typeface="Times New Roman" panose="02020603050405020304" pitchFamily="18" charset="0"/>
              <a:cs typeface="Times New Roman" panose="02020603050405020304" pitchFamily="18" charset="0"/>
            </a:endParaRPr>
          </a:p>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Các câu chuyển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ý</a:t>
            </a:r>
          </a:p>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Các câu văn hoàn chỉnh</a:t>
            </a:r>
            <a:endParaRPr lang="en-US" sz="4000" b="1" err="1">
              <a:solidFill>
                <a:schemeClr val="bg1"/>
              </a:solidFill>
              <a:latin typeface="Times New Roman" panose="02020603050405020304" pitchFamily="18" charset="0"/>
              <a:cs typeface="Times New Roman" panose="02020603050405020304" pitchFamily="18" charset="0"/>
            </a:endParaRPr>
          </a:p>
          <a:p>
            <a:pPr>
              <a:buFont typeface="Arial" pitchFamily="34" charset="0"/>
              <a:buAutoNum type="alphaUcPeriod"/>
            </a:pP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Đừng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dùng</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câu</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hỏi</a:t>
            </a:r>
            <a:r>
              <a:rPr lang="en-US" sz="4000" b="1">
                <a:solidFill>
                  <a:schemeClr val="bg1"/>
                </a:solidFill>
                <a:latin typeface="Times New Roman" panose="02020603050405020304" pitchFamily="18" charset="0"/>
                <a:cs typeface="Times New Roman" panose="02020603050405020304" pitchFamily="18" charset="0"/>
              </a:rPr>
              <a:t> </a:t>
            </a:r>
          </a:p>
        </p:txBody>
      </p:sp>
      <p:sp>
        <p:nvSpPr>
          <p:cNvPr id="6" name="Rectangle 2"/>
          <p:cNvSpPr txBox="1">
            <a:spLocks noChangeArrowheads="1"/>
          </p:cNvSpPr>
          <p:nvPr/>
        </p:nvSpPr>
        <p:spPr bwMode="auto">
          <a:xfrm>
            <a:off x="-1" y="304800"/>
            <a:ext cx="11783961"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5400" b="1" err="1">
                <a:solidFill>
                  <a:schemeClr val="bg1"/>
                </a:solidFill>
                <a:latin typeface="Times New Roman" panose="02020603050405020304" pitchFamily="18" charset="0"/>
                <a:cs typeface="Times New Roman" panose="02020603050405020304" pitchFamily="18" charset="0"/>
              </a:rPr>
              <a:t>Cách</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lập bố</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cục</a:t>
            </a:r>
            <a:r>
              <a:rPr lang="en-US" sz="5400" b="1">
                <a:solidFill>
                  <a:schemeClr val="bg1"/>
                </a:solidFill>
                <a:latin typeface="Times New Roman" panose="02020603050405020304" pitchFamily="18" charset="0"/>
                <a:cs typeface="Times New Roman" panose="02020603050405020304" pitchFamily="18" charset="0"/>
              </a:rPr>
              <a:t> </a:t>
            </a:r>
            <a:r>
              <a:rPr lang="en-US" sz="5400" b="1" err="1">
                <a:solidFill>
                  <a:schemeClr val="bg1"/>
                </a:solidFill>
                <a:latin typeface="Times New Roman" panose="02020603050405020304" pitchFamily="18" charset="0"/>
                <a:cs typeface="Times New Roman" panose="02020603050405020304" pitchFamily="18" charset="0"/>
              </a:rPr>
              <a:t>đúng</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26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Rectangle 3"/>
          <p:cNvSpPr>
            <a:spLocks noGrp="1" noChangeArrowheads="1"/>
          </p:cNvSpPr>
          <p:nvPr>
            <p:ph type="title" idx="4294967295"/>
          </p:nvPr>
        </p:nvSpPr>
        <p:spPr>
          <a:xfrm>
            <a:off x="-1" y="274638"/>
            <a:ext cx="11783961" cy="1143000"/>
          </a:xfrm>
          <a:solidFill>
            <a:schemeClr val="tx1"/>
          </a:solidFill>
          <a:effectLst>
            <a:outerShdw blurRad="63500" dist="107763" dir="13500000" algn="ctr" rotWithShape="0">
              <a:srgbClr val="000000">
                <a:alpha val="74997"/>
              </a:srgbClr>
            </a:outerShdw>
          </a:effectLst>
        </p:spPr>
        <p:txBody>
          <a:bodyPr>
            <a:normAutofit/>
          </a:bodyPr>
          <a:lstStyle/>
          <a:p>
            <a:pPr algn="ctr" eaLnBrk="1" hangingPunct="1">
              <a:defRPr/>
            </a:pPr>
            <a:r>
              <a:rPr lang="en-US" sz="6000" b="1" err="1">
                <a:solidFill>
                  <a:schemeClr val="bg1"/>
                </a:solidFill>
                <a:latin typeface="Times New Roman" panose="02020603050405020304" pitchFamily="18" charset="0"/>
                <a:cs typeface="Times New Roman" panose="02020603050405020304" pitchFamily="18" charset="0"/>
              </a:rPr>
              <a:t>Đặc</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Điểm</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của</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Bố</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Cục</a:t>
            </a:r>
            <a:r>
              <a:rPr lang="en-US" sz="6000" b="1">
                <a:solidFill>
                  <a:schemeClr val="bg1"/>
                </a:solidFill>
                <a:latin typeface="Times New Roman" panose="02020603050405020304" pitchFamily="18" charset="0"/>
                <a:cs typeface="Times New Roman" panose="02020603050405020304" pitchFamily="18" charset="0"/>
              </a:rPr>
              <a:t> </a:t>
            </a:r>
            <a:r>
              <a:rPr lang="en-US" sz="6000" b="1" err="1">
                <a:solidFill>
                  <a:schemeClr val="bg1"/>
                </a:solidFill>
                <a:latin typeface="Times New Roman" panose="02020603050405020304" pitchFamily="18" charset="0"/>
                <a:cs typeface="Times New Roman" panose="02020603050405020304" pitchFamily="18" charset="0"/>
              </a:rPr>
              <a:t>Tốt</a:t>
            </a:r>
            <a:endParaRPr lang="en-US" sz="6000">
              <a:solidFill>
                <a:schemeClr val="bg1"/>
              </a:solidFill>
              <a:latin typeface="Times New Roman" panose="02020603050405020304" pitchFamily="18" charset="0"/>
              <a:cs typeface="Times New Roman" panose="02020603050405020304" pitchFamily="18" charset="0"/>
            </a:endParaRPr>
          </a:p>
        </p:txBody>
      </p:sp>
      <p:sp>
        <p:nvSpPr>
          <p:cNvPr id="431108" name="Text Box 4"/>
          <p:cNvSpPr txBox="1">
            <a:spLocks noChangeArrowheads="1"/>
          </p:cNvSpPr>
          <p:nvPr/>
        </p:nvSpPr>
        <p:spPr bwMode="auto">
          <a:xfrm>
            <a:off x="6722347" y="2459831"/>
            <a:ext cx="428773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31850" indent="-74295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rabicPeriod"/>
            </a:pPr>
            <a:r>
              <a:rPr lang="en-US" sz="4400" b="1" err="1">
                <a:solidFill>
                  <a:schemeClr val="bg1"/>
                </a:solidFill>
                <a:latin typeface="Times New Roman" panose="02020603050405020304" pitchFamily="18" charset="0"/>
                <a:cs typeface="Times New Roman" panose="02020603050405020304" pitchFamily="18" charset="0"/>
              </a:rPr>
              <a:t>Thống nhất</a:t>
            </a:r>
            <a:endParaRPr lang="en-US" sz="4400" b="1">
              <a:solidFill>
                <a:schemeClr val="bg1"/>
              </a:solidFill>
              <a:latin typeface="Times New Roman" panose="02020603050405020304" pitchFamily="18" charset="0"/>
              <a:cs typeface="Times New Roman" panose="02020603050405020304" pitchFamily="18" charset="0"/>
            </a:endParaRPr>
          </a:p>
          <a:p>
            <a:pPr>
              <a:buFont typeface="Arial" pitchFamily="34" charset="0"/>
              <a:buAutoNum type="arabicPeriod"/>
            </a:pPr>
            <a:r>
              <a:rPr lang="en-US" sz="4400" b="1" err="1">
                <a:solidFill>
                  <a:schemeClr val="bg1"/>
                </a:solidFill>
                <a:latin typeface="Times New Roman" panose="02020603050405020304" pitchFamily="18" charset="0"/>
                <a:cs typeface="Times New Roman" panose="02020603050405020304" pitchFamily="18" charset="0"/>
              </a:rPr>
              <a:t>Quân</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bình</a:t>
            </a:r>
            <a:endParaRPr lang="en-US" sz="4400" b="1">
              <a:solidFill>
                <a:schemeClr val="bg1"/>
              </a:solidFill>
              <a:latin typeface="Times New Roman" panose="02020603050405020304" pitchFamily="18" charset="0"/>
              <a:cs typeface="Times New Roman" panose="02020603050405020304" pitchFamily="18" charset="0"/>
            </a:endParaRPr>
          </a:p>
          <a:p>
            <a:pPr>
              <a:buFont typeface="Arial" pitchFamily="34" charset="0"/>
              <a:buAutoNum type="arabicPeriod"/>
            </a:pPr>
            <a:r>
              <a:rPr lang="en-US" sz="4400" b="1" err="1">
                <a:solidFill>
                  <a:schemeClr val="bg1"/>
                </a:solidFill>
                <a:latin typeface="Times New Roman" panose="02020603050405020304" pitchFamily="18" charset="0"/>
                <a:cs typeface="Times New Roman" panose="02020603050405020304" pitchFamily="18" charset="0"/>
              </a:rPr>
              <a:t>Diễn</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tiến</a:t>
            </a:r>
            <a:endParaRPr lang="en-US" sz="4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54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31108">
                                            <p:txEl>
                                              <p:pRg st="0" end="0"/>
                                            </p:txEl>
                                          </p:spTgt>
                                        </p:tgtEl>
                                        <p:attrNameLst>
                                          <p:attrName>style.visibility</p:attrName>
                                        </p:attrNameLst>
                                      </p:cBhvr>
                                      <p:to>
                                        <p:strVal val="visible"/>
                                      </p:to>
                                    </p:set>
                                    <p:animEffect transition="in" filter="fade">
                                      <p:cBhvr>
                                        <p:cTn id="7" dur="1000"/>
                                        <p:tgtEl>
                                          <p:spTgt spid="431108">
                                            <p:txEl>
                                              <p:pRg st="0" end="0"/>
                                            </p:txEl>
                                          </p:spTgt>
                                        </p:tgtEl>
                                      </p:cBhvr>
                                    </p:animEffect>
                                    <p:anim calcmode="lin" valueType="num">
                                      <p:cBhvr>
                                        <p:cTn id="8" dur="1000" fill="hold"/>
                                        <p:tgtEl>
                                          <p:spTgt spid="43110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311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31108">
                                            <p:txEl>
                                              <p:pRg st="1" end="1"/>
                                            </p:txEl>
                                          </p:spTgt>
                                        </p:tgtEl>
                                        <p:attrNameLst>
                                          <p:attrName>style.visibility</p:attrName>
                                        </p:attrNameLst>
                                      </p:cBhvr>
                                      <p:to>
                                        <p:strVal val="visible"/>
                                      </p:to>
                                    </p:set>
                                    <p:animEffect transition="in" filter="fade">
                                      <p:cBhvr>
                                        <p:cTn id="14" dur="1000"/>
                                        <p:tgtEl>
                                          <p:spTgt spid="431108">
                                            <p:txEl>
                                              <p:pRg st="1" end="1"/>
                                            </p:txEl>
                                          </p:spTgt>
                                        </p:tgtEl>
                                      </p:cBhvr>
                                    </p:animEffect>
                                    <p:anim calcmode="lin" valueType="num">
                                      <p:cBhvr>
                                        <p:cTn id="15" dur="1000" fill="hold"/>
                                        <p:tgtEl>
                                          <p:spTgt spid="43110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3110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31108">
                                            <p:txEl>
                                              <p:pRg st="2" end="2"/>
                                            </p:txEl>
                                          </p:spTgt>
                                        </p:tgtEl>
                                        <p:attrNameLst>
                                          <p:attrName>style.visibility</p:attrName>
                                        </p:attrNameLst>
                                      </p:cBhvr>
                                      <p:to>
                                        <p:strVal val="visible"/>
                                      </p:to>
                                    </p:set>
                                    <p:animEffect transition="in" filter="fade">
                                      <p:cBhvr>
                                        <p:cTn id="21" dur="1000"/>
                                        <p:tgtEl>
                                          <p:spTgt spid="431108">
                                            <p:txEl>
                                              <p:pRg st="2" end="2"/>
                                            </p:txEl>
                                          </p:spTgt>
                                        </p:tgtEl>
                                      </p:cBhvr>
                                    </p:animEffect>
                                    <p:anim calcmode="lin" valueType="num">
                                      <p:cBhvr>
                                        <p:cTn id="22" dur="1000" fill="hold"/>
                                        <p:tgtEl>
                                          <p:spTgt spid="43110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3110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460CC2-6B4A-49A1-AE7A-74AE0E9D9BAF}"/>
              </a:ext>
            </a:extLst>
          </p:cNvPr>
          <p:cNvSpPr>
            <a:spLocks noGrp="1"/>
          </p:cNvSpPr>
          <p:nvPr>
            <p:ph type="body" sz="half" idx="2"/>
          </p:nvPr>
        </p:nvSpPr>
        <p:spPr>
          <a:xfrm>
            <a:off x="926715" y="2746712"/>
            <a:ext cx="3893575" cy="2254406"/>
          </a:xfrm>
        </p:spPr>
        <p:txBody>
          <a:bodyPr vert="horz" lIns="91440" tIns="45720" rIns="91440" bIns="45720" rtlCol="0">
            <a:noAutofit/>
          </a:bodyPr>
          <a:lstStyle/>
          <a:p>
            <a:r>
              <a:rPr lang="en-US" sz="4000" b="1">
                <a:solidFill>
                  <a:schemeClr val="bg1"/>
                </a:solidFill>
                <a:latin typeface="Times New Roman" panose="02020603050405020304" pitchFamily="18" charset="0"/>
                <a:cs typeface="Times New Roman" panose="02020603050405020304" pitchFamily="18" charset="0"/>
              </a:rPr>
              <a:t>I.  </a:t>
            </a:r>
            <a:r>
              <a:rPr lang="en-US" sz="4000" b="1" err="1">
                <a:solidFill>
                  <a:schemeClr val="bg1"/>
                </a:solidFill>
                <a:latin typeface="Times New Roman" panose="02020603050405020304" pitchFamily="18" charset="0"/>
                <a:cs typeface="Times New Roman" panose="02020603050405020304" pitchFamily="18" charset="0"/>
              </a:rPr>
              <a:t>Mác</a:t>
            </a:r>
            <a:r>
              <a:rPr lang="en-US" sz="4000" b="1">
                <a:solidFill>
                  <a:schemeClr val="bg1"/>
                </a:solidFill>
                <a:latin typeface="Times New Roman" panose="02020603050405020304" pitchFamily="18" charset="0"/>
                <a:cs typeface="Times New Roman" panose="02020603050405020304" pitchFamily="18" charset="0"/>
              </a:rPr>
              <a:t> 4:35-36</a:t>
            </a:r>
          </a:p>
          <a:p>
            <a:r>
              <a:rPr lang="en-US" sz="4000" b="1">
                <a:solidFill>
                  <a:schemeClr val="bg1"/>
                </a:solidFill>
                <a:latin typeface="Times New Roman" panose="02020603050405020304" pitchFamily="18" charset="0"/>
                <a:cs typeface="Times New Roman" panose="02020603050405020304" pitchFamily="18" charset="0"/>
              </a:rPr>
              <a:t>II.  </a:t>
            </a:r>
            <a:r>
              <a:rPr lang="en-US" sz="4000" b="1" err="1">
                <a:solidFill>
                  <a:schemeClr val="bg1"/>
                </a:solidFill>
                <a:latin typeface="Times New Roman" panose="02020603050405020304" pitchFamily="18" charset="0"/>
                <a:cs typeface="Times New Roman" panose="02020603050405020304" pitchFamily="18" charset="0"/>
              </a:rPr>
              <a:t>Mác</a:t>
            </a:r>
            <a:r>
              <a:rPr lang="en-US" sz="4000" b="1">
                <a:solidFill>
                  <a:schemeClr val="bg1"/>
                </a:solidFill>
                <a:latin typeface="Times New Roman" panose="02020603050405020304" pitchFamily="18" charset="0"/>
                <a:cs typeface="Times New Roman" panose="02020603050405020304" pitchFamily="18" charset="0"/>
              </a:rPr>
              <a:t> 4:37-38</a:t>
            </a:r>
          </a:p>
          <a:p>
            <a:r>
              <a:rPr lang="en-US" sz="4000" b="1">
                <a:solidFill>
                  <a:schemeClr val="bg1"/>
                </a:solidFill>
                <a:latin typeface="Times New Roman" panose="02020603050405020304" pitchFamily="18" charset="0"/>
                <a:cs typeface="Times New Roman" panose="02020603050405020304" pitchFamily="18" charset="0"/>
              </a:rPr>
              <a:t>III.  </a:t>
            </a:r>
            <a:r>
              <a:rPr lang="en-US" sz="4000" b="1" err="1">
                <a:solidFill>
                  <a:schemeClr val="bg1"/>
                </a:solidFill>
                <a:latin typeface="Times New Roman" panose="02020603050405020304" pitchFamily="18" charset="0"/>
                <a:cs typeface="Times New Roman" panose="02020603050405020304" pitchFamily="18" charset="0"/>
              </a:rPr>
              <a:t>Mác</a:t>
            </a:r>
            <a:r>
              <a:rPr lang="en-US" sz="4000" b="1">
                <a:solidFill>
                  <a:schemeClr val="bg1"/>
                </a:solidFill>
                <a:latin typeface="Times New Roman" panose="02020603050405020304" pitchFamily="18" charset="0"/>
                <a:cs typeface="Times New Roman" panose="02020603050405020304" pitchFamily="18" charset="0"/>
              </a:rPr>
              <a:t> 4:39-41</a:t>
            </a:r>
          </a:p>
          <a:p>
            <a:endParaRPr lang="en-US" sz="4000" b="1">
              <a:solidFill>
                <a:schemeClr val="bg1"/>
              </a:solidFill>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4C92448C-564F-4DA3-A81B-78B820B1E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052" b="-3"/>
          <a:stretch/>
        </p:blipFill>
        <p:spPr>
          <a:xfrm>
            <a:off x="6110642" y="903943"/>
            <a:ext cx="6081357" cy="593994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7" name="TextBox 6">
            <a:extLst>
              <a:ext uri="{FF2B5EF4-FFF2-40B4-BE49-F238E27FC236}">
                <a16:creationId xmlns:a16="http://schemas.microsoft.com/office/drawing/2014/main" id="{844CB236-DF90-4476-AC2A-D08FC2E42B0C}"/>
              </a:ext>
            </a:extLst>
          </p:cNvPr>
          <p:cNvSpPr txBox="1"/>
          <p:nvPr/>
        </p:nvSpPr>
        <p:spPr>
          <a:xfrm>
            <a:off x="1" y="14112"/>
            <a:ext cx="12192000" cy="923330"/>
          </a:xfrm>
          <a:prstGeom prst="rect">
            <a:avLst/>
          </a:prstGeom>
          <a:solidFill>
            <a:schemeClr val="accent2">
              <a:lumMod val="60000"/>
              <a:lumOff val="40000"/>
            </a:schemeClr>
          </a:solidFill>
        </p:spPr>
        <p:txBody>
          <a:bodyPr wrap="square" rtlCol="0">
            <a:spAutoFit/>
          </a:bodyPr>
          <a:lstStyle/>
          <a:p>
            <a:pPr algn="ctr">
              <a:spcAft>
                <a:spcPts val="600"/>
              </a:spcAft>
            </a:pPr>
            <a:r>
              <a:rPr lang="en-US" sz="5400" b="1" err="1">
                <a:latin typeface="Times New Roman" panose="02020603050405020304" pitchFamily="18" charset="0"/>
                <a:cs typeface="Times New Roman" panose="02020603050405020304" pitchFamily="18" charset="0"/>
              </a:rPr>
              <a:t>Mác</a:t>
            </a:r>
            <a:r>
              <a:rPr lang="en-US" sz="5400" b="1">
                <a:latin typeface="Times New Roman" panose="02020603050405020304" pitchFamily="18" charset="0"/>
                <a:cs typeface="Times New Roman" panose="02020603050405020304" pitchFamily="18" charset="0"/>
              </a:rPr>
              <a:t> 4:35-41</a:t>
            </a:r>
          </a:p>
        </p:txBody>
      </p:sp>
    </p:spTree>
    <p:extLst>
      <p:ext uri="{BB962C8B-B14F-4D97-AF65-F5344CB8AC3E}">
        <p14:creationId xmlns:p14="http://schemas.microsoft.com/office/powerpoint/2010/main" val="134353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4">
                                            <p:txEl>
                                              <p:pRg st="1" end="1"/>
                                            </p:txEl>
                                          </p:spTgt>
                                        </p:tgtEl>
                                      </p:cBhvr>
                                    </p:animEffect>
                                  </p:childTnLst>
                                </p:cTn>
                              </p:par>
                            </p:childTnLst>
                          </p:cTn>
                        </p:par>
                        <p:par>
                          <p:cTn id="10" fill="hold">
                            <p:stCondLst>
                              <p:cond delay="3000"/>
                            </p:stCondLst>
                            <p:childTnLst>
                              <p:par>
                                <p:cTn id="11" presetID="53" presetClass="entr" presetSubtype="16" fill="hold" nodeType="afterEffect">
                                  <p:stCondLst>
                                    <p:cond delay="200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5"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C92448C-564F-4DA3-A81B-78B820B1E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052" b="-3"/>
          <a:stretch/>
        </p:blipFill>
        <p:spPr>
          <a:xfrm>
            <a:off x="7890945" y="1837153"/>
            <a:ext cx="4301055" cy="4201040"/>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4" name="Text Placeholder 3">
            <a:extLst>
              <a:ext uri="{FF2B5EF4-FFF2-40B4-BE49-F238E27FC236}">
                <a16:creationId xmlns:a16="http://schemas.microsoft.com/office/drawing/2014/main" id="{89460CC2-6B4A-49A1-AE7A-74AE0E9D9BAF}"/>
              </a:ext>
            </a:extLst>
          </p:cNvPr>
          <p:cNvSpPr>
            <a:spLocks noGrp="1"/>
          </p:cNvSpPr>
          <p:nvPr>
            <p:ph type="body" sz="half" idx="2"/>
          </p:nvPr>
        </p:nvSpPr>
        <p:spPr>
          <a:xfrm>
            <a:off x="230819" y="1503947"/>
            <a:ext cx="7660125" cy="4887976"/>
          </a:xfrm>
        </p:spPr>
        <p:txBody>
          <a:bodyPr vert="horz" lIns="91440" tIns="45720" rIns="91440" bIns="45720" rtlCol="0">
            <a:noAutofit/>
          </a:bodyPr>
          <a:lstStyle/>
          <a:p>
            <a:r>
              <a:rPr lang="en-US" sz="3200" b="1">
                <a:solidFill>
                  <a:schemeClr val="bg1"/>
                </a:solidFill>
                <a:latin typeface="Times New Roman" panose="02020603050405020304" pitchFamily="18" charset="0"/>
                <a:cs typeface="Times New Roman" panose="02020603050405020304" pitchFamily="18" charset="0"/>
              </a:rPr>
              <a:t>I.  </a:t>
            </a:r>
            <a:r>
              <a:rPr lang="vi-VN" sz="3200" b="1">
                <a:solidFill>
                  <a:schemeClr val="bg1"/>
                </a:solidFill>
                <a:latin typeface="Times New Roman" panose="02020603050405020304" pitchFamily="18" charset="0"/>
                <a:cs typeface="Times New Roman" panose="02020603050405020304" pitchFamily="18" charset="0"/>
              </a:rPr>
              <a:t>Chúa Giê</a:t>
            </a:r>
            <a:r>
              <a:rPr lang="en-US" sz="3200" b="1">
                <a:solidFill>
                  <a:schemeClr val="bg1"/>
                </a:solidFill>
                <a:latin typeface="Times New Roman" panose="02020603050405020304" pitchFamily="18" charset="0"/>
                <a:cs typeface="Times New Roman" panose="02020603050405020304" pitchFamily="18" charset="0"/>
              </a:rPr>
              <a:t>-x</a:t>
            </a:r>
            <a:r>
              <a:rPr lang="vi-VN" sz="3200" b="1">
                <a:solidFill>
                  <a:schemeClr val="bg1"/>
                </a:solidFill>
                <a:latin typeface="Times New Roman" panose="02020603050405020304" pitchFamily="18" charset="0"/>
                <a:cs typeface="Times New Roman" panose="02020603050405020304" pitchFamily="18" charset="0"/>
              </a:rPr>
              <a:t>u lệnh </a:t>
            </a:r>
            <a:r>
              <a:rPr lang="en-US" sz="3200" b="1" err="1">
                <a:solidFill>
                  <a:schemeClr val="bg1"/>
                </a:solidFill>
                <a:latin typeface="Times New Roman" panose="02020603050405020304" pitchFamily="18" charset="0"/>
                <a:cs typeface="Times New Roman" panose="02020603050405020304" pitchFamily="18" charset="0"/>
              </a:rPr>
              <a:t>cho</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các</a:t>
            </a:r>
            <a:r>
              <a:rPr lang="en-US" sz="3200" b="1">
                <a:solidFill>
                  <a:schemeClr val="bg1"/>
                </a:solidFill>
                <a:latin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cs typeface="Times New Roman" panose="02020603050405020304" pitchFamily="18" charset="0"/>
              </a:rPr>
              <a:t>môn đồ </a:t>
            </a:r>
            <a:r>
              <a:rPr lang="en-US" sz="3200" b="1">
                <a:solidFill>
                  <a:schemeClr val="bg1"/>
                </a:solidFill>
                <a:latin typeface="Times New Roman" panose="02020603050405020304" pitchFamily="18" charset="0"/>
                <a:cs typeface="Times New Roman" panose="02020603050405020304" pitchFamily="18" charset="0"/>
              </a:rPr>
              <a:t>qua </a:t>
            </a:r>
            <a:r>
              <a:rPr lang="en-US" sz="3200" b="1" err="1">
                <a:solidFill>
                  <a:schemeClr val="bg1"/>
                </a:solidFill>
                <a:latin typeface="Times New Roman" panose="02020603050405020304" pitchFamily="18" charset="0"/>
                <a:cs typeface="Times New Roman" panose="02020603050405020304" pitchFamily="18" charset="0"/>
              </a:rPr>
              <a:t>bờ</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bên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kia</a:t>
            </a:r>
            <a:r>
              <a:rPr lang="vi-VN" sz="3200" b="1">
                <a:solidFill>
                  <a:schemeClr val="bg1"/>
                </a:solidFill>
                <a:latin typeface="Times New Roman" panose="02020603050405020304" pitchFamily="18" charset="0"/>
                <a:cs typeface="Times New Roman" panose="02020603050405020304" pitchFamily="18" charset="0"/>
              </a:rPr>
              <a:t>, họ vâng lời</a:t>
            </a:r>
            <a:r>
              <a:rPr lang="en-US" sz="3200" b="1">
                <a:solidFill>
                  <a:schemeClr val="bg1"/>
                </a:solidFill>
                <a:latin typeface="Times New Roman" panose="02020603050405020304" pitchFamily="18" charset="0"/>
                <a:cs typeface="Times New Roman" panose="02020603050405020304" pitchFamily="18" charset="0"/>
              </a:rPr>
              <a:t> và </a:t>
            </a:r>
            <a:r>
              <a:rPr lang="vi-VN" sz="3200" b="1" err="1">
                <a:solidFill>
                  <a:schemeClr val="bg1"/>
                </a:solidFill>
                <a:latin typeface="Times New Roman" panose="02020603050405020304" pitchFamily="18" charset="0"/>
                <a:cs typeface="Times New Roman" panose="02020603050405020304" pitchFamily="18" charset="0"/>
              </a:rPr>
              <a:t>thời</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tiết</a:t>
            </a:r>
            <a:r>
              <a:rPr lang="vi-VN" sz="3200" b="1">
                <a:solidFill>
                  <a:schemeClr val="bg1"/>
                </a:solidFill>
                <a:latin typeface="Times New Roman" panose="02020603050405020304" pitchFamily="18" charset="0"/>
                <a:cs typeface="Times New Roman" panose="02020603050405020304" pitchFamily="18" charset="0"/>
              </a:rPr>
              <a:t> </a:t>
            </a:r>
            <a:r>
              <a:rPr lang="vi-VN" sz="3200" b="1" err="1">
                <a:solidFill>
                  <a:schemeClr val="bg1"/>
                </a:solidFill>
                <a:latin typeface="Times New Roman" panose="02020603050405020304" pitchFamily="18" charset="0"/>
                <a:cs typeface="Times New Roman" panose="02020603050405020304" pitchFamily="18" charset="0"/>
              </a:rPr>
              <a:t>tốt</a:t>
            </a:r>
            <a:r>
              <a:rPr lang="en-US" sz="3200" b="1">
                <a:solidFill>
                  <a:schemeClr val="bg1"/>
                </a:solidFill>
                <a:latin typeface="Times New Roman" panose="02020603050405020304" pitchFamily="18" charset="0"/>
                <a:cs typeface="Times New Roman" panose="02020603050405020304" pitchFamily="18" charset="0"/>
              </a:rPr>
              <a:t>  (v. 35-36)</a:t>
            </a:r>
          </a:p>
          <a:p>
            <a:endParaRPr lang="en-US" sz="1400" b="1">
              <a:solidFill>
                <a:schemeClr val="bg1"/>
              </a:solidFill>
              <a:latin typeface="Times New Roman" panose="02020603050405020304" pitchFamily="18" charset="0"/>
              <a:cs typeface="Times New Roman" panose="02020603050405020304" pitchFamily="18" charset="0"/>
            </a:endParaRPr>
          </a:p>
          <a:p>
            <a:r>
              <a:rPr lang="en-US" sz="3200" b="1">
                <a:solidFill>
                  <a:schemeClr val="bg1"/>
                </a:solidFill>
                <a:latin typeface="Times New Roman" panose="02020603050405020304" pitchFamily="18" charset="0"/>
                <a:cs typeface="Times New Roman" panose="02020603050405020304" pitchFamily="18" charset="0"/>
              </a:rPr>
              <a:t>II. </a:t>
            </a:r>
            <a:r>
              <a:rPr lang="en-US" sz="3200" b="1" err="1">
                <a:solidFill>
                  <a:schemeClr val="bg1"/>
                </a:solidFill>
                <a:latin typeface="Times New Roman" panose="02020603050405020304" pitchFamily="18" charset="0"/>
                <a:cs typeface="Times New Roman" panose="02020603050405020304" pitchFamily="18" charset="0"/>
              </a:rPr>
              <a:t>Việc</a:t>
            </a:r>
            <a:r>
              <a:rPr lang="en-US" sz="3200" b="1">
                <a:solidFill>
                  <a:schemeClr val="bg1"/>
                </a:solidFill>
                <a:latin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cs typeface="Times New Roman" panose="02020603050405020304" pitchFamily="18" charset="0"/>
              </a:rPr>
              <a:t>gặp bão khiến </a:t>
            </a:r>
            <a:r>
              <a:rPr lang="en-US" sz="3200" b="1" err="1">
                <a:solidFill>
                  <a:schemeClr val="bg1"/>
                </a:solidFill>
                <a:latin typeface="Times New Roman" panose="02020603050405020304" pitchFamily="18" charset="0"/>
                <a:cs typeface="Times New Roman" panose="02020603050405020304" pitchFamily="18" charset="0"/>
              </a:rPr>
              <a:t>các</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môn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đồ</a:t>
            </a:r>
            <a:r>
              <a:rPr lang="vi-VN" sz="3200" b="1">
                <a:solidFill>
                  <a:schemeClr val="bg1"/>
                </a:solidFill>
                <a:latin typeface="Times New Roman" panose="02020603050405020304" pitchFamily="18" charset="0"/>
                <a:cs typeface="Times New Roman" panose="02020603050405020304" pitchFamily="18" charset="0"/>
              </a:rPr>
              <a:t> rất sợ </a:t>
            </a:r>
            <a:br>
              <a:rPr lang="vi-VN" sz="3200" b="1">
                <a:solidFill>
                  <a:schemeClr val="bg1"/>
                </a:solidFill>
                <a:latin typeface="Times New Roman" panose="02020603050405020304" pitchFamily="18" charset="0"/>
                <a:cs typeface="Times New Roman" panose="02020603050405020304" pitchFamily="18" charset="0"/>
              </a:rPr>
            </a:br>
            <a:r>
              <a:rPr lang="vi-VN" sz="3200" b="1">
                <a:solidFill>
                  <a:schemeClr val="bg1"/>
                </a:solidFill>
                <a:latin typeface="Times New Roman" panose="02020603050405020304" pitchFamily="18" charset="0"/>
                <a:cs typeface="Times New Roman" panose="02020603050405020304" pitchFamily="18" charset="0"/>
              </a:rPr>
              <a:t>và họ </a:t>
            </a:r>
            <a:r>
              <a:rPr lang="en-US" sz="3200" b="1">
                <a:solidFill>
                  <a:schemeClr val="bg1"/>
                </a:solidFill>
                <a:latin typeface="Times New Roman" panose="02020603050405020304" pitchFamily="18" charset="0"/>
                <a:cs typeface="Times New Roman" panose="02020603050405020304" pitchFamily="18" charset="0"/>
              </a:rPr>
              <a:t>đánh thức </a:t>
            </a:r>
            <a:r>
              <a:rPr lang="vi-VN" sz="3200" b="1">
                <a:solidFill>
                  <a:schemeClr val="bg1"/>
                </a:solidFill>
                <a:latin typeface="Times New Roman" panose="02020603050405020304" pitchFamily="18" charset="0"/>
                <a:cs typeface="Times New Roman" panose="02020603050405020304" pitchFamily="18" charset="0"/>
              </a:rPr>
              <a:t>Chúa Giê</a:t>
            </a:r>
            <a:r>
              <a:rPr lang="en-US" sz="3200" b="1">
                <a:solidFill>
                  <a:schemeClr val="bg1"/>
                </a:solidFill>
                <a:latin typeface="Times New Roman" panose="02020603050405020304" pitchFamily="18" charset="0"/>
                <a:cs typeface="Times New Roman" panose="02020603050405020304" pitchFamily="18" charset="0"/>
              </a:rPr>
              <a:t>-</a:t>
            </a:r>
            <a:r>
              <a:rPr lang="en-US" sz="3200" b="1" err="1">
                <a:solidFill>
                  <a:schemeClr val="bg1"/>
                </a:solidFill>
                <a:latin typeface="Times New Roman" panose="02020603050405020304" pitchFamily="18" charset="0"/>
                <a:cs typeface="Times New Roman" panose="02020603050405020304" pitchFamily="18" charset="0"/>
              </a:rPr>
              <a:t>xu</a:t>
            </a:r>
            <a:r>
              <a:rPr lang="en-US" sz="3200" b="1">
                <a:solidFill>
                  <a:schemeClr val="bg1"/>
                </a:solidFill>
                <a:latin typeface="Times New Roman" panose="02020603050405020304" pitchFamily="18" charset="0"/>
                <a:cs typeface="Times New Roman" panose="02020603050405020304" pitchFamily="18" charset="0"/>
              </a:rPr>
              <a:t> (v. 37-38)</a:t>
            </a:r>
            <a:br>
              <a:rPr lang="en-US" sz="2800" b="1">
                <a:solidFill>
                  <a:schemeClr val="bg1"/>
                </a:solidFill>
                <a:latin typeface="Times New Roman" panose="02020603050405020304" pitchFamily="18" charset="0"/>
                <a:cs typeface="Times New Roman" panose="02020603050405020304" pitchFamily="18" charset="0"/>
              </a:rPr>
            </a:br>
            <a:endParaRPr lang="en-US" sz="2800" b="1">
              <a:solidFill>
                <a:schemeClr val="bg1"/>
              </a:solidFill>
              <a:latin typeface="Times New Roman" panose="02020603050405020304" pitchFamily="18" charset="0"/>
              <a:cs typeface="Times New Roman" panose="02020603050405020304" pitchFamily="18" charset="0"/>
            </a:endParaRPr>
          </a:p>
          <a:p>
            <a:r>
              <a:rPr lang="en-US" sz="3200" b="1">
                <a:solidFill>
                  <a:schemeClr val="bg1"/>
                </a:solidFill>
                <a:latin typeface="Times New Roman" panose="02020603050405020304" pitchFamily="18" charset="0"/>
                <a:cs typeface="Times New Roman" panose="02020603050405020304" pitchFamily="18" charset="0"/>
              </a:rPr>
              <a:t>III.  </a:t>
            </a:r>
            <a:r>
              <a:rPr lang="vi-VN" sz="3200" b="1">
                <a:solidFill>
                  <a:schemeClr val="bg1"/>
                </a:solidFill>
                <a:latin typeface="Times New Roman" panose="02020603050405020304" pitchFamily="18" charset="0"/>
                <a:cs typeface="Times New Roman" panose="02020603050405020304" pitchFamily="18" charset="0"/>
              </a:rPr>
              <a:t>Chúa Giê</a:t>
            </a:r>
            <a:r>
              <a:rPr lang="en-US" sz="3200" b="1">
                <a:solidFill>
                  <a:schemeClr val="bg1"/>
                </a:solidFill>
                <a:latin typeface="Times New Roman" panose="02020603050405020304" pitchFamily="18" charset="0"/>
                <a:cs typeface="Times New Roman" panose="02020603050405020304" pitchFamily="18" charset="0"/>
              </a:rPr>
              <a:t>-x</a:t>
            </a:r>
            <a:r>
              <a:rPr lang="vi-VN" sz="3200" b="1">
                <a:solidFill>
                  <a:schemeClr val="bg1"/>
                </a:solidFill>
                <a:latin typeface="Times New Roman" panose="02020603050405020304" pitchFamily="18" charset="0"/>
                <a:cs typeface="Times New Roman" panose="02020603050405020304" pitchFamily="18" charset="0"/>
              </a:rPr>
              <a:t>u </a:t>
            </a:r>
            <a:r>
              <a:rPr lang="en-US" sz="3200" b="1" err="1">
                <a:solidFill>
                  <a:schemeClr val="bg1"/>
                </a:solidFill>
                <a:latin typeface="Times New Roman" panose="02020603050405020304" pitchFamily="18" charset="0"/>
                <a:cs typeface="Times New Roman" panose="02020603050405020304" pitchFamily="18" charset="0"/>
              </a:rPr>
              <a:t>quở cơn </a:t>
            </a:r>
            <a:r>
              <a:rPr lang="vi-VN" sz="3200" b="1" err="1">
                <a:solidFill>
                  <a:schemeClr val="bg1"/>
                </a:solidFill>
                <a:latin typeface="Times New Roman" panose="02020603050405020304" pitchFamily="18" charset="0"/>
                <a:cs typeface="Times New Roman" panose="02020603050405020304" pitchFamily="18" charset="0"/>
              </a:rPr>
              <a:t>bão</a:t>
            </a:r>
            <a:r>
              <a:rPr lang="vi-VN"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và khích lệ </a:t>
            </a:r>
            <a:br>
              <a:rPr lang="en-US" sz="3200" b="1" err="1">
                <a:solidFill>
                  <a:schemeClr val="bg1"/>
                </a:solidFill>
                <a:latin typeface="Times New Roman" panose="02020603050405020304" pitchFamily="18" charset="0"/>
                <a:cs typeface="Times New Roman" panose="02020603050405020304" pitchFamily="18" charset="0"/>
              </a:rPr>
            </a:br>
            <a:r>
              <a:rPr lang="en-US" sz="3200" b="1" err="1">
                <a:solidFill>
                  <a:schemeClr val="bg1"/>
                </a:solidFill>
                <a:latin typeface="Times New Roman" panose="02020603050405020304" pitchFamily="18" charset="0"/>
                <a:cs typeface="Times New Roman" panose="02020603050405020304" pitchFamily="18" charset="0"/>
              </a:rPr>
              <a:t>môn đồ</a:t>
            </a:r>
            <a:r>
              <a:rPr lang="vi-VN" sz="3200" b="1">
                <a:solidFill>
                  <a:schemeClr val="bg1"/>
                </a:solidFill>
                <a:latin typeface="Times New Roman" panose="02020603050405020304" pitchFamily="18" charset="0"/>
                <a:cs typeface="Times New Roman" panose="02020603050405020304" pitchFamily="18" charset="0"/>
              </a:rPr>
              <a:t> tin cậy quyền năng của </a:t>
            </a:r>
            <a:r>
              <a:rPr lang="en-US" sz="3200" b="1">
                <a:solidFill>
                  <a:schemeClr val="bg1"/>
                </a:solidFill>
                <a:latin typeface="Times New Roman" panose="02020603050405020304" pitchFamily="18" charset="0"/>
                <a:cs typeface="Times New Roman" panose="02020603050405020304" pitchFamily="18" charset="0"/>
              </a:rPr>
              <a:t> </a:t>
            </a:r>
            <a:r>
              <a:rPr lang="vi-VN" sz="3200" b="1">
                <a:solidFill>
                  <a:schemeClr val="bg1"/>
                </a:solidFill>
                <a:latin typeface="Times New Roman" panose="02020603050405020304" pitchFamily="18" charset="0"/>
                <a:cs typeface="Times New Roman" panose="02020603050405020304" pitchFamily="18" charset="0"/>
              </a:rPr>
              <a:t>Đức Chúa Trời</a:t>
            </a:r>
            <a:r>
              <a:rPr lang="en-US" sz="3200" b="1">
                <a:solidFill>
                  <a:schemeClr val="bg1"/>
                </a:solidFill>
                <a:latin typeface="Times New Roman" panose="02020603050405020304" pitchFamily="18" charset="0"/>
                <a:cs typeface="Times New Roman" panose="02020603050405020304" pitchFamily="18" charset="0"/>
              </a:rPr>
              <a:t> (v. 39-41)</a:t>
            </a:r>
            <a:br>
              <a:rPr lang="en-US" sz="2800" b="1">
                <a:solidFill>
                  <a:schemeClr val="bg1"/>
                </a:solidFill>
                <a:latin typeface="Times New Roman" panose="02020603050405020304" pitchFamily="18" charset="0"/>
                <a:cs typeface="Times New Roman" panose="02020603050405020304" pitchFamily="18" charset="0"/>
              </a:rPr>
            </a:b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44CB236-DF90-4476-AC2A-D08FC2E42B0C}"/>
              </a:ext>
            </a:extLst>
          </p:cNvPr>
          <p:cNvSpPr txBox="1"/>
          <p:nvPr/>
        </p:nvSpPr>
        <p:spPr>
          <a:xfrm>
            <a:off x="1" y="14112"/>
            <a:ext cx="12192000" cy="923330"/>
          </a:xfrm>
          <a:prstGeom prst="rect">
            <a:avLst/>
          </a:prstGeom>
          <a:solidFill>
            <a:schemeClr val="accent2">
              <a:lumMod val="60000"/>
              <a:lumOff val="40000"/>
            </a:schemeClr>
          </a:solidFill>
        </p:spPr>
        <p:txBody>
          <a:bodyPr wrap="square" rtlCol="0">
            <a:spAutoFit/>
          </a:bodyPr>
          <a:lstStyle/>
          <a:p>
            <a:pPr algn="ctr">
              <a:spcAft>
                <a:spcPts val="600"/>
              </a:spcAft>
            </a:pPr>
            <a:r>
              <a:rPr lang="en-US" sz="5400" b="1" err="1">
                <a:latin typeface="Times New Roman" panose="02020603050405020304" pitchFamily="18" charset="0"/>
                <a:cs typeface="Times New Roman" panose="02020603050405020304" pitchFamily="18" charset="0"/>
              </a:rPr>
              <a:t>Mác</a:t>
            </a:r>
            <a:r>
              <a:rPr lang="en-US" sz="5400" b="1">
                <a:latin typeface="Times New Roman" panose="02020603050405020304" pitchFamily="18" charset="0"/>
                <a:cs typeface="Times New Roman" panose="02020603050405020304" pitchFamily="18" charset="0"/>
              </a:rPr>
              <a:t> 4:35-41</a:t>
            </a:r>
          </a:p>
        </p:txBody>
      </p:sp>
    </p:spTree>
    <p:extLst>
      <p:ext uri="{BB962C8B-B14F-4D97-AF65-F5344CB8AC3E}">
        <p14:creationId xmlns:p14="http://schemas.microsoft.com/office/powerpoint/2010/main" val="204096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4">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3445" y="998418"/>
            <a:ext cx="10780432" cy="3065315"/>
          </a:xfrm>
        </p:spPr>
        <p:txBody>
          <a:bodyPr>
            <a:noAutofit/>
          </a:bodyPr>
          <a:lstStyle/>
          <a:p>
            <a:pPr algn="l"/>
            <a:r>
              <a:rPr lang="en-US" sz="2800" b="1">
                <a:solidFill>
                  <a:schemeClr val="bg1"/>
                </a:solidFill>
                <a:latin typeface="Times New Roman" panose="02020603050405020304" pitchFamily="18" charset="0"/>
                <a:cs typeface="Times New Roman" panose="02020603050405020304" pitchFamily="18" charset="0"/>
              </a:rPr>
              <a:t>I.  </a:t>
            </a:r>
            <a:r>
              <a:rPr lang="vi-VN" sz="2800" b="1">
                <a:solidFill>
                  <a:schemeClr val="bg1"/>
                </a:solidFill>
                <a:latin typeface="Times New Roman" panose="02020603050405020304" pitchFamily="18" charset="0"/>
                <a:cs typeface="Times New Roman" panose="02020603050405020304" pitchFamily="18" charset="0"/>
              </a:rPr>
              <a:t>Chúa Giê</a:t>
            </a:r>
            <a:r>
              <a:rPr lang="en-US" sz="2800" b="1">
                <a:solidFill>
                  <a:schemeClr val="bg1"/>
                </a:solidFill>
                <a:latin typeface="Times New Roman" panose="02020603050405020304" pitchFamily="18" charset="0"/>
                <a:cs typeface="Times New Roman" panose="02020603050405020304" pitchFamily="18" charset="0"/>
              </a:rPr>
              <a:t>-x</a:t>
            </a:r>
            <a:r>
              <a:rPr lang="vi-VN" sz="2800" b="1">
                <a:solidFill>
                  <a:schemeClr val="bg1"/>
                </a:solidFill>
                <a:latin typeface="Times New Roman" panose="02020603050405020304" pitchFamily="18" charset="0"/>
                <a:cs typeface="Times New Roman" panose="02020603050405020304" pitchFamily="18" charset="0"/>
              </a:rPr>
              <a:t>u lệnh </a:t>
            </a:r>
            <a:r>
              <a:rPr lang="en-US" sz="2800" b="1" err="1">
                <a:solidFill>
                  <a:schemeClr val="bg1"/>
                </a:solidFill>
                <a:latin typeface="Times New Roman" panose="02020603050405020304" pitchFamily="18" charset="0"/>
                <a:cs typeface="Times New Roman" panose="02020603050405020304" pitchFamily="18" charset="0"/>
              </a:rPr>
              <a:t>cho</a:t>
            </a:r>
            <a:r>
              <a:rPr lang="en-US" sz="2800" b="1">
                <a:solidFill>
                  <a:schemeClr val="bg1"/>
                </a:solidFill>
                <a:latin typeface="Times New Roman" panose="02020603050405020304" pitchFamily="18"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môn đồ </a:t>
            </a:r>
            <a:r>
              <a:rPr lang="en-US" sz="2800" b="1">
                <a:solidFill>
                  <a:schemeClr val="bg1"/>
                </a:solidFill>
                <a:latin typeface="Times New Roman" panose="02020603050405020304" pitchFamily="18" charset="0"/>
                <a:cs typeface="Times New Roman" panose="02020603050405020304" pitchFamily="18" charset="0"/>
              </a:rPr>
              <a:t>qua </a:t>
            </a:r>
            <a:r>
              <a:rPr lang="en-US" sz="2800" b="1" err="1">
                <a:solidFill>
                  <a:schemeClr val="bg1"/>
                </a:solidFill>
                <a:latin typeface="Times New Roman" panose="02020603050405020304" pitchFamily="18" charset="0"/>
                <a:cs typeface="Times New Roman" panose="02020603050405020304" pitchFamily="18" charset="0"/>
              </a:rPr>
              <a:t>bờ</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bên</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kia</a:t>
            </a:r>
            <a:r>
              <a:rPr lang="vi-VN" sz="2800" b="1">
                <a:solidFill>
                  <a:schemeClr val="bg1"/>
                </a:solidFill>
                <a:latin typeface="Times New Roman" panose="02020603050405020304" pitchFamily="18" charset="0"/>
                <a:cs typeface="Times New Roman" panose="02020603050405020304" pitchFamily="18" charset="0"/>
              </a:rPr>
              <a:t>, họ vâng lời</a:t>
            </a:r>
            <a:r>
              <a:rPr lang="en-US" sz="2800" b="1">
                <a:solidFill>
                  <a:schemeClr val="bg1"/>
                </a:solidFill>
                <a:latin typeface="Times New Roman" panose="02020603050405020304" pitchFamily="18" charset="0"/>
                <a:cs typeface="Times New Roman" panose="02020603050405020304" pitchFamily="18" charset="0"/>
              </a:rPr>
              <a:t> và </a:t>
            </a:r>
            <a:r>
              <a:rPr lang="vi-VN" sz="2800" b="1" err="1">
                <a:solidFill>
                  <a:schemeClr val="bg1"/>
                </a:solidFill>
                <a:latin typeface="Times New Roman" panose="02020603050405020304" pitchFamily="18" charset="0"/>
                <a:cs typeface="Times New Roman" panose="02020603050405020304" pitchFamily="18" charset="0"/>
              </a:rPr>
              <a:t>thời</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tiết</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tốt</a:t>
            </a:r>
            <a:r>
              <a:rPr lang="en-US" sz="2800" b="1">
                <a:solidFill>
                  <a:schemeClr val="bg1"/>
                </a:solidFill>
                <a:latin typeface="Times New Roman" panose="02020603050405020304" pitchFamily="18" charset="0"/>
                <a:cs typeface="Times New Roman" panose="02020603050405020304" pitchFamily="18" charset="0"/>
              </a:rPr>
              <a:t>  (v. 35-36)</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	A. </a:t>
            </a:r>
            <a:r>
              <a:rPr lang="vi-VN" sz="2800" b="1">
                <a:solidFill>
                  <a:schemeClr val="bg1"/>
                </a:solidFill>
                <a:latin typeface="Times New Roman" panose="02020603050405020304" pitchFamily="18" charset="0"/>
                <a:cs typeface="Times New Roman" panose="02020603050405020304" pitchFamily="18" charset="0"/>
              </a:rPr>
              <a:t>Chúa Giê</a:t>
            </a:r>
            <a:r>
              <a:rPr lang="en-US" sz="2800" b="1">
                <a:solidFill>
                  <a:schemeClr val="bg1"/>
                </a:solidFill>
                <a:latin typeface="Times New Roman" panose="02020603050405020304" pitchFamily="18" charset="0"/>
                <a:cs typeface="Times New Roman" panose="02020603050405020304" pitchFamily="18" charset="0"/>
              </a:rPr>
              <a:t>-x</a:t>
            </a:r>
            <a:r>
              <a:rPr lang="vi-VN" sz="2800" b="1">
                <a:solidFill>
                  <a:schemeClr val="bg1"/>
                </a:solidFill>
                <a:latin typeface="Times New Roman" panose="02020603050405020304" pitchFamily="18" charset="0"/>
                <a:cs typeface="Times New Roman" panose="02020603050405020304" pitchFamily="18" charset="0"/>
              </a:rPr>
              <a:t>u lệnh </a:t>
            </a:r>
            <a:r>
              <a:rPr lang="en-US" sz="2800" b="1" err="1">
                <a:solidFill>
                  <a:schemeClr val="bg1"/>
                </a:solidFill>
                <a:latin typeface="Times New Roman" panose="02020603050405020304" pitchFamily="18" charset="0"/>
                <a:cs typeface="Times New Roman" panose="02020603050405020304" pitchFamily="18" charset="0"/>
              </a:rPr>
              <a:t>cho</a:t>
            </a:r>
            <a:r>
              <a:rPr lang="en-US" sz="2800" b="1">
                <a:solidFill>
                  <a:schemeClr val="bg1"/>
                </a:solidFill>
                <a:latin typeface="Times New Roman" panose="02020603050405020304" pitchFamily="18"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môn đồ </a:t>
            </a:r>
            <a:r>
              <a:rPr lang="en-US" sz="2800" b="1">
                <a:solidFill>
                  <a:schemeClr val="bg1"/>
                </a:solidFill>
                <a:latin typeface="Times New Roman" panose="02020603050405020304" pitchFamily="18" charset="0"/>
                <a:cs typeface="Times New Roman" panose="02020603050405020304" pitchFamily="18" charset="0"/>
              </a:rPr>
              <a:t>qua </a:t>
            </a:r>
            <a:r>
              <a:rPr lang="en-US" sz="2800" b="1" err="1">
                <a:solidFill>
                  <a:schemeClr val="bg1"/>
                </a:solidFill>
                <a:latin typeface="Times New Roman" panose="02020603050405020304" pitchFamily="18" charset="0"/>
                <a:cs typeface="Times New Roman" panose="02020603050405020304" pitchFamily="18" charset="0"/>
              </a:rPr>
              <a:t>bờ</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bên</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kia</a:t>
            </a:r>
            <a:r>
              <a:rPr lang="vi-VN" sz="2800" b="1">
                <a:solidFill>
                  <a:schemeClr val="bg1"/>
                </a:solidFill>
                <a:latin typeface="Times New Roman" panose="02020603050405020304" pitchFamily="18" charset="0"/>
                <a:cs typeface="Times New Roman" panose="02020603050405020304" pitchFamily="18" charset="0"/>
              </a:rPr>
              <a:t> </a:t>
            </a:r>
            <a:r>
              <a:rPr lang="en-US" sz="2800" b="1">
                <a:solidFill>
                  <a:schemeClr val="bg1"/>
                </a:solidFill>
                <a:latin typeface="Times New Roman" panose="02020603050405020304" pitchFamily="18" charset="0"/>
                <a:cs typeface="Times New Roman" panose="02020603050405020304" pitchFamily="18" charset="0"/>
              </a:rPr>
              <a:t>(v. 35)</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	B. H</a:t>
            </a:r>
            <a:r>
              <a:rPr lang="vi-VN" sz="2800" b="1">
                <a:solidFill>
                  <a:schemeClr val="bg1"/>
                </a:solidFill>
                <a:latin typeface="Times New Roman" panose="02020603050405020304" pitchFamily="18" charset="0"/>
                <a:cs typeface="Times New Roman" panose="02020603050405020304" pitchFamily="18" charset="0"/>
              </a:rPr>
              <a:t>ọ </a:t>
            </a:r>
            <a:r>
              <a:rPr lang="en-US" sz="2800" b="1">
                <a:solidFill>
                  <a:schemeClr val="bg1"/>
                </a:solidFill>
                <a:latin typeface="Times New Roman" panose="02020603050405020304" pitchFamily="18" charset="0"/>
                <a:cs typeface="Times New Roman" panose="02020603050405020304" pitchFamily="18" charset="0"/>
              </a:rPr>
              <a:t>vâng lời (v. 36a)</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	C. </a:t>
            </a:r>
            <a:r>
              <a:rPr lang="vi-VN" sz="2800" b="1">
                <a:solidFill>
                  <a:schemeClr val="bg1"/>
                </a:solidFill>
                <a:latin typeface="Times New Roman" panose="02020603050405020304" pitchFamily="18" charset="0"/>
                <a:cs typeface="Times New Roman" panose="02020603050405020304" pitchFamily="18" charset="0"/>
              </a:rPr>
              <a:t>Thời tiết tốt</a:t>
            </a:r>
            <a:r>
              <a:rPr lang="en-US" sz="2800" b="1">
                <a:solidFill>
                  <a:schemeClr val="bg1"/>
                </a:solidFill>
                <a:latin typeface="Times New Roman" panose="02020603050405020304" pitchFamily="18" charset="0"/>
                <a:cs typeface="Times New Roman" panose="02020603050405020304" pitchFamily="18" charset="0"/>
              </a:rPr>
              <a:t> (v. 36b)</a:t>
            </a:r>
            <a:br>
              <a:rPr lang="en-US" sz="3200" b="1">
                <a:latin typeface="+mn-lt"/>
              </a:rPr>
            </a:br>
            <a:br>
              <a:rPr lang="en-US" sz="3200" b="1">
                <a:latin typeface="+mn-lt"/>
              </a:rPr>
            </a:br>
            <a:endParaRPr lang="en-US" sz="3200" b="1">
              <a:latin typeface="+mn-lt"/>
            </a:endParaRPr>
          </a:p>
        </p:txBody>
      </p:sp>
      <p:sp>
        <p:nvSpPr>
          <p:cNvPr id="3" name="TextBox 2"/>
          <p:cNvSpPr txBox="1"/>
          <p:nvPr/>
        </p:nvSpPr>
        <p:spPr>
          <a:xfrm>
            <a:off x="0" y="75088"/>
            <a:ext cx="12192000" cy="923330"/>
          </a:xfrm>
          <a:prstGeom prst="rect">
            <a:avLst/>
          </a:prstGeom>
          <a:noFill/>
        </p:spPr>
        <p:txBody>
          <a:bodyPr wrap="square" rtlCol="0">
            <a:spAutoFit/>
          </a:bodyPr>
          <a:lstStyle/>
          <a:p>
            <a:pPr algn="ctr"/>
            <a:r>
              <a:rPr lang="en-US" sz="5400" b="1" err="1">
                <a:solidFill>
                  <a:srgbClr val="FFFF00"/>
                </a:solidFill>
                <a:latin typeface="Times New Roman" panose="02020603050405020304" pitchFamily="18" charset="0"/>
                <a:cs typeface="Times New Roman" panose="02020603050405020304" pitchFamily="18" charset="0"/>
              </a:rPr>
              <a:t>Bố</a:t>
            </a:r>
            <a:r>
              <a:rPr lang="en-US" sz="5400" b="1">
                <a:solidFill>
                  <a:srgbClr val="FFFF00"/>
                </a:solidFill>
                <a:latin typeface="Times New Roman" panose="02020603050405020304" pitchFamily="18" charset="0"/>
                <a:cs typeface="Times New Roman" panose="02020603050405020304" pitchFamily="18" charset="0"/>
              </a:rPr>
              <a:t> </a:t>
            </a:r>
            <a:r>
              <a:rPr lang="en-US" sz="5400" b="1" err="1">
                <a:solidFill>
                  <a:srgbClr val="FFFF00"/>
                </a:solidFill>
                <a:latin typeface="Times New Roman" panose="02020603050405020304" pitchFamily="18" charset="0"/>
                <a:cs typeface="Times New Roman" panose="02020603050405020304" pitchFamily="18" charset="0"/>
              </a:rPr>
              <a:t>Cục</a:t>
            </a:r>
            <a:r>
              <a:rPr lang="en-US" sz="5400" b="1">
                <a:solidFill>
                  <a:srgbClr val="FFFF00"/>
                </a:solidFill>
                <a:latin typeface="Times New Roman" panose="02020603050405020304" pitchFamily="18" charset="0"/>
                <a:cs typeface="Times New Roman" panose="02020603050405020304" pitchFamily="18" charset="0"/>
              </a:rPr>
              <a:t> Theo </a:t>
            </a:r>
            <a:r>
              <a:rPr lang="en-US" sz="5400" b="1" err="1">
                <a:solidFill>
                  <a:srgbClr val="FFFF00"/>
                </a:solidFill>
                <a:latin typeface="Times New Roman" panose="02020603050405020304" pitchFamily="18" charset="0"/>
                <a:cs typeface="Times New Roman" panose="02020603050405020304" pitchFamily="18" charset="0"/>
              </a:rPr>
              <a:t>Phân</a:t>
            </a:r>
            <a:r>
              <a:rPr lang="en-US" sz="5400" b="1">
                <a:solidFill>
                  <a:srgbClr val="FFFF00"/>
                </a:solidFill>
                <a:latin typeface="Times New Roman" panose="02020603050405020304" pitchFamily="18" charset="0"/>
                <a:cs typeface="Times New Roman" panose="02020603050405020304" pitchFamily="18" charset="0"/>
              </a:rPr>
              <a:t> </a:t>
            </a:r>
            <a:r>
              <a:rPr lang="en-US" sz="5400" b="1" err="1">
                <a:solidFill>
                  <a:srgbClr val="FFFF00"/>
                </a:solidFill>
                <a:latin typeface="Times New Roman" panose="02020603050405020304" pitchFamily="18" charset="0"/>
                <a:cs typeface="Times New Roman" panose="02020603050405020304" pitchFamily="18" charset="0"/>
              </a:rPr>
              <a:t>Đoạn</a:t>
            </a:r>
            <a:r>
              <a:rPr lang="en-US" sz="5400" b="1">
                <a:solidFill>
                  <a:srgbClr val="FFFF00"/>
                </a:solidFill>
                <a:latin typeface="Times New Roman" panose="02020603050405020304" pitchFamily="18" charset="0"/>
                <a:cs typeface="Times New Roman" panose="02020603050405020304" pitchFamily="18" charset="0"/>
              </a:rPr>
              <a:t>: </a:t>
            </a:r>
            <a:r>
              <a:rPr lang="en-US" sz="5400" b="1" err="1">
                <a:solidFill>
                  <a:srgbClr val="FFFF00"/>
                </a:solidFill>
                <a:latin typeface="Times New Roman" panose="02020603050405020304" pitchFamily="18" charset="0"/>
                <a:cs typeface="Times New Roman" panose="02020603050405020304" pitchFamily="18" charset="0"/>
              </a:rPr>
              <a:t>Mác</a:t>
            </a:r>
            <a:r>
              <a:rPr lang="en-US" sz="5400" b="1">
                <a:solidFill>
                  <a:srgbClr val="FFFF00"/>
                </a:solidFill>
                <a:latin typeface="Times New Roman" panose="02020603050405020304" pitchFamily="18" charset="0"/>
                <a:cs typeface="Times New Roman" panose="02020603050405020304" pitchFamily="18" charset="0"/>
              </a:rPr>
              <a:t> 4:35-41</a:t>
            </a:r>
          </a:p>
        </p:txBody>
      </p:sp>
    </p:spTree>
    <p:extLst>
      <p:ext uri="{BB962C8B-B14F-4D97-AF65-F5344CB8AC3E}">
        <p14:creationId xmlns:p14="http://schemas.microsoft.com/office/powerpoint/2010/main" val="276194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9090" y="1213945"/>
            <a:ext cx="10846676" cy="4874698"/>
          </a:xfrm>
        </p:spPr>
        <p:txBody>
          <a:bodyPr>
            <a:noAutofit/>
          </a:bodyPr>
          <a:lstStyle/>
          <a:p>
            <a:pPr algn="l"/>
            <a:r>
              <a:rPr lang="en-US" sz="2800" b="1">
                <a:solidFill>
                  <a:schemeClr val="bg1"/>
                </a:solidFill>
                <a:latin typeface="Times New Roman" panose="02020603050405020304" pitchFamily="18" charset="0"/>
                <a:cs typeface="Times New Roman" panose="02020603050405020304" pitchFamily="18" charset="0"/>
              </a:rPr>
              <a:t>I.  </a:t>
            </a:r>
            <a:r>
              <a:rPr lang="vi-VN" sz="2800" b="1">
                <a:solidFill>
                  <a:schemeClr val="bg1"/>
                </a:solidFill>
                <a:latin typeface="Times New Roman" panose="02020603050405020304" pitchFamily="18" charset="0"/>
                <a:cs typeface="Times New Roman" panose="02020603050405020304" pitchFamily="18" charset="0"/>
              </a:rPr>
              <a:t>Chúa Giê</a:t>
            </a:r>
            <a:r>
              <a:rPr lang="en-US" sz="2800" b="1">
                <a:solidFill>
                  <a:schemeClr val="bg1"/>
                </a:solidFill>
                <a:latin typeface="Times New Roman" panose="02020603050405020304" pitchFamily="18" charset="0"/>
                <a:cs typeface="Times New Roman" panose="02020603050405020304" pitchFamily="18" charset="0"/>
              </a:rPr>
              <a:t>-x</a:t>
            </a:r>
            <a:r>
              <a:rPr lang="vi-VN" sz="2800" b="1">
                <a:solidFill>
                  <a:schemeClr val="bg1"/>
                </a:solidFill>
                <a:latin typeface="Times New Roman" panose="02020603050405020304" pitchFamily="18" charset="0"/>
                <a:cs typeface="Times New Roman" panose="02020603050405020304" pitchFamily="18" charset="0"/>
              </a:rPr>
              <a:t>u lệnh </a:t>
            </a:r>
            <a:r>
              <a:rPr lang="en-US" sz="2800" b="1" err="1">
                <a:solidFill>
                  <a:schemeClr val="bg1"/>
                </a:solidFill>
                <a:latin typeface="Times New Roman" panose="02020603050405020304" pitchFamily="18" charset="0"/>
                <a:cs typeface="Times New Roman" panose="02020603050405020304" pitchFamily="18" charset="0"/>
              </a:rPr>
              <a:t>cho</a:t>
            </a:r>
            <a:r>
              <a:rPr lang="en-US" sz="2800" b="1">
                <a:solidFill>
                  <a:schemeClr val="bg1"/>
                </a:solidFill>
                <a:latin typeface="Times New Roman" panose="02020603050405020304" pitchFamily="18"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môn đồ </a:t>
            </a:r>
            <a:r>
              <a:rPr lang="en-US" sz="2800" b="1">
                <a:solidFill>
                  <a:schemeClr val="bg1"/>
                </a:solidFill>
                <a:latin typeface="Times New Roman" panose="02020603050405020304" pitchFamily="18" charset="0"/>
                <a:cs typeface="Times New Roman" panose="02020603050405020304" pitchFamily="18" charset="0"/>
              </a:rPr>
              <a:t>qua </a:t>
            </a:r>
            <a:r>
              <a:rPr lang="en-US" sz="2800" b="1" err="1">
                <a:solidFill>
                  <a:schemeClr val="bg1"/>
                </a:solidFill>
                <a:latin typeface="Times New Roman" panose="02020603050405020304" pitchFamily="18" charset="0"/>
                <a:cs typeface="Times New Roman" panose="02020603050405020304" pitchFamily="18" charset="0"/>
              </a:rPr>
              <a:t>bờ</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bên</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kia</a:t>
            </a:r>
            <a:r>
              <a:rPr lang="vi-VN" sz="2800" b="1">
                <a:solidFill>
                  <a:schemeClr val="bg1"/>
                </a:solidFill>
                <a:latin typeface="Times New Roman" panose="02020603050405020304" pitchFamily="18" charset="0"/>
                <a:cs typeface="Times New Roman" panose="02020603050405020304" pitchFamily="18" charset="0"/>
              </a:rPr>
              <a:t>, họ vâng lời</a:t>
            </a:r>
            <a:r>
              <a:rPr lang="en-US" sz="2800" b="1">
                <a:solidFill>
                  <a:schemeClr val="bg1"/>
                </a:solidFill>
                <a:latin typeface="Times New Roman" panose="02020603050405020304" pitchFamily="18" charset="0"/>
                <a:cs typeface="Times New Roman" panose="02020603050405020304" pitchFamily="18" charset="0"/>
              </a:rPr>
              <a:t> và </a:t>
            </a:r>
            <a:r>
              <a:rPr lang="vi-VN" sz="2800" b="1" err="1">
                <a:solidFill>
                  <a:schemeClr val="bg1"/>
                </a:solidFill>
                <a:latin typeface="Times New Roman" panose="02020603050405020304" pitchFamily="18" charset="0"/>
                <a:cs typeface="Times New Roman" panose="02020603050405020304" pitchFamily="18" charset="0"/>
              </a:rPr>
              <a:t>thời</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tiết</a:t>
            </a:r>
            <a:r>
              <a:rPr lang="vi-VN" sz="2800" b="1">
                <a:solidFill>
                  <a:schemeClr val="bg1"/>
                </a:solidFill>
                <a:latin typeface="Times New Roman" panose="02020603050405020304" pitchFamily="18" charset="0"/>
                <a:cs typeface="Times New Roman" panose="02020603050405020304" pitchFamily="18" charset="0"/>
              </a:rPr>
              <a:t> </a:t>
            </a:r>
            <a:r>
              <a:rPr lang="vi-VN" sz="2800" b="1" err="1">
                <a:solidFill>
                  <a:schemeClr val="bg1"/>
                </a:solidFill>
                <a:latin typeface="Times New Roman" panose="02020603050405020304" pitchFamily="18" charset="0"/>
                <a:cs typeface="Times New Roman" panose="02020603050405020304" pitchFamily="18" charset="0"/>
              </a:rPr>
              <a:t>tốt</a:t>
            </a:r>
            <a:r>
              <a:rPr lang="en-US" sz="2800" b="1">
                <a:solidFill>
                  <a:schemeClr val="bg1"/>
                </a:solidFill>
                <a:latin typeface="Times New Roman" panose="02020603050405020304" pitchFamily="18" charset="0"/>
                <a:cs typeface="Times New Roman" panose="02020603050405020304" pitchFamily="18" charset="0"/>
              </a:rPr>
              <a:t>  (v. 35-36 )</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	A. </a:t>
            </a:r>
            <a:r>
              <a:rPr lang="vi-VN" sz="2800" b="1">
                <a:solidFill>
                  <a:schemeClr val="bg1"/>
                </a:solidFill>
                <a:latin typeface="Times New Roman" panose="02020603050405020304" pitchFamily="18" charset="0"/>
                <a:cs typeface="Times New Roman" panose="02020603050405020304" pitchFamily="18" charset="0"/>
              </a:rPr>
              <a:t>Chúa Giê</a:t>
            </a:r>
            <a:r>
              <a:rPr lang="en-US" sz="2800" b="1">
                <a:solidFill>
                  <a:schemeClr val="bg1"/>
                </a:solidFill>
                <a:latin typeface="Times New Roman" panose="02020603050405020304" pitchFamily="18" charset="0"/>
                <a:cs typeface="Times New Roman" panose="02020603050405020304" pitchFamily="18" charset="0"/>
              </a:rPr>
              <a:t>-x</a:t>
            </a:r>
            <a:r>
              <a:rPr lang="vi-VN" sz="2800" b="1">
                <a:solidFill>
                  <a:schemeClr val="bg1"/>
                </a:solidFill>
                <a:latin typeface="Times New Roman" panose="02020603050405020304" pitchFamily="18" charset="0"/>
                <a:cs typeface="Times New Roman" panose="02020603050405020304" pitchFamily="18" charset="0"/>
              </a:rPr>
              <a:t>u lệnh </a:t>
            </a:r>
            <a:r>
              <a:rPr lang="en-US" sz="2800" b="1" err="1">
                <a:solidFill>
                  <a:schemeClr val="bg1"/>
                </a:solidFill>
                <a:latin typeface="Times New Roman" panose="02020603050405020304" pitchFamily="18" charset="0"/>
                <a:cs typeface="Times New Roman" panose="02020603050405020304" pitchFamily="18" charset="0"/>
              </a:rPr>
              <a:t>cho</a:t>
            </a:r>
            <a:r>
              <a:rPr lang="en-US" sz="2800" b="1">
                <a:solidFill>
                  <a:schemeClr val="bg1"/>
                </a:solidFill>
                <a:latin typeface="Times New Roman" panose="02020603050405020304" pitchFamily="18"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môn đồ </a:t>
            </a:r>
            <a:r>
              <a:rPr lang="en-US" sz="2800" b="1">
                <a:solidFill>
                  <a:schemeClr val="bg1"/>
                </a:solidFill>
                <a:latin typeface="Times New Roman" panose="02020603050405020304" pitchFamily="18" charset="0"/>
                <a:cs typeface="Times New Roman" panose="02020603050405020304" pitchFamily="18" charset="0"/>
              </a:rPr>
              <a:t>qua </a:t>
            </a:r>
            <a:r>
              <a:rPr lang="en-US" sz="2800" b="1" err="1">
                <a:solidFill>
                  <a:schemeClr val="bg1"/>
                </a:solidFill>
                <a:latin typeface="Times New Roman" panose="02020603050405020304" pitchFamily="18" charset="0"/>
                <a:cs typeface="Times New Roman" panose="02020603050405020304" pitchFamily="18" charset="0"/>
              </a:rPr>
              <a:t>bờ</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bên</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kia</a:t>
            </a:r>
            <a:r>
              <a:rPr lang="vi-VN" sz="2800" b="1">
                <a:solidFill>
                  <a:schemeClr val="bg1"/>
                </a:solidFill>
                <a:latin typeface="Times New Roman" panose="02020603050405020304" pitchFamily="18" charset="0"/>
                <a:cs typeface="Times New Roman" panose="02020603050405020304" pitchFamily="18" charset="0"/>
              </a:rPr>
              <a:t> </a:t>
            </a:r>
            <a:r>
              <a:rPr lang="en-US" sz="2800" b="1">
                <a:solidFill>
                  <a:schemeClr val="bg1"/>
                </a:solidFill>
                <a:latin typeface="Times New Roman" panose="02020603050405020304" pitchFamily="18" charset="0"/>
                <a:cs typeface="Times New Roman" panose="02020603050405020304" pitchFamily="18" charset="0"/>
              </a:rPr>
              <a:t>(v. 35)</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	B. H</a:t>
            </a:r>
            <a:r>
              <a:rPr lang="vi-VN" sz="2800" b="1">
                <a:solidFill>
                  <a:schemeClr val="bg1"/>
                </a:solidFill>
                <a:latin typeface="Times New Roman" panose="02020603050405020304" pitchFamily="18" charset="0"/>
                <a:cs typeface="Times New Roman" panose="02020603050405020304" pitchFamily="18" charset="0"/>
              </a:rPr>
              <a:t>ọ </a:t>
            </a:r>
            <a:r>
              <a:rPr lang="en-US" sz="2800" b="1">
                <a:solidFill>
                  <a:schemeClr val="bg1"/>
                </a:solidFill>
                <a:latin typeface="Times New Roman" panose="02020603050405020304" pitchFamily="18" charset="0"/>
                <a:cs typeface="Times New Roman" panose="02020603050405020304" pitchFamily="18" charset="0"/>
              </a:rPr>
              <a:t>vâng lời (v. 36a)</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	C. </a:t>
            </a:r>
            <a:r>
              <a:rPr lang="vi-VN" sz="2800" b="1">
                <a:solidFill>
                  <a:schemeClr val="bg1"/>
                </a:solidFill>
                <a:latin typeface="Times New Roman" panose="02020603050405020304" pitchFamily="18" charset="0"/>
                <a:cs typeface="Times New Roman" panose="02020603050405020304" pitchFamily="18" charset="0"/>
              </a:rPr>
              <a:t>Thời tiết tốt</a:t>
            </a:r>
            <a:r>
              <a:rPr lang="en-US" sz="2800" b="1">
                <a:solidFill>
                  <a:schemeClr val="bg1"/>
                </a:solidFill>
                <a:latin typeface="Times New Roman" panose="02020603050405020304" pitchFamily="18" charset="0"/>
                <a:cs typeface="Times New Roman" panose="02020603050405020304" pitchFamily="18" charset="0"/>
              </a:rPr>
              <a:t> (v. 36b)</a:t>
            </a:r>
            <a:br>
              <a:rPr lang="en-US" sz="2800" b="1">
                <a:solidFill>
                  <a:schemeClr val="bg1"/>
                </a:solidFill>
                <a:latin typeface="Times New Roman" panose="02020603050405020304" pitchFamily="18" charset="0"/>
                <a:cs typeface="Times New Roman" panose="02020603050405020304" pitchFamily="18" charset="0"/>
              </a:rPr>
            </a:b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II. </a:t>
            </a:r>
            <a:r>
              <a:rPr lang="en-US" sz="2800" b="1" err="1">
                <a:solidFill>
                  <a:schemeClr val="bg1"/>
                </a:solidFill>
                <a:latin typeface="Times New Roman" panose="02020603050405020304" pitchFamily="18" charset="0"/>
                <a:cs typeface="Times New Roman" panose="02020603050405020304" pitchFamily="18" charset="0"/>
              </a:rPr>
              <a:t>Việc</a:t>
            </a:r>
            <a:r>
              <a:rPr lang="en-US" sz="2800" b="1">
                <a:solidFill>
                  <a:schemeClr val="bg1"/>
                </a:solidFill>
                <a:latin typeface="Times New Roman" panose="02020603050405020304" pitchFamily="18"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gặp bão khiến </a:t>
            </a:r>
            <a:r>
              <a:rPr lang="en-US" sz="2800" b="1" err="1">
                <a:solidFill>
                  <a:schemeClr val="bg1"/>
                </a:solidFill>
                <a:latin typeface="Times New Roman" panose="02020603050405020304" pitchFamily="18" charset="0"/>
                <a:cs typeface="Times New Roman" panose="02020603050405020304" pitchFamily="18" charset="0"/>
              </a:rPr>
              <a:t>các</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môn</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đồ</a:t>
            </a:r>
            <a:r>
              <a:rPr lang="vi-VN" sz="2800" b="1">
                <a:solidFill>
                  <a:schemeClr val="bg1"/>
                </a:solidFill>
                <a:latin typeface="Times New Roman" panose="02020603050405020304" pitchFamily="18" charset="0"/>
                <a:cs typeface="Times New Roman" panose="02020603050405020304" pitchFamily="18" charset="0"/>
              </a:rPr>
              <a:t> rất sợ và họ </a:t>
            </a:r>
            <a:r>
              <a:rPr lang="en-US" sz="2800" b="1">
                <a:solidFill>
                  <a:schemeClr val="bg1"/>
                </a:solidFill>
                <a:latin typeface="Times New Roman" panose="02020603050405020304" pitchFamily="18" charset="0"/>
                <a:cs typeface="Times New Roman" panose="02020603050405020304" pitchFamily="18" charset="0"/>
              </a:rPr>
              <a:t>đánh thức </a:t>
            </a:r>
            <a:r>
              <a:rPr lang="vi-VN" sz="2800" b="1">
                <a:solidFill>
                  <a:schemeClr val="bg1"/>
                </a:solidFill>
                <a:latin typeface="Times New Roman" panose="02020603050405020304" pitchFamily="18" charset="0"/>
                <a:cs typeface="Times New Roman" panose="02020603050405020304" pitchFamily="18" charset="0"/>
              </a:rPr>
              <a:t>Chúa Giê</a:t>
            </a:r>
            <a:r>
              <a:rPr lang="en-US" sz="2800" b="1">
                <a:solidFill>
                  <a:schemeClr val="bg1"/>
                </a:solidFill>
                <a:latin typeface="Times New Roman" panose="02020603050405020304" pitchFamily="18" charset="0"/>
                <a:cs typeface="Times New Roman" panose="02020603050405020304" pitchFamily="18" charset="0"/>
              </a:rPr>
              <a:t>-</a:t>
            </a:r>
            <a:r>
              <a:rPr lang="en-US" sz="2800" b="1" err="1">
                <a:solidFill>
                  <a:schemeClr val="bg1"/>
                </a:solidFill>
                <a:latin typeface="Times New Roman" panose="02020603050405020304" pitchFamily="18" charset="0"/>
                <a:cs typeface="Times New Roman" panose="02020603050405020304" pitchFamily="18" charset="0"/>
              </a:rPr>
              <a:t>xu</a:t>
            </a:r>
            <a:r>
              <a:rPr lang="en-US" sz="2800" b="1">
                <a:solidFill>
                  <a:schemeClr val="bg1"/>
                </a:solidFill>
                <a:latin typeface="Times New Roman" panose="02020603050405020304" pitchFamily="18" charset="0"/>
                <a:cs typeface="Times New Roman" panose="02020603050405020304" pitchFamily="18" charset="0"/>
              </a:rPr>
              <a:t> (v. 37-38)</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	A. C</a:t>
            </a:r>
            <a:r>
              <a:rPr lang="vi-VN" sz="2800" b="1" err="1">
                <a:solidFill>
                  <a:schemeClr val="bg1"/>
                </a:solidFill>
                <a:latin typeface="Times New Roman" panose="02020603050405020304" pitchFamily="18" charset="0"/>
                <a:cs typeface="Times New Roman" panose="02020603050405020304" pitchFamily="18" charset="0"/>
              </a:rPr>
              <a:t>ác</a:t>
            </a:r>
            <a:r>
              <a:rPr lang="vi-VN" sz="2800" b="1">
                <a:solidFill>
                  <a:schemeClr val="bg1"/>
                </a:solidFill>
                <a:latin typeface="Times New Roman" panose="02020603050405020304" pitchFamily="18" charset="0"/>
                <a:cs typeface="Times New Roman" panose="02020603050405020304" pitchFamily="18" charset="0"/>
              </a:rPr>
              <a:t> môn </a:t>
            </a:r>
            <a:r>
              <a:rPr lang="vi-VN" sz="2800" b="1" err="1">
                <a:solidFill>
                  <a:schemeClr val="bg1"/>
                </a:solidFill>
                <a:latin typeface="Times New Roman" panose="02020603050405020304" pitchFamily="18" charset="0"/>
                <a:cs typeface="Times New Roman" panose="02020603050405020304" pitchFamily="18" charset="0"/>
              </a:rPr>
              <a:t>đồ gặp bão </a:t>
            </a:r>
            <a:r>
              <a:rPr lang="en-US" sz="2800" b="1">
                <a:solidFill>
                  <a:schemeClr val="bg1"/>
                </a:solidFill>
                <a:latin typeface="Times New Roman" panose="02020603050405020304" pitchFamily="18" charset="0"/>
                <a:cs typeface="Times New Roman" panose="02020603050405020304" pitchFamily="18" charset="0"/>
              </a:rPr>
              <a:t>(v. 37)</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	B. C</a:t>
            </a:r>
            <a:r>
              <a:rPr lang="vi-VN" sz="2800" b="1">
                <a:solidFill>
                  <a:schemeClr val="bg1"/>
                </a:solidFill>
                <a:latin typeface="Times New Roman" panose="02020603050405020304" pitchFamily="18" charset="0"/>
                <a:cs typeface="Times New Roman" panose="02020603050405020304" pitchFamily="18" charset="0"/>
              </a:rPr>
              <a:t>ác môn đồ rất sợ</a:t>
            </a:r>
            <a:r>
              <a:rPr lang="en-US" sz="2800" b="1">
                <a:solidFill>
                  <a:schemeClr val="bg1"/>
                </a:solidFill>
                <a:latin typeface="Times New Roman" panose="02020603050405020304" pitchFamily="18" charset="0"/>
                <a:cs typeface="Times New Roman" panose="02020603050405020304" pitchFamily="18" charset="0"/>
              </a:rPr>
              <a:t>  </a:t>
            </a:r>
            <a:r>
              <a:rPr lang="en-US" sz="2800" b="1" err="1">
                <a:solidFill>
                  <a:schemeClr val="bg1"/>
                </a:solidFill>
                <a:latin typeface="Times New Roman" panose="02020603050405020304" pitchFamily="18" charset="0"/>
                <a:cs typeface="Times New Roman" panose="02020603050405020304" pitchFamily="18" charset="0"/>
              </a:rPr>
              <a:t>hãi</a:t>
            </a:r>
            <a:r>
              <a:rPr lang="en-US" sz="2800" b="1">
                <a:solidFill>
                  <a:schemeClr val="bg1"/>
                </a:solidFill>
                <a:latin typeface="Times New Roman" panose="02020603050405020304" pitchFamily="18" charset="0"/>
                <a:cs typeface="Times New Roman" panose="02020603050405020304" pitchFamily="18" charset="0"/>
              </a:rPr>
              <a:t> (v. 38a)</a:t>
            </a:r>
            <a:br>
              <a:rPr lang="en-US" sz="2800" b="1">
                <a:solidFill>
                  <a:schemeClr val="bg1"/>
                </a:solidFill>
                <a:latin typeface="Times New Roman" panose="02020603050405020304" pitchFamily="18" charset="0"/>
                <a:cs typeface="Times New Roman" panose="02020603050405020304" pitchFamily="18" charset="0"/>
              </a:rPr>
            </a:br>
            <a:r>
              <a:rPr lang="en-US" sz="2800" b="1">
                <a:solidFill>
                  <a:schemeClr val="bg1"/>
                </a:solidFill>
                <a:latin typeface="Times New Roman" panose="02020603050405020304" pitchFamily="18" charset="0"/>
                <a:cs typeface="Times New Roman" panose="02020603050405020304" pitchFamily="18" charset="0"/>
              </a:rPr>
              <a:t>	C. C</a:t>
            </a:r>
            <a:r>
              <a:rPr lang="vi-VN" sz="2800" b="1" err="1">
                <a:solidFill>
                  <a:schemeClr val="bg1"/>
                </a:solidFill>
                <a:latin typeface="Times New Roman" panose="02020603050405020304" pitchFamily="18" charset="0"/>
                <a:cs typeface="Times New Roman" panose="02020603050405020304" pitchFamily="18" charset="0"/>
              </a:rPr>
              <a:t>ác</a:t>
            </a:r>
            <a:r>
              <a:rPr lang="vi-VN" sz="2800" b="1">
                <a:solidFill>
                  <a:schemeClr val="bg1"/>
                </a:solidFill>
                <a:latin typeface="Times New Roman" panose="02020603050405020304" pitchFamily="18" charset="0"/>
                <a:cs typeface="Times New Roman" panose="02020603050405020304" pitchFamily="18" charset="0"/>
              </a:rPr>
              <a:t> môn </a:t>
            </a:r>
            <a:r>
              <a:rPr lang="vi-VN" sz="2800" b="1" err="1">
                <a:solidFill>
                  <a:schemeClr val="bg1"/>
                </a:solidFill>
                <a:latin typeface="Times New Roman" panose="02020603050405020304" pitchFamily="18" charset="0"/>
                <a:cs typeface="Times New Roman" panose="02020603050405020304" pitchFamily="18" charset="0"/>
              </a:rPr>
              <a:t>đồ </a:t>
            </a:r>
            <a:r>
              <a:rPr lang="en-US" sz="2800" b="1">
                <a:solidFill>
                  <a:schemeClr val="bg1"/>
                </a:solidFill>
                <a:latin typeface="Times New Roman" panose="02020603050405020304" pitchFamily="18" charset="0"/>
                <a:cs typeface="Times New Roman" panose="02020603050405020304" pitchFamily="18" charset="0"/>
              </a:rPr>
              <a:t>đánh thức </a:t>
            </a:r>
            <a:r>
              <a:rPr lang="vi-VN" sz="2800" b="1">
                <a:solidFill>
                  <a:schemeClr val="bg1"/>
                </a:solidFill>
                <a:latin typeface="Times New Roman" panose="02020603050405020304" pitchFamily="18" charset="0"/>
                <a:cs typeface="Times New Roman" panose="02020603050405020304" pitchFamily="18" charset="0"/>
              </a:rPr>
              <a:t>Chúa Giê</a:t>
            </a:r>
            <a:r>
              <a:rPr lang="en-US" sz="2800" b="1">
                <a:solidFill>
                  <a:schemeClr val="bg1"/>
                </a:solidFill>
                <a:latin typeface="Times New Roman" panose="02020603050405020304" pitchFamily="18" charset="0"/>
                <a:cs typeface="Times New Roman" panose="02020603050405020304" pitchFamily="18" charset="0"/>
              </a:rPr>
              <a:t>-</a:t>
            </a:r>
            <a:r>
              <a:rPr lang="en-US" sz="2800" b="1" err="1">
                <a:solidFill>
                  <a:schemeClr val="bg1"/>
                </a:solidFill>
                <a:latin typeface="Times New Roman" panose="02020603050405020304" pitchFamily="18" charset="0"/>
                <a:cs typeface="Times New Roman" panose="02020603050405020304" pitchFamily="18" charset="0"/>
              </a:rPr>
              <a:t>xu</a:t>
            </a:r>
            <a:r>
              <a:rPr lang="en-US" sz="2800" b="1">
                <a:solidFill>
                  <a:schemeClr val="bg1"/>
                </a:solidFill>
                <a:latin typeface="Times New Roman" panose="02020603050405020304" pitchFamily="18" charset="0"/>
                <a:cs typeface="Times New Roman" panose="02020603050405020304" pitchFamily="18" charset="0"/>
              </a:rPr>
              <a:t> (v. 38b)</a:t>
            </a:r>
            <a:br>
              <a:rPr lang="en-US" sz="2400" b="1">
                <a:solidFill>
                  <a:schemeClr val="bg1"/>
                </a:solidFill>
                <a:latin typeface="+mn-lt"/>
              </a:rPr>
            </a:br>
            <a:r>
              <a:rPr lang="en-US" sz="2400" b="1">
                <a:solidFill>
                  <a:schemeClr val="bg1"/>
                </a:solidFill>
                <a:latin typeface="+mn-lt"/>
              </a:rPr>
              <a:t>	</a:t>
            </a:r>
            <a:endParaRPr lang="en-US" sz="2400" b="1">
              <a:latin typeface="+mn-lt"/>
            </a:endParaRPr>
          </a:p>
        </p:txBody>
      </p:sp>
      <p:sp>
        <p:nvSpPr>
          <p:cNvPr id="3" name="TextBox 2"/>
          <p:cNvSpPr txBox="1"/>
          <p:nvPr/>
        </p:nvSpPr>
        <p:spPr>
          <a:xfrm>
            <a:off x="20196" y="135902"/>
            <a:ext cx="12171804" cy="923330"/>
          </a:xfrm>
          <a:prstGeom prst="rect">
            <a:avLst/>
          </a:prstGeom>
          <a:noFill/>
        </p:spPr>
        <p:txBody>
          <a:bodyPr wrap="square" rtlCol="0">
            <a:spAutoFit/>
          </a:bodyPr>
          <a:lstStyle/>
          <a:p>
            <a:pPr algn="ctr"/>
            <a:r>
              <a:rPr lang="en-US" sz="5400" b="1" err="1">
                <a:solidFill>
                  <a:srgbClr val="FFFF00"/>
                </a:solidFill>
                <a:latin typeface="Times New Roman" panose="02020603050405020304" pitchFamily="18" charset="0"/>
                <a:cs typeface="Times New Roman" panose="02020603050405020304" pitchFamily="18" charset="0"/>
              </a:rPr>
              <a:t>Bố</a:t>
            </a:r>
            <a:r>
              <a:rPr lang="en-US" sz="5400" b="1">
                <a:solidFill>
                  <a:srgbClr val="FFFF00"/>
                </a:solidFill>
                <a:latin typeface="Times New Roman" panose="02020603050405020304" pitchFamily="18" charset="0"/>
                <a:cs typeface="Times New Roman" panose="02020603050405020304" pitchFamily="18" charset="0"/>
              </a:rPr>
              <a:t> </a:t>
            </a:r>
            <a:r>
              <a:rPr lang="en-US" sz="5400" b="1" err="1">
                <a:solidFill>
                  <a:srgbClr val="FFFF00"/>
                </a:solidFill>
                <a:latin typeface="Times New Roman" panose="02020603050405020304" pitchFamily="18" charset="0"/>
                <a:cs typeface="Times New Roman" panose="02020603050405020304" pitchFamily="18" charset="0"/>
              </a:rPr>
              <a:t>Cục</a:t>
            </a:r>
            <a:r>
              <a:rPr lang="en-US" sz="5400" b="1">
                <a:solidFill>
                  <a:srgbClr val="FFFF00"/>
                </a:solidFill>
                <a:latin typeface="Times New Roman" panose="02020603050405020304" pitchFamily="18" charset="0"/>
                <a:cs typeface="Times New Roman" panose="02020603050405020304" pitchFamily="18" charset="0"/>
              </a:rPr>
              <a:t> Theo </a:t>
            </a:r>
            <a:r>
              <a:rPr lang="en-US" sz="5400" b="1" err="1">
                <a:solidFill>
                  <a:srgbClr val="FFFF00"/>
                </a:solidFill>
                <a:latin typeface="Times New Roman" panose="02020603050405020304" pitchFamily="18" charset="0"/>
                <a:cs typeface="Times New Roman" panose="02020603050405020304" pitchFamily="18" charset="0"/>
              </a:rPr>
              <a:t>Phân</a:t>
            </a:r>
            <a:r>
              <a:rPr lang="en-US" sz="5400" b="1">
                <a:solidFill>
                  <a:srgbClr val="FFFF00"/>
                </a:solidFill>
                <a:latin typeface="Times New Roman" panose="02020603050405020304" pitchFamily="18" charset="0"/>
                <a:cs typeface="Times New Roman" panose="02020603050405020304" pitchFamily="18" charset="0"/>
              </a:rPr>
              <a:t> </a:t>
            </a:r>
            <a:r>
              <a:rPr lang="en-US" sz="5400" b="1" err="1">
                <a:solidFill>
                  <a:srgbClr val="FFFF00"/>
                </a:solidFill>
                <a:latin typeface="Times New Roman" panose="02020603050405020304" pitchFamily="18" charset="0"/>
                <a:cs typeface="Times New Roman" panose="02020603050405020304" pitchFamily="18" charset="0"/>
              </a:rPr>
              <a:t>Đoạn</a:t>
            </a:r>
            <a:r>
              <a:rPr lang="en-US" sz="5400" b="1">
                <a:solidFill>
                  <a:srgbClr val="FFFF00"/>
                </a:solidFill>
                <a:latin typeface="Times New Roman" panose="02020603050405020304" pitchFamily="18" charset="0"/>
                <a:cs typeface="Times New Roman" panose="02020603050405020304" pitchFamily="18" charset="0"/>
              </a:rPr>
              <a:t>: </a:t>
            </a:r>
            <a:r>
              <a:rPr lang="en-US" sz="5400" b="1" err="1">
                <a:solidFill>
                  <a:srgbClr val="FFFF00"/>
                </a:solidFill>
                <a:latin typeface="Times New Roman" panose="02020603050405020304" pitchFamily="18" charset="0"/>
                <a:cs typeface="Times New Roman" panose="02020603050405020304" pitchFamily="18" charset="0"/>
              </a:rPr>
              <a:t>Mác</a:t>
            </a:r>
            <a:r>
              <a:rPr lang="en-US" sz="5400" b="1">
                <a:solidFill>
                  <a:srgbClr val="FFFF00"/>
                </a:solidFill>
                <a:latin typeface="Times New Roman" panose="02020603050405020304" pitchFamily="18" charset="0"/>
                <a:cs typeface="Times New Roman" panose="02020603050405020304" pitchFamily="18" charset="0"/>
              </a:rPr>
              <a:t> 4:35-41</a:t>
            </a:r>
          </a:p>
        </p:txBody>
      </p:sp>
    </p:spTree>
    <p:extLst>
      <p:ext uri="{BB962C8B-B14F-4D97-AF65-F5344CB8AC3E}">
        <p14:creationId xmlns:p14="http://schemas.microsoft.com/office/powerpoint/2010/main" val="30632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2505" y="1120143"/>
            <a:ext cx="11782484" cy="5340815"/>
          </a:xfrm>
        </p:spPr>
        <p:txBody>
          <a:bodyPr>
            <a:normAutofit/>
          </a:bodyPr>
          <a:lstStyle/>
          <a:p>
            <a:pPr algn="l">
              <a:tabLst>
                <a:tab pos="474663" algn="l"/>
              </a:tabLst>
            </a:pPr>
            <a:r>
              <a:rPr lang="en-US" sz="2400" b="1" dirty="0">
                <a:solidFill>
                  <a:schemeClr val="bg1"/>
                </a:solidFill>
                <a:latin typeface="Times New Roman"/>
                <a:cs typeface="Times New Roman"/>
              </a:rPr>
              <a:t>I.  </a:t>
            </a:r>
            <a:r>
              <a:rPr lang="vi-VN" sz="2400" b="1" dirty="0">
                <a:solidFill>
                  <a:schemeClr val="bg1"/>
                </a:solidFill>
                <a:latin typeface="Times New Roman"/>
                <a:cs typeface="Times New Roman"/>
              </a:rPr>
              <a:t>Chúa </a:t>
            </a:r>
            <a:r>
              <a:rPr lang="vi-VN" sz="2400" b="1" dirty="0" err="1">
                <a:solidFill>
                  <a:schemeClr val="bg1"/>
                </a:solidFill>
                <a:latin typeface="Times New Roman"/>
                <a:cs typeface="Times New Roman"/>
              </a:rPr>
              <a:t>Giê</a:t>
            </a:r>
            <a:r>
              <a:rPr lang="en-US" sz="2400" b="1" dirty="0">
                <a:solidFill>
                  <a:schemeClr val="bg1"/>
                </a:solidFill>
                <a:latin typeface="Times New Roman"/>
                <a:cs typeface="Times New Roman"/>
              </a:rPr>
              <a:t>-x</a:t>
            </a:r>
            <a:r>
              <a:rPr lang="vi-VN" sz="2400" b="1" dirty="0">
                <a:solidFill>
                  <a:schemeClr val="bg1"/>
                </a:solidFill>
                <a:latin typeface="Times New Roman"/>
                <a:cs typeface="Times New Roman"/>
              </a:rPr>
              <a:t>u lệnh </a:t>
            </a:r>
            <a:r>
              <a:rPr lang="en-US" sz="2400" b="1" dirty="0" err="1">
                <a:solidFill>
                  <a:schemeClr val="bg1"/>
                </a:solidFill>
                <a:latin typeface="Times New Roman"/>
                <a:cs typeface="Times New Roman"/>
              </a:rPr>
              <a:t>cho</a:t>
            </a:r>
            <a:r>
              <a:rPr lang="en-US" sz="2400" b="1" dirty="0">
                <a:solidFill>
                  <a:schemeClr val="bg1"/>
                </a:solidFill>
                <a:latin typeface="Times New Roman"/>
                <a:cs typeface="Times New Roman"/>
              </a:rPr>
              <a:t> </a:t>
            </a:r>
            <a:r>
              <a:rPr lang="vi-VN" sz="2400" b="1" dirty="0">
                <a:solidFill>
                  <a:schemeClr val="bg1"/>
                </a:solidFill>
                <a:latin typeface="Times New Roman"/>
                <a:cs typeface="Times New Roman"/>
              </a:rPr>
              <a:t>môn đ</a:t>
            </a:r>
            <a:r>
              <a:rPr lang="en-US" sz="2400" b="1" dirty="0">
                <a:solidFill>
                  <a:schemeClr val="bg1"/>
                </a:solidFill>
                <a:latin typeface="Times New Roman"/>
                <a:cs typeface="Times New Roman"/>
              </a:rPr>
              <a:t>ồ qua </a:t>
            </a:r>
            <a:r>
              <a:rPr lang="en-US" sz="2400" b="1" dirty="0" err="1">
                <a:solidFill>
                  <a:schemeClr val="bg1"/>
                </a:solidFill>
                <a:latin typeface="Times New Roman"/>
                <a:cs typeface="Times New Roman"/>
              </a:rPr>
              <a:t>bờ</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bên</a:t>
            </a:r>
            <a:r>
              <a:rPr lang="en-US" sz="2400" b="1" dirty="0">
                <a:solidFill>
                  <a:schemeClr val="bg1"/>
                </a:solidFill>
                <a:latin typeface="Times New Roman"/>
                <a:cs typeface="Times New Roman"/>
              </a:rPr>
              <a:t> kia</a:t>
            </a:r>
            <a:r>
              <a:rPr lang="vi-VN" sz="2400" b="1" dirty="0">
                <a:solidFill>
                  <a:schemeClr val="bg1"/>
                </a:solidFill>
                <a:latin typeface="Times New Roman"/>
                <a:cs typeface="Times New Roman"/>
              </a:rPr>
              <a:t>, họ vâng lời</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và</a:t>
            </a:r>
            <a:r>
              <a:rPr lang="en-US" sz="2400" b="1" dirty="0">
                <a:solidFill>
                  <a:schemeClr val="bg1"/>
                </a:solidFill>
                <a:latin typeface="Times New Roman"/>
                <a:cs typeface="Times New Roman"/>
              </a:rPr>
              <a:t> </a:t>
            </a:r>
            <a:r>
              <a:rPr lang="vi-VN" sz="2400" b="1" dirty="0">
                <a:solidFill>
                  <a:schemeClr val="bg1"/>
                </a:solidFill>
                <a:latin typeface="Times New Roman"/>
                <a:cs typeface="Times New Roman"/>
              </a:rPr>
              <a:t>thời tiết tốt</a:t>
            </a:r>
            <a:r>
              <a:rPr lang="en-US" sz="2400" b="1" dirty="0">
                <a:solidFill>
                  <a:schemeClr val="bg1"/>
                </a:solidFill>
                <a:latin typeface="Times New Roman"/>
                <a:cs typeface="Times New Roman"/>
              </a:rPr>
              <a:t> (v. 35-36 </a:t>
            </a:r>
            <a:br>
              <a:rPr lang="en-US" sz="24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	A. </a:t>
            </a:r>
            <a:r>
              <a:rPr lang="vi-VN" sz="2400" b="1" dirty="0">
                <a:solidFill>
                  <a:schemeClr val="bg1"/>
                </a:solidFill>
                <a:latin typeface="Times New Roman"/>
                <a:cs typeface="Times New Roman"/>
              </a:rPr>
              <a:t>Chúa </a:t>
            </a:r>
            <a:r>
              <a:rPr lang="vi-VN" sz="2400" b="1" dirty="0" err="1">
                <a:solidFill>
                  <a:schemeClr val="bg1"/>
                </a:solidFill>
                <a:latin typeface="Times New Roman"/>
                <a:cs typeface="Times New Roman"/>
              </a:rPr>
              <a:t>Giê</a:t>
            </a:r>
            <a:r>
              <a:rPr lang="en-US" sz="2400" b="1" dirty="0">
                <a:solidFill>
                  <a:schemeClr val="bg1"/>
                </a:solidFill>
                <a:latin typeface="Times New Roman"/>
                <a:cs typeface="Times New Roman"/>
              </a:rPr>
              <a:t>-x</a:t>
            </a:r>
            <a:r>
              <a:rPr lang="vi-VN" sz="2400" b="1" dirty="0">
                <a:solidFill>
                  <a:schemeClr val="bg1"/>
                </a:solidFill>
                <a:latin typeface="Times New Roman"/>
                <a:cs typeface="Times New Roman"/>
              </a:rPr>
              <a:t>u lệnh </a:t>
            </a:r>
            <a:r>
              <a:rPr lang="en-US" sz="2400" b="1" dirty="0" err="1">
                <a:solidFill>
                  <a:schemeClr val="bg1"/>
                </a:solidFill>
                <a:latin typeface="Times New Roman"/>
                <a:cs typeface="Times New Roman"/>
              </a:rPr>
              <a:t>cho</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các</a:t>
            </a:r>
            <a:r>
              <a:rPr lang="en-US" sz="2400" b="1" dirty="0">
                <a:solidFill>
                  <a:schemeClr val="bg1"/>
                </a:solidFill>
                <a:latin typeface="Times New Roman"/>
                <a:cs typeface="Times New Roman"/>
              </a:rPr>
              <a:t> </a:t>
            </a:r>
            <a:r>
              <a:rPr lang="vi-VN" sz="2400" b="1" dirty="0">
                <a:solidFill>
                  <a:schemeClr val="bg1"/>
                </a:solidFill>
                <a:latin typeface="Times New Roman"/>
                <a:cs typeface="Times New Roman"/>
              </a:rPr>
              <a:t>môn đồ </a:t>
            </a:r>
            <a:r>
              <a:rPr lang="en-US" sz="2400" b="1" dirty="0">
                <a:solidFill>
                  <a:schemeClr val="bg1"/>
                </a:solidFill>
                <a:latin typeface="Times New Roman"/>
                <a:cs typeface="Times New Roman"/>
              </a:rPr>
              <a:t>qua </a:t>
            </a:r>
            <a:r>
              <a:rPr lang="en-US" sz="2400" b="1" dirty="0" err="1">
                <a:solidFill>
                  <a:schemeClr val="bg1"/>
                </a:solidFill>
                <a:latin typeface="Times New Roman"/>
                <a:cs typeface="Times New Roman"/>
              </a:rPr>
              <a:t>bờ</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bên</a:t>
            </a:r>
            <a:r>
              <a:rPr lang="en-US" sz="2400" b="1" dirty="0">
                <a:solidFill>
                  <a:schemeClr val="bg1"/>
                </a:solidFill>
                <a:latin typeface="Times New Roman"/>
                <a:cs typeface="Times New Roman"/>
              </a:rPr>
              <a:t> kia</a:t>
            </a:r>
            <a:r>
              <a:rPr lang="vi-VN" sz="2400" b="1" dirty="0">
                <a:solidFill>
                  <a:schemeClr val="bg1"/>
                </a:solidFill>
                <a:latin typeface="Times New Roman"/>
                <a:cs typeface="Times New Roman"/>
              </a:rPr>
              <a:t> </a:t>
            </a:r>
            <a:r>
              <a:rPr lang="en-US" sz="2400" b="1" dirty="0">
                <a:solidFill>
                  <a:schemeClr val="bg1"/>
                </a:solidFill>
                <a:latin typeface="Times New Roman"/>
                <a:cs typeface="Times New Roman"/>
              </a:rPr>
              <a:t>(v. 35)</a:t>
            </a:r>
            <a:br>
              <a:rPr lang="en-US" sz="24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	B. H</a:t>
            </a:r>
            <a:r>
              <a:rPr lang="vi-VN" sz="2400" b="1" dirty="0">
                <a:solidFill>
                  <a:schemeClr val="bg1"/>
                </a:solidFill>
                <a:latin typeface="Times New Roman"/>
                <a:cs typeface="Times New Roman"/>
              </a:rPr>
              <a:t>ọ </a:t>
            </a:r>
            <a:r>
              <a:rPr lang="en-US" sz="2400" b="1" dirty="0" err="1">
                <a:solidFill>
                  <a:schemeClr val="bg1"/>
                </a:solidFill>
                <a:latin typeface="Times New Roman"/>
                <a:cs typeface="Times New Roman"/>
              </a:rPr>
              <a:t>vâng</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lời</a:t>
            </a:r>
            <a:r>
              <a:rPr lang="en-US" sz="2400" b="1" dirty="0">
                <a:solidFill>
                  <a:schemeClr val="bg1"/>
                </a:solidFill>
                <a:latin typeface="Times New Roman"/>
                <a:cs typeface="Times New Roman"/>
              </a:rPr>
              <a:t> (v. 36a)</a:t>
            </a:r>
            <a:br>
              <a:rPr lang="en-US" sz="24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	C. </a:t>
            </a:r>
            <a:r>
              <a:rPr lang="vi-VN" sz="2400" b="1" dirty="0">
                <a:solidFill>
                  <a:schemeClr val="bg1"/>
                </a:solidFill>
                <a:latin typeface="Times New Roman"/>
                <a:cs typeface="Times New Roman"/>
              </a:rPr>
              <a:t>Thời tiết tốt</a:t>
            </a:r>
            <a:r>
              <a:rPr lang="en-US" sz="2400" b="1" dirty="0">
                <a:solidFill>
                  <a:schemeClr val="bg1"/>
                </a:solidFill>
                <a:latin typeface="Times New Roman"/>
                <a:cs typeface="Times New Roman"/>
              </a:rPr>
              <a:t> (v. 36b)</a:t>
            </a:r>
            <a:br>
              <a:rPr lang="en-US" sz="1100" b="1" dirty="0">
                <a:latin typeface="Times New Roman" panose="02020603050405020304" pitchFamily="18" charset="0"/>
                <a:cs typeface="Times New Roman" panose="02020603050405020304" pitchFamily="18" charset="0"/>
              </a:rPr>
            </a:br>
            <a:br>
              <a:rPr lang="en-US" sz="1100" b="1" dirty="0">
                <a:latin typeface="Times New Roman" panose="02020603050405020304" pitchFamily="18" charset="0"/>
                <a:cs typeface="Times New Roman" panose="02020603050405020304" pitchFamily="18" charset="0"/>
              </a:rPr>
            </a:br>
            <a:br>
              <a:rPr lang="en-US" sz="11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II. </a:t>
            </a:r>
            <a:r>
              <a:rPr lang="en-US" sz="2400" b="1" dirty="0" err="1">
                <a:solidFill>
                  <a:schemeClr val="bg1"/>
                </a:solidFill>
                <a:latin typeface="Times New Roman"/>
                <a:cs typeface="Times New Roman"/>
              </a:rPr>
              <a:t>Việc</a:t>
            </a:r>
            <a:r>
              <a:rPr lang="en-US" sz="2400" b="1" dirty="0">
                <a:solidFill>
                  <a:schemeClr val="bg1"/>
                </a:solidFill>
                <a:latin typeface="Times New Roman"/>
                <a:cs typeface="Times New Roman"/>
              </a:rPr>
              <a:t> </a:t>
            </a:r>
            <a:r>
              <a:rPr lang="vi-VN" sz="2400" b="1" dirty="0">
                <a:solidFill>
                  <a:schemeClr val="bg1"/>
                </a:solidFill>
                <a:latin typeface="Times New Roman"/>
                <a:cs typeface="Times New Roman"/>
              </a:rPr>
              <a:t>gặp bão khiến </a:t>
            </a:r>
            <a:r>
              <a:rPr lang="en-US" sz="2400" b="1" dirty="0" err="1">
                <a:solidFill>
                  <a:schemeClr val="bg1"/>
                </a:solidFill>
                <a:latin typeface="Times New Roman"/>
                <a:cs typeface="Times New Roman"/>
              </a:rPr>
              <a:t>các</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môn</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đồ</a:t>
            </a:r>
            <a:r>
              <a:rPr lang="vi-VN" sz="2400" b="1" dirty="0">
                <a:solidFill>
                  <a:schemeClr val="bg1"/>
                </a:solidFill>
                <a:latin typeface="Times New Roman"/>
                <a:cs typeface="Times New Roman"/>
              </a:rPr>
              <a:t> rất sợ và họ </a:t>
            </a:r>
            <a:r>
              <a:rPr lang="en-US" sz="2400" b="1" dirty="0" err="1">
                <a:solidFill>
                  <a:schemeClr val="bg1"/>
                </a:solidFill>
                <a:latin typeface="Times New Roman"/>
                <a:cs typeface="Times New Roman"/>
              </a:rPr>
              <a:t>đánh</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thức</a:t>
            </a:r>
            <a:r>
              <a:rPr lang="en-US" sz="2400" b="1" dirty="0">
                <a:solidFill>
                  <a:schemeClr val="bg1"/>
                </a:solidFill>
                <a:latin typeface="Times New Roman"/>
                <a:cs typeface="Times New Roman"/>
              </a:rPr>
              <a:t> </a:t>
            </a:r>
            <a:r>
              <a:rPr lang="vi-VN" sz="2400" b="1" dirty="0">
                <a:solidFill>
                  <a:schemeClr val="bg1"/>
                </a:solidFill>
                <a:latin typeface="Times New Roman"/>
                <a:cs typeface="Times New Roman"/>
              </a:rPr>
              <a:t>Chúa </a:t>
            </a:r>
            <a:r>
              <a:rPr lang="vi-VN" sz="2400" b="1" dirty="0" err="1">
                <a:solidFill>
                  <a:schemeClr val="bg1"/>
                </a:solidFill>
                <a:latin typeface="Times New Roman"/>
                <a:cs typeface="Times New Roman"/>
              </a:rPr>
              <a:t>Giê</a:t>
            </a:r>
            <a:r>
              <a:rPr lang="en-US" sz="2400" b="1" dirty="0">
                <a:solidFill>
                  <a:schemeClr val="bg1"/>
                </a:solidFill>
                <a:latin typeface="Times New Roman"/>
                <a:cs typeface="Times New Roman"/>
              </a:rPr>
              <a:t>-xu (v. 37-38)</a:t>
            </a:r>
            <a:br>
              <a:rPr lang="en-US" sz="24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	A. C</a:t>
            </a:r>
            <a:r>
              <a:rPr lang="vi-VN" sz="2400" b="1" dirty="0">
                <a:solidFill>
                  <a:schemeClr val="bg1"/>
                </a:solidFill>
                <a:latin typeface="Times New Roman"/>
                <a:cs typeface="Times New Roman"/>
              </a:rPr>
              <a:t>ác môn đồ gặp bão </a:t>
            </a:r>
            <a:r>
              <a:rPr lang="en-US" sz="2400" b="1" dirty="0">
                <a:solidFill>
                  <a:schemeClr val="bg1"/>
                </a:solidFill>
                <a:latin typeface="Times New Roman"/>
                <a:cs typeface="Times New Roman"/>
              </a:rPr>
              <a:t>(v. 37)</a:t>
            </a:r>
            <a:br>
              <a:rPr lang="en-US" sz="24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	B. C</a:t>
            </a:r>
            <a:r>
              <a:rPr lang="vi-VN" sz="2400" b="1" dirty="0">
                <a:solidFill>
                  <a:schemeClr val="bg1"/>
                </a:solidFill>
                <a:latin typeface="Times New Roman"/>
                <a:cs typeface="Times New Roman"/>
              </a:rPr>
              <a:t>ác môn đồ rất sợ</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hãi</a:t>
            </a:r>
            <a:r>
              <a:rPr lang="en-US" sz="2400" b="1" dirty="0">
                <a:solidFill>
                  <a:schemeClr val="bg1"/>
                </a:solidFill>
                <a:latin typeface="Times New Roman"/>
                <a:cs typeface="Times New Roman"/>
              </a:rPr>
              <a:t>(v. 38a)</a:t>
            </a:r>
            <a:br>
              <a:rPr lang="en-US" sz="24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	C. C</a:t>
            </a:r>
            <a:r>
              <a:rPr lang="vi-VN" sz="2400" b="1" dirty="0">
                <a:solidFill>
                  <a:schemeClr val="bg1"/>
                </a:solidFill>
                <a:latin typeface="Times New Roman"/>
                <a:cs typeface="Times New Roman"/>
              </a:rPr>
              <a:t>ác môn đồ </a:t>
            </a:r>
            <a:r>
              <a:rPr lang="en-US" sz="2400" b="1" dirty="0" err="1">
                <a:solidFill>
                  <a:schemeClr val="bg1"/>
                </a:solidFill>
                <a:latin typeface="Times New Roman"/>
                <a:cs typeface="Times New Roman"/>
              </a:rPr>
              <a:t>đánh</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thức</a:t>
            </a:r>
            <a:r>
              <a:rPr lang="en-US" sz="2400" b="1" dirty="0">
                <a:solidFill>
                  <a:schemeClr val="bg1"/>
                </a:solidFill>
                <a:latin typeface="Times New Roman"/>
                <a:cs typeface="Times New Roman"/>
              </a:rPr>
              <a:t> </a:t>
            </a:r>
            <a:r>
              <a:rPr lang="vi-VN" sz="2400" b="1" dirty="0">
                <a:solidFill>
                  <a:schemeClr val="bg1"/>
                </a:solidFill>
                <a:latin typeface="Times New Roman"/>
                <a:cs typeface="Times New Roman"/>
              </a:rPr>
              <a:t>Chúa </a:t>
            </a:r>
            <a:r>
              <a:rPr lang="vi-VN" sz="2400" b="1" dirty="0" err="1">
                <a:solidFill>
                  <a:schemeClr val="bg1"/>
                </a:solidFill>
                <a:latin typeface="Times New Roman"/>
                <a:cs typeface="Times New Roman"/>
              </a:rPr>
              <a:t>Giês</a:t>
            </a:r>
            <a:r>
              <a:rPr lang="en-US" sz="2400" b="1" dirty="0">
                <a:solidFill>
                  <a:schemeClr val="bg1"/>
                </a:solidFill>
                <a:latin typeface="Times New Roman"/>
                <a:cs typeface="Times New Roman"/>
              </a:rPr>
              <a:t>u (v. 38b)</a:t>
            </a:r>
            <a:br>
              <a:rPr lang="en-US" sz="1100" b="1" dirty="0">
                <a:latin typeface="Times New Roman" panose="02020603050405020304" pitchFamily="18" charset="0"/>
                <a:cs typeface="Times New Roman" panose="02020603050405020304" pitchFamily="18" charset="0"/>
              </a:rPr>
            </a:br>
            <a:r>
              <a:rPr lang="en-US" sz="1100" b="1" dirty="0">
                <a:solidFill>
                  <a:schemeClr val="bg1"/>
                </a:solidFill>
                <a:latin typeface="Times New Roman"/>
                <a:cs typeface="Times New Roman"/>
              </a:rPr>
              <a:t>	</a:t>
            </a:r>
            <a:br>
              <a:rPr lang="en-US" sz="1100" b="1" dirty="0">
                <a:latin typeface="Times New Roman" panose="02020603050405020304" pitchFamily="18" charset="0"/>
                <a:cs typeface="Times New Roman" panose="02020603050405020304" pitchFamily="18" charset="0"/>
              </a:rPr>
            </a:br>
            <a:br>
              <a:rPr lang="en-US" sz="11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III.  </a:t>
            </a:r>
            <a:r>
              <a:rPr lang="vi-VN" sz="2400" b="1" dirty="0">
                <a:solidFill>
                  <a:schemeClr val="bg1"/>
                </a:solidFill>
                <a:latin typeface="Times New Roman"/>
                <a:cs typeface="Times New Roman"/>
              </a:rPr>
              <a:t>Chúa </a:t>
            </a:r>
            <a:r>
              <a:rPr lang="vi-VN" sz="2400" b="1" dirty="0" err="1">
                <a:solidFill>
                  <a:schemeClr val="bg1"/>
                </a:solidFill>
                <a:latin typeface="Times New Roman"/>
                <a:cs typeface="Times New Roman"/>
              </a:rPr>
              <a:t>Giê</a:t>
            </a:r>
            <a:r>
              <a:rPr lang="en-US" sz="2400" b="1" dirty="0">
                <a:solidFill>
                  <a:schemeClr val="bg1"/>
                </a:solidFill>
                <a:latin typeface="Times New Roman"/>
                <a:cs typeface="Times New Roman"/>
              </a:rPr>
              <a:t>-x</a:t>
            </a:r>
            <a:r>
              <a:rPr lang="vi-VN" sz="2400" b="1" dirty="0">
                <a:solidFill>
                  <a:schemeClr val="bg1"/>
                </a:solidFill>
                <a:latin typeface="Times New Roman"/>
                <a:cs typeface="Times New Roman"/>
              </a:rPr>
              <a:t>u </a:t>
            </a:r>
            <a:r>
              <a:rPr lang="en-US" sz="2400" b="1" dirty="0" err="1">
                <a:solidFill>
                  <a:schemeClr val="bg1"/>
                </a:solidFill>
                <a:latin typeface="Times New Roman"/>
                <a:cs typeface="Times New Roman"/>
              </a:rPr>
              <a:t>quở</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cơn</a:t>
            </a:r>
            <a:r>
              <a:rPr lang="en-US" sz="2400" b="1" dirty="0">
                <a:solidFill>
                  <a:schemeClr val="bg1"/>
                </a:solidFill>
                <a:latin typeface="Times New Roman"/>
                <a:cs typeface="Times New Roman"/>
              </a:rPr>
              <a:t> </a:t>
            </a:r>
            <a:r>
              <a:rPr lang="vi-VN" sz="2400" b="1" dirty="0">
                <a:solidFill>
                  <a:schemeClr val="bg1"/>
                </a:solidFill>
                <a:latin typeface="Times New Roman"/>
                <a:cs typeface="Times New Roman"/>
              </a:rPr>
              <a:t>bão </a:t>
            </a:r>
            <a:r>
              <a:rPr lang="en-US" sz="2400" b="1" dirty="0" err="1">
                <a:solidFill>
                  <a:schemeClr val="bg1"/>
                </a:solidFill>
                <a:latin typeface="Times New Roman"/>
                <a:cs typeface="Times New Roman"/>
              </a:rPr>
              <a:t>và</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bày</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tỏ</a:t>
            </a:r>
            <a:r>
              <a:rPr lang="en-US" sz="2400" b="1" kern="100" dirty="0">
                <a:solidFill>
                  <a:schemeClr val="bg1"/>
                </a:solidFill>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sự</a:t>
            </a:r>
            <a:r>
              <a:rPr lang="en-US" sz="2400" b="1" kern="100" dirty="0">
                <a:solidFill>
                  <a:schemeClr val="bg1"/>
                </a:solidFill>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thất</a:t>
            </a:r>
            <a:r>
              <a:rPr lang="en-US" sz="2400" b="1" kern="100" dirty="0">
                <a:solidFill>
                  <a:schemeClr val="bg1"/>
                </a:solidFill>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với</a:t>
            </a:r>
            <a:r>
              <a:rPr lang="en-US" sz="2400" b="1" kern="100" dirty="0">
                <a:solidFill>
                  <a:schemeClr val="bg1"/>
                </a:solidFill>
                <a:latin typeface="Times New Roman"/>
                <a:ea typeface="Calibri" panose="020F0502020204030204" pitchFamily="34" charset="0"/>
                <a:cs typeface="Times New Roman"/>
              </a:rPr>
              <a:t> </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các</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môn</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đồ</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của</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Ngài</a:t>
            </a:r>
            <a:r>
              <a:rPr lang="en-US" sz="2400" b="1" kern="100" dirty="0">
                <a:solidFill>
                  <a:schemeClr val="bg1"/>
                </a:solidFill>
                <a:effectLst/>
                <a:latin typeface="Times New Roman"/>
                <a:ea typeface="Calibri" panose="020F0502020204030204" pitchFamily="34" charset="0"/>
                <a:cs typeface="Times New Roman"/>
              </a:rPr>
              <a:t>.</a:t>
            </a:r>
            <a:r>
              <a:rPr lang="en-US" sz="2400" b="1" kern="100" dirty="0">
                <a:solidFill>
                  <a:schemeClr val="bg1"/>
                </a:solidFill>
                <a:latin typeface="Times New Roman"/>
                <a:ea typeface="Calibri" panose="020F0502020204030204" pitchFamily="34" charset="0"/>
                <a:cs typeface="Times New Roman"/>
              </a:rPr>
              <a:t>  </a:t>
            </a:r>
            <a:r>
              <a:rPr lang="en-US" sz="2400" b="1" dirty="0">
                <a:solidFill>
                  <a:schemeClr val="bg1"/>
                </a:solidFill>
                <a:latin typeface="Times New Roman"/>
                <a:cs typeface="Times New Roman"/>
              </a:rPr>
              <a:t>(v. 39-41))</a:t>
            </a:r>
            <a:br>
              <a:rPr lang="en-US" sz="24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	A. </a:t>
            </a:r>
            <a:r>
              <a:rPr lang="vi-VN" sz="2400" b="1" dirty="0">
                <a:solidFill>
                  <a:schemeClr val="bg1"/>
                </a:solidFill>
                <a:latin typeface="Times New Roman"/>
                <a:cs typeface="Times New Roman"/>
              </a:rPr>
              <a:t>Chúa </a:t>
            </a:r>
            <a:r>
              <a:rPr lang="vi-VN" sz="2400" b="1" dirty="0" err="1">
                <a:solidFill>
                  <a:schemeClr val="bg1"/>
                </a:solidFill>
                <a:latin typeface="Times New Roman"/>
                <a:cs typeface="Times New Roman"/>
              </a:rPr>
              <a:t>Giê</a:t>
            </a:r>
            <a:r>
              <a:rPr lang="en-US" sz="2400" b="1" dirty="0">
                <a:solidFill>
                  <a:schemeClr val="bg1"/>
                </a:solidFill>
                <a:latin typeface="Times New Roman"/>
                <a:cs typeface="Times New Roman"/>
              </a:rPr>
              <a:t>-x</a:t>
            </a:r>
            <a:r>
              <a:rPr lang="vi-VN" sz="2400" b="1" dirty="0">
                <a:solidFill>
                  <a:schemeClr val="bg1"/>
                </a:solidFill>
                <a:latin typeface="Times New Roman"/>
                <a:cs typeface="Times New Roman"/>
              </a:rPr>
              <a:t>u </a:t>
            </a:r>
            <a:r>
              <a:rPr lang="en-US" sz="2400" b="1" dirty="0" err="1">
                <a:solidFill>
                  <a:schemeClr val="bg1"/>
                </a:solidFill>
                <a:latin typeface="Times New Roman"/>
                <a:cs typeface="Times New Roman"/>
              </a:rPr>
              <a:t>quở</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cơn</a:t>
            </a:r>
            <a:r>
              <a:rPr lang="en-US" sz="2400" b="1" dirty="0">
                <a:solidFill>
                  <a:schemeClr val="bg1"/>
                </a:solidFill>
                <a:latin typeface="Times New Roman"/>
                <a:cs typeface="Times New Roman"/>
              </a:rPr>
              <a:t> </a:t>
            </a:r>
            <a:r>
              <a:rPr lang="vi-VN" sz="2400" b="1" dirty="0">
                <a:solidFill>
                  <a:schemeClr val="bg1"/>
                </a:solidFill>
                <a:latin typeface="Times New Roman"/>
                <a:cs typeface="Times New Roman"/>
              </a:rPr>
              <a:t>bão </a:t>
            </a:r>
            <a:r>
              <a:rPr lang="en-US" sz="2400" b="1" dirty="0">
                <a:solidFill>
                  <a:schemeClr val="bg1"/>
                </a:solidFill>
                <a:latin typeface="Times New Roman"/>
                <a:cs typeface="Times New Roman"/>
              </a:rPr>
              <a:t>(v. 39a)</a:t>
            </a:r>
            <a:br>
              <a:rPr lang="en-US" sz="24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	B. B</a:t>
            </a:r>
            <a:r>
              <a:rPr lang="vi-VN" sz="2400" b="1" dirty="0" err="1">
                <a:solidFill>
                  <a:schemeClr val="bg1"/>
                </a:solidFill>
                <a:latin typeface="Times New Roman"/>
                <a:cs typeface="Times New Roman"/>
              </a:rPr>
              <a:t>iển</a:t>
            </a:r>
            <a:r>
              <a:rPr lang="vi-VN" sz="2400" b="1" dirty="0">
                <a:solidFill>
                  <a:schemeClr val="bg1"/>
                </a:solidFill>
                <a:latin typeface="Times New Roman"/>
                <a:cs typeface="Times New Roman"/>
              </a:rPr>
              <a:t> và gió</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yên</a:t>
            </a:r>
            <a:r>
              <a:rPr lang="en-US" sz="2400" b="1" dirty="0">
                <a:solidFill>
                  <a:schemeClr val="bg1"/>
                </a:solidFill>
                <a:latin typeface="Times New Roman"/>
                <a:cs typeface="Times New Roman"/>
              </a:rPr>
              <a:t> </a:t>
            </a:r>
            <a:r>
              <a:rPr lang="en-US" sz="2400" b="1" dirty="0" err="1">
                <a:solidFill>
                  <a:schemeClr val="bg1"/>
                </a:solidFill>
                <a:latin typeface="Times New Roman"/>
                <a:cs typeface="Times New Roman"/>
              </a:rPr>
              <a:t>tịnh</a:t>
            </a:r>
            <a:r>
              <a:rPr lang="en-US" sz="2400" b="1" dirty="0">
                <a:solidFill>
                  <a:schemeClr val="bg1"/>
                </a:solidFill>
                <a:latin typeface="Times New Roman"/>
                <a:cs typeface="Times New Roman"/>
              </a:rPr>
              <a:t> (v. 39b)</a:t>
            </a:r>
            <a:br>
              <a:rPr lang="en-US" sz="2400" b="1" dirty="0">
                <a:latin typeface="Times New Roman" panose="02020603050405020304" pitchFamily="18" charset="0"/>
                <a:cs typeface="Times New Roman" panose="02020603050405020304" pitchFamily="18" charset="0"/>
              </a:rPr>
            </a:br>
            <a:r>
              <a:rPr lang="en-US" sz="2400" b="1" dirty="0">
                <a:solidFill>
                  <a:schemeClr val="bg1"/>
                </a:solidFill>
                <a:latin typeface="Times New Roman"/>
                <a:cs typeface="Times New Roman"/>
              </a:rPr>
              <a:t>	C. </a:t>
            </a:r>
            <a:r>
              <a:rPr lang="en-US" sz="2400" b="1" kern="100" dirty="0" err="1">
                <a:solidFill>
                  <a:schemeClr val="bg1"/>
                </a:solidFill>
                <a:effectLst/>
                <a:latin typeface="Times New Roman"/>
                <a:ea typeface="Calibri" panose="020F0502020204030204" pitchFamily="34" charset="0"/>
                <a:cs typeface="Times New Roman"/>
              </a:rPr>
              <a:t>Chúa</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Giê</a:t>
            </a:r>
            <a:r>
              <a:rPr lang="en-US" sz="2400" b="1" kern="100" dirty="0">
                <a:solidFill>
                  <a:schemeClr val="bg1"/>
                </a:solidFill>
                <a:effectLst/>
                <a:latin typeface="Times New Roman"/>
                <a:ea typeface="Calibri" panose="020F0502020204030204" pitchFamily="34" charset="0"/>
                <a:cs typeface="Times New Roman"/>
              </a:rPr>
              <a:t>-xu </a:t>
            </a:r>
            <a:r>
              <a:rPr lang="en-US" sz="2400" b="1" kern="100" dirty="0" err="1">
                <a:solidFill>
                  <a:schemeClr val="bg1"/>
                </a:solidFill>
                <a:effectLst/>
                <a:latin typeface="Times New Roman"/>
                <a:ea typeface="Calibri" panose="020F0502020204030204" pitchFamily="34" charset="0"/>
                <a:cs typeface="Times New Roman"/>
              </a:rPr>
              <a:t>bày</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tỏ</a:t>
            </a:r>
            <a:r>
              <a:rPr lang="en-US" sz="2400" b="1" kern="100" dirty="0">
                <a:solidFill>
                  <a:schemeClr val="bg1"/>
                </a:solidFill>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sự</a:t>
            </a:r>
            <a:r>
              <a:rPr lang="en-US" sz="2400" b="1" kern="100" dirty="0">
                <a:solidFill>
                  <a:schemeClr val="bg1"/>
                </a:solidFill>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thất</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vọng</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với</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các</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môn</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đồ</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của</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Ngài</a:t>
            </a:r>
            <a:r>
              <a:rPr lang="en-US" sz="2400" b="1" kern="100" dirty="0">
                <a:solidFill>
                  <a:schemeClr val="bg1"/>
                </a:solidFill>
                <a:effectLst/>
                <a:latin typeface="Times New Roman"/>
                <a:ea typeface="Calibri" panose="020F0502020204030204" pitchFamily="34" charset="0"/>
                <a:cs typeface="Times New Roman"/>
              </a:rPr>
              <a:t>.</a:t>
            </a:r>
            <a:r>
              <a:rPr lang="en-US" sz="2400" b="1" kern="100" dirty="0">
                <a:solidFill>
                  <a:schemeClr val="bg1"/>
                </a:solidFill>
                <a:latin typeface="Times New Roman"/>
                <a:ea typeface="Calibri" panose="020F0502020204030204" pitchFamily="34" charset="0"/>
                <a:cs typeface="Times New Roman"/>
              </a:rPr>
              <a:t>  </a:t>
            </a:r>
            <a:r>
              <a:rPr lang="en-US" sz="2400" b="1" dirty="0">
                <a:solidFill>
                  <a:schemeClr val="bg1"/>
                </a:solidFill>
                <a:latin typeface="Times New Roman"/>
                <a:cs typeface="Times New Roman"/>
              </a:rPr>
              <a:t>(v. 40-41) </a:t>
            </a:r>
          </a:p>
        </p:txBody>
      </p:sp>
      <p:sp>
        <p:nvSpPr>
          <p:cNvPr id="3" name="TextBox 2"/>
          <p:cNvSpPr txBox="1"/>
          <p:nvPr/>
        </p:nvSpPr>
        <p:spPr>
          <a:xfrm>
            <a:off x="0" y="157674"/>
            <a:ext cx="12192000" cy="923330"/>
          </a:xfrm>
          <a:prstGeom prst="rect">
            <a:avLst/>
          </a:prstGeom>
          <a:noFill/>
        </p:spPr>
        <p:txBody>
          <a:bodyPr wrap="square" rtlCol="0">
            <a:spAutoFit/>
          </a:bodyPr>
          <a:lstStyle/>
          <a:p>
            <a:pPr algn="ctr"/>
            <a:r>
              <a:rPr lang="en-US" sz="5400" b="1" dirty="0" err="1">
                <a:solidFill>
                  <a:srgbClr val="FFFF00"/>
                </a:solidFill>
                <a:latin typeface="Times New Roman" panose="02020603050405020304" pitchFamily="18" charset="0"/>
                <a:cs typeface="Times New Roman" panose="02020603050405020304" pitchFamily="18" charset="0"/>
              </a:rPr>
              <a:t>Bố</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Cục</a:t>
            </a:r>
            <a:r>
              <a:rPr lang="en-US" sz="5400" b="1" dirty="0">
                <a:solidFill>
                  <a:srgbClr val="FFFF00"/>
                </a:solidFill>
                <a:latin typeface="Times New Roman" panose="02020603050405020304" pitchFamily="18" charset="0"/>
                <a:cs typeface="Times New Roman" panose="02020603050405020304" pitchFamily="18" charset="0"/>
              </a:rPr>
              <a:t> Theo </a:t>
            </a:r>
            <a:r>
              <a:rPr lang="en-US" sz="5400" b="1" dirty="0" err="1">
                <a:solidFill>
                  <a:srgbClr val="FFFF00"/>
                </a:solidFill>
                <a:latin typeface="Times New Roman" panose="02020603050405020304" pitchFamily="18" charset="0"/>
                <a:cs typeface="Times New Roman" panose="02020603050405020304" pitchFamily="18" charset="0"/>
              </a:rPr>
              <a:t>Phân</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Đoạn</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Mác</a:t>
            </a:r>
            <a:r>
              <a:rPr lang="en-US" sz="5400" b="1" dirty="0">
                <a:solidFill>
                  <a:srgbClr val="FFFF00"/>
                </a:solidFill>
                <a:latin typeface="Times New Roman" panose="02020603050405020304" pitchFamily="18" charset="0"/>
                <a:cs typeface="Times New Roman" panose="02020603050405020304" pitchFamily="18" charset="0"/>
              </a:rPr>
              <a:t> 4:35-41</a:t>
            </a:r>
          </a:p>
        </p:txBody>
      </p:sp>
    </p:spTree>
    <p:extLst>
      <p:ext uri="{BB962C8B-B14F-4D97-AF65-F5344CB8AC3E}">
        <p14:creationId xmlns:p14="http://schemas.microsoft.com/office/powerpoint/2010/main" val="240030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8802" y="97971"/>
            <a:ext cx="10723993" cy="656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4753" name="Content Placeholder 2"/>
          <p:cNvSpPr>
            <a:spLocks noGrp="1"/>
          </p:cNvSpPr>
          <p:nvPr>
            <p:ph idx="1"/>
          </p:nvPr>
        </p:nvSpPr>
        <p:spPr>
          <a:xfrm>
            <a:off x="2286000" y="838201"/>
            <a:ext cx="7620000" cy="5287963"/>
          </a:xfrm>
        </p:spPr>
        <p:txBody>
          <a:bodyPr/>
          <a:lstStyle/>
          <a:p>
            <a:pPr marL="0" indent="0">
              <a:buNone/>
            </a:pPr>
            <a:endParaRPr lang="en-US" i="1" dirty="0">
              <a:latin typeface="Times New Roman" charset="0"/>
              <a:cs typeface="Times New Roman" charset="0"/>
            </a:endParaRPr>
          </a:p>
          <a:p>
            <a:pPr marL="0" indent="0">
              <a:buNone/>
            </a:pPr>
            <a:endParaRPr lang="en-US" i="1" dirty="0">
              <a:latin typeface="Times New Roman" charset="0"/>
              <a:cs typeface="Times New Roman" charset="0"/>
            </a:endParaRPr>
          </a:p>
        </p:txBody>
      </p:sp>
      <p:sp>
        <p:nvSpPr>
          <p:cNvPr id="18" name="Oval 17"/>
          <p:cNvSpPr/>
          <p:nvPr/>
        </p:nvSpPr>
        <p:spPr>
          <a:xfrm>
            <a:off x="3777343" y="301507"/>
            <a:ext cx="4626428" cy="1614379"/>
          </a:xfrm>
          <a:prstGeom prst="ellipse">
            <a:avLst/>
          </a:prstGeom>
          <a:solidFill>
            <a:schemeClr val="bg2"/>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a:extLst>
              <a:ext uri="{FF2B5EF4-FFF2-40B4-BE49-F238E27FC236}">
                <a16:creationId xmlns:a16="http://schemas.microsoft.com/office/drawing/2014/main" id="{1B31BC44-9146-4571-A53E-AB5436696AC0}"/>
              </a:ext>
            </a:extLst>
          </p:cNvPr>
          <p:cNvSpPr txBox="1"/>
          <p:nvPr/>
        </p:nvSpPr>
        <p:spPr>
          <a:xfrm>
            <a:off x="4281189" y="859555"/>
            <a:ext cx="3894612" cy="830997"/>
          </a:xfrm>
          <a:prstGeom prst="rect">
            <a:avLst/>
          </a:prstGeom>
          <a:noFill/>
        </p:spPr>
        <p:txBody>
          <a:bodyPr wrap="square" rtlCol="0">
            <a:spAutoFit/>
          </a:bodyPr>
          <a:lstStyle/>
          <a:p>
            <a:r>
              <a:rPr lang="en-US" sz="4800" b="1" err="1">
                <a:latin typeface="Times New Roman" panose="02020603050405020304" pitchFamily="18" charset="0"/>
                <a:cs typeface="Times New Roman" panose="02020603050405020304" pitchFamily="18" charset="0"/>
              </a:rPr>
              <a:t>Mác</a:t>
            </a:r>
            <a:r>
              <a:rPr lang="en-US" sz="4800" b="1">
                <a:latin typeface="Times New Roman" panose="02020603050405020304" pitchFamily="18" charset="0"/>
                <a:cs typeface="Times New Roman" panose="02020603050405020304" pitchFamily="18" charset="0"/>
              </a:rPr>
              <a:t> 4:35-41</a:t>
            </a:r>
          </a:p>
        </p:txBody>
      </p:sp>
      <p:sp>
        <p:nvSpPr>
          <p:cNvPr id="3" name="TextBox 2">
            <a:extLst>
              <a:ext uri="{FF2B5EF4-FFF2-40B4-BE49-F238E27FC236}">
                <a16:creationId xmlns:a16="http://schemas.microsoft.com/office/drawing/2014/main" id="{4FABC455-580F-401A-BF79-A1DD3D26B7E4}"/>
              </a:ext>
            </a:extLst>
          </p:cNvPr>
          <p:cNvSpPr txBox="1"/>
          <p:nvPr/>
        </p:nvSpPr>
        <p:spPr>
          <a:xfrm>
            <a:off x="8104098" y="4216178"/>
            <a:ext cx="1801902" cy="1015663"/>
          </a:xfrm>
          <a:prstGeom prst="rect">
            <a:avLst/>
          </a:prstGeom>
          <a:solidFill>
            <a:schemeClr val="tx1"/>
          </a:solidFill>
        </p:spPr>
        <p:txBody>
          <a:bodyPr wrap="square" rtlCol="0">
            <a:spAutoFit/>
          </a:bodyPr>
          <a:lstStyle/>
          <a:p>
            <a:pPr algn="ctr"/>
            <a:r>
              <a:rPr lang="en-US" sz="6000" b="1" dirty="0">
                <a:solidFill>
                  <a:srgbClr val="FFFF00"/>
                </a:solidFill>
                <a:latin typeface="Times New Roman" panose="02020603050405020304" pitchFamily="18" charset="0"/>
                <a:cs typeface="Times New Roman" panose="02020603050405020304" pitchFamily="18" charset="0"/>
              </a:rPr>
              <a:t>2025</a:t>
            </a:r>
          </a:p>
        </p:txBody>
      </p:sp>
      <p:pic>
        <p:nvPicPr>
          <p:cNvPr id="14" name="Content Placeholder 9">
            <a:extLst>
              <a:ext uri="{FF2B5EF4-FFF2-40B4-BE49-F238E27FC236}">
                <a16:creationId xmlns:a16="http://schemas.microsoft.com/office/drawing/2014/main" id="{C5424BFC-093A-4C4C-B9C3-4BBACA65BF27}"/>
              </a:ext>
            </a:extLst>
          </p:cNvPr>
          <p:cNvPicPr>
            <a:picLocks noChangeAspect="1"/>
          </p:cNvPicPr>
          <p:nvPr/>
        </p:nvPicPr>
        <p:blipFill rotWithShape="1">
          <a:blip r:embed="rId4">
            <a:extLst>
              <a:ext uri="{28A0092B-C50C-407E-A947-70E740481C1C}">
                <a14:useLocalDpi xmlns:a14="http://schemas.microsoft.com/office/drawing/2010/main" val="0"/>
              </a:ext>
            </a:extLst>
          </a:blip>
          <a:srcRect r="15052" b="-3"/>
          <a:stretch/>
        </p:blipFill>
        <p:spPr>
          <a:xfrm>
            <a:off x="870858" y="3429000"/>
            <a:ext cx="3410330" cy="3331029"/>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 name="TextBox 1">
            <a:extLst>
              <a:ext uri="{FF2B5EF4-FFF2-40B4-BE49-F238E27FC236}">
                <a16:creationId xmlns:a16="http://schemas.microsoft.com/office/drawing/2014/main" id="{C53A86E5-2D30-D89C-58BD-7DEC9E481E02}"/>
              </a:ext>
            </a:extLst>
          </p:cNvPr>
          <p:cNvSpPr txBox="1"/>
          <p:nvPr/>
        </p:nvSpPr>
        <p:spPr>
          <a:xfrm>
            <a:off x="870858" y="2959100"/>
            <a:ext cx="3410330" cy="1323439"/>
          </a:xfrm>
          <a:prstGeom prst="rect">
            <a:avLst/>
          </a:prstGeom>
          <a:solidFill>
            <a:schemeClr val="tx1"/>
          </a:solid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Theo </a:t>
            </a:r>
            <a:r>
              <a:rPr lang="en-US" sz="4000" b="1" dirty="0" err="1">
                <a:solidFill>
                  <a:schemeClr val="bg1"/>
                </a:solidFill>
                <a:latin typeface="Times New Roman" panose="02020603050405020304" pitchFamily="18" charset="0"/>
                <a:cs typeface="Times New Roman" panose="02020603050405020304" pitchFamily="18" charset="0"/>
              </a:rPr>
              <a:t>Phân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Đoạn</a:t>
            </a:r>
            <a:endParaRPr lang="en-US" sz="4000" dirty="0">
              <a:solidFill>
                <a:schemeClr val="bg1"/>
              </a:solidFill>
            </a:endParaRPr>
          </a:p>
        </p:txBody>
      </p:sp>
      <p:sp>
        <p:nvSpPr>
          <p:cNvPr id="4" name="Arrow: Right 3">
            <a:extLst>
              <a:ext uri="{FF2B5EF4-FFF2-40B4-BE49-F238E27FC236}">
                <a16:creationId xmlns:a16="http://schemas.microsoft.com/office/drawing/2014/main" id="{5D803CAF-7604-A037-CBC2-BDF0739BEEAF}"/>
              </a:ext>
            </a:extLst>
          </p:cNvPr>
          <p:cNvSpPr/>
          <p:nvPr/>
        </p:nvSpPr>
        <p:spPr>
          <a:xfrm>
            <a:off x="4281188" y="3340100"/>
            <a:ext cx="3516612" cy="2565400"/>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F614DE-9727-19DC-5E03-220EDD873637}"/>
              </a:ext>
            </a:extLst>
          </p:cNvPr>
          <p:cNvSpPr txBox="1"/>
          <p:nvPr/>
        </p:nvSpPr>
        <p:spPr>
          <a:xfrm>
            <a:off x="4587486" y="3968927"/>
            <a:ext cx="2628900" cy="1323439"/>
          </a:xfrm>
          <a:prstGeom prst="rect">
            <a:avLst/>
          </a:prstGeom>
          <a:noFill/>
        </p:spPr>
        <p:txBody>
          <a:bodyPr wrap="square" rtlCol="0">
            <a:spAutoFit/>
          </a:bodyPr>
          <a:lstStyle/>
          <a:p>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Chân</a:t>
            </a:r>
            <a:r>
              <a:rPr lang="en-US" sz="4000" b="1" dirty="0">
                <a:solidFill>
                  <a:schemeClr val="bg1"/>
                </a:solidFill>
                <a:latin typeface="Times New Roman" panose="02020603050405020304" pitchFamily="18" charset="0"/>
                <a:cs typeface="Times New Roman" panose="02020603050405020304" pitchFamily="18" charset="0"/>
              </a:rPr>
              <a:t> Lý</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8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4FCE-1B91-5823-9ABA-B2F46E2CDBC5}"/>
              </a:ext>
            </a:extLst>
          </p:cNvPr>
          <p:cNvSpPr>
            <a:spLocks noGrp="1"/>
          </p:cNvSpPr>
          <p:nvPr>
            <p:ph type="title"/>
          </p:nvPr>
        </p:nvSpPr>
        <p:spPr>
          <a:xfrm>
            <a:off x="209550" y="0"/>
            <a:ext cx="7620000" cy="1175657"/>
          </a:xfrm>
        </p:spPr>
        <p:txBody>
          <a:bodyPr>
            <a:normAutofit/>
          </a:bodyPr>
          <a:lstStyle/>
          <a:p>
            <a:r>
              <a:rPr lang="en-US" sz="4800" b="1" err="1">
                <a:solidFill>
                  <a:schemeClr val="bg1"/>
                </a:solidFill>
                <a:latin typeface="Times New Roman" panose="02020603050405020304" pitchFamily="18" charset="0"/>
                <a:cs typeface="Times New Roman" panose="02020603050405020304" pitchFamily="18" charset="0"/>
              </a:rPr>
              <a:t>Một</a:t>
            </a:r>
            <a:r>
              <a:rPr lang="en-US" sz="4800" b="1">
                <a:solidFill>
                  <a:schemeClr val="bg1"/>
                </a:solidFill>
                <a:latin typeface="Times New Roman" panose="02020603050405020304" pitchFamily="18" charset="0"/>
                <a:cs typeface="Times New Roman" panose="02020603050405020304" pitchFamily="18" charset="0"/>
              </a:rPr>
              <a:t> </a:t>
            </a:r>
            <a:r>
              <a:rPr lang="en-US" sz="4800" b="1" err="1">
                <a:solidFill>
                  <a:schemeClr val="bg1"/>
                </a:solidFill>
                <a:latin typeface="Times New Roman" panose="02020603050405020304" pitchFamily="18" charset="0"/>
                <a:cs typeface="Times New Roman" panose="02020603050405020304" pitchFamily="18" charset="0"/>
              </a:rPr>
              <a:t>Định</a:t>
            </a:r>
            <a:r>
              <a:rPr lang="en-US" sz="4800" b="1">
                <a:solidFill>
                  <a:schemeClr val="bg1"/>
                </a:solidFill>
                <a:latin typeface="Times New Roman" panose="02020603050405020304" pitchFamily="18" charset="0"/>
                <a:cs typeface="Times New Roman" panose="02020603050405020304" pitchFamily="18" charset="0"/>
              </a:rPr>
              <a:t> </a:t>
            </a:r>
            <a:r>
              <a:rPr lang="en-US" sz="4800" b="1" err="1">
                <a:solidFill>
                  <a:schemeClr val="bg1"/>
                </a:solidFill>
                <a:latin typeface="Times New Roman" panose="02020603050405020304" pitchFamily="18" charset="0"/>
                <a:cs typeface="Times New Roman" panose="02020603050405020304" pitchFamily="18" charset="0"/>
              </a:rPr>
              <a:t>Nghĩa</a:t>
            </a:r>
            <a:r>
              <a:rPr lang="en-US" sz="4800" b="1">
                <a:solidFill>
                  <a:schemeClr val="bg1"/>
                </a:solidFill>
                <a:latin typeface="Times New Roman" panose="02020603050405020304" pitchFamily="18" charset="0"/>
                <a:cs typeface="Times New Roman" panose="02020603050405020304" pitchFamily="18" charset="0"/>
              </a:rPr>
              <a:t> Chi </a:t>
            </a:r>
            <a:r>
              <a:rPr lang="en-US" sz="4800" b="1" err="1">
                <a:solidFill>
                  <a:schemeClr val="bg1"/>
                </a:solidFill>
                <a:latin typeface="Times New Roman" panose="02020603050405020304" pitchFamily="18" charset="0"/>
                <a:cs typeface="Times New Roman" panose="02020603050405020304" pitchFamily="18" charset="0"/>
              </a:rPr>
              <a:t>Tiết</a:t>
            </a:r>
            <a:r>
              <a:rPr lang="en-US" sz="4800" b="1">
                <a:solidFill>
                  <a:schemeClr val="bg1"/>
                </a:solidFill>
                <a:latin typeface="Times New Roman" panose="02020603050405020304" pitchFamily="18" charset="0"/>
                <a:cs typeface="Times New Roman" panose="02020603050405020304" pitchFamily="18" charset="0"/>
              </a:rPr>
              <a:t>…</a:t>
            </a:r>
            <a:endParaRPr lang="en-US" sz="4800">
              <a:solidFill>
                <a:schemeClr val="bg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5EFAB0C7-81D9-36BA-E1BA-CA5B671FFE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4" t="7094" r="2624" b="17104"/>
          <a:stretch/>
        </p:blipFill>
        <p:spPr bwMode="auto">
          <a:xfrm rot="16200000">
            <a:off x="7096124" y="1571624"/>
            <a:ext cx="6057900" cy="37147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C0FA7F-2164-9736-79B0-1D7A693D9C79}"/>
              </a:ext>
            </a:extLst>
          </p:cNvPr>
          <p:cNvSpPr txBox="1"/>
          <p:nvPr/>
        </p:nvSpPr>
        <p:spPr>
          <a:xfrm>
            <a:off x="209549" y="1182231"/>
            <a:ext cx="7922641" cy="5539978"/>
          </a:xfrm>
          <a:prstGeom prst="rect">
            <a:avLst/>
          </a:prstGeom>
          <a:noFill/>
        </p:spPr>
        <p:txBody>
          <a:bodyPr wrap="square" rtlCol="0">
            <a:spAutoFit/>
          </a:bodyPr>
          <a:lstStyle/>
          <a:p>
            <a:r>
              <a:rPr lang="ja-JP" altLang="en-US" sz="3200" b="1">
                <a:solidFill>
                  <a:schemeClr val="bg1"/>
                </a:solidFill>
                <a:latin typeface="Times New Roman" panose="02020603050405020304" pitchFamily="18" charset="0"/>
                <a:cs typeface="Times New Roman" panose="02020603050405020304" pitchFamily="18" charset="0"/>
              </a:rPr>
              <a:t>“</a:t>
            </a:r>
            <a:r>
              <a:rPr lang="en-US" altLang="ja-JP" sz="3200" b="1" err="1">
                <a:solidFill>
                  <a:schemeClr val="bg1"/>
                </a:solidFill>
                <a:latin typeface="Times New Roman" panose="02020603050405020304" pitchFamily="18" charset="0"/>
                <a:cs typeface="Times New Roman" panose="02020603050405020304" pitchFamily="18" charset="0"/>
              </a:rPr>
              <a:t>Giảng</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giải</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kinh</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là</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công</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bố</a:t>
            </a:r>
            <a:r>
              <a:rPr lang="en-US" altLang="ja-JP" sz="3200" b="1">
                <a:solidFill>
                  <a:schemeClr val="bg1"/>
                </a:solidFill>
                <a:latin typeface="Times New Roman" panose="02020603050405020304" pitchFamily="18" charset="0"/>
                <a:cs typeface="Times New Roman" panose="02020603050405020304" pitchFamily="18" charset="0"/>
              </a:rPr>
              <a:t> (hay </a:t>
            </a:r>
            <a:r>
              <a:rPr lang="en-US" altLang="ja-JP" sz="3200" b="1" err="1">
                <a:solidFill>
                  <a:schemeClr val="bg1"/>
                </a:solidFill>
                <a:latin typeface="Times New Roman" panose="02020603050405020304" pitchFamily="18" charset="0"/>
                <a:cs typeface="Times New Roman" panose="02020603050405020304" pitchFamily="18" charset="0"/>
              </a:rPr>
              <a:t>truyền</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đạt</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một</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khái</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niệm</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Kinh</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Thánh</a:t>
            </a:r>
            <a:r>
              <a:rPr lang="en-US" altLang="ja-JP" sz="3200" b="1" u="sng">
                <a:solidFill>
                  <a:schemeClr val="bg1"/>
                </a:solidFill>
                <a:latin typeface="Times New Roman" panose="02020603050405020304" pitchFamily="18" charset="0"/>
                <a:cs typeface="Times New Roman" panose="02020603050405020304" pitchFamily="18" charset="0"/>
              </a:rPr>
              <a:t>,</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xuất</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phát</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từ</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và</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được</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truyền</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đạt</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thông</a:t>
            </a:r>
            <a:r>
              <a:rPr lang="en-US" altLang="ja-JP" sz="3200" b="1">
                <a:solidFill>
                  <a:schemeClr val="bg1"/>
                </a:solidFill>
                <a:latin typeface="Times New Roman" panose="02020603050405020304" pitchFamily="18" charset="0"/>
                <a:cs typeface="Times New Roman" panose="02020603050405020304" pitchFamily="18" charset="0"/>
              </a:rPr>
              <a:t> qua </a:t>
            </a:r>
            <a:r>
              <a:rPr lang="en-US" altLang="ja-JP" sz="3200" b="1" err="1">
                <a:solidFill>
                  <a:schemeClr val="bg1"/>
                </a:solidFill>
                <a:latin typeface="Times New Roman" panose="02020603050405020304" pitchFamily="18" charset="0"/>
                <a:cs typeface="Times New Roman" panose="02020603050405020304" pitchFamily="18" charset="0"/>
              </a:rPr>
              <a:t>việc</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nghiên</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cứu</a:t>
            </a:r>
            <a:r>
              <a:rPr lang="en-US" altLang="ja-JP" sz="3200" u="sng">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lịch</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sử</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văn</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phạm</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văn</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chương</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của</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một</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phân</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đoạn</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Kinh</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thánh</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trong</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văn</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mạch</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của</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bản</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văn</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là</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điều</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mà</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Đức</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Thánh</a:t>
            </a:r>
            <a:r>
              <a:rPr lang="en-US" altLang="ja-JP" sz="3200" b="1">
                <a:solidFill>
                  <a:schemeClr val="bg1"/>
                </a:solidFill>
                <a:latin typeface="Times New Roman" panose="02020603050405020304" pitchFamily="18" charset="0"/>
                <a:cs typeface="Times New Roman" panose="02020603050405020304" pitchFamily="18" charset="0"/>
              </a:rPr>
              <a:t> Linh </a:t>
            </a:r>
            <a:r>
              <a:rPr lang="en-US" altLang="ja-JP" sz="3200" b="1" err="1">
                <a:solidFill>
                  <a:schemeClr val="bg1"/>
                </a:solidFill>
                <a:latin typeface="Times New Roman" panose="02020603050405020304" pitchFamily="18" charset="0"/>
                <a:cs typeface="Times New Roman" panose="02020603050405020304" pitchFamily="18" charset="0"/>
              </a:rPr>
              <a:t>trước</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hết</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làm</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cho</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sống</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động</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thông</a:t>
            </a:r>
            <a:r>
              <a:rPr lang="en-US" altLang="ja-JP" sz="3200" b="1">
                <a:solidFill>
                  <a:schemeClr val="bg1"/>
                </a:solidFill>
                <a:latin typeface="Times New Roman" panose="02020603050405020304" pitchFamily="18" charset="0"/>
                <a:cs typeface="Times New Roman" panose="02020603050405020304" pitchFamily="18" charset="0"/>
              </a:rPr>
              <a:t> qua </a:t>
            </a:r>
            <a:r>
              <a:rPr lang="en-US" altLang="ja-JP" sz="3200" b="1" err="1">
                <a:solidFill>
                  <a:schemeClr val="bg1"/>
                </a:solidFill>
                <a:latin typeface="Times New Roman" panose="02020603050405020304" pitchFamily="18" charset="0"/>
                <a:cs typeface="Times New Roman" panose="02020603050405020304" pitchFamily="18" charset="0"/>
              </a:rPr>
              <a:t>cá</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tính</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của</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người</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giảng</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sau</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đó</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áp</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u="sng" err="1">
                <a:solidFill>
                  <a:schemeClr val="bg1"/>
                </a:solidFill>
                <a:latin typeface="Times New Roman" panose="02020603050405020304" pitchFamily="18" charset="0"/>
                <a:cs typeface="Times New Roman" panose="02020603050405020304" pitchFamily="18" charset="0"/>
              </a:rPr>
              <a:t>dụng</a:t>
            </a:r>
            <a:r>
              <a:rPr lang="en-US" altLang="ja-JP" sz="3200" b="1" u="sng">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cho</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kinh</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nghiệm</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của</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hội</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chúng</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thông</a:t>
            </a:r>
            <a:r>
              <a:rPr lang="en-US" altLang="ja-JP" sz="3200" b="1">
                <a:solidFill>
                  <a:schemeClr val="bg1"/>
                </a:solidFill>
                <a:latin typeface="Times New Roman" panose="02020603050405020304" pitchFamily="18" charset="0"/>
                <a:cs typeface="Times New Roman" panose="02020603050405020304" pitchFamily="18" charset="0"/>
              </a:rPr>
              <a:t> qua </a:t>
            </a:r>
            <a:r>
              <a:rPr lang="en-US" altLang="ja-JP" sz="3200" b="1" err="1">
                <a:solidFill>
                  <a:schemeClr val="bg1"/>
                </a:solidFill>
                <a:latin typeface="Times New Roman" panose="02020603050405020304" pitchFamily="18" charset="0"/>
                <a:cs typeface="Times New Roman" panose="02020603050405020304" pitchFamily="18" charset="0"/>
              </a:rPr>
              <a:t>người</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giảng</a:t>
            </a:r>
            <a:r>
              <a:rPr lang="en-US" altLang="ja-JP" sz="3200" b="1">
                <a:solidFill>
                  <a:schemeClr val="bg1"/>
                </a:solidFill>
                <a:latin typeface="Times New Roman" panose="02020603050405020304" pitchFamily="18" charset="0"/>
                <a:cs typeface="Times New Roman" panose="02020603050405020304" pitchFamily="18" charset="0"/>
              </a:rPr>
              <a:t> </a:t>
            </a:r>
            <a:r>
              <a:rPr lang="en-US" altLang="ja-JP" sz="3200" b="1" err="1">
                <a:solidFill>
                  <a:schemeClr val="bg1"/>
                </a:solidFill>
                <a:latin typeface="Times New Roman" panose="02020603050405020304" pitchFamily="18" charset="0"/>
                <a:cs typeface="Times New Roman" panose="02020603050405020304" pitchFamily="18" charset="0"/>
              </a:rPr>
              <a:t>đó</a:t>
            </a:r>
            <a:r>
              <a:rPr lang="en-US" altLang="ja-JP" sz="3200" b="1">
                <a:solidFill>
                  <a:schemeClr val="bg1"/>
                </a:solidFill>
                <a:latin typeface="Times New Roman" panose="02020603050405020304" pitchFamily="18" charset="0"/>
                <a:cs typeface="Times New Roman" panose="02020603050405020304" pitchFamily="18" charset="0"/>
              </a:rPr>
              <a:t>.</a:t>
            </a:r>
          </a:p>
          <a:p>
            <a:br>
              <a:rPr lang="en-US" altLang="ja-JP" sz="1000" b="1">
                <a:solidFill>
                  <a:schemeClr val="bg1"/>
                </a:solidFill>
                <a:latin typeface="Times New Roman" panose="02020603050405020304" pitchFamily="18" charset="0"/>
                <a:cs typeface="Times New Roman" panose="02020603050405020304" pitchFamily="18" charset="0"/>
              </a:rPr>
            </a:br>
            <a:r>
              <a:rPr lang="en-US" altLang="ja-JP" sz="2400" b="1">
                <a:solidFill>
                  <a:schemeClr val="bg1"/>
                </a:solidFill>
                <a:latin typeface="Times New Roman" panose="02020603050405020304" pitchFamily="18" charset="0"/>
                <a:cs typeface="Times New Roman" panose="02020603050405020304" pitchFamily="18" charset="0"/>
              </a:rPr>
              <a:t>(Robinson, 20, adapted by him in a preaching seminar)</a:t>
            </a:r>
            <a:endParaRPr lang="en-US"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468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888" y="845823"/>
            <a:ext cx="11949111" cy="5852157"/>
          </a:xfrm>
        </p:spPr>
        <p:txBody>
          <a:bodyPr>
            <a:normAutofit/>
          </a:bodyPr>
          <a:lstStyle/>
          <a:p>
            <a:pPr algn="l">
              <a:tabLst>
                <a:tab pos="520700" algn="l"/>
              </a:tabLst>
            </a:pPr>
            <a:r>
              <a:rPr lang="en-US" sz="2400" b="1" dirty="0">
                <a:solidFill>
                  <a:schemeClr val="bg1"/>
                </a:solidFill>
                <a:latin typeface="Times New Roman" panose="02020603050405020304" pitchFamily="18" charset="0"/>
                <a:ea typeface="Arial" charset="0"/>
                <a:cs typeface="Times New Roman" panose="02020603050405020304" pitchFamily="18" charset="0"/>
              </a:rPr>
              <a:t>I.  </a:t>
            </a:r>
            <a:r>
              <a:rPr lang="vi-VN" sz="2400" b="1" dirty="0">
                <a:solidFill>
                  <a:schemeClr val="bg1"/>
                </a:solidFill>
                <a:latin typeface="Times New Roman" panose="02020603050405020304" pitchFamily="18" charset="0"/>
                <a:ea typeface="Arial" charset="0"/>
                <a:cs typeface="Times New Roman" panose="02020603050405020304" pitchFamily="18" charset="0"/>
              </a:rPr>
              <a:t>Chúa </a:t>
            </a:r>
            <a:r>
              <a:rPr lang="vi-VN" sz="2400" b="1" dirty="0" err="1">
                <a:solidFill>
                  <a:schemeClr val="bg1"/>
                </a:solidFill>
                <a:latin typeface="Times New Roman" panose="02020603050405020304" pitchFamily="18" charset="0"/>
                <a:ea typeface="Arial" charset="0"/>
                <a:cs typeface="Times New Roman" panose="02020603050405020304" pitchFamily="18" charset="0"/>
              </a:rPr>
              <a:t>Giê</a:t>
            </a:r>
            <a:r>
              <a:rPr lang="en-US" sz="2400" b="1" dirty="0">
                <a:solidFill>
                  <a:schemeClr val="bg1"/>
                </a:solidFill>
                <a:latin typeface="Times New Roman" panose="02020603050405020304" pitchFamily="18" charset="0"/>
                <a:ea typeface="Arial" charset="0"/>
                <a:cs typeface="Times New Roman" panose="02020603050405020304" pitchFamily="18" charset="0"/>
              </a:rPr>
              <a:t>-x</a:t>
            </a:r>
            <a:r>
              <a:rPr lang="vi-VN" sz="2400" b="1" dirty="0">
                <a:solidFill>
                  <a:schemeClr val="bg1"/>
                </a:solidFill>
                <a:latin typeface="Times New Roman" panose="02020603050405020304" pitchFamily="18" charset="0"/>
                <a:ea typeface="Arial" charset="0"/>
                <a:cs typeface="Times New Roman" panose="02020603050405020304" pitchFamily="18" charset="0"/>
              </a:rPr>
              <a:t>u truyền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bảo</a:t>
            </a:r>
            <a:r>
              <a:rPr lang="en-US" sz="2400" b="1" dirty="0">
                <a:solidFill>
                  <a:schemeClr val="bg1"/>
                </a:solidFill>
                <a:latin typeface="Times New Roman" panose="02020603050405020304" pitchFamily="18" charset="0"/>
                <a:ea typeface="Arial" charset="0"/>
                <a:cs typeface="Times New Roman" panose="02020603050405020304" pitchFamily="18" charset="0"/>
              </a:rPr>
              <a:t> con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cái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Chúa thi h</a:t>
            </a:r>
            <a:r>
              <a:rPr lang="en-US" sz="2400" b="1" dirty="0">
                <a:solidFill>
                  <a:schemeClr val="bg1"/>
                </a:solidFill>
                <a:latin typeface="Times New Roman" panose="02020603050405020304" pitchFamily="18" charset="0"/>
                <a:ea typeface="Arial" charset="0"/>
                <a:cs typeface="Times New Roman" panose="02020603050405020304" pitchFamily="18" charset="0"/>
              </a:rPr>
              <a:t>à</a:t>
            </a:r>
            <a:r>
              <a:rPr lang="vi-VN" sz="2400" b="1" dirty="0" err="1">
                <a:solidFill>
                  <a:schemeClr val="bg1"/>
                </a:solidFill>
                <a:latin typeface="Times New Roman" panose="02020603050405020304" pitchFamily="18" charset="0"/>
                <a:ea typeface="Arial" charset="0"/>
                <a:cs typeface="Times New Roman" panose="02020603050405020304" pitchFamily="18" charset="0"/>
              </a:rPr>
              <a:t>nh</a:t>
            </a:r>
            <a:r>
              <a:rPr lang="vi-VN" sz="2400" b="1" dirty="0">
                <a:solidFill>
                  <a:schemeClr val="bg1"/>
                </a:solidFill>
                <a:latin typeface="Times New Roman" panose="02020603050405020304" pitchFamily="18" charset="0"/>
                <a:ea typeface="Arial" charset="0"/>
                <a:cs typeface="Times New Roman" panose="02020603050405020304" pitchFamily="18" charset="0"/>
              </a:rPr>
              <a:t> sứ mạng, họ vâng lời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và</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mọi sự thuận lợi </a:t>
            </a:r>
            <a:r>
              <a:rPr lang="en-US" sz="2400" b="1" dirty="0">
                <a:solidFill>
                  <a:schemeClr val="bg1"/>
                </a:solidFill>
                <a:latin typeface="Times New Roman" panose="02020603050405020304" pitchFamily="18" charset="0"/>
                <a:ea typeface="Arial" charset="0"/>
                <a:cs typeface="Times New Roman" panose="02020603050405020304" pitchFamily="18" charset="0"/>
              </a:rPr>
              <a:t>(v. 35-36) </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A. </a:t>
            </a:r>
            <a:r>
              <a:rPr lang="vi-VN" sz="2400" b="1" dirty="0">
                <a:solidFill>
                  <a:schemeClr val="bg1"/>
                </a:solidFill>
                <a:latin typeface="Times New Roman" panose="02020603050405020304" pitchFamily="18" charset="0"/>
                <a:ea typeface="Arial" charset="0"/>
                <a:cs typeface="Times New Roman" panose="02020603050405020304" pitchFamily="18" charset="0"/>
              </a:rPr>
              <a:t>Chúa </a:t>
            </a:r>
            <a:r>
              <a:rPr lang="vi-VN" sz="2400" b="1" dirty="0" err="1">
                <a:solidFill>
                  <a:schemeClr val="bg1"/>
                </a:solidFill>
                <a:latin typeface="Times New Roman" panose="02020603050405020304" pitchFamily="18" charset="0"/>
                <a:ea typeface="Arial" charset="0"/>
                <a:cs typeface="Times New Roman" panose="02020603050405020304" pitchFamily="18" charset="0"/>
              </a:rPr>
              <a:t>Giê</a:t>
            </a:r>
            <a:r>
              <a:rPr lang="en-US" sz="2400" b="1" dirty="0">
                <a:solidFill>
                  <a:schemeClr val="bg1"/>
                </a:solidFill>
                <a:latin typeface="Times New Roman" panose="02020603050405020304" pitchFamily="18" charset="0"/>
                <a:ea typeface="Arial" charset="0"/>
                <a:cs typeface="Times New Roman" panose="02020603050405020304" pitchFamily="18" charset="0"/>
              </a:rPr>
              <a:t>-x</a:t>
            </a:r>
            <a:r>
              <a:rPr lang="vi-VN" sz="2400" b="1" dirty="0">
                <a:solidFill>
                  <a:schemeClr val="bg1"/>
                </a:solidFill>
                <a:latin typeface="Times New Roman" panose="02020603050405020304" pitchFamily="18" charset="0"/>
                <a:ea typeface="Arial" charset="0"/>
                <a:cs typeface="Times New Roman" panose="02020603050405020304" pitchFamily="18" charset="0"/>
              </a:rPr>
              <a:t>u truyền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cho</a:t>
            </a:r>
            <a:r>
              <a:rPr lang="en-US" sz="2400" b="1" dirty="0">
                <a:solidFill>
                  <a:schemeClr val="bg1"/>
                </a:solidFill>
                <a:latin typeface="Times New Roman" panose="02020603050405020304" pitchFamily="18" charset="0"/>
                <a:ea typeface="Arial" charset="0"/>
                <a:cs typeface="Times New Roman" panose="02020603050405020304" pitchFamily="18" charset="0"/>
              </a:rPr>
              <a:t> con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cái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Chúa</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thi</a:t>
            </a:r>
            <a:r>
              <a:rPr lang="vi-VN" sz="2400" b="1" dirty="0">
                <a:solidFill>
                  <a:schemeClr val="bg1"/>
                </a:solidFill>
                <a:latin typeface="Times New Roman" panose="02020603050405020304" pitchFamily="18" charset="0"/>
                <a:ea typeface="Arial" charset="0"/>
                <a:cs typeface="Times New Roman" panose="02020603050405020304" pitchFamily="18" charset="0"/>
              </a:rPr>
              <a:t> hành sứ mạng </a:t>
            </a:r>
            <a:r>
              <a:rPr lang="en-US" sz="2400" b="1" dirty="0">
                <a:solidFill>
                  <a:schemeClr val="bg1"/>
                </a:solidFill>
                <a:latin typeface="Times New Roman" panose="02020603050405020304" pitchFamily="18" charset="0"/>
                <a:ea typeface="Arial" charset="0"/>
                <a:cs typeface="Times New Roman" panose="02020603050405020304" pitchFamily="18" charset="0"/>
              </a:rPr>
              <a:t>(v. 35)</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B. Con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cái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Chúa</a:t>
            </a:r>
            <a:r>
              <a:rPr lang="vi-VN"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vâng</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lời</a:t>
            </a:r>
            <a:r>
              <a:rPr lang="en-US" sz="2400" b="1" dirty="0">
                <a:solidFill>
                  <a:schemeClr val="bg1"/>
                </a:solidFill>
                <a:latin typeface="Times New Roman" panose="02020603050405020304" pitchFamily="18" charset="0"/>
                <a:ea typeface="Arial" charset="0"/>
                <a:cs typeface="Times New Roman" panose="02020603050405020304" pitchFamily="18" charset="0"/>
              </a:rPr>
              <a:t> (v. 36a)</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C. M</a:t>
            </a:r>
            <a:r>
              <a:rPr lang="vi-VN" sz="2400" b="1" dirty="0" err="1">
                <a:solidFill>
                  <a:schemeClr val="bg1"/>
                </a:solidFill>
                <a:latin typeface="Times New Roman" panose="02020603050405020304" pitchFamily="18" charset="0"/>
                <a:ea typeface="Arial" charset="0"/>
                <a:cs typeface="Times New Roman" panose="02020603050405020304" pitchFamily="18" charset="0"/>
              </a:rPr>
              <a:t>ọi</a:t>
            </a:r>
            <a:r>
              <a:rPr lang="vi-VN" sz="2400" b="1" dirty="0">
                <a:solidFill>
                  <a:schemeClr val="bg1"/>
                </a:solidFill>
                <a:latin typeface="Times New Roman" panose="02020603050405020304" pitchFamily="18" charset="0"/>
                <a:ea typeface="Arial" charset="0"/>
                <a:cs typeface="Times New Roman" panose="02020603050405020304" pitchFamily="18" charset="0"/>
              </a:rPr>
              <a:t> sự thuận lợi </a:t>
            </a:r>
            <a:r>
              <a:rPr lang="en-US" sz="2400" b="1" dirty="0">
                <a:solidFill>
                  <a:schemeClr val="bg1"/>
                </a:solidFill>
                <a:latin typeface="Times New Roman" panose="02020603050405020304" pitchFamily="18" charset="0"/>
                <a:ea typeface="Arial" charset="0"/>
                <a:cs typeface="Times New Roman" panose="02020603050405020304" pitchFamily="18" charset="0"/>
              </a:rPr>
              <a:t> (v. 36b)</a:t>
            </a:r>
            <a:br>
              <a:rPr lang="en-US" sz="2400" b="1" dirty="0">
                <a:solidFill>
                  <a:schemeClr val="bg1"/>
                </a:solidFill>
                <a:latin typeface="Times New Roman" panose="02020603050405020304" pitchFamily="18" charset="0"/>
                <a:ea typeface="Arial" charset="0"/>
                <a:cs typeface="Times New Roman" panose="02020603050405020304" pitchFamily="18" charset="0"/>
              </a:rPr>
            </a:b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II. </a:t>
            </a:r>
            <a:r>
              <a:rPr lang="en-US" sz="2400" b="1" dirty="0" err="1">
                <a:solidFill>
                  <a:schemeClr val="bg1"/>
                </a:solidFill>
                <a:latin typeface="Times New Roman" panose="02020603050405020304" pitchFamily="18" charset="0"/>
                <a:ea typeface="Arial" charset="0"/>
                <a:cs typeface="Times New Roman" panose="02020603050405020304" pitchFamily="18" charset="0"/>
              </a:rPr>
              <a:t>Đôi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khi</a:t>
            </a:r>
            <a:r>
              <a:rPr lang="en-US" sz="2400" b="1" dirty="0">
                <a:solidFill>
                  <a:schemeClr val="bg1"/>
                </a:solidFill>
                <a:latin typeface="Times New Roman" panose="02020603050405020304" pitchFamily="18" charset="0"/>
                <a:ea typeface="Arial" charset="0"/>
                <a:cs typeface="Times New Roman" panose="02020603050405020304" pitchFamily="18" charset="0"/>
              </a:rPr>
              <a:t> con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cái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Chúa</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gặp</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chống</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đối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và</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họ</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sợ</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hãi</a:t>
            </a:r>
            <a:r>
              <a:rPr lang="en-US" sz="2400" b="1" dirty="0">
                <a:solidFill>
                  <a:schemeClr val="bg1"/>
                </a:solidFill>
                <a:latin typeface="Times New Roman" panose="02020603050405020304" pitchFamily="18" charset="0"/>
                <a:ea typeface="Arial" charset="0"/>
                <a:cs typeface="Times New Roman" panose="02020603050405020304" pitchFamily="18" charset="0"/>
              </a:rPr>
              <a:t> (v. 37-38)</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A. </a:t>
            </a:r>
            <a:r>
              <a:rPr lang="en-US" sz="2400" b="1" dirty="0" err="1">
                <a:solidFill>
                  <a:schemeClr val="bg1"/>
                </a:solidFill>
                <a:latin typeface="Times New Roman" panose="02020603050405020304" pitchFamily="18" charset="0"/>
                <a:ea typeface="Arial" charset="0"/>
                <a:cs typeface="Times New Roman" panose="02020603050405020304" pitchFamily="18" charset="0"/>
              </a:rPr>
              <a:t>Đôi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khi</a:t>
            </a:r>
            <a:r>
              <a:rPr lang="en-US" sz="2400" b="1" dirty="0">
                <a:solidFill>
                  <a:schemeClr val="bg1"/>
                </a:solidFill>
                <a:latin typeface="Times New Roman" panose="02020603050405020304" pitchFamily="18" charset="0"/>
                <a:ea typeface="Arial" charset="0"/>
                <a:cs typeface="Times New Roman" panose="02020603050405020304" pitchFamily="18" charset="0"/>
              </a:rPr>
              <a:t> con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cái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Chúa</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gặp</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chống</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đối</a:t>
            </a:r>
            <a:r>
              <a:rPr lang="en-US" sz="2400" b="1" dirty="0">
                <a:solidFill>
                  <a:schemeClr val="bg1"/>
                </a:solidFill>
                <a:latin typeface="Times New Roman" panose="02020603050405020304" pitchFamily="18" charset="0"/>
                <a:ea typeface="Arial" charset="0"/>
                <a:cs typeface="Times New Roman" panose="02020603050405020304" pitchFamily="18" charset="0"/>
              </a:rPr>
              <a:t> (v. 37)</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B. Con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cái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Chúa </a:t>
            </a:r>
            <a:r>
              <a:rPr lang="en-US" sz="2400" b="1" dirty="0" err="1">
                <a:solidFill>
                  <a:schemeClr val="bg1"/>
                </a:solidFill>
                <a:latin typeface="Times New Roman" panose="02020603050405020304" pitchFamily="18" charset="0"/>
                <a:ea typeface="Arial" charset="0"/>
                <a:cs typeface="Times New Roman" panose="02020603050405020304" pitchFamily="18" charset="0"/>
              </a:rPr>
              <a:t>bắt</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đầu</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sợ</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hãi</a:t>
            </a:r>
            <a:r>
              <a:rPr lang="en-US" sz="2400" b="1" dirty="0">
                <a:solidFill>
                  <a:schemeClr val="bg1"/>
                </a:solidFill>
                <a:latin typeface="Times New Roman" panose="02020603050405020304" pitchFamily="18" charset="0"/>
                <a:ea typeface="Arial" charset="0"/>
                <a:cs typeface="Times New Roman" panose="02020603050405020304" pitchFamily="18" charset="0"/>
              </a:rPr>
              <a:t> (v. 38a)</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C. Con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cái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Chúa</a:t>
            </a:r>
            <a:r>
              <a:rPr lang="vi-VN" sz="2400" b="1" dirty="0">
                <a:solidFill>
                  <a:schemeClr val="bg1"/>
                </a:solidFill>
                <a:latin typeface="Times New Roman" panose="02020603050405020304" pitchFamily="18" charset="0"/>
                <a:ea typeface="Arial" charset="0"/>
                <a:cs typeface="Times New Roman" panose="02020603050405020304" pitchFamily="18" charset="0"/>
              </a:rPr>
              <a:t> lằm bằm </a:t>
            </a:r>
            <a:r>
              <a:rPr lang="en-US" sz="2400" b="1" dirty="0">
                <a:solidFill>
                  <a:schemeClr val="bg1"/>
                </a:solidFill>
                <a:latin typeface="Times New Roman" panose="02020603050405020304" pitchFamily="18" charset="0"/>
                <a:ea typeface="Arial" charset="0"/>
                <a:cs typeface="Times New Roman" panose="02020603050405020304" pitchFamily="18" charset="0"/>
              </a:rPr>
              <a:t>(v. 38b)</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III.  </a:t>
            </a:r>
            <a:r>
              <a:rPr lang="vi-VN" sz="2400" b="1" dirty="0">
                <a:solidFill>
                  <a:schemeClr val="bg1"/>
                </a:solidFill>
                <a:latin typeface="Times New Roman" panose="02020603050405020304" pitchFamily="18" charset="0"/>
                <a:ea typeface="Arial" charset="0"/>
                <a:cs typeface="Times New Roman" panose="02020603050405020304" pitchFamily="18" charset="0"/>
              </a:rPr>
              <a:t>Chúa </a:t>
            </a:r>
            <a:r>
              <a:rPr lang="vi-VN" sz="2400" b="1" dirty="0" err="1">
                <a:solidFill>
                  <a:schemeClr val="bg1"/>
                </a:solidFill>
                <a:latin typeface="Times New Roman" panose="02020603050405020304" pitchFamily="18" charset="0"/>
                <a:ea typeface="Arial" charset="0"/>
                <a:cs typeface="Times New Roman" panose="02020603050405020304" pitchFamily="18" charset="0"/>
              </a:rPr>
              <a:t>Giê</a:t>
            </a:r>
            <a:r>
              <a:rPr lang="en-US" sz="2400" b="1" dirty="0">
                <a:solidFill>
                  <a:schemeClr val="bg1"/>
                </a:solidFill>
                <a:latin typeface="Times New Roman" panose="02020603050405020304" pitchFamily="18" charset="0"/>
                <a:ea typeface="Arial" charset="0"/>
                <a:cs typeface="Times New Roman" panose="02020603050405020304" pitchFamily="18" charset="0"/>
              </a:rPr>
              <a:t>-x</a:t>
            </a:r>
            <a:r>
              <a:rPr lang="vi-VN" sz="2400" b="1" dirty="0">
                <a:solidFill>
                  <a:schemeClr val="bg1"/>
                </a:solidFill>
                <a:latin typeface="Times New Roman" panose="02020603050405020304" pitchFamily="18" charset="0"/>
                <a:ea typeface="Arial" charset="0"/>
                <a:cs typeface="Times New Roman" panose="02020603050405020304" pitchFamily="18" charset="0"/>
              </a:rPr>
              <a:t>u </a:t>
            </a:r>
            <a:r>
              <a:rPr lang="en-US" sz="2400" b="1" dirty="0" err="1">
                <a:solidFill>
                  <a:schemeClr val="bg1"/>
                </a:solidFill>
                <a:latin typeface="Times New Roman" panose="02020603050405020304" pitchFamily="18" charset="0"/>
                <a:ea typeface="Arial" charset="0"/>
                <a:cs typeface="Times New Roman" panose="02020603050405020304" pitchFamily="18" charset="0"/>
              </a:rPr>
              <a:t>quở</a:t>
            </a:r>
            <a:r>
              <a:rPr lang="en-US" sz="2400" b="1" dirty="0">
                <a:solidFill>
                  <a:schemeClr val="bg1"/>
                </a:solidFill>
                <a:latin typeface="Times New Roman" panose="02020603050405020304" pitchFamily="18" charset="0"/>
                <a:ea typeface="Arial" charset="0"/>
                <a:cs typeface="Times New Roman" panose="02020603050405020304" pitchFamily="18" charset="0"/>
              </a:rPr>
              <a:t> Sa-tan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và</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khích lệ dân Người tin cậy vào quyền năng Thiên Chúa</a:t>
            </a:r>
            <a:r>
              <a:rPr lang="en-US" sz="2400" b="1" dirty="0">
                <a:solidFill>
                  <a:schemeClr val="bg1"/>
                </a:solidFill>
                <a:latin typeface="Times New Roman" panose="02020603050405020304" pitchFamily="18" charset="0"/>
                <a:ea typeface="Arial" charset="0"/>
                <a:cs typeface="Times New Roman" panose="02020603050405020304" pitchFamily="18" charset="0"/>
              </a:rPr>
              <a:t>(v. 39-41)</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A. </a:t>
            </a:r>
            <a:r>
              <a:rPr lang="vi-VN" sz="2400" b="1" dirty="0">
                <a:solidFill>
                  <a:schemeClr val="bg1"/>
                </a:solidFill>
                <a:latin typeface="Times New Roman" panose="02020603050405020304" pitchFamily="18" charset="0"/>
                <a:ea typeface="Arial" charset="0"/>
                <a:cs typeface="Times New Roman" panose="02020603050405020304" pitchFamily="18" charset="0"/>
              </a:rPr>
              <a:t>Chúa </a:t>
            </a:r>
            <a:r>
              <a:rPr lang="vi-VN" sz="2400" b="1" dirty="0" err="1">
                <a:solidFill>
                  <a:schemeClr val="bg1"/>
                </a:solidFill>
                <a:latin typeface="Times New Roman" panose="02020603050405020304" pitchFamily="18" charset="0"/>
                <a:ea typeface="Arial" charset="0"/>
                <a:cs typeface="Times New Roman" panose="02020603050405020304" pitchFamily="18" charset="0"/>
              </a:rPr>
              <a:t>Giê</a:t>
            </a:r>
            <a:r>
              <a:rPr lang="en-US" sz="2400" b="1" dirty="0">
                <a:solidFill>
                  <a:schemeClr val="bg1"/>
                </a:solidFill>
                <a:latin typeface="Times New Roman" panose="02020603050405020304" pitchFamily="18" charset="0"/>
                <a:ea typeface="Arial" charset="0"/>
                <a:cs typeface="Times New Roman" panose="02020603050405020304" pitchFamily="18" charset="0"/>
              </a:rPr>
              <a:t>-x</a:t>
            </a:r>
            <a:r>
              <a:rPr lang="vi-VN" sz="2400" b="1" dirty="0">
                <a:solidFill>
                  <a:schemeClr val="bg1"/>
                </a:solidFill>
                <a:latin typeface="Times New Roman" panose="02020603050405020304" pitchFamily="18" charset="0"/>
                <a:ea typeface="Arial" charset="0"/>
                <a:cs typeface="Times New Roman" panose="02020603050405020304" pitchFamily="18" charset="0"/>
              </a:rPr>
              <a:t>u </a:t>
            </a:r>
            <a:r>
              <a:rPr lang="en-US" sz="2400" b="1" dirty="0" err="1">
                <a:solidFill>
                  <a:schemeClr val="bg1"/>
                </a:solidFill>
                <a:latin typeface="Times New Roman" panose="02020603050405020304" pitchFamily="18" charset="0"/>
                <a:ea typeface="Arial" charset="0"/>
                <a:cs typeface="Times New Roman" panose="02020603050405020304" pitchFamily="18" charset="0"/>
              </a:rPr>
              <a:t>quở</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sự</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chống</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dối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của</a:t>
            </a:r>
            <a:r>
              <a:rPr lang="en-US" sz="2400" b="1" dirty="0">
                <a:solidFill>
                  <a:schemeClr val="bg1"/>
                </a:solidFill>
                <a:latin typeface="Times New Roman" panose="02020603050405020304" pitchFamily="18" charset="0"/>
                <a:ea typeface="Arial" charset="0"/>
                <a:cs typeface="Times New Roman" panose="02020603050405020304" pitchFamily="18" charset="0"/>
              </a:rPr>
              <a:t> Sa-tan (v. 39a)</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B. </a:t>
            </a:r>
            <a:r>
              <a:rPr lang="vi-VN" sz="2400" b="1" dirty="0">
                <a:solidFill>
                  <a:schemeClr val="bg1"/>
                </a:solidFill>
                <a:latin typeface="Times New Roman" panose="02020603050405020304" pitchFamily="18" charset="0"/>
                <a:ea typeface="Arial" charset="0"/>
                <a:cs typeface="Times New Roman" panose="02020603050405020304" pitchFamily="18" charset="0"/>
              </a:rPr>
              <a:t>Sa-tan phải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chịu</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phục v</a:t>
            </a:r>
            <a:r>
              <a:rPr lang="en-US" sz="2400" b="1" dirty="0">
                <a:solidFill>
                  <a:schemeClr val="bg1"/>
                </a:solidFill>
                <a:latin typeface="Times New Roman" panose="02020603050405020304" pitchFamily="18" charset="0"/>
                <a:ea typeface="Arial" charset="0"/>
                <a:cs typeface="Times New Roman" panose="02020603050405020304" pitchFamily="18" charset="0"/>
              </a:rPr>
              <a:t>à</a:t>
            </a:r>
            <a:r>
              <a:rPr lang="vi-VN" sz="2400" b="1" dirty="0">
                <a:solidFill>
                  <a:schemeClr val="bg1"/>
                </a:solidFill>
                <a:latin typeface="Times New Roman" panose="02020603050405020304" pitchFamily="18" charset="0"/>
                <a:ea typeface="Arial" charset="0"/>
                <a:cs typeface="Times New Roman" panose="02020603050405020304" pitchFamily="18" charset="0"/>
              </a:rPr>
              <a:t> sự chống đối được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cất</a:t>
            </a:r>
            <a:r>
              <a:rPr lang="vi-VN" sz="2400" b="1" dirty="0">
                <a:solidFill>
                  <a:schemeClr val="bg1"/>
                </a:solidFill>
                <a:latin typeface="Times New Roman" panose="02020603050405020304" pitchFamily="18" charset="0"/>
                <a:ea typeface="Arial" charset="0"/>
                <a:cs typeface="Times New Roman" panose="02020603050405020304" pitchFamily="18" charset="0"/>
              </a:rPr>
              <a:t> bỏ</a:t>
            </a:r>
            <a:r>
              <a:rPr lang="en-US" sz="2400" b="1" dirty="0">
                <a:solidFill>
                  <a:schemeClr val="bg1"/>
                </a:solidFill>
                <a:latin typeface="Times New Roman" panose="02020603050405020304" pitchFamily="18" charset="0"/>
                <a:ea typeface="Arial" charset="0"/>
                <a:cs typeface="Times New Roman" panose="02020603050405020304" pitchFamily="18" charset="0"/>
              </a:rPr>
              <a:t> (v. 39b)</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C. </a:t>
            </a:r>
            <a:r>
              <a:rPr lang="vi-VN" sz="2400" b="1" kern="100" dirty="0">
                <a:solidFill>
                  <a:schemeClr val="bg1"/>
                </a:solidFill>
                <a:effectLst/>
                <a:latin typeface="Times New Roman"/>
                <a:ea typeface="Calibri" panose="020F0502020204030204" pitchFamily="34" charset="0"/>
                <a:cs typeface="Times New Roman"/>
              </a:rPr>
              <a:t>Chúa </a:t>
            </a:r>
            <a:r>
              <a:rPr lang="vi-VN" sz="2400" b="1" kern="100" dirty="0" err="1">
                <a:solidFill>
                  <a:schemeClr val="bg1"/>
                </a:solidFill>
                <a:effectLst/>
                <a:latin typeface="Times New Roman"/>
                <a:ea typeface="Calibri" panose="020F0502020204030204" pitchFamily="34" charset="0"/>
                <a:cs typeface="Times New Roman"/>
              </a:rPr>
              <a:t>Giê</a:t>
            </a:r>
            <a:r>
              <a:rPr lang="en-US" sz="2400" b="1" kern="100" dirty="0">
                <a:solidFill>
                  <a:schemeClr val="bg1"/>
                </a:solidFill>
                <a:effectLst/>
                <a:latin typeface="Times New Roman"/>
                <a:ea typeface="Calibri" panose="020F0502020204030204" pitchFamily="34" charset="0"/>
                <a:cs typeface="Times New Roman"/>
              </a:rPr>
              <a:t>-x</a:t>
            </a:r>
            <a:r>
              <a:rPr lang="vi-VN" sz="2400" b="1" kern="100" dirty="0">
                <a:solidFill>
                  <a:schemeClr val="bg1"/>
                </a:solidFill>
                <a:effectLst/>
                <a:latin typeface="Times New Roman"/>
                <a:ea typeface="Calibri" panose="020F0502020204030204" pitchFamily="34" charset="0"/>
                <a:cs typeface="Times New Roman"/>
              </a:rPr>
              <a:t>u khích lệ dân Người tin cậy vào quyền năng Thiên Chúa</a:t>
            </a:r>
            <a:r>
              <a:rPr lang="en-US" sz="2400" b="1" kern="100" dirty="0">
                <a:solidFill>
                  <a:schemeClr val="bg1"/>
                </a:solidFill>
                <a:effectLst/>
                <a:latin typeface="Times New Roman"/>
                <a:ea typeface="Calibri" panose="020F0502020204030204" pitchFamily="34" charset="0"/>
                <a:cs typeface="Times New Roman"/>
              </a:rPr>
              <a:t> </a:t>
            </a:r>
            <a:r>
              <a:rPr lang="en-US" sz="2400" b="1" dirty="0">
                <a:solidFill>
                  <a:schemeClr val="bg1"/>
                </a:solidFill>
                <a:latin typeface="Times New Roman" panose="02020603050405020304" pitchFamily="18" charset="0"/>
                <a:ea typeface="Arial" charset="0"/>
                <a:cs typeface="Times New Roman" panose="02020603050405020304" pitchFamily="18" charset="0"/>
              </a:rPr>
              <a:t>(v. 40-41) </a:t>
            </a:r>
            <a:br>
              <a:rPr lang="en-US" sz="2400" b="1" dirty="0">
                <a:solidFill>
                  <a:schemeClr val="bg1"/>
                </a:solidFill>
                <a:latin typeface="Arial" charset="0"/>
                <a:ea typeface="Arial" charset="0"/>
                <a:cs typeface="Arial" charset="0"/>
              </a:rPr>
            </a:br>
            <a:endParaRPr lang="en-US" sz="2400" b="1" dirty="0">
              <a:solidFill>
                <a:schemeClr val="bg1"/>
              </a:solidFill>
              <a:latin typeface="Arial" charset="0"/>
              <a:ea typeface="Arial" charset="0"/>
              <a:cs typeface="Arial" charset="0"/>
            </a:endParaRPr>
          </a:p>
        </p:txBody>
      </p:sp>
      <p:sp>
        <p:nvSpPr>
          <p:cNvPr id="3" name="TextBox 2"/>
          <p:cNvSpPr txBox="1"/>
          <p:nvPr/>
        </p:nvSpPr>
        <p:spPr>
          <a:xfrm>
            <a:off x="1645443" y="76382"/>
            <a:ext cx="9144000" cy="769441"/>
          </a:xfrm>
          <a:prstGeom prst="rect">
            <a:avLst/>
          </a:prstGeom>
          <a:noFill/>
        </p:spPr>
        <p:txBody>
          <a:bodyPr wrap="square" rtlCol="0">
            <a:spAutoFit/>
          </a:bodyPr>
          <a:lstStyle/>
          <a:p>
            <a:pPr algn="ctr"/>
            <a:r>
              <a:rPr lang="en-US" sz="4400" b="1" dirty="0" err="1">
                <a:solidFill>
                  <a:srgbClr val="FFFF00"/>
                </a:solidFill>
              </a:rPr>
              <a:t>Bố</a:t>
            </a:r>
            <a:r>
              <a:rPr lang="en-US" sz="4400" b="1" dirty="0">
                <a:solidFill>
                  <a:srgbClr val="FFFF00"/>
                </a:solidFill>
              </a:rPr>
              <a:t> </a:t>
            </a:r>
            <a:r>
              <a:rPr lang="en-US" sz="4400" b="1" dirty="0" err="1">
                <a:solidFill>
                  <a:srgbClr val="FFFF00"/>
                </a:solidFill>
              </a:rPr>
              <a:t>Cục</a:t>
            </a:r>
            <a:r>
              <a:rPr lang="en-US" sz="4400" b="1" dirty="0">
                <a:solidFill>
                  <a:srgbClr val="FFFF00"/>
                </a:solidFill>
              </a:rPr>
              <a:t> </a:t>
            </a:r>
            <a:r>
              <a:rPr lang="en-US" sz="4400" b="1" dirty="0" err="1">
                <a:solidFill>
                  <a:srgbClr val="FFFF00"/>
                </a:solidFill>
              </a:rPr>
              <a:t>Chân</a:t>
            </a:r>
            <a:r>
              <a:rPr lang="en-US" sz="4400" b="1" dirty="0">
                <a:solidFill>
                  <a:srgbClr val="FFFF00"/>
                </a:solidFill>
              </a:rPr>
              <a:t> Lý: </a:t>
            </a:r>
            <a:r>
              <a:rPr lang="en-US" sz="4400" b="1" dirty="0" err="1">
                <a:solidFill>
                  <a:srgbClr val="FFFF00"/>
                </a:solidFill>
              </a:rPr>
              <a:t>Mác</a:t>
            </a:r>
            <a:r>
              <a:rPr lang="en-US" sz="4400" b="1" dirty="0">
                <a:solidFill>
                  <a:srgbClr val="FFFF00"/>
                </a:solidFill>
              </a:rPr>
              <a:t> 4:35-41</a:t>
            </a:r>
          </a:p>
        </p:txBody>
      </p:sp>
    </p:spTree>
    <p:extLst>
      <p:ext uri="{BB962C8B-B14F-4D97-AF65-F5344CB8AC3E}">
        <p14:creationId xmlns:p14="http://schemas.microsoft.com/office/powerpoint/2010/main" val="31642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8802" y="152400"/>
            <a:ext cx="10723994" cy="6510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4753" name="Content Placeholder 2"/>
          <p:cNvSpPr>
            <a:spLocks noGrp="1"/>
          </p:cNvSpPr>
          <p:nvPr>
            <p:ph idx="1"/>
          </p:nvPr>
        </p:nvSpPr>
        <p:spPr>
          <a:xfrm>
            <a:off x="2286000" y="838201"/>
            <a:ext cx="7620000" cy="5287963"/>
          </a:xfrm>
        </p:spPr>
        <p:txBody>
          <a:bodyPr/>
          <a:lstStyle/>
          <a:p>
            <a:pPr marL="0" indent="0">
              <a:buNone/>
            </a:pPr>
            <a:endParaRPr lang="en-US" i="1">
              <a:latin typeface="Times New Roman" charset="0"/>
              <a:cs typeface="Times New Roman" charset="0"/>
            </a:endParaRPr>
          </a:p>
          <a:p>
            <a:pPr marL="0" indent="0">
              <a:buNone/>
            </a:pPr>
            <a:endParaRPr lang="en-US" i="1">
              <a:latin typeface="Times New Roman" charset="0"/>
              <a:cs typeface="Times New Roman" charset="0"/>
            </a:endParaRPr>
          </a:p>
        </p:txBody>
      </p:sp>
      <p:sp>
        <p:nvSpPr>
          <p:cNvPr id="18" name="Oval 17"/>
          <p:cNvSpPr/>
          <p:nvPr/>
        </p:nvSpPr>
        <p:spPr>
          <a:xfrm>
            <a:off x="3820886" y="302111"/>
            <a:ext cx="4702628" cy="1668203"/>
          </a:xfrm>
          <a:prstGeom prst="ellipse">
            <a:avLst/>
          </a:prstGeom>
          <a:solidFill>
            <a:schemeClr val="bg2"/>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a:extLst>
              <a:ext uri="{FF2B5EF4-FFF2-40B4-BE49-F238E27FC236}">
                <a16:creationId xmlns:a16="http://schemas.microsoft.com/office/drawing/2014/main" id="{1B31BC44-9146-4571-A53E-AB5436696AC0}"/>
              </a:ext>
            </a:extLst>
          </p:cNvPr>
          <p:cNvSpPr txBox="1"/>
          <p:nvPr/>
        </p:nvSpPr>
        <p:spPr>
          <a:xfrm>
            <a:off x="4439653" y="838201"/>
            <a:ext cx="3817789" cy="830997"/>
          </a:xfrm>
          <a:prstGeom prst="rect">
            <a:avLst/>
          </a:prstGeom>
          <a:noFill/>
        </p:spPr>
        <p:txBody>
          <a:bodyPr wrap="square" rtlCol="0">
            <a:spAutoFit/>
          </a:bodyPr>
          <a:lstStyle/>
          <a:p>
            <a:r>
              <a:rPr lang="en-US" sz="4800" b="1" err="1">
                <a:latin typeface="Times New Roman" panose="02020603050405020304" pitchFamily="18" charset="0"/>
                <a:cs typeface="Times New Roman" panose="02020603050405020304" pitchFamily="18" charset="0"/>
              </a:rPr>
              <a:t>Mác</a:t>
            </a:r>
            <a:r>
              <a:rPr lang="en-US" sz="4800" b="1">
                <a:latin typeface="Times New Roman" panose="02020603050405020304" pitchFamily="18" charset="0"/>
                <a:cs typeface="Times New Roman" panose="02020603050405020304" pitchFamily="18" charset="0"/>
              </a:rPr>
              <a:t> 4:35-41</a:t>
            </a:r>
          </a:p>
        </p:txBody>
      </p:sp>
      <p:sp>
        <p:nvSpPr>
          <p:cNvPr id="13" name="Arrow: Right 12">
            <a:extLst>
              <a:ext uri="{FF2B5EF4-FFF2-40B4-BE49-F238E27FC236}">
                <a16:creationId xmlns:a16="http://schemas.microsoft.com/office/drawing/2014/main" id="{F00EEE77-C6F2-49EA-A18F-9ED6F99A1861}"/>
              </a:ext>
            </a:extLst>
          </p:cNvPr>
          <p:cNvSpPr/>
          <p:nvPr/>
        </p:nvSpPr>
        <p:spPr>
          <a:xfrm flipV="1">
            <a:off x="4324367" y="3124200"/>
            <a:ext cx="2875175" cy="2448738"/>
          </a:xfrm>
          <a:prstGeom prst="rightArrow">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9">
            <a:extLst>
              <a:ext uri="{FF2B5EF4-FFF2-40B4-BE49-F238E27FC236}">
                <a16:creationId xmlns:a16="http://schemas.microsoft.com/office/drawing/2014/main" id="{ABC2BA01-9FBB-47A6-9A7F-4B64957B1BF7}"/>
              </a:ext>
            </a:extLst>
          </p:cNvPr>
          <p:cNvPicPr>
            <a:picLocks noChangeAspect="1"/>
          </p:cNvPicPr>
          <p:nvPr/>
        </p:nvPicPr>
        <p:blipFill rotWithShape="1">
          <a:blip r:embed="rId4">
            <a:extLst>
              <a:ext uri="{28A0092B-C50C-407E-A947-70E740481C1C}">
                <a14:useLocalDpi xmlns:a14="http://schemas.microsoft.com/office/drawing/2010/main" val="0"/>
              </a:ext>
            </a:extLst>
          </a:blip>
          <a:srcRect r="15052" b="-3"/>
          <a:stretch/>
        </p:blipFill>
        <p:spPr>
          <a:xfrm>
            <a:off x="838200" y="3429000"/>
            <a:ext cx="3416771" cy="3337320"/>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 name="TextBox 1">
            <a:extLst>
              <a:ext uri="{FF2B5EF4-FFF2-40B4-BE49-F238E27FC236}">
                <a16:creationId xmlns:a16="http://schemas.microsoft.com/office/drawing/2014/main" id="{A5CE1E12-51FD-AEFD-109C-593601EF7D6D}"/>
              </a:ext>
            </a:extLst>
          </p:cNvPr>
          <p:cNvSpPr txBox="1"/>
          <p:nvPr/>
        </p:nvSpPr>
        <p:spPr>
          <a:xfrm>
            <a:off x="838199" y="2794000"/>
            <a:ext cx="3416771" cy="1323439"/>
          </a:xfrm>
          <a:prstGeom prst="rect">
            <a:avLst/>
          </a:prstGeom>
          <a:solidFill>
            <a:schemeClr val="tx1"/>
          </a:solid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Theo </a:t>
            </a:r>
            <a:r>
              <a:rPr lang="en-US" sz="4000" b="1" dirty="0" err="1">
                <a:solidFill>
                  <a:schemeClr val="bg1"/>
                </a:solidFill>
                <a:latin typeface="Times New Roman" panose="02020603050405020304" pitchFamily="18" charset="0"/>
                <a:cs typeface="Times New Roman" panose="02020603050405020304" pitchFamily="18" charset="0"/>
              </a:rPr>
              <a:t>Phân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Đoạn</a:t>
            </a:r>
            <a:endParaRPr lang="en-US" sz="4000" dirty="0">
              <a:solidFill>
                <a:schemeClr val="bg1"/>
              </a:solidFill>
            </a:endParaRPr>
          </a:p>
        </p:txBody>
      </p:sp>
      <p:sp>
        <p:nvSpPr>
          <p:cNvPr id="3" name="TextBox 2">
            <a:extLst>
              <a:ext uri="{FF2B5EF4-FFF2-40B4-BE49-F238E27FC236}">
                <a16:creationId xmlns:a16="http://schemas.microsoft.com/office/drawing/2014/main" id="{9473171E-79C7-DA95-4EDE-7CD2124ADB82}"/>
              </a:ext>
            </a:extLst>
          </p:cNvPr>
          <p:cNvSpPr txBox="1"/>
          <p:nvPr/>
        </p:nvSpPr>
        <p:spPr>
          <a:xfrm>
            <a:off x="4439653" y="3741668"/>
            <a:ext cx="2189747" cy="1323439"/>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Chân</a:t>
            </a:r>
            <a:r>
              <a:rPr lang="en-US" sz="4000" b="1" dirty="0">
                <a:solidFill>
                  <a:schemeClr val="bg1"/>
                </a:solidFill>
                <a:latin typeface="Times New Roman" panose="02020603050405020304" pitchFamily="18" charset="0"/>
                <a:cs typeface="Times New Roman" panose="02020603050405020304" pitchFamily="18" charset="0"/>
              </a:rPr>
              <a:t> Lý</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A group of people in robes and gowns standing in a church&#10;&#10;Description automatically generated with low confidence">
            <a:extLst>
              <a:ext uri="{FF2B5EF4-FFF2-40B4-BE49-F238E27FC236}">
                <a16:creationId xmlns:a16="http://schemas.microsoft.com/office/drawing/2014/main" id="{81BA45D3-2E39-B4C5-1A3C-311EEE82A83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71761" y="3563332"/>
            <a:ext cx="3946163" cy="3047773"/>
          </a:xfrm>
          <a:prstGeom prst="rect">
            <a:avLst/>
          </a:prstGeom>
        </p:spPr>
      </p:pic>
      <p:sp>
        <p:nvSpPr>
          <p:cNvPr id="6" name="TextBox 5">
            <a:extLst>
              <a:ext uri="{FF2B5EF4-FFF2-40B4-BE49-F238E27FC236}">
                <a16:creationId xmlns:a16="http://schemas.microsoft.com/office/drawing/2014/main" id="{E6507B8D-F360-772D-8546-34AAFB7D2BDD}"/>
              </a:ext>
            </a:extLst>
          </p:cNvPr>
          <p:cNvSpPr txBox="1"/>
          <p:nvPr/>
        </p:nvSpPr>
        <p:spPr>
          <a:xfrm>
            <a:off x="7371761" y="2794000"/>
            <a:ext cx="4051437" cy="984885"/>
          </a:xfrm>
          <a:prstGeom prst="rect">
            <a:avLst/>
          </a:prstGeom>
          <a:solidFill>
            <a:schemeClr val="tx1"/>
          </a:solid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giảng</a:t>
            </a:r>
            <a:endParaRPr lang="en-US" sz="4000" dirty="0">
              <a:solidFill>
                <a:schemeClr val="bg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5795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2816" y="1325052"/>
            <a:ext cx="11899184" cy="5036572"/>
          </a:xfrm>
        </p:spPr>
        <p:txBody>
          <a:bodyPr>
            <a:normAutofit fontScale="90000"/>
          </a:bodyPr>
          <a:lstStyle/>
          <a:p>
            <a:pPr algn="l"/>
            <a:r>
              <a:rPr lang="en-US" sz="2700" b="1" dirty="0">
                <a:solidFill>
                  <a:schemeClr val="bg1"/>
                </a:solidFill>
                <a:latin typeface="Times New Roman" panose="02020603050405020304" pitchFamily="18" charset="0"/>
                <a:cs typeface="Times New Roman" panose="02020603050405020304" pitchFamily="18" charset="0"/>
              </a:rPr>
              <a:t>I. Khi </a:t>
            </a:r>
            <a:r>
              <a:rPr lang="vi-VN" sz="2700" b="1" dirty="0">
                <a:solidFill>
                  <a:schemeClr val="bg1"/>
                </a:solidFill>
                <a:latin typeface="Times New Roman" panose="02020603050405020304" pitchFamily="18" charset="0"/>
                <a:cs typeface="Times New Roman" panose="02020603050405020304" pitchFamily="18" charset="0"/>
              </a:rPr>
              <a:t>Chúa </a:t>
            </a:r>
            <a:r>
              <a:rPr lang="en-US" sz="2700" b="1" dirty="0" err="1">
                <a:solidFill>
                  <a:schemeClr val="bg1"/>
                </a:solidFill>
                <a:latin typeface="Times New Roman" panose="02020603050405020304" pitchFamily="18" charset="0"/>
                <a:cs typeface="Times New Roman" panose="02020603050405020304" pitchFamily="18" charset="0"/>
              </a:rPr>
              <a:t>sai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đi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thi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hành</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sứ</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mạng</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chúng</a:t>
            </a:r>
            <a:r>
              <a:rPr lang="en-US" sz="2700" b="1" dirty="0">
                <a:solidFill>
                  <a:schemeClr val="bg1"/>
                </a:solidFill>
                <a:latin typeface="Times New Roman" panose="02020603050405020304" pitchFamily="18" charset="0"/>
                <a:cs typeface="Times New Roman" panose="02020603050405020304" pitchFamily="18" charset="0"/>
              </a:rPr>
              <a:t> ta </a:t>
            </a:r>
            <a:r>
              <a:rPr lang="vi-VN" sz="2700" b="1" dirty="0">
                <a:solidFill>
                  <a:schemeClr val="bg1"/>
                </a:solidFill>
                <a:latin typeface="Times New Roman" panose="02020603050405020304" pitchFamily="18" charset="0"/>
                <a:cs typeface="Times New Roman" panose="02020603050405020304" pitchFamily="18" charset="0"/>
              </a:rPr>
              <a:t>tuân theo</a:t>
            </a:r>
            <a:r>
              <a:rPr lang="en-US" sz="2700" b="1" dirty="0">
                <a:solidFill>
                  <a:schemeClr val="bg1"/>
                </a:solidFill>
                <a:latin typeface="Times New Roman" panose="02020603050405020304" pitchFamily="18" charset="0"/>
                <a:cs typeface="Times New Roman" panose="02020603050405020304" pitchFamily="18" charset="0"/>
              </a:rPr>
              <a:t> (v. 35-36)</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a:t>
            </a:r>
            <a:r>
              <a:rPr lang="en-US" sz="2700" b="1" dirty="0" err="1">
                <a:solidFill>
                  <a:schemeClr val="bg1"/>
                </a:solidFill>
                <a:latin typeface="Times New Roman" panose="02020603050405020304" pitchFamily="18" charset="0"/>
                <a:cs typeface="Times New Roman" panose="02020603050405020304" pitchFamily="18" charset="0"/>
              </a:rPr>
              <a:t>hoặc</a:t>
            </a:r>
            <a:r>
              <a:rPr lang="en-US" sz="2700" b="1" dirty="0">
                <a:solidFill>
                  <a:schemeClr val="bg1"/>
                </a:solidFill>
                <a:latin typeface="Times New Roman" panose="02020603050405020304" pitchFamily="18" charset="0"/>
                <a:cs typeface="Times New Roman" panose="02020603050405020304" pitchFamily="18" charset="0"/>
              </a:rPr>
              <a:t>:  Khi </a:t>
            </a:r>
            <a:r>
              <a:rPr lang="vi-VN" sz="2700" b="1" dirty="0">
                <a:solidFill>
                  <a:schemeClr val="bg1"/>
                </a:solidFill>
                <a:latin typeface="Times New Roman" panose="02020603050405020304" pitchFamily="18" charset="0"/>
                <a:cs typeface="Times New Roman" panose="02020603050405020304" pitchFamily="18" charset="0"/>
              </a:rPr>
              <a:t>Chúa </a:t>
            </a:r>
            <a:r>
              <a:rPr lang="en-US" sz="2700" b="1" dirty="0" err="1">
                <a:solidFill>
                  <a:schemeClr val="bg1"/>
                </a:solidFill>
                <a:latin typeface="Times New Roman" panose="02020603050405020304" pitchFamily="18" charset="0"/>
                <a:ea typeface="Arial" charset="0"/>
                <a:cs typeface="Times New Roman" panose="02020603050405020304" pitchFamily="18" charset="0"/>
              </a:rPr>
              <a:t>sai</a:t>
            </a:r>
            <a:r>
              <a:rPr lang="en-US" sz="2700" b="1" dirty="0">
                <a:solidFill>
                  <a:schemeClr val="bg1"/>
                </a:solidFill>
                <a:latin typeface="Times New Roman" panose="02020603050405020304" pitchFamily="18" charset="0"/>
                <a:ea typeface="Arial" charset="0"/>
                <a:cs typeface="Times New Roman" panose="02020603050405020304" pitchFamily="18" charset="0"/>
              </a:rPr>
              <a:t> </a:t>
            </a:r>
            <a:r>
              <a:rPr lang="en-US" sz="2700" b="1" dirty="0" err="1">
                <a:solidFill>
                  <a:schemeClr val="bg1"/>
                </a:solidFill>
                <a:latin typeface="Times New Roman" panose="02020603050405020304" pitchFamily="18" charset="0"/>
                <a:ea typeface="Arial" charset="0"/>
                <a:cs typeface="Times New Roman" panose="02020603050405020304" pitchFamily="18" charset="0"/>
              </a:rPr>
              <a:t>đi</a:t>
            </a:r>
            <a:r>
              <a:rPr lang="en-US" sz="2700" b="1" dirty="0">
                <a:solidFill>
                  <a:schemeClr val="bg1"/>
                </a:solidFill>
                <a:latin typeface="Times New Roman" panose="02020603050405020304" pitchFamily="18" charset="0"/>
                <a:ea typeface="Arial" charset="0"/>
                <a:cs typeface="Times New Roman" panose="02020603050405020304" pitchFamily="18" charset="0"/>
              </a:rPr>
              <a:t>, </a:t>
            </a:r>
            <a:r>
              <a:rPr lang="en-US" sz="2700" b="1" dirty="0" err="1">
                <a:solidFill>
                  <a:schemeClr val="bg1"/>
                </a:solidFill>
                <a:latin typeface="Times New Roman" panose="02020603050405020304" pitchFamily="18" charset="0"/>
                <a:ea typeface="Arial" charset="0"/>
                <a:cs typeface="Times New Roman" panose="02020603050405020304" pitchFamily="18" charset="0"/>
              </a:rPr>
              <a:t>chúng</a:t>
            </a:r>
            <a:r>
              <a:rPr lang="en-US" sz="2700" b="1" dirty="0">
                <a:solidFill>
                  <a:schemeClr val="bg1"/>
                </a:solidFill>
                <a:latin typeface="Times New Roman" panose="02020603050405020304" pitchFamily="18" charset="0"/>
                <a:ea typeface="Arial" charset="0"/>
                <a:cs typeface="Times New Roman" panose="02020603050405020304" pitchFamily="18" charset="0"/>
              </a:rPr>
              <a:t> ta </a:t>
            </a:r>
            <a:r>
              <a:rPr lang="vi-VN" sz="2700" b="1" dirty="0">
                <a:solidFill>
                  <a:schemeClr val="bg1"/>
                </a:solidFill>
                <a:latin typeface="Times New Roman" panose="02020603050405020304" pitchFamily="18" charset="0"/>
                <a:ea typeface="Arial" charset="0"/>
                <a:cs typeface="Times New Roman" panose="02020603050405020304" pitchFamily="18" charset="0"/>
              </a:rPr>
              <a:t>tuân </a:t>
            </a:r>
            <a:r>
              <a:rPr lang="vi-VN" sz="2700" b="1" dirty="0">
                <a:solidFill>
                  <a:schemeClr val="bg1"/>
                </a:solidFill>
                <a:latin typeface="Times New Roman" panose="02020603050405020304" pitchFamily="18" charset="0"/>
                <a:cs typeface="Times New Roman" panose="02020603050405020304" pitchFamily="18" charset="0"/>
              </a:rPr>
              <a:t>theo</a:t>
            </a:r>
            <a:r>
              <a:rPr lang="en-US" sz="2700" b="1" dirty="0">
                <a:solidFill>
                  <a:schemeClr val="bg1"/>
                </a:solidFill>
                <a:latin typeface="Times New Roman" panose="02020603050405020304" pitchFamily="18" charset="0"/>
                <a:cs typeface="Times New Roman" panose="02020603050405020304" pitchFamily="18" charset="0"/>
              </a:rPr>
              <a:t> (v. 35-36) )</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A. </a:t>
            </a:r>
            <a:r>
              <a:rPr lang="vi-VN" sz="2700" b="1" dirty="0">
                <a:solidFill>
                  <a:schemeClr val="bg1"/>
                </a:solidFill>
                <a:latin typeface="Times New Roman" panose="02020603050405020304" pitchFamily="18" charset="0"/>
                <a:cs typeface="Times New Roman" panose="02020603050405020304" pitchFamily="18" charset="0"/>
              </a:rPr>
              <a:t>Chúa </a:t>
            </a:r>
            <a:r>
              <a:rPr lang="vi-VN" sz="2700" b="1" dirty="0" err="1">
                <a:solidFill>
                  <a:schemeClr val="bg1"/>
                </a:solidFill>
                <a:latin typeface="Times New Roman" panose="02020603050405020304" pitchFamily="18" charset="0"/>
                <a:cs typeface="Times New Roman" panose="02020603050405020304" pitchFamily="18" charset="0"/>
              </a:rPr>
              <a:t>Giê</a:t>
            </a:r>
            <a:r>
              <a:rPr lang="en-US" sz="2700" b="1" dirty="0">
                <a:solidFill>
                  <a:schemeClr val="bg1"/>
                </a:solidFill>
                <a:latin typeface="Times New Roman" panose="02020603050405020304" pitchFamily="18" charset="0"/>
                <a:cs typeface="Times New Roman" panose="02020603050405020304" pitchFamily="18" charset="0"/>
              </a:rPr>
              <a:t>-x</a:t>
            </a:r>
            <a:r>
              <a:rPr lang="vi-VN" sz="2700" b="1" dirty="0">
                <a:solidFill>
                  <a:schemeClr val="bg1"/>
                </a:solidFill>
                <a:latin typeface="Times New Roman" panose="02020603050405020304" pitchFamily="18" charset="0"/>
                <a:cs typeface="Times New Roman" panose="02020603050405020304" pitchFamily="18" charset="0"/>
              </a:rPr>
              <a:t>u </a:t>
            </a:r>
            <a:r>
              <a:rPr lang="en-US" sz="2700" b="1" dirty="0" err="1">
                <a:solidFill>
                  <a:schemeClr val="bg1"/>
                </a:solidFill>
                <a:latin typeface="Times New Roman" panose="02020603050405020304" pitchFamily="18" charset="0"/>
                <a:cs typeface="Times New Roman" panose="02020603050405020304" pitchFamily="18" charset="0"/>
              </a:rPr>
              <a:t>sai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chúng</a:t>
            </a:r>
            <a:r>
              <a:rPr lang="en-US" sz="2700" b="1" dirty="0">
                <a:solidFill>
                  <a:schemeClr val="bg1"/>
                </a:solidFill>
                <a:latin typeface="Times New Roman" panose="02020603050405020304" pitchFamily="18" charset="0"/>
                <a:cs typeface="Times New Roman" panose="02020603050405020304" pitchFamily="18" charset="0"/>
              </a:rPr>
              <a:t> ta </a:t>
            </a:r>
            <a:r>
              <a:rPr lang="en-US" sz="2700" b="1" dirty="0" err="1">
                <a:solidFill>
                  <a:schemeClr val="bg1"/>
                </a:solidFill>
                <a:latin typeface="Times New Roman" panose="02020603050405020304" pitchFamily="18" charset="0"/>
                <a:cs typeface="Times New Roman" panose="02020603050405020304" pitchFamily="18" charset="0"/>
              </a:rPr>
              <a:t>thi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hành</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sứ</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mạng</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B. </a:t>
            </a:r>
            <a:r>
              <a:rPr lang="en-US" sz="2700" b="1" dirty="0" err="1">
                <a:solidFill>
                  <a:schemeClr val="bg1"/>
                </a:solidFill>
                <a:latin typeface="Times New Roman" panose="02020603050405020304" pitchFamily="18" charset="0"/>
                <a:cs typeface="Times New Roman" panose="02020603050405020304" pitchFamily="18" charset="0"/>
              </a:rPr>
              <a:t>Chúng</a:t>
            </a:r>
            <a:r>
              <a:rPr lang="en-US" sz="2700" b="1" dirty="0">
                <a:solidFill>
                  <a:schemeClr val="bg1"/>
                </a:solidFill>
                <a:latin typeface="Times New Roman" panose="02020603050405020304" pitchFamily="18" charset="0"/>
                <a:cs typeface="Times New Roman" panose="02020603050405020304" pitchFamily="18" charset="0"/>
              </a:rPr>
              <a:t> ta  </a:t>
            </a:r>
            <a:r>
              <a:rPr lang="vi-VN" sz="2700" b="1" dirty="0">
                <a:solidFill>
                  <a:schemeClr val="bg1"/>
                </a:solidFill>
                <a:latin typeface="Times New Roman" panose="02020603050405020304" pitchFamily="18" charset="0"/>
                <a:cs typeface="Times New Roman" panose="02020603050405020304" pitchFamily="18" charset="0"/>
              </a:rPr>
              <a:t>tuân theo</a:t>
            </a:r>
            <a:r>
              <a:rPr lang="en-US" sz="2700" b="1" dirty="0">
                <a:solidFill>
                  <a:schemeClr val="bg1"/>
                </a:solidFill>
                <a:latin typeface="Times New Roman" panose="02020603050405020304" pitchFamily="18" charset="0"/>
                <a:cs typeface="Times New Roman" panose="02020603050405020304" pitchFamily="18" charset="0"/>
              </a:rPr>
              <a:t> </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C. </a:t>
            </a:r>
            <a:r>
              <a:rPr lang="en-US" sz="2700" b="1" dirty="0" err="1">
                <a:solidFill>
                  <a:schemeClr val="bg1"/>
                </a:solidFill>
                <a:latin typeface="Times New Roman" panose="02020603050405020304" pitchFamily="18" charset="0"/>
                <a:cs typeface="Times New Roman" panose="02020603050405020304" pitchFamily="18" charset="0"/>
              </a:rPr>
              <a:t>Mọi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việc</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đều</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suôn</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sẻ</a:t>
            </a:r>
            <a:br>
              <a:rPr lang="en-US" sz="1200" b="1" dirty="0">
                <a:solidFill>
                  <a:schemeClr val="bg1"/>
                </a:solidFill>
                <a:latin typeface="Times New Roman" panose="02020603050405020304" pitchFamily="18" charset="0"/>
                <a:cs typeface="Times New Roman" panose="02020603050405020304" pitchFamily="18" charset="0"/>
              </a:rPr>
            </a:br>
            <a:br>
              <a:rPr lang="en-US" sz="12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II. Khi </a:t>
            </a:r>
            <a:r>
              <a:rPr lang="vi-VN" sz="2700" b="1" dirty="0">
                <a:solidFill>
                  <a:schemeClr val="bg1"/>
                </a:solidFill>
                <a:latin typeface="Times New Roman" panose="02020603050405020304" pitchFamily="18" charset="0"/>
                <a:cs typeface="Times New Roman" panose="02020603050405020304" pitchFamily="18" charset="0"/>
              </a:rPr>
              <a:t>tuân theo</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Chúa</a:t>
            </a:r>
            <a:r>
              <a:rPr lang="vi-VN" sz="2700" b="1" dirty="0">
                <a:solidFill>
                  <a:schemeClr val="bg1"/>
                </a:solidFill>
                <a:latin typeface="Times New Roman" panose="02020603050405020304" pitchFamily="18" charset="0"/>
                <a:cs typeface="Times New Roman" panose="02020603050405020304" pitchFamily="18" charset="0"/>
              </a:rPr>
              <a:t>, có khi </a:t>
            </a:r>
            <a:r>
              <a:rPr lang="en-US" sz="2700" b="1" dirty="0" err="1">
                <a:solidFill>
                  <a:schemeClr val="bg1"/>
                </a:solidFill>
                <a:latin typeface="Times New Roman" panose="02020603050405020304" pitchFamily="18" charset="0"/>
                <a:cs typeface="Times New Roman" panose="02020603050405020304" pitchFamily="18" charset="0"/>
              </a:rPr>
              <a:t>hoàn</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cảnh</a:t>
            </a:r>
            <a:r>
              <a:rPr lang="en-US" sz="2700" b="1" dirty="0">
                <a:solidFill>
                  <a:schemeClr val="bg1"/>
                </a:solidFill>
                <a:latin typeface="Times New Roman" panose="02020603050405020304" pitchFamily="18" charset="0"/>
                <a:cs typeface="Times New Roman" panose="02020603050405020304" pitchFamily="18" charset="0"/>
              </a:rPr>
              <a:t> </a:t>
            </a:r>
            <a:r>
              <a:rPr lang="vi-VN" sz="2700" b="1" dirty="0">
                <a:solidFill>
                  <a:schemeClr val="bg1"/>
                </a:solidFill>
                <a:latin typeface="Times New Roman" panose="02020603050405020304" pitchFamily="18" charset="0"/>
                <a:cs typeface="Times New Roman" panose="02020603050405020304" pitchFamily="18" charset="0"/>
              </a:rPr>
              <a:t>chuyển sang bất lợi và chúng ta sợ </a:t>
            </a:r>
            <a:r>
              <a:rPr lang="en-US" sz="2700" b="1" dirty="0">
                <a:solidFill>
                  <a:schemeClr val="bg1"/>
                </a:solidFill>
                <a:latin typeface="Times New Roman" panose="02020603050405020304" pitchFamily="18" charset="0"/>
                <a:cs typeface="Times New Roman" panose="02020603050405020304" pitchFamily="18" charset="0"/>
              </a:rPr>
              <a:t>(v. 37-38)</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A. </a:t>
            </a:r>
            <a:r>
              <a:rPr lang="en-US" sz="2700" b="1" dirty="0" err="1">
                <a:solidFill>
                  <a:schemeClr val="bg1"/>
                </a:solidFill>
                <a:latin typeface="Times New Roman" panose="02020603050405020304" pitchFamily="18" charset="0"/>
                <a:cs typeface="Times New Roman" panose="02020603050405020304" pitchFamily="18" charset="0"/>
              </a:rPr>
              <a:t>Đôi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khi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chúng</a:t>
            </a:r>
            <a:r>
              <a:rPr lang="en-US" sz="2700" b="1" dirty="0">
                <a:solidFill>
                  <a:schemeClr val="bg1"/>
                </a:solidFill>
                <a:latin typeface="Times New Roman" panose="02020603050405020304" pitchFamily="18" charset="0"/>
                <a:cs typeface="Times New Roman" panose="02020603050405020304" pitchFamily="18" charset="0"/>
              </a:rPr>
              <a:t> ta </a:t>
            </a:r>
            <a:r>
              <a:rPr lang="vi-VN" sz="2700" b="1" dirty="0">
                <a:solidFill>
                  <a:schemeClr val="bg1"/>
                </a:solidFill>
                <a:latin typeface="Times New Roman" panose="02020603050405020304" pitchFamily="18" charset="0"/>
                <a:cs typeface="Times New Roman" panose="02020603050405020304" pitchFamily="18" charset="0"/>
              </a:rPr>
              <a:t>tuân theo, tình thế  bất lợi </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B. </a:t>
            </a:r>
            <a:r>
              <a:rPr lang="en-US" sz="2700" b="1" dirty="0" err="1">
                <a:solidFill>
                  <a:schemeClr val="bg1"/>
                </a:solidFill>
                <a:latin typeface="Times New Roman" panose="02020603050405020304" pitchFamily="18" charset="0"/>
                <a:cs typeface="Times New Roman" panose="02020603050405020304" pitchFamily="18" charset="0"/>
              </a:rPr>
              <a:t>Chúng</a:t>
            </a:r>
            <a:r>
              <a:rPr lang="en-US" sz="2700" b="1" dirty="0">
                <a:solidFill>
                  <a:schemeClr val="bg1"/>
                </a:solidFill>
                <a:latin typeface="Times New Roman" panose="02020603050405020304" pitchFamily="18" charset="0"/>
                <a:cs typeface="Times New Roman" panose="02020603050405020304" pitchFamily="18" charset="0"/>
              </a:rPr>
              <a:t> ta </a:t>
            </a:r>
            <a:r>
              <a:rPr lang="vi-VN" sz="2700" b="1" dirty="0">
                <a:solidFill>
                  <a:schemeClr val="bg1"/>
                </a:solidFill>
                <a:latin typeface="Times New Roman" panose="02020603050405020304" pitchFamily="18" charset="0"/>
                <a:cs typeface="Times New Roman" panose="02020603050405020304" pitchFamily="18" charset="0"/>
              </a:rPr>
              <a:t>sợ</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C. </a:t>
            </a:r>
            <a:r>
              <a:rPr lang="en-US" sz="2700" b="1" dirty="0" err="1">
                <a:solidFill>
                  <a:schemeClr val="bg1"/>
                </a:solidFill>
                <a:latin typeface="Times New Roman" panose="02020603050405020304" pitchFamily="18" charset="0"/>
                <a:cs typeface="Times New Roman" panose="02020603050405020304" pitchFamily="18" charset="0"/>
              </a:rPr>
              <a:t>Chúng</a:t>
            </a:r>
            <a:r>
              <a:rPr lang="en-US" sz="2700" b="1" dirty="0">
                <a:solidFill>
                  <a:schemeClr val="bg1"/>
                </a:solidFill>
                <a:latin typeface="Times New Roman" panose="02020603050405020304" pitchFamily="18" charset="0"/>
                <a:cs typeface="Times New Roman" panose="02020603050405020304" pitchFamily="18" charset="0"/>
              </a:rPr>
              <a:t> ta </a:t>
            </a:r>
            <a:r>
              <a:rPr lang="vi-VN" sz="2700" b="1" dirty="0">
                <a:solidFill>
                  <a:schemeClr val="bg1"/>
                </a:solidFill>
                <a:latin typeface="Times New Roman" panose="02020603050405020304" pitchFamily="18" charset="0"/>
                <a:cs typeface="Times New Roman" panose="02020603050405020304" pitchFamily="18" charset="0"/>
              </a:rPr>
              <a:t>than phiền</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với</a:t>
            </a:r>
            <a:r>
              <a:rPr lang="en-US" sz="2700" b="1" dirty="0">
                <a:solidFill>
                  <a:schemeClr val="bg1"/>
                </a:solidFill>
                <a:latin typeface="Times New Roman" panose="02020603050405020304" pitchFamily="18" charset="0"/>
                <a:cs typeface="Times New Roman" panose="02020603050405020304" pitchFamily="18" charset="0"/>
              </a:rPr>
              <a:t> </a:t>
            </a:r>
            <a:r>
              <a:rPr lang="vi-VN" sz="2700" b="1" dirty="0">
                <a:solidFill>
                  <a:schemeClr val="bg1"/>
                </a:solidFill>
                <a:latin typeface="Times New Roman" panose="02020603050405020304" pitchFamily="18" charset="0"/>
                <a:cs typeface="Times New Roman" panose="02020603050405020304" pitchFamily="18" charset="0"/>
              </a:rPr>
              <a:t>Chúa </a:t>
            </a:r>
            <a:r>
              <a:rPr lang="vi-VN" sz="2700" b="1" dirty="0" err="1">
                <a:solidFill>
                  <a:schemeClr val="bg1"/>
                </a:solidFill>
                <a:latin typeface="Times New Roman" panose="02020603050405020304" pitchFamily="18" charset="0"/>
                <a:cs typeface="Times New Roman" panose="02020603050405020304" pitchFamily="18" charset="0"/>
              </a:rPr>
              <a:t>Giê</a:t>
            </a:r>
            <a:r>
              <a:rPr lang="en-US" sz="2700" b="1" dirty="0">
                <a:solidFill>
                  <a:schemeClr val="bg1"/>
                </a:solidFill>
                <a:latin typeface="Times New Roman" panose="02020603050405020304" pitchFamily="18" charset="0"/>
                <a:cs typeface="Times New Roman" panose="02020603050405020304" pitchFamily="18" charset="0"/>
              </a:rPr>
              <a:t>-x</a:t>
            </a:r>
            <a:r>
              <a:rPr lang="vi-VN" sz="2700" b="1" dirty="0">
                <a:solidFill>
                  <a:schemeClr val="bg1"/>
                </a:solidFill>
                <a:latin typeface="Times New Roman" panose="02020603050405020304" pitchFamily="18" charset="0"/>
                <a:cs typeface="Times New Roman" panose="02020603050405020304" pitchFamily="18" charset="0"/>
              </a:rPr>
              <a:t>u</a:t>
            </a:r>
            <a:r>
              <a:rPr lang="en-US" sz="2700" b="1" dirty="0">
                <a:solidFill>
                  <a:schemeClr val="bg1"/>
                </a:solidFill>
                <a:latin typeface="Times New Roman" panose="02020603050405020304" pitchFamily="18" charset="0"/>
                <a:cs typeface="Times New Roman" panose="02020603050405020304" pitchFamily="18" charset="0"/>
              </a:rPr>
              <a:t> </a:t>
            </a:r>
            <a:br>
              <a:rPr lang="en-US" sz="12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III Khi </a:t>
            </a:r>
            <a:r>
              <a:rPr lang="en-US" sz="2700" b="1" dirty="0" err="1">
                <a:solidFill>
                  <a:schemeClr val="bg1"/>
                </a:solidFill>
                <a:latin typeface="Times New Roman" panose="02020603050405020304" pitchFamily="18" charset="0"/>
                <a:cs typeface="Times New Roman" panose="02020603050405020304" pitchFamily="18" charset="0"/>
              </a:rPr>
              <a:t>điều</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này</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xảy</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ra</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chúng</a:t>
            </a:r>
            <a:r>
              <a:rPr lang="en-US" sz="2700" b="1" dirty="0">
                <a:solidFill>
                  <a:schemeClr val="bg1"/>
                </a:solidFill>
                <a:latin typeface="Times New Roman" panose="02020603050405020304" pitchFamily="18" charset="0"/>
                <a:cs typeface="Times New Roman" panose="02020603050405020304" pitchFamily="18" charset="0"/>
              </a:rPr>
              <a:t> ta</a:t>
            </a:r>
            <a:r>
              <a:rPr lang="vi-VN" sz="2700" dirty="0">
                <a:solidFill>
                  <a:schemeClr val="bg1"/>
                </a:solidFill>
                <a:latin typeface="Times New Roman" panose="02020603050405020304" pitchFamily="18" charset="0"/>
                <a:cs typeface="Times New Roman" panose="02020603050405020304" pitchFamily="18" charset="0"/>
              </a:rPr>
              <a:t> </a:t>
            </a:r>
            <a:r>
              <a:rPr lang="vi-VN" sz="2700" b="1" dirty="0">
                <a:solidFill>
                  <a:schemeClr val="bg1"/>
                </a:solidFill>
                <a:latin typeface="Times New Roman" panose="02020603050405020304" pitchFamily="18" charset="0"/>
                <a:cs typeface="Times New Roman" panose="02020603050405020304" pitchFamily="18" charset="0"/>
              </a:rPr>
              <a:t>chống lại sự chống phá của Sa</a:t>
            </a:r>
            <a:r>
              <a:rPr lang="en-US" sz="2700" b="1" dirty="0">
                <a:solidFill>
                  <a:schemeClr val="bg1"/>
                </a:solidFill>
                <a:latin typeface="Times New Roman" panose="02020603050405020304" pitchFamily="18" charset="0"/>
                <a:cs typeface="Times New Roman" panose="02020603050405020304" pitchFamily="18" charset="0"/>
              </a:rPr>
              <a:t>-</a:t>
            </a:r>
            <a:r>
              <a:rPr lang="vi-VN" sz="2700" b="1" dirty="0">
                <a:solidFill>
                  <a:schemeClr val="bg1"/>
                </a:solidFill>
                <a:latin typeface="Times New Roman" panose="02020603050405020304" pitchFamily="18" charset="0"/>
                <a:cs typeface="Times New Roman" panose="02020603050405020304" pitchFamily="18" charset="0"/>
              </a:rPr>
              <a:t>tan và tin cậy Chúa</a:t>
            </a:r>
            <a:r>
              <a:rPr lang="en-US" sz="2700" b="1" dirty="0">
                <a:solidFill>
                  <a:schemeClr val="bg1"/>
                </a:solidFill>
                <a:latin typeface="Times New Roman" panose="02020603050405020304" pitchFamily="18" charset="0"/>
                <a:cs typeface="Times New Roman" panose="02020603050405020304" pitchFamily="18" charset="0"/>
              </a:rPr>
              <a:t> (v. 39-41)</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A. Khi Sa-tan </a:t>
            </a:r>
            <a:r>
              <a:rPr lang="en-US" sz="2700" b="1" dirty="0" err="1">
                <a:solidFill>
                  <a:schemeClr val="bg1"/>
                </a:solidFill>
                <a:latin typeface="Times New Roman" panose="02020603050405020304" pitchFamily="18" charset="0"/>
                <a:cs typeface="Times New Roman" panose="02020603050405020304" pitchFamily="18" charset="0"/>
              </a:rPr>
              <a:t>chống</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phá</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chúng</a:t>
            </a:r>
            <a:r>
              <a:rPr lang="en-US" sz="2700" b="1" dirty="0">
                <a:solidFill>
                  <a:schemeClr val="bg1"/>
                </a:solidFill>
                <a:latin typeface="Times New Roman" panose="02020603050405020304" pitchFamily="18" charset="0"/>
                <a:cs typeface="Times New Roman" panose="02020603050405020304" pitchFamily="18" charset="0"/>
              </a:rPr>
              <a:t> ta </a:t>
            </a:r>
            <a:r>
              <a:rPr lang="en-US" sz="2700" b="1" dirty="0" err="1">
                <a:solidFill>
                  <a:schemeClr val="bg1"/>
                </a:solidFill>
                <a:latin typeface="Times New Roman" panose="02020603050405020304" pitchFamily="18" charset="0"/>
                <a:cs typeface="Times New Roman" panose="02020603050405020304" pitchFamily="18" charset="0"/>
              </a:rPr>
              <a:t>chống</a:t>
            </a:r>
            <a:r>
              <a:rPr lang="en-US" sz="2700" b="1" dirty="0">
                <a:solidFill>
                  <a:schemeClr val="bg1"/>
                </a:solidFill>
                <a:latin typeface="Times New Roman" panose="02020603050405020304" pitchFamily="18" charset="0"/>
                <a:cs typeface="Times New Roman" panose="02020603050405020304" pitchFamily="18" charset="0"/>
              </a:rPr>
              <a:t> </a:t>
            </a:r>
            <a:r>
              <a:rPr lang="vi-VN" sz="2700" b="1" dirty="0">
                <a:solidFill>
                  <a:schemeClr val="bg1"/>
                </a:solidFill>
                <a:latin typeface="Times New Roman" panose="02020603050405020304" pitchFamily="18" charset="0"/>
                <a:cs typeface="Times New Roman" panose="02020603050405020304" pitchFamily="18" charset="0"/>
              </a:rPr>
              <a:t>cự Sa-tan </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B. </a:t>
            </a:r>
            <a:r>
              <a:rPr lang="vi-VN" sz="2700" b="1" dirty="0">
                <a:solidFill>
                  <a:schemeClr val="bg1"/>
                </a:solidFill>
                <a:latin typeface="Times New Roman" panose="02020603050405020304" pitchFamily="18" charset="0"/>
                <a:cs typeface="Times New Roman" panose="02020603050405020304" pitchFamily="18" charset="0"/>
              </a:rPr>
              <a:t>Sa</a:t>
            </a:r>
            <a:r>
              <a:rPr lang="en-US" sz="2700" b="1" dirty="0">
                <a:solidFill>
                  <a:schemeClr val="bg1"/>
                </a:solidFill>
                <a:latin typeface="Times New Roman" panose="02020603050405020304" pitchFamily="18" charset="0"/>
                <a:cs typeface="Times New Roman" panose="02020603050405020304" pitchFamily="18" charset="0"/>
              </a:rPr>
              <a:t>-</a:t>
            </a:r>
            <a:r>
              <a:rPr lang="vi-VN" sz="2700" b="1" dirty="0">
                <a:solidFill>
                  <a:schemeClr val="bg1"/>
                </a:solidFill>
                <a:latin typeface="Times New Roman" panose="02020603050405020304" pitchFamily="18" charset="0"/>
                <a:cs typeface="Times New Roman" panose="02020603050405020304" pitchFamily="18" charset="0"/>
              </a:rPr>
              <a:t>tan chạy trốn và sự chống phá được dẹp bỏ</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C. </a:t>
            </a:r>
            <a:r>
              <a:rPr lang="vi-VN" sz="2700" b="1" dirty="0">
                <a:solidFill>
                  <a:schemeClr val="bg1"/>
                </a:solidFill>
                <a:latin typeface="Times New Roman" panose="02020603050405020304" pitchFamily="18" charset="0"/>
                <a:cs typeface="Times New Roman" panose="02020603050405020304" pitchFamily="18" charset="0"/>
              </a:rPr>
              <a:t>Chúa </a:t>
            </a:r>
            <a:r>
              <a:rPr lang="vi-VN" sz="2700" b="1" dirty="0" err="1">
                <a:solidFill>
                  <a:schemeClr val="bg1"/>
                </a:solidFill>
                <a:latin typeface="Times New Roman" panose="02020603050405020304" pitchFamily="18" charset="0"/>
                <a:cs typeface="Times New Roman" panose="02020603050405020304" pitchFamily="18" charset="0"/>
              </a:rPr>
              <a:t>Giê</a:t>
            </a:r>
            <a:r>
              <a:rPr lang="en-US" sz="2700" b="1" dirty="0">
                <a:solidFill>
                  <a:schemeClr val="bg1"/>
                </a:solidFill>
                <a:latin typeface="Times New Roman" panose="02020603050405020304" pitchFamily="18" charset="0"/>
                <a:cs typeface="Times New Roman" panose="02020603050405020304" pitchFamily="18" charset="0"/>
              </a:rPr>
              <a:t>-x</a:t>
            </a:r>
            <a:r>
              <a:rPr lang="vi-VN" sz="2700" b="1" dirty="0">
                <a:solidFill>
                  <a:schemeClr val="bg1"/>
                </a:solidFill>
                <a:latin typeface="Times New Roman" panose="02020603050405020304" pitchFamily="18" charset="0"/>
                <a:cs typeface="Times New Roman" panose="02020603050405020304" pitchFamily="18" charset="0"/>
              </a:rPr>
              <a:t>u khuyến khích chúng ta tin tưởng vào quyền năng Thiên Chúa</a:t>
            </a:r>
            <a:endParaRPr lang="en-US" sz="27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7800" y="184816"/>
            <a:ext cx="9144000" cy="923330"/>
          </a:xfrm>
          <a:prstGeom prst="rect">
            <a:avLst/>
          </a:prstGeom>
          <a:noFill/>
        </p:spPr>
        <p:txBody>
          <a:bodyPr wrap="square" rtlCol="0">
            <a:spAutoFit/>
          </a:bodyPr>
          <a:lstStyle/>
          <a:p>
            <a:pPr algn="ctr"/>
            <a:r>
              <a:rPr lang="en-US" sz="5400" b="1" dirty="0" err="1">
                <a:solidFill>
                  <a:srgbClr val="FFFF00"/>
                </a:solidFill>
              </a:rPr>
              <a:t>Bố</a:t>
            </a:r>
            <a:r>
              <a:rPr lang="en-US" sz="5400" b="1" dirty="0">
                <a:solidFill>
                  <a:srgbClr val="FFFF00"/>
                </a:solidFill>
              </a:rPr>
              <a:t> </a:t>
            </a:r>
            <a:r>
              <a:rPr lang="en-US" sz="5400" b="1" dirty="0" err="1">
                <a:solidFill>
                  <a:srgbClr val="FFFF00"/>
                </a:solidFill>
              </a:rPr>
              <a:t>cục</a:t>
            </a:r>
            <a:r>
              <a:rPr lang="en-US" sz="5400" b="1" dirty="0">
                <a:solidFill>
                  <a:srgbClr val="FFFF00"/>
                </a:solidFill>
              </a:rPr>
              <a:t> </a:t>
            </a:r>
            <a:r>
              <a:rPr lang="en-US" sz="5400" b="1" dirty="0" err="1">
                <a:solidFill>
                  <a:srgbClr val="FFFF00"/>
                </a:solidFill>
              </a:rPr>
              <a:t>Bài</a:t>
            </a:r>
            <a:r>
              <a:rPr lang="en-US" sz="5400" b="1" dirty="0">
                <a:solidFill>
                  <a:srgbClr val="FFFF00"/>
                </a:solidFill>
              </a:rPr>
              <a:t> </a:t>
            </a:r>
            <a:r>
              <a:rPr lang="en-US" sz="5400" b="1" dirty="0" err="1">
                <a:solidFill>
                  <a:srgbClr val="FFFF00"/>
                </a:solidFill>
              </a:rPr>
              <a:t>giảng</a:t>
            </a:r>
            <a:r>
              <a:rPr lang="en-US" sz="5400" b="1" dirty="0">
                <a:solidFill>
                  <a:srgbClr val="FFFF00"/>
                </a:solidFill>
              </a:rPr>
              <a:t>: </a:t>
            </a:r>
            <a:r>
              <a:rPr lang="en-US" sz="5400" b="1" dirty="0" err="1">
                <a:solidFill>
                  <a:srgbClr val="FFFF00"/>
                </a:solidFill>
              </a:rPr>
              <a:t>Mác</a:t>
            </a:r>
            <a:r>
              <a:rPr lang="en-US" sz="5400" b="1" dirty="0">
                <a:solidFill>
                  <a:srgbClr val="FFFF00"/>
                </a:solidFill>
              </a:rPr>
              <a:t> 4:35-41</a:t>
            </a:r>
          </a:p>
        </p:txBody>
      </p:sp>
    </p:spTree>
    <p:extLst>
      <p:ext uri="{BB962C8B-B14F-4D97-AF65-F5344CB8AC3E}">
        <p14:creationId xmlns:p14="http://schemas.microsoft.com/office/powerpoint/2010/main" val="36409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06AE-2210-84FB-C125-DFBD8AFBC9D8}"/>
              </a:ext>
            </a:extLst>
          </p:cNvPr>
          <p:cNvSpPr>
            <a:spLocks noGrp="1"/>
          </p:cNvSpPr>
          <p:nvPr>
            <p:ph type="title"/>
          </p:nvPr>
        </p:nvSpPr>
        <p:spPr>
          <a:xfrm>
            <a:off x="838200" y="17653"/>
            <a:ext cx="10515600" cy="1325563"/>
          </a:xfrm>
        </p:spPr>
        <p:txBody>
          <a:bodyPr>
            <a:normAutofit/>
          </a:bodyPr>
          <a:lstStyle/>
          <a:p>
            <a:pPr algn="ctr"/>
            <a:r>
              <a:rPr lang="en-US" sz="6000" b="1" err="1">
                <a:solidFill>
                  <a:srgbClr val="FFFF00"/>
                </a:solidFill>
                <a:latin typeface="Times New Roman" panose="02020603050405020304" pitchFamily="18" charset="0"/>
                <a:cs typeface="Times New Roman" panose="02020603050405020304" pitchFamily="18" charset="0"/>
              </a:rPr>
              <a:t>Mác</a:t>
            </a:r>
            <a:r>
              <a:rPr lang="en-US" sz="6000" b="1">
                <a:solidFill>
                  <a:srgbClr val="FFFF00"/>
                </a:solidFill>
                <a:latin typeface="Times New Roman" panose="02020603050405020304" pitchFamily="18" charset="0"/>
                <a:cs typeface="Times New Roman" panose="02020603050405020304" pitchFamily="18" charset="0"/>
              </a:rPr>
              <a:t> 4:35-41</a:t>
            </a:r>
            <a:endParaRPr lang="en-US" sz="6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597DC77-27DA-9BCC-B914-47BD7A0133DC}"/>
              </a:ext>
            </a:extLst>
          </p:cNvPr>
          <p:cNvSpPr txBox="1"/>
          <p:nvPr/>
        </p:nvSpPr>
        <p:spPr>
          <a:xfrm>
            <a:off x="201168" y="1054838"/>
            <a:ext cx="11990832" cy="1569660"/>
          </a:xfrm>
          <a:prstGeom prst="rect">
            <a:avLst/>
          </a:prstGeom>
          <a:noFill/>
        </p:spPr>
        <p:txBody>
          <a:bodyPr wrap="square" rtlCol="0">
            <a:spAutoFit/>
          </a:bodyPr>
          <a:lstStyle/>
          <a:p>
            <a:pPr marL="400050" indent="-400050">
              <a:buAutoNum type="romanUcPeriod"/>
            </a:pPr>
            <a:r>
              <a:rPr lang="vi-VN" sz="2400" b="1">
                <a:solidFill>
                  <a:schemeClr val="bg1"/>
                </a:solidFill>
                <a:latin typeface="Times New Roman" panose="02020603050405020304" pitchFamily="18" charset="0"/>
                <a:cs typeface="Times New Roman" panose="02020603050405020304" pitchFamily="18" charset="0"/>
              </a:rPr>
              <a:t>Chúa Giê</a:t>
            </a:r>
            <a:r>
              <a:rPr lang="en-US" sz="2400" b="1">
                <a:solidFill>
                  <a:schemeClr val="bg1"/>
                </a:solidFill>
                <a:latin typeface="Times New Roman" panose="02020603050405020304" pitchFamily="18" charset="0"/>
                <a:cs typeface="Times New Roman" panose="02020603050405020304" pitchFamily="18" charset="0"/>
              </a:rPr>
              <a:t>-x</a:t>
            </a:r>
            <a:r>
              <a:rPr lang="vi-VN" sz="2400" b="1">
                <a:solidFill>
                  <a:schemeClr val="bg1"/>
                </a:solidFill>
                <a:latin typeface="Times New Roman" panose="02020603050405020304" pitchFamily="18" charset="0"/>
                <a:cs typeface="Times New Roman" panose="02020603050405020304" pitchFamily="18" charset="0"/>
              </a:rPr>
              <a:t>u lệnh </a:t>
            </a:r>
            <a:r>
              <a:rPr lang="en-US" sz="2400" b="1" err="1">
                <a:solidFill>
                  <a:schemeClr val="bg1"/>
                </a:solidFill>
                <a:latin typeface="Times New Roman" panose="02020603050405020304" pitchFamily="18" charset="0"/>
                <a:cs typeface="Times New Roman" panose="02020603050405020304" pitchFamily="18" charset="0"/>
              </a:rPr>
              <a:t>cho</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môn đ</a:t>
            </a:r>
            <a:r>
              <a:rPr lang="en-US" sz="2400" b="1">
                <a:solidFill>
                  <a:schemeClr val="bg1"/>
                </a:solidFill>
                <a:latin typeface="Times New Roman" panose="02020603050405020304" pitchFamily="18" charset="0"/>
                <a:cs typeface="Times New Roman" panose="02020603050405020304" pitchFamily="18" charset="0"/>
              </a:rPr>
              <a:t>ồ qua </a:t>
            </a:r>
            <a:r>
              <a:rPr lang="en-US" sz="2400" b="1" err="1">
                <a:solidFill>
                  <a:schemeClr val="bg1"/>
                </a:solidFill>
                <a:latin typeface="Times New Roman" panose="02020603050405020304" pitchFamily="18" charset="0"/>
                <a:cs typeface="Times New Roman" panose="02020603050405020304" pitchFamily="18" charset="0"/>
              </a:rPr>
              <a:t>bờ</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bên</a:t>
            </a:r>
            <a:r>
              <a:rPr lang="en-US" sz="2400" b="1">
                <a:solidFill>
                  <a:schemeClr val="bg1"/>
                </a:solidFill>
                <a:latin typeface="Times New Roman" panose="02020603050405020304" pitchFamily="18" charset="0"/>
                <a:cs typeface="Times New Roman" panose="02020603050405020304" pitchFamily="18" charset="0"/>
              </a:rPr>
              <a:t> kia</a:t>
            </a:r>
            <a:r>
              <a:rPr lang="vi-VN" sz="2400" b="1">
                <a:solidFill>
                  <a:schemeClr val="bg1"/>
                </a:solidFill>
                <a:latin typeface="Times New Roman" panose="02020603050405020304" pitchFamily="18" charset="0"/>
                <a:cs typeface="Times New Roman" panose="02020603050405020304" pitchFamily="18" charset="0"/>
              </a:rPr>
              <a:t>, họ vâng lời</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và</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thời tiết tốt</a:t>
            </a:r>
            <a:r>
              <a:rPr lang="en-US" sz="2400" b="1">
                <a:solidFill>
                  <a:schemeClr val="bg1"/>
                </a:solidFill>
                <a:latin typeface="Times New Roman" panose="02020603050405020304" pitchFamily="18" charset="0"/>
                <a:cs typeface="Times New Roman" panose="02020603050405020304" pitchFamily="18" charset="0"/>
              </a:rPr>
              <a:t>  (v. 35-36) </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A. </a:t>
            </a:r>
            <a:r>
              <a:rPr lang="vi-VN" sz="2400" b="1">
                <a:solidFill>
                  <a:schemeClr val="bg1"/>
                </a:solidFill>
                <a:latin typeface="Times New Roman" panose="02020603050405020304" pitchFamily="18" charset="0"/>
                <a:cs typeface="Times New Roman" panose="02020603050405020304" pitchFamily="18" charset="0"/>
              </a:rPr>
              <a:t>Chúa Giê</a:t>
            </a:r>
            <a:r>
              <a:rPr lang="en-US" sz="2400" b="1">
                <a:solidFill>
                  <a:schemeClr val="bg1"/>
                </a:solidFill>
                <a:latin typeface="Times New Roman" panose="02020603050405020304" pitchFamily="18" charset="0"/>
                <a:cs typeface="Times New Roman" panose="02020603050405020304" pitchFamily="18" charset="0"/>
              </a:rPr>
              <a:t>-x</a:t>
            </a:r>
            <a:r>
              <a:rPr lang="vi-VN" sz="2400" b="1">
                <a:solidFill>
                  <a:schemeClr val="bg1"/>
                </a:solidFill>
                <a:latin typeface="Times New Roman" panose="02020603050405020304" pitchFamily="18" charset="0"/>
                <a:cs typeface="Times New Roman" panose="02020603050405020304" pitchFamily="18" charset="0"/>
              </a:rPr>
              <a:t>u lệnh </a:t>
            </a:r>
            <a:r>
              <a:rPr lang="en-US" sz="2400" b="1" err="1">
                <a:solidFill>
                  <a:schemeClr val="bg1"/>
                </a:solidFill>
                <a:latin typeface="Times New Roman" panose="02020603050405020304" pitchFamily="18" charset="0"/>
                <a:cs typeface="Times New Roman" panose="02020603050405020304" pitchFamily="18" charset="0"/>
              </a:rPr>
              <a:t>cho</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các</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môn đồ </a:t>
            </a:r>
            <a:r>
              <a:rPr lang="en-US" sz="2400" b="1">
                <a:solidFill>
                  <a:schemeClr val="bg1"/>
                </a:solidFill>
                <a:latin typeface="Times New Roman" panose="02020603050405020304" pitchFamily="18" charset="0"/>
                <a:cs typeface="Times New Roman" panose="02020603050405020304" pitchFamily="18" charset="0"/>
              </a:rPr>
              <a:t>qua </a:t>
            </a:r>
            <a:r>
              <a:rPr lang="en-US" sz="2400" b="1" err="1">
                <a:solidFill>
                  <a:schemeClr val="bg1"/>
                </a:solidFill>
                <a:latin typeface="Times New Roman" panose="02020603050405020304" pitchFamily="18" charset="0"/>
                <a:cs typeface="Times New Roman" panose="02020603050405020304" pitchFamily="18" charset="0"/>
              </a:rPr>
              <a:t>bờ</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bên</a:t>
            </a:r>
            <a:r>
              <a:rPr lang="en-US" sz="2400" b="1">
                <a:solidFill>
                  <a:schemeClr val="bg1"/>
                </a:solidFill>
                <a:latin typeface="Times New Roman" panose="02020603050405020304" pitchFamily="18" charset="0"/>
                <a:cs typeface="Times New Roman" panose="02020603050405020304" pitchFamily="18" charset="0"/>
              </a:rPr>
              <a:t> kia</a:t>
            </a:r>
            <a:r>
              <a:rPr lang="vi-VN" sz="2400" b="1">
                <a:solidFill>
                  <a:schemeClr val="bg1"/>
                </a:solidFill>
                <a:latin typeface="Times New Roman" panose="02020603050405020304" pitchFamily="18" charset="0"/>
                <a:cs typeface="Times New Roman" panose="02020603050405020304" pitchFamily="18" charset="0"/>
              </a:rPr>
              <a:t> </a:t>
            </a:r>
            <a:r>
              <a:rPr lang="en-US" sz="2400" b="1">
                <a:solidFill>
                  <a:schemeClr val="bg1"/>
                </a:solidFill>
                <a:latin typeface="Times New Roman" panose="02020603050405020304" pitchFamily="18" charset="0"/>
                <a:cs typeface="Times New Roman" panose="02020603050405020304" pitchFamily="18" charset="0"/>
              </a:rPr>
              <a:t>(v. 35)</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B. H</a:t>
            </a:r>
            <a:r>
              <a:rPr lang="vi-VN" sz="2400" b="1">
                <a:solidFill>
                  <a:schemeClr val="bg1"/>
                </a:solidFill>
                <a:latin typeface="Times New Roman" panose="02020603050405020304" pitchFamily="18" charset="0"/>
                <a:cs typeface="Times New Roman" panose="02020603050405020304" pitchFamily="18" charset="0"/>
              </a:rPr>
              <a:t>ọ </a:t>
            </a:r>
            <a:r>
              <a:rPr lang="en-US" sz="2400" b="1" err="1">
                <a:solidFill>
                  <a:schemeClr val="bg1"/>
                </a:solidFill>
                <a:latin typeface="Times New Roman" panose="02020603050405020304" pitchFamily="18" charset="0"/>
                <a:cs typeface="Times New Roman" panose="02020603050405020304" pitchFamily="18" charset="0"/>
              </a:rPr>
              <a:t>vâng</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lời</a:t>
            </a:r>
            <a:r>
              <a:rPr lang="en-US" sz="2400" b="1">
                <a:solidFill>
                  <a:schemeClr val="bg1"/>
                </a:solidFill>
                <a:latin typeface="Times New Roman" panose="02020603050405020304" pitchFamily="18" charset="0"/>
                <a:cs typeface="Times New Roman" panose="02020603050405020304" pitchFamily="18" charset="0"/>
              </a:rPr>
              <a:t> (v. 36a)</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C. </a:t>
            </a:r>
            <a:r>
              <a:rPr lang="vi-VN" sz="2400" b="1">
                <a:solidFill>
                  <a:schemeClr val="bg1"/>
                </a:solidFill>
                <a:latin typeface="Times New Roman" panose="02020603050405020304" pitchFamily="18" charset="0"/>
                <a:cs typeface="Times New Roman" panose="02020603050405020304" pitchFamily="18" charset="0"/>
              </a:rPr>
              <a:t>Thời tiết tốt</a:t>
            </a:r>
            <a:r>
              <a:rPr lang="en-US" sz="2400" b="1">
                <a:solidFill>
                  <a:schemeClr val="bg1"/>
                </a:solidFill>
                <a:latin typeface="Times New Roman" panose="02020603050405020304" pitchFamily="18" charset="0"/>
                <a:cs typeface="Times New Roman" panose="02020603050405020304" pitchFamily="18" charset="0"/>
              </a:rPr>
              <a:t> (v. 36b) </a:t>
            </a:r>
          </a:p>
        </p:txBody>
      </p:sp>
      <p:sp>
        <p:nvSpPr>
          <p:cNvPr id="4" name="TextBox 3">
            <a:extLst>
              <a:ext uri="{FF2B5EF4-FFF2-40B4-BE49-F238E27FC236}">
                <a16:creationId xmlns:a16="http://schemas.microsoft.com/office/drawing/2014/main" id="{44E9624F-9EAD-AAF7-A294-F7C2EF94FB25}"/>
              </a:ext>
            </a:extLst>
          </p:cNvPr>
          <p:cNvSpPr txBox="1"/>
          <p:nvPr/>
        </p:nvSpPr>
        <p:spPr>
          <a:xfrm>
            <a:off x="237744" y="2770632"/>
            <a:ext cx="11649456" cy="1938992"/>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Arial" charset="0"/>
                <a:cs typeface="Times New Roman" panose="02020603050405020304" pitchFamily="18" charset="0"/>
              </a:rPr>
              <a:t>I.  </a:t>
            </a:r>
            <a:r>
              <a:rPr lang="vi-VN" sz="2400" b="1">
                <a:solidFill>
                  <a:schemeClr val="bg1"/>
                </a:solidFill>
                <a:latin typeface="Times New Roman" panose="02020603050405020304" pitchFamily="18" charset="0"/>
                <a:ea typeface="Arial" charset="0"/>
                <a:cs typeface="Times New Roman" panose="02020603050405020304" pitchFamily="18" charset="0"/>
              </a:rPr>
              <a:t>Chúa Giê</a:t>
            </a:r>
            <a:r>
              <a:rPr lang="en-US" sz="2400" b="1">
                <a:solidFill>
                  <a:schemeClr val="bg1"/>
                </a:solidFill>
                <a:latin typeface="Times New Roman" panose="02020603050405020304" pitchFamily="18" charset="0"/>
                <a:ea typeface="Arial" charset="0"/>
                <a:cs typeface="Times New Roman" panose="02020603050405020304" pitchFamily="18" charset="0"/>
              </a:rPr>
              <a:t>-x</a:t>
            </a:r>
            <a:r>
              <a:rPr lang="vi-VN" sz="2400" b="1">
                <a:solidFill>
                  <a:schemeClr val="bg1"/>
                </a:solidFill>
                <a:latin typeface="Times New Roman" panose="02020603050405020304" pitchFamily="18" charset="0"/>
                <a:ea typeface="Arial" charset="0"/>
                <a:cs typeface="Times New Roman" panose="02020603050405020304" pitchFamily="18" charset="0"/>
              </a:rPr>
              <a:t>u truyền </a:t>
            </a:r>
            <a:r>
              <a:rPr lang="en-US" sz="2400" b="1" err="1">
                <a:solidFill>
                  <a:schemeClr val="bg1"/>
                </a:solidFill>
                <a:latin typeface="Times New Roman" panose="02020603050405020304" pitchFamily="18" charset="0"/>
                <a:ea typeface="Arial" charset="0"/>
                <a:cs typeface="Times New Roman" panose="02020603050405020304" pitchFamily="18" charset="0"/>
              </a:rPr>
              <a:t>bảo</a:t>
            </a:r>
            <a:r>
              <a:rPr lang="en-US" sz="2400" b="1">
                <a:solidFill>
                  <a:schemeClr val="bg1"/>
                </a:solidFill>
                <a:latin typeface="Times New Roman" panose="02020603050405020304" pitchFamily="18" charset="0"/>
                <a:ea typeface="Arial" charset="0"/>
                <a:cs typeface="Times New Roman" panose="02020603050405020304" pitchFamily="18" charset="0"/>
              </a:rPr>
              <a:t> con </a:t>
            </a:r>
            <a:r>
              <a:rPr lang="en-US" sz="2400" b="1" err="1">
                <a:solidFill>
                  <a:schemeClr val="bg1"/>
                </a:solidFill>
                <a:latin typeface="Times New Roman" panose="02020603050405020304" pitchFamily="18" charset="0"/>
                <a:ea typeface="Arial" charset="0"/>
                <a:cs typeface="Times New Roman" panose="02020603050405020304" pitchFamily="18" charset="0"/>
              </a:rPr>
              <a:t>cái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vi-VN" sz="2400" b="1">
                <a:solidFill>
                  <a:schemeClr val="bg1"/>
                </a:solidFill>
                <a:latin typeface="Times New Roman" panose="02020603050405020304" pitchFamily="18" charset="0"/>
                <a:ea typeface="Arial" charset="0"/>
                <a:cs typeface="Times New Roman" panose="02020603050405020304" pitchFamily="18" charset="0"/>
              </a:rPr>
              <a:t>Chúa thi h</a:t>
            </a:r>
            <a:r>
              <a:rPr lang="en-US" sz="2400" b="1">
                <a:solidFill>
                  <a:schemeClr val="bg1"/>
                </a:solidFill>
                <a:latin typeface="Times New Roman" panose="02020603050405020304" pitchFamily="18" charset="0"/>
                <a:ea typeface="Arial" charset="0"/>
                <a:cs typeface="Times New Roman" panose="02020603050405020304" pitchFamily="18" charset="0"/>
              </a:rPr>
              <a:t>à</a:t>
            </a:r>
            <a:r>
              <a:rPr lang="vi-VN" sz="2400" b="1">
                <a:solidFill>
                  <a:schemeClr val="bg1"/>
                </a:solidFill>
                <a:latin typeface="Times New Roman" panose="02020603050405020304" pitchFamily="18" charset="0"/>
                <a:ea typeface="Arial" charset="0"/>
                <a:cs typeface="Times New Roman" panose="02020603050405020304" pitchFamily="18" charset="0"/>
              </a:rPr>
              <a:t>nh sứ mạng, họ vâng lời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và</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vi-VN" sz="2400" b="1">
                <a:solidFill>
                  <a:schemeClr val="bg1"/>
                </a:solidFill>
                <a:latin typeface="Times New Roman" panose="02020603050405020304" pitchFamily="18" charset="0"/>
                <a:ea typeface="Arial" charset="0"/>
                <a:cs typeface="Times New Roman" panose="02020603050405020304" pitchFamily="18" charset="0"/>
              </a:rPr>
              <a:t>mọi sự thuận lợi </a:t>
            </a:r>
            <a:r>
              <a:rPr lang="en-US" sz="2400" b="1">
                <a:solidFill>
                  <a:schemeClr val="bg1"/>
                </a:solidFill>
                <a:latin typeface="Times New Roman" panose="02020603050405020304" pitchFamily="18" charset="0"/>
                <a:ea typeface="Arial" charset="0"/>
                <a:cs typeface="Times New Roman" panose="02020603050405020304" pitchFamily="18" charset="0"/>
              </a:rPr>
              <a:t>(v. 35-36) </a:t>
            </a:r>
            <a:br>
              <a:rPr lang="en-US" sz="2400" b="1">
                <a:solidFill>
                  <a:schemeClr val="bg1"/>
                </a:solidFill>
                <a:latin typeface="Times New Roman" panose="02020603050405020304" pitchFamily="18" charset="0"/>
                <a:ea typeface="Arial" charset="0"/>
                <a:cs typeface="Times New Roman" panose="02020603050405020304" pitchFamily="18" charset="0"/>
              </a:rPr>
            </a:br>
            <a:r>
              <a:rPr lang="en-US" sz="2400" b="1">
                <a:solidFill>
                  <a:schemeClr val="bg1"/>
                </a:solidFill>
                <a:latin typeface="Times New Roman" panose="02020603050405020304" pitchFamily="18" charset="0"/>
                <a:ea typeface="Arial" charset="0"/>
                <a:cs typeface="Times New Roman" panose="02020603050405020304" pitchFamily="18" charset="0"/>
              </a:rPr>
              <a:t>	A. </a:t>
            </a:r>
            <a:r>
              <a:rPr lang="vi-VN" sz="2400" b="1">
                <a:solidFill>
                  <a:schemeClr val="bg1"/>
                </a:solidFill>
                <a:latin typeface="Times New Roman" panose="02020603050405020304" pitchFamily="18" charset="0"/>
                <a:ea typeface="Arial" charset="0"/>
                <a:cs typeface="Times New Roman" panose="02020603050405020304" pitchFamily="18" charset="0"/>
              </a:rPr>
              <a:t>Chúa Giê</a:t>
            </a:r>
            <a:r>
              <a:rPr lang="en-US" sz="2400" b="1">
                <a:solidFill>
                  <a:schemeClr val="bg1"/>
                </a:solidFill>
                <a:latin typeface="Times New Roman" panose="02020603050405020304" pitchFamily="18" charset="0"/>
                <a:ea typeface="Arial" charset="0"/>
                <a:cs typeface="Times New Roman" panose="02020603050405020304" pitchFamily="18" charset="0"/>
              </a:rPr>
              <a:t>-x</a:t>
            </a:r>
            <a:r>
              <a:rPr lang="vi-VN" sz="2400" b="1">
                <a:solidFill>
                  <a:schemeClr val="bg1"/>
                </a:solidFill>
                <a:latin typeface="Times New Roman" panose="02020603050405020304" pitchFamily="18" charset="0"/>
                <a:ea typeface="Arial" charset="0"/>
                <a:cs typeface="Times New Roman" panose="02020603050405020304" pitchFamily="18" charset="0"/>
              </a:rPr>
              <a:t>u truyền </a:t>
            </a:r>
            <a:r>
              <a:rPr lang="en-US" sz="2400" b="1" err="1">
                <a:solidFill>
                  <a:schemeClr val="bg1"/>
                </a:solidFill>
                <a:latin typeface="Times New Roman" panose="02020603050405020304" pitchFamily="18" charset="0"/>
                <a:ea typeface="Arial" charset="0"/>
                <a:cs typeface="Times New Roman" panose="02020603050405020304" pitchFamily="18" charset="0"/>
              </a:rPr>
              <a:t>cho</a:t>
            </a:r>
            <a:r>
              <a:rPr lang="en-US" sz="2400" b="1">
                <a:solidFill>
                  <a:schemeClr val="bg1"/>
                </a:solidFill>
                <a:latin typeface="Times New Roman" panose="02020603050405020304" pitchFamily="18" charset="0"/>
                <a:ea typeface="Arial" charset="0"/>
                <a:cs typeface="Times New Roman" panose="02020603050405020304" pitchFamily="18" charset="0"/>
              </a:rPr>
              <a:t> con </a:t>
            </a:r>
            <a:r>
              <a:rPr lang="en-US" sz="2400" b="1" err="1">
                <a:solidFill>
                  <a:schemeClr val="bg1"/>
                </a:solidFill>
                <a:latin typeface="Times New Roman" panose="02020603050405020304" pitchFamily="18" charset="0"/>
                <a:ea typeface="Arial" charset="0"/>
                <a:cs typeface="Times New Roman" panose="02020603050405020304" pitchFamily="18" charset="0"/>
              </a:rPr>
              <a:t>cái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Chúa</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thi</a:t>
            </a:r>
            <a:r>
              <a:rPr lang="vi-VN" sz="2400" b="1">
                <a:solidFill>
                  <a:schemeClr val="bg1"/>
                </a:solidFill>
                <a:latin typeface="Times New Roman" panose="02020603050405020304" pitchFamily="18" charset="0"/>
                <a:ea typeface="Arial" charset="0"/>
                <a:cs typeface="Times New Roman" panose="02020603050405020304" pitchFamily="18" charset="0"/>
              </a:rPr>
              <a:t> hành sứ mạng </a:t>
            </a:r>
            <a:r>
              <a:rPr lang="en-US" sz="2400" b="1">
                <a:solidFill>
                  <a:schemeClr val="bg1"/>
                </a:solidFill>
                <a:latin typeface="Times New Roman" panose="02020603050405020304" pitchFamily="18" charset="0"/>
                <a:ea typeface="Arial" charset="0"/>
                <a:cs typeface="Times New Roman" panose="02020603050405020304" pitchFamily="18" charset="0"/>
              </a:rPr>
              <a:t>(v. 35)</a:t>
            </a:r>
            <a:br>
              <a:rPr lang="en-US" sz="2400" b="1">
                <a:solidFill>
                  <a:schemeClr val="bg1"/>
                </a:solidFill>
                <a:latin typeface="Times New Roman" panose="02020603050405020304" pitchFamily="18" charset="0"/>
                <a:ea typeface="Arial" charset="0"/>
                <a:cs typeface="Times New Roman" panose="02020603050405020304" pitchFamily="18" charset="0"/>
              </a:rPr>
            </a:br>
            <a:r>
              <a:rPr lang="en-US" sz="2400" b="1">
                <a:solidFill>
                  <a:schemeClr val="bg1"/>
                </a:solidFill>
                <a:latin typeface="Times New Roman" panose="02020603050405020304" pitchFamily="18" charset="0"/>
                <a:ea typeface="Arial" charset="0"/>
                <a:cs typeface="Times New Roman" panose="02020603050405020304" pitchFamily="18" charset="0"/>
              </a:rPr>
              <a:t>	B. Con </a:t>
            </a:r>
            <a:r>
              <a:rPr lang="en-US" sz="2400" b="1" err="1">
                <a:solidFill>
                  <a:schemeClr val="bg1"/>
                </a:solidFill>
                <a:latin typeface="Times New Roman" panose="02020603050405020304" pitchFamily="18" charset="0"/>
                <a:ea typeface="Arial" charset="0"/>
                <a:cs typeface="Times New Roman" panose="02020603050405020304" pitchFamily="18" charset="0"/>
              </a:rPr>
              <a:t>cái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Chúa</a:t>
            </a:r>
            <a:r>
              <a:rPr lang="vi-VN"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vâng</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lời</a:t>
            </a:r>
            <a:r>
              <a:rPr lang="en-US" sz="2400" b="1">
                <a:solidFill>
                  <a:schemeClr val="bg1"/>
                </a:solidFill>
                <a:latin typeface="Times New Roman" panose="02020603050405020304" pitchFamily="18" charset="0"/>
                <a:ea typeface="Arial" charset="0"/>
                <a:cs typeface="Times New Roman" panose="02020603050405020304" pitchFamily="18" charset="0"/>
              </a:rPr>
              <a:t> (v. 36a)</a:t>
            </a:r>
            <a:br>
              <a:rPr lang="en-US" sz="2400" b="1">
                <a:solidFill>
                  <a:schemeClr val="bg1"/>
                </a:solidFill>
                <a:latin typeface="Times New Roman" panose="02020603050405020304" pitchFamily="18" charset="0"/>
                <a:ea typeface="Arial" charset="0"/>
                <a:cs typeface="Times New Roman" panose="02020603050405020304" pitchFamily="18" charset="0"/>
              </a:rPr>
            </a:br>
            <a:r>
              <a:rPr lang="en-US" sz="2400" b="1">
                <a:solidFill>
                  <a:schemeClr val="bg1"/>
                </a:solidFill>
                <a:latin typeface="Times New Roman" panose="02020603050405020304" pitchFamily="18" charset="0"/>
                <a:ea typeface="Arial" charset="0"/>
                <a:cs typeface="Times New Roman" panose="02020603050405020304" pitchFamily="18" charset="0"/>
              </a:rPr>
              <a:t>	C. M</a:t>
            </a:r>
            <a:r>
              <a:rPr lang="vi-VN" sz="2400" b="1">
                <a:solidFill>
                  <a:schemeClr val="bg1"/>
                </a:solidFill>
                <a:latin typeface="Times New Roman" panose="02020603050405020304" pitchFamily="18" charset="0"/>
                <a:ea typeface="Arial" charset="0"/>
                <a:cs typeface="Times New Roman" panose="02020603050405020304" pitchFamily="18" charset="0"/>
              </a:rPr>
              <a:t>ọi sự thuận lợi </a:t>
            </a:r>
            <a:r>
              <a:rPr lang="en-US" sz="2400" b="1">
                <a:solidFill>
                  <a:schemeClr val="bg1"/>
                </a:solidFill>
                <a:latin typeface="Times New Roman" panose="02020603050405020304" pitchFamily="18" charset="0"/>
                <a:ea typeface="Arial" charset="0"/>
                <a:cs typeface="Times New Roman" panose="02020603050405020304" pitchFamily="18" charset="0"/>
              </a:rPr>
              <a:t> (v. 36b)</a:t>
            </a:r>
            <a:endParaRPr lang="en-US" sz="2400"/>
          </a:p>
        </p:txBody>
      </p:sp>
      <p:sp>
        <p:nvSpPr>
          <p:cNvPr id="5" name="TextBox 4">
            <a:extLst>
              <a:ext uri="{FF2B5EF4-FFF2-40B4-BE49-F238E27FC236}">
                <a16:creationId xmlns:a16="http://schemas.microsoft.com/office/drawing/2014/main" id="{9424D0EB-FED9-2F04-6662-C41C0324AE93}"/>
              </a:ext>
            </a:extLst>
          </p:cNvPr>
          <p:cNvSpPr txBox="1"/>
          <p:nvPr/>
        </p:nvSpPr>
        <p:spPr>
          <a:xfrm>
            <a:off x="329184" y="4828032"/>
            <a:ext cx="11006328" cy="1938992"/>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I. Khi </a:t>
            </a:r>
            <a:r>
              <a:rPr lang="vi-VN" sz="2400" b="1">
                <a:solidFill>
                  <a:schemeClr val="bg1"/>
                </a:solidFill>
                <a:latin typeface="Times New Roman" panose="02020603050405020304" pitchFamily="18" charset="0"/>
                <a:cs typeface="Times New Roman" panose="02020603050405020304" pitchFamily="18" charset="0"/>
              </a:rPr>
              <a:t>Chúa </a:t>
            </a:r>
            <a:r>
              <a:rPr lang="en-US" sz="2400" b="1" err="1">
                <a:solidFill>
                  <a:schemeClr val="bg1"/>
                </a:solidFill>
                <a:latin typeface="Times New Roman" panose="02020603050405020304" pitchFamily="18" charset="0"/>
                <a:cs typeface="Times New Roman" panose="02020603050405020304" pitchFamily="18" charset="0"/>
              </a:rPr>
              <a:t>sai</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đi</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thi</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hành</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sứ</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mạng</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chúng</a:t>
            </a:r>
            <a:r>
              <a:rPr lang="en-US" sz="2400" b="1">
                <a:solidFill>
                  <a:schemeClr val="bg1"/>
                </a:solidFill>
                <a:latin typeface="Times New Roman" panose="02020603050405020304" pitchFamily="18" charset="0"/>
                <a:cs typeface="Times New Roman" panose="02020603050405020304" pitchFamily="18" charset="0"/>
              </a:rPr>
              <a:t> ta </a:t>
            </a:r>
            <a:r>
              <a:rPr lang="vi-VN" sz="2400" b="1">
                <a:solidFill>
                  <a:schemeClr val="bg1"/>
                </a:solidFill>
                <a:latin typeface="Times New Roman" panose="02020603050405020304" pitchFamily="18" charset="0"/>
                <a:cs typeface="Times New Roman" panose="02020603050405020304" pitchFamily="18" charset="0"/>
              </a:rPr>
              <a:t>tuân theo</a:t>
            </a:r>
            <a:r>
              <a:rPr lang="en-US" sz="2400" b="1">
                <a:solidFill>
                  <a:schemeClr val="bg1"/>
                </a:solidFill>
                <a:latin typeface="Times New Roman" panose="02020603050405020304" pitchFamily="18" charset="0"/>
                <a:cs typeface="Times New Roman" panose="02020603050405020304" pitchFamily="18" charset="0"/>
              </a:rPr>
              <a:t> (v. 35-36)</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a:t>
            </a:r>
            <a:r>
              <a:rPr lang="en-US" sz="2400" b="1" err="1">
                <a:solidFill>
                  <a:schemeClr val="bg1"/>
                </a:solidFill>
                <a:latin typeface="Times New Roman" panose="02020603050405020304" pitchFamily="18" charset="0"/>
                <a:cs typeface="Times New Roman" panose="02020603050405020304" pitchFamily="18" charset="0"/>
              </a:rPr>
              <a:t>hoặc</a:t>
            </a:r>
            <a:r>
              <a:rPr lang="en-US" sz="2400" b="1">
                <a:solidFill>
                  <a:schemeClr val="bg1"/>
                </a:solidFill>
                <a:latin typeface="Times New Roman" panose="02020603050405020304" pitchFamily="18" charset="0"/>
                <a:cs typeface="Times New Roman" panose="02020603050405020304" pitchFamily="18" charset="0"/>
              </a:rPr>
              <a:t>:  Khi </a:t>
            </a:r>
            <a:r>
              <a:rPr lang="vi-VN" sz="2400" b="1">
                <a:solidFill>
                  <a:schemeClr val="bg1"/>
                </a:solidFill>
                <a:latin typeface="Times New Roman" panose="02020603050405020304" pitchFamily="18" charset="0"/>
                <a:cs typeface="Times New Roman" panose="02020603050405020304" pitchFamily="18" charset="0"/>
              </a:rPr>
              <a:t>Chúa </a:t>
            </a:r>
            <a:r>
              <a:rPr lang="en-US" sz="2400" b="1" err="1">
                <a:solidFill>
                  <a:schemeClr val="bg1"/>
                </a:solidFill>
                <a:latin typeface="Times New Roman" panose="02020603050405020304" pitchFamily="18" charset="0"/>
                <a:ea typeface="Arial" charset="0"/>
                <a:cs typeface="Times New Roman" panose="02020603050405020304" pitchFamily="18" charset="0"/>
              </a:rPr>
              <a:t>sai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đi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chúng</a:t>
            </a:r>
            <a:r>
              <a:rPr lang="en-US" sz="2400" b="1">
                <a:solidFill>
                  <a:schemeClr val="bg1"/>
                </a:solidFill>
                <a:latin typeface="Times New Roman" panose="02020603050405020304" pitchFamily="18" charset="0"/>
                <a:ea typeface="Arial" charset="0"/>
                <a:cs typeface="Times New Roman" panose="02020603050405020304" pitchFamily="18" charset="0"/>
              </a:rPr>
              <a:t> ta </a:t>
            </a:r>
            <a:r>
              <a:rPr lang="vi-VN" sz="2400" b="1">
                <a:solidFill>
                  <a:schemeClr val="bg1"/>
                </a:solidFill>
                <a:latin typeface="Times New Roman" panose="02020603050405020304" pitchFamily="18" charset="0"/>
                <a:ea typeface="Arial" charset="0"/>
                <a:cs typeface="Times New Roman" panose="02020603050405020304" pitchFamily="18" charset="0"/>
              </a:rPr>
              <a:t>tuân </a:t>
            </a:r>
            <a:r>
              <a:rPr lang="vi-VN" sz="2400" b="1">
                <a:solidFill>
                  <a:schemeClr val="bg1"/>
                </a:solidFill>
                <a:latin typeface="Times New Roman" panose="02020603050405020304" pitchFamily="18" charset="0"/>
                <a:cs typeface="Times New Roman" panose="02020603050405020304" pitchFamily="18" charset="0"/>
              </a:rPr>
              <a:t>theo</a:t>
            </a:r>
            <a:r>
              <a:rPr lang="en-US" sz="2400" b="1">
                <a:solidFill>
                  <a:schemeClr val="bg1"/>
                </a:solidFill>
                <a:latin typeface="Times New Roman" panose="02020603050405020304" pitchFamily="18" charset="0"/>
                <a:cs typeface="Times New Roman" panose="02020603050405020304" pitchFamily="18" charset="0"/>
              </a:rPr>
              <a:t> (v. 35-36) )</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A. </a:t>
            </a:r>
            <a:r>
              <a:rPr lang="vi-VN" sz="2400" b="1">
                <a:solidFill>
                  <a:schemeClr val="bg1"/>
                </a:solidFill>
                <a:latin typeface="Times New Roman" panose="02020603050405020304" pitchFamily="18" charset="0"/>
                <a:cs typeface="Times New Roman" panose="02020603050405020304" pitchFamily="18" charset="0"/>
              </a:rPr>
              <a:t>Chúa Giê</a:t>
            </a:r>
            <a:r>
              <a:rPr lang="en-US" sz="2400" b="1">
                <a:solidFill>
                  <a:schemeClr val="bg1"/>
                </a:solidFill>
                <a:latin typeface="Times New Roman" panose="02020603050405020304" pitchFamily="18" charset="0"/>
                <a:cs typeface="Times New Roman" panose="02020603050405020304" pitchFamily="18" charset="0"/>
              </a:rPr>
              <a:t>-x</a:t>
            </a:r>
            <a:r>
              <a:rPr lang="vi-VN" sz="2400" b="1">
                <a:solidFill>
                  <a:schemeClr val="bg1"/>
                </a:solidFill>
                <a:latin typeface="Times New Roman" panose="02020603050405020304" pitchFamily="18" charset="0"/>
                <a:cs typeface="Times New Roman" panose="02020603050405020304" pitchFamily="18" charset="0"/>
              </a:rPr>
              <a:t>u </a:t>
            </a:r>
            <a:r>
              <a:rPr lang="en-US" sz="2400" b="1" err="1">
                <a:solidFill>
                  <a:schemeClr val="bg1"/>
                </a:solidFill>
                <a:latin typeface="Times New Roman" panose="02020603050405020304" pitchFamily="18" charset="0"/>
                <a:cs typeface="Times New Roman" panose="02020603050405020304" pitchFamily="18" charset="0"/>
              </a:rPr>
              <a:t>sai</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chúng</a:t>
            </a:r>
            <a:r>
              <a:rPr lang="en-US" sz="2400" b="1">
                <a:solidFill>
                  <a:schemeClr val="bg1"/>
                </a:solidFill>
                <a:latin typeface="Times New Roman" panose="02020603050405020304" pitchFamily="18" charset="0"/>
                <a:cs typeface="Times New Roman" panose="02020603050405020304" pitchFamily="18" charset="0"/>
              </a:rPr>
              <a:t> ta </a:t>
            </a:r>
            <a:r>
              <a:rPr lang="en-US" sz="2400" b="1" err="1">
                <a:solidFill>
                  <a:schemeClr val="bg1"/>
                </a:solidFill>
                <a:latin typeface="Times New Roman" panose="02020603050405020304" pitchFamily="18" charset="0"/>
                <a:cs typeface="Times New Roman" panose="02020603050405020304" pitchFamily="18" charset="0"/>
              </a:rPr>
              <a:t>thi</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hành</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sứ</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mạng</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B. </a:t>
            </a:r>
            <a:r>
              <a:rPr lang="en-US" sz="2400" b="1" err="1">
                <a:solidFill>
                  <a:schemeClr val="bg1"/>
                </a:solidFill>
                <a:latin typeface="Times New Roman" panose="02020603050405020304" pitchFamily="18" charset="0"/>
                <a:cs typeface="Times New Roman" panose="02020603050405020304" pitchFamily="18" charset="0"/>
              </a:rPr>
              <a:t>Chúng</a:t>
            </a:r>
            <a:r>
              <a:rPr lang="en-US" sz="2400" b="1">
                <a:solidFill>
                  <a:schemeClr val="bg1"/>
                </a:solidFill>
                <a:latin typeface="Times New Roman" panose="02020603050405020304" pitchFamily="18" charset="0"/>
                <a:cs typeface="Times New Roman" panose="02020603050405020304" pitchFamily="18" charset="0"/>
              </a:rPr>
              <a:t> ta  </a:t>
            </a:r>
            <a:r>
              <a:rPr lang="vi-VN" sz="2400" b="1">
                <a:solidFill>
                  <a:schemeClr val="bg1"/>
                </a:solidFill>
                <a:latin typeface="Times New Roman" panose="02020603050405020304" pitchFamily="18" charset="0"/>
                <a:cs typeface="Times New Roman" panose="02020603050405020304" pitchFamily="18" charset="0"/>
              </a:rPr>
              <a:t>tuân theo</a:t>
            </a:r>
            <a:r>
              <a:rPr lang="en-US" sz="2400" b="1">
                <a:solidFill>
                  <a:schemeClr val="bg1"/>
                </a:solidFill>
                <a:latin typeface="Times New Roman" panose="02020603050405020304" pitchFamily="18" charset="0"/>
                <a:cs typeface="Times New Roman" panose="02020603050405020304" pitchFamily="18" charset="0"/>
              </a:rPr>
              <a:t> </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C. </a:t>
            </a:r>
            <a:r>
              <a:rPr lang="en-US" sz="2400" b="1" err="1">
                <a:solidFill>
                  <a:schemeClr val="bg1"/>
                </a:solidFill>
                <a:latin typeface="Times New Roman" panose="02020603050405020304" pitchFamily="18" charset="0"/>
                <a:cs typeface="Times New Roman" panose="02020603050405020304" pitchFamily="18" charset="0"/>
              </a:rPr>
              <a:t>Mọi</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việc</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đều</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suôn</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sẻ</a:t>
            </a:r>
            <a:endParaRPr lang="en-US" sz="2400"/>
          </a:p>
        </p:txBody>
      </p:sp>
    </p:spTree>
    <p:extLst>
      <p:ext uri="{BB962C8B-B14F-4D97-AF65-F5344CB8AC3E}">
        <p14:creationId xmlns:p14="http://schemas.microsoft.com/office/powerpoint/2010/main" val="2071555594"/>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EBA62-CD6E-70DB-E1EE-4011E5E66E36}"/>
              </a:ext>
            </a:extLst>
          </p:cNvPr>
          <p:cNvSpPr>
            <a:spLocks noGrp="1"/>
          </p:cNvSpPr>
          <p:nvPr>
            <p:ph type="title"/>
          </p:nvPr>
        </p:nvSpPr>
        <p:spPr>
          <a:xfrm>
            <a:off x="838200" y="0"/>
            <a:ext cx="10515600" cy="1325563"/>
          </a:xfrm>
        </p:spPr>
        <p:txBody>
          <a:bodyPr>
            <a:normAutofit/>
          </a:bodyPr>
          <a:lstStyle/>
          <a:p>
            <a:pPr algn="ctr"/>
            <a:r>
              <a:rPr lang="en-US" sz="6000" b="1" err="1">
                <a:solidFill>
                  <a:srgbClr val="FFFF00"/>
                </a:solidFill>
                <a:latin typeface="Times New Roman" panose="02020603050405020304" pitchFamily="18" charset="0"/>
                <a:cs typeface="Times New Roman" panose="02020603050405020304" pitchFamily="18" charset="0"/>
              </a:rPr>
              <a:t>Mác</a:t>
            </a:r>
            <a:r>
              <a:rPr lang="en-US" sz="6000" b="1">
                <a:solidFill>
                  <a:srgbClr val="FFFF00"/>
                </a:solidFill>
                <a:latin typeface="Times New Roman" panose="02020603050405020304" pitchFamily="18" charset="0"/>
                <a:cs typeface="Times New Roman" panose="02020603050405020304" pitchFamily="18" charset="0"/>
              </a:rPr>
              <a:t> 4:35-41</a:t>
            </a:r>
            <a:endParaRPr lang="en-US" sz="6000"/>
          </a:p>
        </p:txBody>
      </p:sp>
      <p:sp>
        <p:nvSpPr>
          <p:cNvPr id="3" name="TextBox 2">
            <a:extLst>
              <a:ext uri="{FF2B5EF4-FFF2-40B4-BE49-F238E27FC236}">
                <a16:creationId xmlns:a16="http://schemas.microsoft.com/office/drawing/2014/main" id="{84A07724-26C3-1A8A-6C53-92B14434C151}"/>
              </a:ext>
            </a:extLst>
          </p:cNvPr>
          <p:cNvSpPr txBox="1"/>
          <p:nvPr/>
        </p:nvSpPr>
        <p:spPr>
          <a:xfrm>
            <a:off x="274320" y="1207008"/>
            <a:ext cx="11265408" cy="1569660"/>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II. </a:t>
            </a:r>
            <a:r>
              <a:rPr lang="en-US" sz="2400" b="1" err="1">
                <a:solidFill>
                  <a:schemeClr val="bg1"/>
                </a:solidFill>
                <a:latin typeface="Times New Roman" panose="02020603050405020304" pitchFamily="18" charset="0"/>
                <a:cs typeface="Times New Roman" panose="02020603050405020304" pitchFamily="18" charset="0"/>
              </a:rPr>
              <a:t>Việc</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gặp bão khiến </a:t>
            </a:r>
            <a:r>
              <a:rPr lang="en-US" sz="2400" b="1" err="1">
                <a:solidFill>
                  <a:schemeClr val="bg1"/>
                </a:solidFill>
                <a:latin typeface="Times New Roman" panose="02020603050405020304" pitchFamily="18" charset="0"/>
                <a:cs typeface="Times New Roman" panose="02020603050405020304" pitchFamily="18" charset="0"/>
              </a:rPr>
              <a:t>các</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môn</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đồ</a:t>
            </a:r>
            <a:r>
              <a:rPr lang="vi-VN" sz="2400" b="1">
                <a:solidFill>
                  <a:schemeClr val="bg1"/>
                </a:solidFill>
                <a:latin typeface="Times New Roman" panose="02020603050405020304" pitchFamily="18" charset="0"/>
                <a:cs typeface="Times New Roman" panose="02020603050405020304" pitchFamily="18" charset="0"/>
              </a:rPr>
              <a:t> rất sợ và họ </a:t>
            </a:r>
            <a:r>
              <a:rPr lang="en-US" sz="2400" b="1" err="1">
                <a:solidFill>
                  <a:schemeClr val="bg1"/>
                </a:solidFill>
                <a:latin typeface="Times New Roman" panose="02020603050405020304" pitchFamily="18" charset="0"/>
                <a:cs typeface="Times New Roman" panose="02020603050405020304" pitchFamily="18" charset="0"/>
              </a:rPr>
              <a:t>đánh</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thức</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Chúa Giê</a:t>
            </a:r>
            <a:r>
              <a:rPr lang="en-US" sz="2400" b="1">
                <a:solidFill>
                  <a:schemeClr val="bg1"/>
                </a:solidFill>
                <a:latin typeface="Times New Roman" panose="02020603050405020304" pitchFamily="18" charset="0"/>
                <a:cs typeface="Times New Roman" panose="02020603050405020304" pitchFamily="18" charset="0"/>
              </a:rPr>
              <a:t>-xu (v. 37-38)</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A. C</a:t>
            </a:r>
            <a:r>
              <a:rPr lang="vi-VN" sz="2400" b="1">
                <a:solidFill>
                  <a:schemeClr val="bg1"/>
                </a:solidFill>
                <a:latin typeface="Times New Roman" panose="02020603050405020304" pitchFamily="18" charset="0"/>
                <a:cs typeface="Times New Roman" panose="02020603050405020304" pitchFamily="18" charset="0"/>
              </a:rPr>
              <a:t>ác môn đồ gặp bão </a:t>
            </a:r>
            <a:r>
              <a:rPr lang="en-US" sz="2400" b="1">
                <a:solidFill>
                  <a:schemeClr val="bg1"/>
                </a:solidFill>
                <a:latin typeface="Times New Roman" panose="02020603050405020304" pitchFamily="18" charset="0"/>
                <a:cs typeface="Times New Roman" panose="02020603050405020304" pitchFamily="18" charset="0"/>
              </a:rPr>
              <a:t>(v. 37)</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B. C</a:t>
            </a:r>
            <a:r>
              <a:rPr lang="vi-VN" sz="2400" b="1">
                <a:solidFill>
                  <a:schemeClr val="bg1"/>
                </a:solidFill>
                <a:latin typeface="Times New Roman" panose="02020603050405020304" pitchFamily="18" charset="0"/>
                <a:cs typeface="Times New Roman" panose="02020603050405020304" pitchFamily="18" charset="0"/>
              </a:rPr>
              <a:t>ác môn đồ rất sợ</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hãi</a:t>
            </a:r>
            <a:r>
              <a:rPr lang="en-US" sz="2400" b="1">
                <a:solidFill>
                  <a:schemeClr val="bg1"/>
                </a:solidFill>
                <a:latin typeface="Times New Roman" panose="02020603050405020304" pitchFamily="18" charset="0"/>
                <a:cs typeface="Times New Roman" panose="02020603050405020304" pitchFamily="18" charset="0"/>
              </a:rPr>
              <a:t>(v. 38a)</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C. C</a:t>
            </a:r>
            <a:r>
              <a:rPr lang="vi-VN" sz="2400" b="1">
                <a:solidFill>
                  <a:schemeClr val="bg1"/>
                </a:solidFill>
                <a:latin typeface="Times New Roman" panose="02020603050405020304" pitchFamily="18" charset="0"/>
                <a:cs typeface="Times New Roman" panose="02020603050405020304" pitchFamily="18" charset="0"/>
              </a:rPr>
              <a:t>ác môn đồ </a:t>
            </a:r>
            <a:r>
              <a:rPr lang="en-US" sz="2400" b="1" err="1">
                <a:solidFill>
                  <a:schemeClr val="bg1"/>
                </a:solidFill>
                <a:latin typeface="Times New Roman" panose="02020603050405020304" pitchFamily="18" charset="0"/>
                <a:cs typeface="Times New Roman" panose="02020603050405020304" pitchFamily="18" charset="0"/>
              </a:rPr>
              <a:t>đánh</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thức</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Chúa Giês</a:t>
            </a:r>
            <a:r>
              <a:rPr lang="en-US" sz="2400" b="1">
                <a:solidFill>
                  <a:schemeClr val="bg1"/>
                </a:solidFill>
                <a:latin typeface="Times New Roman" panose="02020603050405020304" pitchFamily="18" charset="0"/>
                <a:cs typeface="Times New Roman" panose="02020603050405020304" pitchFamily="18" charset="0"/>
              </a:rPr>
              <a:t>u (v. 38b)</a:t>
            </a:r>
            <a:endParaRPr lang="en-US" sz="2400"/>
          </a:p>
        </p:txBody>
      </p:sp>
      <p:sp>
        <p:nvSpPr>
          <p:cNvPr id="4" name="TextBox 3">
            <a:extLst>
              <a:ext uri="{FF2B5EF4-FFF2-40B4-BE49-F238E27FC236}">
                <a16:creationId xmlns:a16="http://schemas.microsoft.com/office/drawing/2014/main" id="{A8FFA8EE-7367-0EBC-2C14-29F7F132C58B}"/>
              </a:ext>
            </a:extLst>
          </p:cNvPr>
          <p:cNvSpPr txBox="1"/>
          <p:nvPr/>
        </p:nvSpPr>
        <p:spPr>
          <a:xfrm>
            <a:off x="292608" y="2980944"/>
            <a:ext cx="10878312" cy="1569660"/>
          </a:xfrm>
          <a:prstGeom prst="rect">
            <a:avLst/>
          </a:prstGeom>
          <a:noFill/>
        </p:spPr>
        <p:txBody>
          <a:bodyPr wrap="square" rtlCol="0">
            <a:spAutoFit/>
          </a:bodyPr>
          <a:lstStyle/>
          <a:p>
            <a:r>
              <a:rPr lang="en-US" sz="2400" b="1">
                <a:solidFill>
                  <a:schemeClr val="bg1"/>
                </a:solidFill>
                <a:latin typeface="Times New Roman" panose="02020603050405020304" pitchFamily="18" charset="0"/>
                <a:ea typeface="Arial" charset="0"/>
                <a:cs typeface="Times New Roman" panose="02020603050405020304" pitchFamily="18" charset="0"/>
              </a:rPr>
              <a:t>II. </a:t>
            </a:r>
            <a:r>
              <a:rPr lang="en-US" sz="2400" b="1" err="1">
                <a:solidFill>
                  <a:schemeClr val="bg1"/>
                </a:solidFill>
                <a:latin typeface="Times New Roman" panose="02020603050405020304" pitchFamily="18" charset="0"/>
                <a:ea typeface="Arial" charset="0"/>
                <a:cs typeface="Times New Roman" panose="02020603050405020304" pitchFamily="18" charset="0"/>
              </a:rPr>
              <a:t>Đôi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khi</a:t>
            </a:r>
            <a:r>
              <a:rPr lang="en-US" sz="2400" b="1">
                <a:solidFill>
                  <a:schemeClr val="bg1"/>
                </a:solidFill>
                <a:latin typeface="Times New Roman" panose="02020603050405020304" pitchFamily="18" charset="0"/>
                <a:ea typeface="Arial" charset="0"/>
                <a:cs typeface="Times New Roman" panose="02020603050405020304" pitchFamily="18" charset="0"/>
              </a:rPr>
              <a:t> con </a:t>
            </a:r>
            <a:r>
              <a:rPr lang="en-US" sz="2400" b="1" err="1">
                <a:solidFill>
                  <a:schemeClr val="bg1"/>
                </a:solidFill>
                <a:latin typeface="Times New Roman" panose="02020603050405020304" pitchFamily="18" charset="0"/>
                <a:ea typeface="Arial" charset="0"/>
                <a:cs typeface="Times New Roman" panose="02020603050405020304" pitchFamily="18" charset="0"/>
              </a:rPr>
              <a:t>cái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Chúa</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gặp</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chống</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đối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và</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họ</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sợ</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hãi</a:t>
            </a:r>
            <a:r>
              <a:rPr lang="en-US" sz="2400" b="1">
                <a:solidFill>
                  <a:schemeClr val="bg1"/>
                </a:solidFill>
                <a:latin typeface="Times New Roman" panose="02020603050405020304" pitchFamily="18" charset="0"/>
                <a:ea typeface="Arial" charset="0"/>
                <a:cs typeface="Times New Roman" panose="02020603050405020304" pitchFamily="18" charset="0"/>
              </a:rPr>
              <a:t> (v. 37-38)</a:t>
            </a:r>
            <a:br>
              <a:rPr lang="en-US" sz="2400" b="1">
                <a:solidFill>
                  <a:schemeClr val="bg1"/>
                </a:solidFill>
                <a:latin typeface="Times New Roman" panose="02020603050405020304" pitchFamily="18" charset="0"/>
                <a:ea typeface="Arial" charset="0"/>
                <a:cs typeface="Times New Roman" panose="02020603050405020304" pitchFamily="18" charset="0"/>
              </a:rPr>
            </a:br>
            <a:r>
              <a:rPr lang="en-US" sz="2400" b="1">
                <a:solidFill>
                  <a:schemeClr val="bg1"/>
                </a:solidFill>
                <a:latin typeface="Times New Roman" panose="02020603050405020304" pitchFamily="18" charset="0"/>
                <a:ea typeface="Arial" charset="0"/>
                <a:cs typeface="Times New Roman" panose="02020603050405020304" pitchFamily="18" charset="0"/>
              </a:rPr>
              <a:t>	A. </a:t>
            </a:r>
            <a:r>
              <a:rPr lang="en-US" sz="2400" b="1" err="1">
                <a:solidFill>
                  <a:schemeClr val="bg1"/>
                </a:solidFill>
                <a:latin typeface="Times New Roman" panose="02020603050405020304" pitchFamily="18" charset="0"/>
                <a:ea typeface="Arial" charset="0"/>
                <a:cs typeface="Times New Roman" panose="02020603050405020304" pitchFamily="18" charset="0"/>
              </a:rPr>
              <a:t>Đôi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khi</a:t>
            </a:r>
            <a:r>
              <a:rPr lang="en-US" sz="2400" b="1">
                <a:solidFill>
                  <a:schemeClr val="bg1"/>
                </a:solidFill>
                <a:latin typeface="Times New Roman" panose="02020603050405020304" pitchFamily="18" charset="0"/>
                <a:ea typeface="Arial" charset="0"/>
                <a:cs typeface="Times New Roman" panose="02020603050405020304" pitchFamily="18" charset="0"/>
              </a:rPr>
              <a:t> con </a:t>
            </a:r>
            <a:r>
              <a:rPr lang="en-US" sz="2400" b="1" err="1">
                <a:solidFill>
                  <a:schemeClr val="bg1"/>
                </a:solidFill>
                <a:latin typeface="Times New Roman" panose="02020603050405020304" pitchFamily="18" charset="0"/>
                <a:ea typeface="Arial" charset="0"/>
                <a:cs typeface="Times New Roman" panose="02020603050405020304" pitchFamily="18" charset="0"/>
              </a:rPr>
              <a:t>cái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Chúa</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gặp</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chống</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đối</a:t>
            </a:r>
            <a:r>
              <a:rPr lang="en-US" sz="2400" b="1">
                <a:solidFill>
                  <a:schemeClr val="bg1"/>
                </a:solidFill>
                <a:latin typeface="Times New Roman" panose="02020603050405020304" pitchFamily="18" charset="0"/>
                <a:ea typeface="Arial" charset="0"/>
                <a:cs typeface="Times New Roman" panose="02020603050405020304" pitchFamily="18" charset="0"/>
              </a:rPr>
              <a:t> (v. 37)</a:t>
            </a:r>
            <a:br>
              <a:rPr lang="en-US" sz="2400" b="1">
                <a:solidFill>
                  <a:schemeClr val="bg1"/>
                </a:solidFill>
                <a:latin typeface="Times New Roman" panose="02020603050405020304" pitchFamily="18" charset="0"/>
                <a:ea typeface="Arial" charset="0"/>
                <a:cs typeface="Times New Roman" panose="02020603050405020304" pitchFamily="18" charset="0"/>
              </a:rPr>
            </a:br>
            <a:r>
              <a:rPr lang="en-US" sz="2400" b="1">
                <a:solidFill>
                  <a:schemeClr val="bg1"/>
                </a:solidFill>
                <a:latin typeface="Times New Roman" panose="02020603050405020304" pitchFamily="18" charset="0"/>
                <a:ea typeface="Arial" charset="0"/>
                <a:cs typeface="Times New Roman" panose="02020603050405020304" pitchFamily="18" charset="0"/>
              </a:rPr>
              <a:t>	B. Con </a:t>
            </a:r>
            <a:r>
              <a:rPr lang="en-US" sz="2400" b="1" err="1">
                <a:solidFill>
                  <a:schemeClr val="bg1"/>
                </a:solidFill>
                <a:latin typeface="Times New Roman" panose="02020603050405020304" pitchFamily="18" charset="0"/>
                <a:ea typeface="Arial" charset="0"/>
                <a:cs typeface="Times New Roman" panose="02020603050405020304" pitchFamily="18" charset="0"/>
              </a:rPr>
              <a:t>cái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vi-VN" sz="2400" b="1">
                <a:solidFill>
                  <a:schemeClr val="bg1"/>
                </a:solidFill>
                <a:latin typeface="Times New Roman" panose="02020603050405020304" pitchFamily="18" charset="0"/>
                <a:ea typeface="Arial" charset="0"/>
                <a:cs typeface="Times New Roman" panose="02020603050405020304" pitchFamily="18" charset="0"/>
              </a:rPr>
              <a:t>Chúa </a:t>
            </a:r>
            <a:r>
              <a:rPr lang="en-US" sz="2400" b="1" err="1">
                <a:solidFill>
                  <a:schemeClr val="bg1"/>
                </a:solidFill>
                <a:latin typeface="Times New Roman" panose="02020603050405020304" pitchFamily="18" charset="0"/>
                <a:ea typeface="Arial" charset="0"/>
                <a:cs typeface="Times New Roman" panose="02020603050405020304" pitchFamily="18" charset="0"/>
              </a:rPr>
              <a:t>bắt</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đầu</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vi-VN" sz="2400" b="1">
                <a:solidFill>
                  <a:schemeClr val="bg1"/>
                </a:solidFill>
                <a:latin typeface="Times New Roman" panose="02020603050405020304" pitchFamily="18" charset="0"/>
                <a:ea typeface="Arial" charset="0"/>
                <a:cs typeface="Times New Roman" panose="02020603050405020304" pitchFamily="18" charset="0"/>
              </a:rPr>
              <a:t>sợ</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hãi</a:t>
            </a:r>
            <a:r>
              <a:rPr lang="en-US" sz="2400" b="1">
                <a:solidFill>
                  <a:schemeClr val="bg1"/>
                </a:solidFill>
                <a:latin typeface="Times New Roman" panose="02020603050405020304" pitchFamily="18" charset="0"/>
                <a:ea typeface="Arial" charset="0"/>
                <a:cs typeface="Times New Roman" panose="02020603050405020304" pitchFamily="18" charset="0"/>
              </a:rPr>
              <a:t> (v. 38a)</a:t>
            </a:r>
            <a:br>
              <a:rPr lang="en-US" sz="2400" b="1">
                <a:solidFill>
                  <a:schemeClr val="bg1"/>
                </a:solidFill>
                <a:latin typeface="Times New Roman" panose="02020603050405020304" pitchFamily="18" charset="0"/>
                <a:ea typeface="Arial" charset="0"/>
                <a:cs typeface="Times New Roman" panose="02020603050405020304" pitchFamily="18" charset="0"/>
              </a:rPr>
            </a:br>
            <a:r>
              <a:rPr lang="en-US" sz="2400" b="1">
                <a:solidFill>
                  <a:schemeClr val="bg1"/>
                </a:solidFill>
                <a:latin typeface="Times New Roman" panose="02020603050405020304" pitchFamily="18" charset="0"/>
                <a:ea typeface="Arial" charset="0"/>
                <a:cs typeface="Times New Roman" panose="02020603050405020304" pitchFamily="18" charset="0"/>
              </a:rPr>
              <a:t>	C. Con </a:t>
            </a:r>
            <a:r>
              <a:rPr lang="en-US" sz="2400" b="1" err="1">
                <a:solidFill>
                  <a:schemeClr val="bg1"/>
                </a:solidFill>
                <a:latin typeface="Times New Roman" panose="02020603050405020304" pitchFamily="18" charset="0"/>
                <a:ea typeface="Arial" charset="0"/>
                <a:cs typeface="Times New Roman" panose="02020603050405020304" pitchFamily="18" charset="0"/>
              </a:rPr>
              <a:t>cái</a:t>
            </a:r>
            <a:r>
              <a:rPr lang="en-US" sz="2400" b="1">
                <a:solidFill>
                  <a:schemeClr val="bg1"/>
                </a:solidFill>
                <a:latin typeface="Times New Roman" panose="02020603050405020304" pitchFamily="18" charset="0"/>
                <a:ea typeface="Arial" charset="0"/>
                <a:cs typeface="Times New Roman" panose="02020603050405020304" pitchFamily="18" charset="0"/>
              </a:rPr>
              <a:t> </a:t>
            </a:r>
            <a:r>
              <a:rPr lang="en-US" sz="2400" b="1" err="1">
                <a:solidFill>
                  <a:schemeClr val="bg1"/>
                </a:solidFill>
                <a:latin typeface="Times New Roman" panose="02020603050405020304" pitchFamily="18" charset="0"/>
                <a:ea typeface="Arial" charset="0"/>
                <a:cs typeface="Times New Roman" panose="02020603050405020304" pitchFamily="18" charset="0"/>
              </a:rPr>
              <a:t>Chúa</a:t>
            </a:r>
            <a:r>
              <a:rPr lang="vi-VN" sz="2400" b="1">
                <a:solidFill>
                  <a:schemeClr val="bg1"/>
                </a:solidFill>
                <a:latin typeface="Times New Roman" panose="02020603050405020304" pitchFamily="18" charset="0"/>
                <a:ea typeface="Arial" charset="0"/>
                <a:cs typeface="Times New Roman" panose="02020603050405020304" pitchFamily="18" charset="0"/>
              </a:rPr>
              <a:t> lằm bằm </a:t>
            </a:r>
            <a:r>
              <a:rPr lang="en-US" sz="2400" b="1">
                <a:solidFill>
                  <a:schemeClr val="bg1"/>
                </a:solidFill>
                <a:latin typeface="Times New Roman" panose="02020603050405020304" pitchFamily="18" charset="0"/>
                <a:ea typeface="Arial" charset="0"/>
                <a:cs typeface="Times New Roman" panose="02020603050405020304" pitchFamily="18" charset="0"/>
              </a:rPr>
              <a:t>(v. 38b)</a:t>
            </a:r>
            <a:endParaRPr lang="en-US" sz="2400"/>
          </a:p>
        </p:txBody>
      </p:sp>
      <p:sp>
        <p:nvSpPr>
          <p:cNvPr id="5" name="TextBox 4">
            <a:extLst>
              <a:ext uri="{FF2B5EF4-FFF2-40B4-BE49-F238E27FC236}">
                <a16:creationId xmlns:a16="http://schemas.microsoft.com/office/drawing/2014/main" id="{DA74D162-492D-6A72-1D6E-AD8ACE5F642B}"/>
              </a:ext>
            </a:extLst>
          </p:cNvPr>
          <p:cNvSpPr txBox="1"/>
          <p:nvPr/>
        </p:nvSpPr>
        <p:spPr>
          <a:xfrm>
            <a:off x="329184" y="4773168"/>
            <a:ext cx="11576304"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 Khi </a:t>
            </a:r>
            <a:r>
              <a:rPr lang="vi-VN" sz="2400" b="1" dirty="0">
                <a:solidFill>
                  <a:schemeClr val="bg1"/>
                </a:solidFill>
                <a:latin typeface="Times New Roman" panose="02020603050405020304" pitchFamily="18" charset="0"/>
                <a:cs typeface="Times New Roman" panose="02020603050405020304" pitchFamily="18" charset="0"/>
              </a:rPr>
              <a:t>tuân theo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Chúa</a:t>
            </a:r>
            <a:r>
              <a:rPr lang="vi-VN" sz="2400" b="1" dirty="0">
                <a:solidFill>
                  <a:schemeClr val="bg1"/>
                </a:solidFill>
                <a:latin typeface="Times New Roman" panose="02020603050405020304" pitchFamily="18" charset="0"/>
                <a:cs typeface="Times New Roman" panose="02020603050405020304" pitchFamily="18" charset="0"/>
              </a:rPr>
              <a:t>, có khi </a:t>
            </a:r>
            <a:r>
              <a:rPr lang="en-US" sz="2400" b="1" dirty="0" err="1">
                <a:solidFill>
                  <a:schemeClr val="bg1"/>
                </a:solidFill>
                <a:latin typeface="Times New Roman" panose="02020603050405020304" pitchFamily="18" charset="0"/>
                <a:cs typeface="Times New Roman" panose="02020603050405020304" pitchFamily="18" charset="0"/>
              </a:rPr>
              <a:t>hoàn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cảnh</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chuyển sang bất lợi và chúng ta sợ </a:t>
            </a:r>
            <a:r>
              <a:rPr lang="en-US" sz="2400" b="1" dirty="0">
                <a:solidFill>
                  <a:schemeClr val="bg1"/>
                </a:solidFill>
                <a:latin typeface="Times New Roman" panose="02020603050405020304" pitchFamily="18" charset="0"/>
                <a:cs typeface="Times New Roman" panose="02020603050405020304" pitchFamily="18" charset="0"/>
              </a:rPr>
              <a:t>(v.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a:t>
            </a:r>
            <a:r>
              <a:rPr lang="en-US" sz="2400" b="1" dirty="0" err="1">
                <a:solidFill>
                  <a:schemeClr val="bg1"/>
                </a:solidFill>
                <a:latin typeface="Times New Roman" panose="02020603050405020304" pitchFamily="18" charset="0"/>
                <a:cs typeface="Times New Roman" panose="02020603050405020304" pitchFamily="18" charset="0"/>
              </a:rPr>
              <a:t>Đôi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chúng</a:t>
            </a:r>
            <a:r>
              <a:rPr lang="en-US" sz="2400" b="1" dirty="0">
                <a:solidFill>
                  <a:schemeClr val="bg1"/>
                </a:solidFill>
                <a:latin typeface="Times New Roman" panose="02020603050405020304" pitchFamily="18" charset="0"/>
                <a:cs typeface="Times New Roman" panose="02020603050405020304" pitchFamily="18" charset="0"/>
              </a:rPr>
              <a:t> ta </a:t>
            </a:r>
            <a:r>
              <a:rPr lang="vi-VN" sz="2400" b="1" dirty="0">
                <a:solidFill>
                  <a:schemeClr val="bg1"/>
                </a:solidFill>
                <a:latin typeface="Times New Roman" panose="02020603050405020304" pitchFamily="18" charset="0"/>
                <a:cs typeface="Times New Roman" panose="02020603050405020304" pitchFamily="18" charset="0"/>
              </a:rPr>
              <a:t>tuân theo, tình thế  bất lợi </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a:t>
            </a:r>
            <a:r>
              <a:rPr lang="en-US" sz="2400" b="1" dirty="0" err="1">
                <a:solidFill>
                  <a:schemeClr val="bg1"/>
                </a:solidFill>
                <a:latin typeface="Times New Roman" panose="02020603050405020304" pitchFamily="18" charset="0"/>
                <a:cs typeface="Times New Roman" panose="02020603050405020304" pitchFamily="18" charset="0"/>
              </a:rPr>
              <a:t>Chúng</a:t>
            </a:r>
            <a:r>
              <a:rPr lang="en-US" sz="2400" b="1" dirty="0">
                <a:solidFill>
                  <a:schemeClr val="bg1"/>
                </a:solidFill>
                <a:latin typeface="Times New Roman" panose="02020603050405020304" pitchFamily="18" charset="0"/>
                <a:cs typeface="Times New Roman" panose="02020603050405020304" pitchFamily="18" charset="0"/>
              </a:rPr>
              <a:t> ta </a:t>
            </a:r>
            <a:r>
              <a:rPr lang="vi-VN" sz="2400" b="1" dirty="0">
                <a:solidFill>
                  <a:schemeClr val="bg1"/>
                </a:solidFill>
                <a:latin typeface="Times New Roman" panose="02020603050405020304" pitchFamily="18" charset="0"/>
                <a:cs typeface="Times New Roman" panose="02020603050405020304" pitchFamily="18" charset="0"/>
              </a:rPr>
              <a:t>sợ</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a:t>
            </a:r>
            <a:r>
              <a:rPr lang="en-US" sz="2400" b="1" dirty="0" err="1">
                <a:solidFill>
                  <a:schemeClr val="bg1"/>
                </a:solidFill>
                <a:latin typeface="Times New Roman" panose="02020603050405020304" pitchFamily="18" charset="0"/>
                <a:cs typeface="Times New Roman" panose="02020603050405020304" pitchFamily="18" charset="0"/>
              </a:rPr>
              <a:t>Chúng</a:t>
            </a:r>
            <a:r>
              <a:rPr lang="en-US" sz="2400" b="1" dirty="0">
                <a:solidFill>
                  <a:schemeClr val="bg1"/>
                </a:solidFill>
                <a:latin typeface="Times New Roman" panose="02020603050405020304" pitchFamily="18" charset="0"/>
                <a:cs typeface="Times New Roman" panose="02020603050405020304" pitchFamily="18" charset="0"/>
              </a:rPr>
              <a:t> ta </a:t>
            </a:r>
            <a:r>
              <a:rPr lang="vi-VN" sz="2400" b="1" dirty="0">
                <a:solidFill>
                  <a:schemeClr val="bg1"/>
                </a:solidFill>
                <a:latin typeface="Times New Roman" panose="02020603050405020304" pitchFamily="18" charset="0"/>
                <a:cs typeface="Times New Roman" panose="02020603050405020304" pitchFamily="18" charset="0"/>
              </a:rPr>
              <a:t>than phiền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với</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Chúa </a:t>
            </a:r>
            <a:r>
              <a:rPr lang="vi-VN" sz="2400" b="1" dirty="0" err="1">
                <a:solidFill>
                  <a:schemeClr val="bg1"/>
                </a:solidFill>
                <a:latin typeface="Times New Roman" panose="02020603050405020304" pitchFamily="18" charset="0"/>
                <a:cs typeface="Times New Roman" panose="02020603050405020304" pitchFamily="18" charset="0"/>
              </a:rPr>
              <a:t>Giê</a:t>
            </a:r>
            <a:r>
              <a:rPr lang="en-US" sz="2400" b="1" dirty="0">
                <a:solidFill>
                  <a:schemeClr val="bg1"/>
                </a:solidFill>
                <a:latin typeface="Times New Roman" panose="02020603050405020304" pitchFamily="18" charset="0"/>
                <a:cs typeface="Times New Roman" panose="02020603050405020304" pitchFamily="18" charset="0"/>
              </a:rPr>
              <a:t>-x</a:t>
            </a:r>
            <a:r>
              <a:rPr lang="vi-VN" sz="2400" b="1" dirty="0">
                <a:solidFill>
                  <a:schemeClr val="bg1"/>
                </a:solidFill>
                <a:latin typeface="Times New Roman" panose="02020603050405020304" pitchFamily="18" charset="0"/>
                <a:cs typeface="Times New Roman" panose="02020603050405020304" pitchFamily="18" charset="0"/>
              </a:rPr>
              <a:t>u</a:t>
            </a:r>
            <a:endParaRPr lang="en-US" sz="2400" dirty="0"/>
          </a:p>
        </p:txBody>
      </p:sp>
    </p:spTree>
    <p:extLst>
      <p:ext uri="{BB962C8B-B14F-4D97-AF65-F5344CB8AC3E}">
        <p14:creationId xmlns:p14="http://schemas.microsoft.com/office/powerpoint/2010/main" val="1239439265"/>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BB5B-0415-19A2-2479-D98D12C0EA45}"/>
              </a:ext>
            </a:extLst>
          </p:cNvPr>
          <p:cNvSpPr>
            <a:spLocks noGrp="1"/>
          </p:cNvSpPr>
          <p:nvPr>
            <p:ph type="title"/>
          </p:nvPr>
        </p:nvSpPr>
        <p:spPr>
          <a:xfrm>
            <a:off x="838200" y="17653"/>
            <a:ext cx="10515600" cy="1325563"/>
          </a:xfrm>
        </p:spPr>
        <p:txBody>
          <a:bodyPr>
            <a:normAutofit/>
          </a:bodyPr>
          <a:lstStyle/>
          <a:p>
            <a:pPr algn="ctr"/>
            <a:r>
              <a:rPr lang="en-US" sz="6000" b="1" err="1">
                <a:solidFill>
                  <a:srgbClr val="FFFF00"/>
                </a:solidFill>
                <a:latin typeface="Times New Roman" panose="02020603050405020304" pitchFamily="18" charset="0"/>
                <a:cs typeface="Times New Roman" panose="02020603050405020304" pitchFamily="18" charset="0"/>
              </a:rPr>
              <a:t>Mác</a:t>
            </a:r>
            <a:r>
              <a:rPr lang="en-US" sz="6000" b="1">
                <a:solidFill>
                  <a:srgbClr val="FFFF00"/>
                </a:solidFill>
                <a:latin typeface="Times New Roman" panose="02020603050405020304" pitchFamily="18" charset="0"/>
                <a:cs typeface="Times New Roman" panose="02020603050405020304" pitchFamily="18" charset="0"/>
              </a:rPr>
              <a:t> 4:35-41</a:t>
            </a:r>
            <a:endParaRPr lang="en-US" sz="6000"/>
          </a:p>
        </p:txBody>
      </p:sp>
      <p:sp>
        <p:nvSpPr>
          <p:cNvPr id="3" name="TextBox 2">
            <a:extLst>
              <a:ext uri="{FF2B5EF4-FFF2-40B4-BE49-F238E27FC236}">
                <a16:creationId xmlns:a16="http://schemas.microsoft.com/office/drawing/2014/main" id="{DCD54C15-00AF-FFC1-F1D9-22A3D9BE077F}"/>
              </a:ext>
            </a:extLst>
          </p:cNvPr>
          <p:cNvSpPr txBox="1"/>
          <p:nvPr/>
        </p:nvSpPr>
        <p:spPr>
          <a:xfrm>
            <a:off x="249936" y="1078992"/>
            <a:ext cx="11942064"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III.  </a:t>
            </a:r>
            <a:r>
              <a:rPr lang="vi-VN" sz="2400" b="1" dirty="0">
                <a:solidFill>
                  <a:schemeClr val="bg1"/>
                </a:solidFill>
                <a:latin typeface="Times New Roman" panose="02020603050405020304" pitchFamily="18" charset="0"/>
                <a:cs typeface="Times New Roman" panose="02020603050405020304" pitchFamily="18" charset="0"/>
              </a:rPr>
              <a:t>Chúa </a:t>
            </a:r>
            <a:r>
              <a:rPr lang="vi-VN" sz="2400" b="1" dirty="0" err="1">
                <a:solidFill>
                  <a:schemeClr val="bg1"/>
                </a:solidFill>
                <a:latin typeface="Times New Roman" panose="02020603050405020304" pitchFamily="18" charset="0"/>
                <a:cs typeface="Times New Roman" panose="02020603050405020304" pitchFamily="18" charset="0"/>
              </a:rPr>
              <a:t>Giê</a:t>
            </a:r>
            <a:r>
              <a:rPr lang="en-US" sz="2400" b="1" dirty="0">
                <a:solidFill>
                  <a:schemeClr val="bg1"/>
                </a:solidFill>
                <a:latin typeface="Times New Roman" panose="02020603050405020304" pitchFamily="18" charset="0"/>
                <a:cs typeface="Times New Roman" panose="02020603050405020304" pitchFamily="18" charset="0"/>
              </a:rPr>
              <a:t>-x</a:t>
            </a:r>
            <a:r>
              <a:rPr lang="vi-VN" sz="2400" b="1" dirty="0">
                <a:solidFill>
                  <a:schemeClr val="bg1"/>
                </a:solidFill>
                <a:latin typeface="Times New Roman" panose="02020603050405020304" pitchFamily="18" charset="0"/>
                <a:cs typeface="Times New Roman" panose="02020603050405020304" pitchFamily="18" charset="0"/>
              </a:rPr>
              <a:t>u </a:t>
            </a:r>
            <a:r>
              <a:rPr lang="en-US" sz="2400" b="1" dirty="0" err="1">
                <a:solidFill>
                  <a:schemeClr val="bg1"/>
                </a:solidFill>
                <a:latin typeface="Times New Roman" panose="02020603050405020304" pitchFamily="18" charset="0"/>
                <a:cs typeface="Times New Roman" panose="02020603050405020304" pitchFamily="18" charset="0"/>
              </a:rPr>
              <a:t>quở</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cơn</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bão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tơ</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vởi</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ngái</a:t>
            </a:r>
            <a:r>
              <a:rPr lang="en-US" sz="24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a:t>
            </a:r>
            <a:r>
              <a:rPr lang="vi-VN" sz="2400" b="1" dirty="0">
                <a:solidFill>
                  <a:schemeClr val="bg1"/>
                </a:solidFill>
                <a:latin typeface="Times New Roman" panose="02020603050405020304" pitchFamily="18" charset="0"/>
                <a:cs typeface="Times New Roman" panose="02020603050405020304" pitchFamily="18" charset="0"/>
              </a:rPr>
              <a:t>Chúa </a:t>
            </a:r>
            <a:r>
              <a:rPr lang="vi-VN" sz="2400" b="1" dirty="0" err="1">
                <a:solidFill>
                  <a:schemeClr val="bg1"/>
                </a:solidFill>
                <a:latin typeface="Times New Roman" panose="02020603050405020304" pitchFamily="18" charset="0"/>
                <a:cs typeface="Times New Roman" panose="02020603050405020304" pitchFamily="18" charset="0"/>
              </a:rPr>
              <a:t>Giê</a:t>
            </a:r>
            <a:r>
              <a:rPr lang="en-US" sz="2400" b="1" dirty="0">
                <a:solidFill>
                  <a:schemeClr val="bg1"/>
                </a:solidFill>
                <a:latin typeface="Times New Roman" panose="02020603050405020304" pitchFamily="18" charset="0"/>
                <a:cs typeface="Times New Roman" panose="02020603050405020304" pitchFamily="18" charset="0"/>
              </a:rPr>
              <a:t>-x</a:t>
            </a:r>
            <a:r>
              <a:rPr lang="vi-VN" sz="2400" b="1" dirty="0">
                <a:solidFill>
                  <a:schemeClr val="bg1"/>
                </a:solidFill>
                <a:latin typeface="Times New Roman" panose="02020603050405020304" pitchFamily="18" charset="0"/>
                <a:cs typeface="Times New Roman" panose="02020603050405020304" pitchFamily="18" charset="0"/>
              </a:rPr>
              <a:t>u </a:t>
            </a:r>
            <a:r>
              <a:rPr lang="en-US" sz="2400" b="1" dirty="0" err="1">
                <a:solidFill>
                  <a:schemeClr val="bg1"/>
                </a:solidFill>
                <a:latin typeface="Times New Roman" panose="02020603050405020304" pitchFamily="18" charset="0"/>
                <a:cs typeface="Times New Roman" panose="02020603050405020304" pitchFamily="18" charset="0"/>
              </a:rPr>
              <a:t>quở</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cơn</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bão </a:t>
            </a:r>
            <a:r>
              <a:rPr lang="en-US" sz="2400" b="1" dirty="0">
                <a:solidFill>
                  <a:schemeClr val="bg1"/>
                </a:solidFill>
                <a:latin typeface="Times New Roman" panose="02020603050405020304" pitchFamily="18" charset="0"/>
                <a:cs typeface="Times New Roman" panose="02020603050405020304" pitchFamily="18" charset="0"/>
              </a:rPr>
              <a:t>(v. 39a)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B</a:t>
            </a:r>
            <a:r>
              <a:rPr lang="vi-VN" sz="2400" b="1" dirty="0" err="1">
                <a:solidFill>
                  <a:schemeClr val="bg1"/>
                </a:solidFill>
                <a:latin typeface="Times New Roman" panose="02020603050405020304" pitchFamily="18" charset="0"/>
                <a:cs typeface="Times New Roman" panose="02020603050405020304" pitchFamily="18" charset="0"/>
              </a:rPr>
              <a:t>iển</a:t>
            </a:r>
            <a:r>
              <a:rPr lang="vi-VN" sz="2400" b="1" dirty="0">
                <a:solidFill>
                  <a:schemeClr val="bg1"/>
                </a:solidFill>
                <a:latin typeface="Times New Roman" panose="02020603050405020304" pitchFamily="18" charset="0"/>
                <a:cs typeface="Times New Roman" panose="02020603050405020304" pitchFamily="18" charset="0"/>
              </a:rPr>
              <a:t> và gió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yên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tịnh</a:t>
            </a:r>
            <a:r>
              <a:rPr lang="en-US" sz="2400" b="1" dirty="0">
                <a:solidFill>
                  <a:schemeClr val="bg1"/>
                </a:solidFill>
                <a:latin typeface="Times New Roman" panose="02020603050405020304" pitchFamily="18" charset="0"/>
                <a:cs typeface="Times New Roman" panose="02020603050405020304" pitchFamily="18" charset="0"/>
              </a:rPr>
              <a:t> (v. 39b)</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a:t>
            </a:r>
            <a:r>
              <a:rPr lang="en-US" sz="2400" b="1" kern="100" dirty="0" err="1">
                <a:solidFill>
                  <a:schemeClr val="bg1"/>
                </a:solidFill>
                <a:effectLst/>
                <a:latin typeface="Times New Roman"/>
                <a:ea typeface="Calibri" panose="020F0502020204030204" pitchFamily="34" charset="0"/>
                <a:cs typeface="Times New Roman"/>
              </a:rPr>
              <a:t>Chúa</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Giê</a:t>
            </a:r>
            <a:r>
              <a:rPr lang="en-US" sz="2400" b="1" kern="100" dirty="0">
                <a:solidFill>
                  <a:schemeClr val="bg1"/>
                </a:solidFill>
                <a:effectLst/>
                <a:latin typeface="Times New Roman"/>
                <a:ea typeface="Calibri" panose="020F0502020204030204" pitchFamily="34" charset="0"/>
                <a:cs typeface="Times New Roman"/>
              </a:rPr>
              <a:t>-xu </a:t>
            </a:r>
            <a:r>
              <a:rPr lang="en-US" sz="2400" b="1" kern="100" dirty="0" err="1">
                <a:solidFill>
                  <a:schemeClr val="bg1"/>
                </a:solidFill>
                <a:effectLst/>
                <a:latin typeface="Times New Roman"/>
                <a:ea typeface="Calibri" panose="020F0502020204030204" pitchFamily="34" charset="0"/>
                <a:cs typeface="Times New Roman"/>
              </a:rPr>
              <a:t>bày</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tỏ</a:t>
            </a:r>
            <a:r>
              <a:rPr lang="en-US" sz="2400" b="1" kern="100" dirty="0">
                <a:solidFill>
                  <a:schemeClr val="bg1"/>
                </a:solidFill>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sự</a:t>
            </a:r>
            <a:r>
              <a:rPr lang="en-US" sz="2400" b="1" kern="100" dirty="0">
                <a:solidFill>
                  <a:schemeClr val="bg1"/>
                </a:solidFill>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thất</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vọng</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với</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các</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môn</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đồ</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effectLst/>
                <a:latin typeface="Times New Roman"/>
                <a:ea typeface="Calibri" panose="020F0502020204030204" pitchFamily="34" charset="0"/>
                <a:cs typeface="Times New Roman"/>
              </a:rPr>
              <a:t>của</a:t>
            </a:r>
            <a:r>
              <a:rPr lang="en-US" sz="2400" b="1" kern="100" dirty="0">
                <a:solidFill>
                  <a:schemeClr val="bg1"/>
                </a:solidFill>
                <a:effectLst/>
                <a:latin typeface="Times New Roman"/>
                <a:ea typeface="Calibri" panose="020F0502020204030204" pitchFamily="34" charset="0"/>
                <a:cs typeface="Times New Roman"/>
              </a:rPr>
              <a:t> </a:t>
            </a:r>
            <a:r>
              <a:rPr lang="en-US" sz="2400" b="1" kern="100" dirty="0" err="1">
                <a:solidFill>
                  <a:schemeClr val="bg1"/>
                </a:solidFill>
                <a:latin typeface="Times New Roman"/>
                <a:ea typeface="Calibri" panose="020F0502020204030204" pitchFamily="34" charset="0"/>
                <a:cs typeface="Times New Roman"/>
              </a:rPr>
              <a:t>Ngài</a:t>
            </a:r>
            <a:r>
              <a:rPr lang="en-US" sz="2400" b="1" kern="100" dirty="0">
                <a:solidFill>
                  <a:schemeClr val="bg1"/>
                </a:solidFill>
                <a:latin typeface="Times New Roman"/>
                <a:ea typeface="Calibri" panose="020F0502020204030204" pitchFamily="34" charset="0"/>
                <a:cs typeface="Times New Roman"/>
              </a:rPr>
              <a:t> </a:t>
            </a:r>
            <a:r>
              <a:rPr lang="en-US" sz="2400" b="1" dirty="0">
                <a:solidFill>
                  <a:schemeClr val="bg1"/>
                </a:solidFill>
                <a:latin typeface="Times New Roman" panose="02020603050405020304" pitchFamily="18" charset="0"/>
                <a:cs typeface="Times New Roman" panose="02020603050405020304" pitchFamily="18" charset="0"/>
              </a:rPr>
              <a:t>(v. 40-41)</a:t>
            </a:r>
            <a:endParaRPr lang="en-US" sz="2400" dirty="0"/>
          </a:p>
        </p:txBody>
      </p:sp>
      <p:sp>
        <p:nvSpPr>
          <p:cNvPr id="4" name="TextBox 3">
            <a:extLst>
              <a:ext uri="{FF2B5EF4-FFF2-40B4-BE49-F238E27FC236}">
                <a16:creationId xmlns:a16="http://schemas.microsoft.com/office/drawing/2014/main" id="{7EDF80E3-980B-8ACC-C099-7F34F460A719}"/>
              </a:ext>
            </a:extLst>
          </p:cNvPr>
          <p:cNvSpPr txBox="1"/>
          <p:nvPr/>
        </p:nvSpPr>
        <p:spPr>
          <a:xfrm>
            <a:off x="249936" y="2803791"/>
            <a:ext cx="11942064" cy="1938992"/>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ea typeface="Arial" charset="0"/>
                <a:cs typeface="Times New Roman" panose="02020603050405020304" pitchFamily="18" charset="0"/>
              </a:rPr>
              <a:t>III.  </a:t>
            </a:r>
            <a:r>
              <a:rPr lang="vi-VN" sz="2400" b="1" dirty="0">
                <a:solidFill>
                  <a:schemeClr val="bg1"/>
                </a:solidFill>
                <a:latin typeface="Times New Roman" panose="02020603050405020304" pitchFamily="18" charset="0"/>
                <a:ea typeface="Arial" charset="0"/>
                <a:cs typeface="Times New Roman" panose="02020603050405020304" pitchFamily="18" charset="0"/>
              </a:rPr>
              <a:t>Chúa </a:t>
            </a:r>
            <a:r>
              <a:rPr lang="vi-VN" sz="2400" b="1" dirty="0" err="1">
                <a:solidFill>
                  <a:schemeClr val="bg1"/>
                </a:solidFill>
                <a:latin typeface="Times New Roman" panose="02020603050405020304" pitchFamily="18" charset="0"/>
                <a:ea typeface="Arial" charset="0"/>
                <a:cs typeface="Times New Roman" panose="02020603050405020304" pitchFamily="18" charset="0"/>
              </a:rPr>
              <a:t>Giê</a:t>
            </a:r>
            <a:r>
              <a:rPr lang="en-US" sz="2400" b="1" dirty="0">
                <a:solidFill>
                  <a:schemeClr val="bg1"/>
                </a:solidFill>
                <a:latin typeface="Times New Roman" panose="02020603050405020304" pitchFamily="18" charset="0"/>
                <a:ea typeface="Arial" charset="0"/>
                <a:cs typeface="Times New Roman" panose="02020603050405020304" pitchFamily="18" charset="0"/>
              </a:rPr>
              <a:t>-x</a:t>
            </a:r>
            <a:r>
              <a:rPr lang="vi-VN" sz="2400" b="1" dirty="0">
                <a:solidFill>
                  <a:schemeClr val="bg1"/>
                </a:solidFill>
                <a:latin typeface="Times New Roman" panose="02020603050405020304" pitchFamily="18" charset="0"/>
                <a:ea typeface="Arial" charset="0"/>
                <a:cs typeface="Times New Roman" panose="02020603050405020304" pitchFamily="18" charset="0"/>
              </a:rPr>
              <a:t>u </a:t>
            </a:r>
            <a:r>
              <a:rPr lang="en-US" sz="2400" b="1" dirty="0" err="1">
                <a:solidFill>
                  <a:schemeClr val="bg1"/>
                </a:solidFill>
                <a:latin typeface="Times New Roman" panose="02020603050405020304" pitchFamily="18" charset="0"/>
                <a:ea typeface="Arial" charset="0"/>
                <a:cs typeface="Times New Roman" panose="02020603050405020304" pitchFamily="18" charset="0"/>
              </a:rPr>
              <a:t>quở</a:t>
            </a:r>
            <a:r>
              <a:rPr lang="en-US" sz="2400" b="1" dirty="0">
                <a:solidFill>
                  <a:schemeClr val="bg1"/>
                </a:solidFill>
                <a:latin typeface="Times New Roman" panose="02020603050405020304" pitchFamily="18" charset="0"/>
                <a:ea typeface="Arial" charset="0"/>
                <a:cs typeface="Times New Roman" panose="02020603050405020304" pitchFamily="18" charset="0"/>
              </a:rPr>
              <a:t> Sa-tan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và</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khích</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lệ</a:t>
            </a:r>
            <a:r>
              <a:rPr lang="en-US" sz="2400" b="1" dirty="0">
                <a:solidFill>
                  <a:schemeClr val="bg1"/>
                </a:solidFill>
                <a:latin typeface="Times New Roman" panose="02020603050405020304" pitchFamily="18" charset="0"/>
                <a:ea typeface="Arial" charset="0"/>
                <a:cs typeface="Times New Roman" panose="02020603050405020304" pitchFamily="18" charset="0"/>
              </a:rPr>
              <a:t> con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cái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Chúa</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tin cậy quyền năng của </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Đức Chúa Trời</a:t>
            </a:r>
            <a:r>
              <a:rPr lang="en-US" sz="2400" b="1" dirty="0">
                <a:solidFill>
                  <a:schemeClr val="bg1"/>
                </a:solidFill>
                <a:latin typeface="Times New Roman" panose="02020603050405020304" pitchFamily="18" charset="0"/>
                <a:ea typeface="Arial" charset="0"/>
                <a:cs typeface="Times New Roman" panose="02020603050405020304" pitchFamily="18" charset="0"/>
              </a:rPr>
              <a:t> (v. 39-41)</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A. </a:t>
            </a:r>
            <a:r>
              <a:rPr lang="vi-VN" sz="2400" b="1" dirty="0">
                <a:solidFill>
                  <a:schemeClr val="bg1"/>
                </a:solidFill>
                <a:latin typeface="Times New Roman" panose="02020603050405020304" pitchFamily="18" charset="0"/>
                <a:ea typeface="Arial" charset="0"/>
                <a:cs typeface="Times New Roman" panose="02020603050405020304" pitchFamily="18" charset="0"/>
              </a:rPr>
              <a:t>Chúa </a:t>
            </a:r>
            <a:r>
              <a:rPr lang="vi-VN" sz="2400" b="1" dirty="0" err="1">
                <a:solidFill>
                  <a:schemeClr val="bg1"/>
                </a:solidFill>
                <a:latin typeface="Times New Roman" panose="02020603050405020304" pitchFamily="18" charset="0"/>
                <a:ea typeface="Arial" charset="0"/>
                <a:cs typeface="Times New Roman" panose="02020603050405020304" pitchFamily="18" charset="0"/>
              </a:rPr>
              <a:t>Giê</a:t>
            </a:r>
            <a:r>
              <a:rPr lang="en-US" sz="2400" b="1" dirty="0">
                <a:solidFill>
                  <a:schemeClr val="bg1"/>
                </a:solidFill>
                <a:latin typeface="Times New Roman" panose="02020603050405020304" pitchFamily="18" charset="0"/>
                <a:ea typeface="Arial" charset="0"/>
                <a:cs typeface="Times New Roman" panose="02020603050405020304" pitchFamily="18" charset="0"/>
              </a:rPr>
              <a:t>-x</a:t>
            </a:r>
            <a:r>
              <a:rPr lang="vi-VN" sz="2400" b="1" dirty="0">
                <a:solidFill>
                  <a:schemeClr val="bg1"/>
                </a:solidFill>
                <a:latin typeface="Times New Roman" panose="02020603050405020304" pitchFamily="18" charset="0"/>
                <a:ea typeface="Arial" charset="0"/>
                <a:cs typeface="Times New Roman" panose="02020603050405020304" pitchFamily="18" charset="0"/>
              </a:rPr>
              <a:t>u </a:t>
            </a:r>
            <a:r>
              <a:rPr lang="en-US" sz="2400" b="1" dirty="0" err="1">
                <a:solidFill>
                  <a:schemeClr val="bg1"/>
                </a:solidFill>
                <a:latin typeface="Times New Roman" panose="02020603050405020304" pitchFamily="18" charset="0"/>
                <a:ea typeface="Arial" charset="0"/>
                <a:cs typeface="Times New Roman" panose="02020603050405020304" pitchFamily="18" charset="0"/>
              </a:rPr>
              <a:t>quở</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sự</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chống</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dối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của</a:t>
            </a:r>
            <a:r>
              <a:rPr lang="en-US" sz="2400" b="1" dirty="0">
                <a:solidFill>
                  <a:schemeClr val="bg1"/>
                </a:solidFill>
                <a:latin typeface="Times New Roman" panose="02020603050405020304" pitchFamily="18" charset="0"/>
                <a:ea typeface="Arial" charset="0"/>
                <a:cs typeface="Times New Roman" panose="02020603050405020304" pitchFamily="18" charset="0"/>
              </a:rPr>
              <a:t> Sa-tan (v. 39a)</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B. </a:t>
            </a:r>
            <a:r>
              <a:rPr lang="vi-VN" sz="2400" b="1" dirty="0">
                <a:solidFill>
                  <a:schemeClr val="bg1"/>
                </a:solidFill>
                <a:latin typeface="Times New Roman" panose="02020603050405020304" pitchFamily="18" charset="0"/>
                <a:ea typeface="Arial" charset="0"/>
                <a:cs typeface="Times New Roman" panose="02020603050405020304" pitchFamily="18" charset="0"/>
              </a:rPr>
              <a:t>Sa-tan phải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chịu</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phục v</a:t>
            </a:r>
            <a:r>
              <a:rPr lang="en-US" sz="2400" b="1" dirty="0">
                <a:solidFill>
                  <a:schemeClr val="bg1"/>
                </a:solidFill>
                <a:latin typeface="Times New Roman" panose="02020603050405020304" pitchFamily="18" charset="0"/>
                <a:ea typeface="Arial" charset="0"/>
                <a:cs typeface="Times New Roman" panose="02020603050405020304" pitchFamily="18" charset="0"/>
              </a:rPr>
              <a:t>à</a:t>
            </a:r>
            <a:r>
              <a:rPr lang="vi-VN" sz="2400" b="1" dirty="0">
                <a:solidFill>
                  <a:schemeClr val="bg1"/>
                </a:solidFill>
                <a:latin typeface="Times New Roman" panose="02020603050405020304" pitchFamily="18" charset="0"/>
                <a:ea typeface="Arial" charset="0"/>
                <a:cs typeface="Times New Roman" panose="02020603050405020304" pitchFamily="18" charset="0"/>
              </a:rPr>
              <a:t> sự chống đối được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cất</a:t>
            </a:r>
            <a:r>
              <a:rPr lang="vi-VN" sz="2400" b="1" dirty="0">
                <a:solidFill>
                  <a:schemeClr val="bg1"/>
                </a:solidFill>
                <a:latin typeface="Times New Roman" panose="02020603050405020304" pitchFamily="18" charset="0"/>
                <a:ea typeface="Arial" charset="0"/>
                <a:cs typeface="Times New Roman" panose="02020603050405020304" pitchFamily="18" charset="0"/>
              </a:rPr>
              <a:t> bỏ</a:t>
            </a:r>
            <a:r>
              <a:rPr lang="en-US" sz="2400" b="1" dirty="0">
                <a:solidFill>
                  <a:schemeClr val="bg1"/>
                </a:solidFill>
                <a:latin typeface="Times New Roman" panose="02020603050405020304" pitchFamily="18" charset="0"/>
                <a:ea typeface="Arial" charset="0"/>
                <a:cs typeface="Times New Roman" panose="02020603050405020304" pitchFamily="18" charset="0"/>
              </a:rPr>
              <a:t> (v. 39b)</a:t>
            </a:r>
            <a:br>
              <a:rPr lang="en-US" sz="2400" b="1" dirty="0">
                <a:solidFill>
                  <a:schemeClr val="bg1"/>
                </a:solidFill>
                <a:latin typeface="Times New Roman" panose="02020603050405020304" pitchFamily="18" charset="0"/>
                <a:ea typeface="Arial" charset="0"/>
                <a:cs typeface="Times New Roman" panose="02020603050405020304" pitchFamily="18" charset="0"/>
              </a:rPr>
            </a:br>
            <a:r>
              <a:rPr lang="en-US" sz="2400" b="1" dirty="0">
                <a:solidFill>
                  <a:schemeClr val="bg1"/>
                </a:solidFill>
                <a:latin typeface="Times New Roman" panose="02020603050405020304" pitchFamily="18" charset="0"/>
                <a:ea typeface="Arial" charset="0"/>
                <a:cs typeface="Times New Roman" panose="02020603050405020304" pitchFamily="18" charset="0"/>
              </a:rPr>
              <a:t>	C. </a:t>
            </a:r>
            <a:r>
              <a:rPr lang="vi-VN" sz="2400" b="1" dirty="0">
                <a:solidFill>
                  <a:schemeClr val="bg1"/>
                </a:solidFill>
                <a:latin typeface="Times New Roman" panose="02020603050405020304" pitchFamily="18" charset="0"/>
                <a:ea typeface="Arial" charset="0"/>
                <a:cs typeface="Times New Roman" panose="02020603050405020304" pitchFamily="18" charset="0"/>
              </a:rPr>
              <a:t>Chúa </a:t>
            </a:r>
            <a:r>
              <a:rPr lang="vi-VN" sz="2400" b="1" dirty="0" err="1">
                <a:solidFill>
                  <a:schemeClr val="bg1"/>
                </a:solidFill>
                <a:latin typeface="Times New Roman" panose="02020603050405020304" pitchFamily="18" charset="0"/>
                <a:ea typeface="Arial" charset="0"/>
                <a:cs typeface="Times New Roman" panose="02020603050405020304" pitchFamily="18" charset="0"/>
              </a:rPr>
              <a:t>Giê</a:t>
            </a:r>
            <a:r>
              <a:rPr lang="en-US" sz="2400" b="1" dirty="0">
                <a:solidFill>
                  <a:schemeClr val="bg1"/>
                </a:solidFill>
                <a:latin typeface="Times New Roman" panose="02020603050405020304" pitchFamily="18" charset="0"/>
                <a:ea typeface="Arial" charset="0"/>
                <a:cs typeface="Times New Roman" panose="02020603050405020304" pitchFamily="18" charset="0"/>
              </a:rPr>
              <a:t>-x</a:t>
            </a:r>
            <a:r>
              <a:rPr lang="vi-VN" sz="2400" b="1" dirty="0">
                <a:solidFill>
                  <a:schemeClr val="bg1"/>
                </a:solidFill>
                <a:latin typeface="Times New Roman" panose="02020603050405020304" pitchFamily="18" charset="0"/>
                <a:ea typeface="Arial" charset="0"/>
                <a:cs typeface="Times New Roman" panose="02020603050405020304" pitchFamily="18" charset="0"/>
              </a:rPr>
              <a:t>u </a:t>
            </a:r>
            <a:r>
              <a:rPr lang="en-US" sz="2400" b="1" dirty="0" err="1">
                <a:solidFill>
                  <a:schemeClr val="bg1"/>
                </a:solidFill>
                <a:latin typeface="Times New Roman" panose="02020603050405020304" pitchFamily="18" charset="0"/>
                <a:ea typeface="Arial" charset="0"/>
                <a:cs typeface="Times New Roman" panose="02020603050405020304" pitchFamily="18" charset="0"/>
              </a:rPr>
              <a:t>khích</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lệ</a:t>
            </a:r>
            <a:r>
              <a:rPr lang="en-US" sz="2400" b="1" dirty="0">
                <a:solidFill>
                  <a:schemeClr val="bg1"/>
                </a:solidFill>
                <a:latin typeface="Times New Roman" panose="02020603050405020304" pitchFamily="18" charset="0"/>
                <a:ea typeface="Arial" charset="0"/>
                <a:cs typeface="Times New Roman" panose="02020603050405020304" pitchFamily="18" charset="0"/>
              </a:rPr>
              <a:t> con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cái</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en-US" sz="2400" b="1" dirty="0" err="1">
                <a:solidFill>
                  <a:schemeClr val="bg1"/>
                </a:solidFill>
                <a:latin typeface="Times New Roman" panose="02020603050405020304" pitchFamily="18" charset="0"/>
                <a:ea typeface="Arial" charset="0"/>
                <a:cs typeface="Times New Roman" panose="02020603050405020304" pitchFamily="18" charset="0"/>
              </a:rPr>
              <a:t>Chúa</a:t>
            </a:r>
            <a:r>
              <a:rPr lang="en-US" sz="2400" b="1" dirty="0">
                <a:solidFill>
                  <a:schemeClr val="bg1"/>
                </a:solidFill>
                <a:latin typeface="Times New Roman" panose="02020603050405020304" pitchFamily="18" charset="0"/>
                <a:ea typeface="Arial" charset="0"/>
                <a:cs typeface="Times New Roman" panose="02020603050405020304" pitchFamily="18" charset="0"/>
              </a:rPr>
              <a:t> </a:t>
            </a:r>
            <a:r>
              <a:rPr lang="vi-VN" sz="2400" b="1" dirty="0">
                <a:solidFill>
                  <a:schemeClr val="bg1"/>
                </a:solidFill>
                <a:latin typeface="Times New Roman" panose="02020603050405020304" pitchFamily="18" charset="0"/>
                <a:ea typeface="Arial" charset="0"/>
                <a:cs typeface="Times New Roman" panose="02020603050405020304" pitchFamily="18" charset="0"/>
              </a:rPr>
              <a:t>tin cậy quyền năng Đức Chúa Trời</a:t>
            </a:r>
            <a:r>
              <a:rPr lang="en-US" sz="2400" b="1" dirty="0">
                <a:solidFill>
                  <a:schemeClr val="bg1"/>
                </a:solidFill>
                <a:latin typeface="Times New Roman" panose="02020603050405020304" pitchFamily="18" charset="0"/>
                <a:ea typeface="Arial" charset="0"/>
                <a:cs typeface="Times New Roman" panose="02020603050405020304" pitchFamily="18" charset="0"/>
              </a:rPr>
              <a:t> (v. 40-41)</a:t>
            </a:r>
            <a:endParaRPr lang="en-US" sz="2400" dirty="0"/>
          </a:p>
        </p:txBody>
      </p:sp>
      <p:sp>
        <p:nvSpPr>
          <p:cNvPr id="5" name="TextBox 4">
            <a:extLst>
              <a:ext uri="{FF2B5EF4-FFF2-40B4-BE49-F238E27FC236}">
                <a16:creationId xmlns:a16="http://schemas.microsoft.com/office/drawing/2014/main" id="{811CC0CE-D013-1F90-B86F-BA96C910B123}"/>
              </a:ext>
            </a:extLst>
          </p:cNvPr>
          <p:cNvSpPr txBox="1"/>
          <p:nvPr/>
        </p:nvSpPr>
        <p:spPr>
          <a:xfrm>
            <a:off x="292608" y="4791456"/>
            <a:ext cx="11539728" cy="1938992"/>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III. Khi </a:t>
            </a:r>
            <a:r>
              <a:rPr lang="en-US" sz="2400" b="1" err="1">
                <a:solidFill>
                  <a:schemeClr val="bg1"/>
                </a:solidFill>
                <a:latin typeface="Times New Roman" panose="02020603050405020304" pitchFamily="18" charset="0"/>
                <a:cs typeface="Times New Roman" panose="02020603050405020304" pitchFamily="18" charset="0"/>
              </a:rPr>
              <a:t>điều</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này</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xảy</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ra</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chúng</a:t>
            </a:r>
            <a:r>
              <a:rPr lang="en-US" sz="2400" b="1">
                <a:solidFill>
                  <a:schemeClr val="bg1"/>
                </a:solidFill>
                <a:latin typeface="Times New Roman" panose="02020603050405020304" pitchFamily="18" charset="0"/>
                <a:cs typeface="Times New Roman" panose="02020603050405020304" pitchFamily="18" charset="0"/>
              </a:rPr>
              <a:t> ta</a:t>
            </a:r>
            <a:r>
              <a:rPr lang="vi-VN" sz="2400">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chống lại sự chống phá của Sa</a:t>
            </a:r>
            <a:r>
              <a:rPr lang="en-US" sz="24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tan và tin cậy Chúa</a:t>
            </a:r>
            <a:r>
              <a:rPr lang="en-US" sz="2400" b="1">
                <a:solidFill>
                  <a:schemeClr val="bg1"/>
                </a:solidFill>
                <a:latin typeface="Times New Roman" panose="02020603050405020304" pitchFamily="18" charset="0"/>
                <a:cs typeface="Times New Roman" panose="02020603050405020304" pitchFamily="18" charset="0"/>
              </a:rPr>
              <a:t> (v. 39-41)</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A. Khi Sa-tan </a:t>
            </a:r>
            <a:r>
              <a:rPr lang="en-US" sz="2400" b="1" err="1">
                <a:solidFill>
                  <a:schemeClr val="bg1"/>
                </a:solidFill>
                <a:latin typeface="Times New Roman" panose="02020603050405020304" pitchFamily="18" charset="0"/>
                <a:cs typeface="Times New Roman" panose="02020603050405020304" pitchFamily="18" charset="0"/>
              </a:rPr>
              <a:t>chống</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phá</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chúng</a:t>
            </a:r>
            <a:r>
              <a:rPr lang="en-US" sz="2400" b="1">
                <a:solidFill>
                  <a:schemeClr val="bg1"/>
                </a:solidFill>
                <a:latin typeface="Times New Roman" panose="02020603050405020304" pitchFamily="18" charset="0"/>
                <a:cs typeface="Times New Roman" panose="02020603050405020304" pitchFamily="18" charset="0"/>
              </a:rPr>
              <a:t> ta </a:t>
            </a:r>
            <a:r>
              <a:rPr lang="en-US" sz="2400" b="1" err="1">
                <a:solidFill>
                  <a:schemeClr val="bg1"/>
                </a:solidFill>
                <a:latin typeface="Times New Roman" panose="02020603050405020304" pitchFamily="18" charset="0"/>
                <a:cs typeface="Times New Roman" panose="02020603050405020304" pitchFamily="18" charset="0"/>
              </a:rPr>
              <a:t>chống</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cự Sa-tan </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B. </a:t>
            </a:r>
            <a:r>
              <a:rPr lang="vi-VN" sz="2400" b="1">
                <a:solidFill>
                  <a:schemeClr val="bg1"/>
                </a:solidFill>
                <a:latin typeface="Times New Roman" panose="02020603050405020304" pitchFamily="18" charset="0"/>
                <a:cs typeface="Times New Roman" panose="02020603050405020304" pitchFamily="18" charset="0"/>
              </a:rPr>
              <a:t>Sa</a:t>
            </a:r>
            <a:r>
              <a:rPr lang="en-US" sz="24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tan chạy trốn và sự chống phá được dẹp bỏ</a:t>
            </a:r>
            <a:br>
              <a:rPr lang="en-US" sz="2400" b="1">
                <a:solidFill>
                  <a:schemeClr val="bg1"/>
                </a:solidFill>
                <a:latin typeface="Times New Roman" panose="02020603050405020304" pitchFamily="18" charset="0"/>
                <a:cs typeface="Times New Roman" panose="02020603050405020304" pitchFamily="18" charset="0"/>
              </a:rPr>
            </a:br>
            <a:r>
              <a:rPr lang="en-US" sz="2400" b="1">
                <a:solidFill>
                  <a:schemeClr val="bg1"/>
                </a:solidFill>
                <a:latin typeface="Times New Roman" panose="02020603050405020304" pitchFamily="18" charset="0"/>
                <a:cs typeface="Times New Roman" panose="02020603050405020304" pitchFamily="18" charset="0"/>
              </a:rPr>
              <a:t>	C. </a:t>
            </a:r>
            <a:r>
              <a:rPr lang="en-US" sz="2400" b="1" err="1">
                <a:solidFill>
                  <a:schemeClr val="bg1"/>
                </a:solidFill>
                <a:latin typeface="Times New Roman" panose="02020603050405020304" pitchFamily="18" charset="0"/>
                <a:cs typeface="Times New Roman" panose="02020603050405020304" pitchFamily="18" charset="0"/>
              </a:rPr>
              <a:t>Chúa</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khích</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lệ</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chúng</a:t>
            </a:r>
            <a:r>
              <a:rPr lang="en-US" sz="2400" b="1">
                <a:solidFill>
                  <a:schemeClr val="bg1"/>
                </a:solidFill>
                <a:latin typeface="Times New Roman" panose="02020603050405020304" pitchFamily="18" charset="0"/>
                <a:cs typeface="Times New Roman" panose="02020603050405020304" pitchFamily="18" charset="0"/>
              </a:rPr>
              <a:t> ta </a:t>
            </a:r>
            <a:r>
              <a:rPr lang="vi-VN" sz="2400" b="1">
                <a:solidFill>
                  <a:schemeClr val="bg1"/>
                </a:solidFill>
                <a:latin typeface="Times New Roman" panose="02020603050405020304" pitchFamily="18" charset="0"/>
                <a:cs typeface="Times New Roman" panose="02020603050405020304" pitchFamily="18" charset="0"/>
              </a:rPr>
              <a:t>tin cậy quyền năng Đức Chúa Trời</a:t>
            </a:r>
            <a:endParaRPr lang="en-US" sz="2400"/>
          </a:p>
        </p:txBody>
      </p:sp>
    </p:spTree>
    <p:extLst>
      <p:ext uri="{BB962C8B-B14F-4D97-AF65-F5344CB8AC3E}">
        <p14:creationId xmlns:p14="http://schemas.microsoft.com/office/powerpoint/2010/main" val="624611642"/>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9651" y="203723"/>
            <a:ext cx="10849498" cy="655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4753" name="Content Placeholder 2"/>
          <p:cNvSpPr>
            <a:spLocks noGrp="1"/>
          </p:cNvSpPr>
          <p:nvPr>
            <p:ph idx="1"/>
          </p:nvPr>
        </p:nvSpPr>
        <p:spPr>
          <a:xfrm>
            <a:off x="2286000" y="838201"/>
            <a:ext cx="7620000" cy="5287963"/>
          </a:xfrm>
        </p:spPr>
        <p:txBody>
          <a:bodyPr/>
          <a:lstStyle/>
          <a:p>
            <a:pPr marL="0" indent="0">
              <a:buNone/>
            </a:pPr>
            <a:endParaRPr lang="en-US" i="1">
              <a:latin typeface="Times New Roman" charset="0"/>
              <a:cs typeface="Times New Roman" charset="0"/>
            </a:endParaRPr>
          </a:p>
          <a:p>
            <a:pPr marL="0" indent="0">
              <a:buNone/>
            </a:pPr>
            <a:endParaRPr lang="en-US" i="1">
              <a:latin typeface="Times New Roman" charset="0"/>
              <a:cs typeface="Times New Roman" charset="0"/>
            </a:endParaRPr>
          </a:p>
        </p:txBody>
      </p:sp>
      <p:sp>
        <p:nvSpPr>
          <p:cNvPr id="2" name="Oval 1"/>
          <p:cNvSpPr/>
          <p:nvPr/>
        </p:nvSpPr>
        <p:spPr>
          <a:xfrm>
            <a:off x="2699656" y="240181"/>
            <a:ext cx="5333999" cy="1598492"/>
          </a:xfrm>
          <a:prstGeom prst="ellipse">
            <a:avLst/>
          </a:prstGeom>
          <a:solidFill>
            <a:schemeClr val="bg2"/>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a:extLst>
              <a:ext uri="{FF2B5EF4-FFF2-40B4-BE49-F238E27FC236}">
                <a16:creationId xmlns:a16="http://schemas.microsoft.com/office/drawing/2014/main" id="{AA7BC82E-1E63-48B5-910D-3C55322ABC80}"/>
              </a:ext>
            </a:extLst>
          </p:cNvPr>
          <p:cNvSpPr txBox="1"/>
          <p:nvPr/>
        </p:nvSpPr>
        <p:spPr>
          <a:xfrm>
            <a:off x="3414567" y="623928"/>
            <a:ext cx="3904176" cy="830997"/>
          </a:xfrm>
          <a:prstGeom prst="rect">
            <a:avLst/>
          </a:prstGeom>
          <a:noFill/>
        </p:spPr>
        <p:txBody>
          <a:bodyPr wrap="square" rtlCol="0">
            <a:spAutoFit/>
          </a:bodyPr>
          <a:lstStyle/>
          <a:p>
            <a:pPr algn="ctr"/>
            <a:r>
              <a:rPr lang="en-US" sz="4800" b="1" err="1">
                <a:latin typeface="Times New Roman" panose="02020603050405020304" pitchFamily="18" charset="0"/>
                <a:cs typeface="Times New Roman" panose="02020603050405020304" pitchFamily="18" charset="0"/>
              </a:rPr>
              <a:t>Mác</a:t>
            </a:r>
            <a:r>
              <a:rPr lang="en-US" sz="4800" b="1">
                <a:latin typeface="Times New Roman" panose="02020603050405020304" pitchFamily="18" charset="0"/>
                <a:cs typeface="Times New Roman" panose="02020603050405020304" pitchFamily="18" charset="0"/>
              </a:rPr>
              <a:t> 4:35-41</a:t>
            </a:r>
          </a:p>
        </p:txBody>
      </p:sp>
      <p:sp>
        <p:nvSpPr>
          <p:cNvPr id="14" name="Arrow: Right 13">
            <a:extLst>
              <a:ext uri="{FF2B5EF4-FFF2-40B4-BE49-F238E27FC236}">
                <a16:creationId xmlns:a16="http://schemas.microsoft.com/office/drawing/2014/main" id="{16675E93-3C31-4398-ADB4-6E91B50C34CA}"/>
              </a:ext>
            </a:extLst>
          </p:cNvPr>
          <p:cNvSpPr/>
          <p:nvPr/>
        </p:nvSpPr>
        <p:spPr>
          <a:xfrm flipV="1">
            <a:off x="4367779" y="3066504"/>
            <a:ext cx="3003982" cy="2397133"/>
          </a:xfrm>
          <a:prstGeom prst="rightArrow">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9">
            <a:extLst>
              <a:ext uri="{FF2B5EF4-FFF2-40B4-BE49-F238E27FC236}">
                <a16:creationId xmlns:a16="http://schemas.microsoft.com/office/drawing/2014/main" id="{5D5541AB-E5EA-4980-AECB-4899B38CB000}"/>
              </a:ext>
            </a:extLst>
          </p:cNvPr>
          <p:cNvPicPr>
            <a:picLocks noChangeAspect="1"/>
          </p:cNvPicPr>
          <p:nvPr/>
        </p:nvPicPr>
        <p:blipFill rotWithShape="1">
          <a:blip r:embed="rId4">
            <a:extLst>
              <a:ext uri="{28A0092B-C50C-407E-A947-70E740481C1C}">
                <a14:useLocalDpi xmlns:a14="http://schemas.microsoft.com/office/drawing/2010/main" val="0"/>
              </a:ext>
            </a:extLst>
          </a:blip>
          <a:srcRect r="15052" b="-3"/>
          <a:stretch/>
        </p:blipFill>
        <p:spPr>
          <a:xfrm>
            <a:off x="620484" y="3048000"/>
            <a:ext cx="3763702" cy="3676184"/>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pic>
        <p:nvPicPr>
          <p:cNvPr id="7" name="Picture 6" descr="A group of people in robes and gowns standing in a church&#10;&#10;Description automatically generated with low confidence">
            <a:extLst>
              <a:ext uri="{FF2B5EF4-FFF2-40B4-BE49-F238E27FC236}">
                <a16:creationId xmlns:a16="http://schemas.microsoft.com/office/drawing/2014/main" id="{E9455EFC-B671-CAF0-2775-8767F898C36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71761" y="3563332"/>
            <a:ext cx="3946163" cy="3047773"/>
          </a:xfrm>
          <a:prstGeom prst="rect">
            <a:avLst/>
          </a:prstGeom>
        </p:spPr>
      </p:pic>
      <p:sp>
        <p:nvSpPr>
          <p:cNvPr id="3" name="TextBox 2">
            <a:extLst>
              <a:ext uri="{FF2B5EF4-FFF2-40B4-BE49-F238E27FC236}">
                <a16:creationId xmlns:a16="http://schemas.microsoft.com/office/drawing/2014/main" id="{7998904C-78D6-2FF7-7BE0-9E437AB0E839}"/>
              </a:ext>
            </a:extLst>
          </p:cNvPr>
          <p:cNvSpPr txBox="1"/>
          <p:nvPr/>
        </p:nvSpPr>
        <p:spPr>
          <a:xfrm>
            <a:off x="613956" y="2489200"/>
            <a:ext cx="3753823" cy="1323439"/>
          </a:xfrm>
          <a:prstGeom prst="rect">
            <a:avLst/>
          </a:prstGeom>
          <a:solidFill>
            <a:schemeClr val="tx1"/>
          </a:solid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Theo </a:t>
            </a:r>
            <a:r>
              <a:rPr lang="en-US" sz="4000" b="1" dirty="0" err="1">
                <a:solidFill>
                  <a:schemeClr val="bg1"/>
                </a:solidFill>
                <a:latin typeface="Times New Roman" panose="02020603050405020304" pitchFamily="18" charset="0"/>
                <a:cs typeface="Times New Roman" panose="02020603050405020304" pitchFamily="18" charset="0"/>
              </a:rPr>
              <a:t>Phân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Đoạn</a:t>
            </a:r>
            <a:endParaRPr lang="en-US" sz="4000" dirty="0">
              <a:solidFill>
                <a:schemeClr val="bg1"/>
              </a:solidFill>
            </a:endParaRPr>
          </a:p>
        </p:txBody>
      </p:sp>
      <p:sp>
        <p:nvSpPr>
          <p:cNvPr id="4" name="TextBox 3">
            <a:extLst>
              <a:ext uri="{FF2B5EF4-FFF2-40B4-BE49-F238E27FC236}">
                <a16:creationId xmlns:a16="http://schemas.microsoft.com/office/drawing/2014/main" id="{281C715B-E9F0-AB7B-F19C-97FD7C69E077}"/>
              </a:ext>
            </a:extLst>
          </p:cNvPr>
          <p:cNvSpPr txBox="1"/>
          <p:nvPr/>
        </p:nvSpPr>
        <p:spPr>
          <a:xfrm>
            <a:off x="7371761" y="2855189"/>
            <a:ext cx="3946163" cy="707886"/>
          </a:xfrm>
          <a:prstGeom prst="rect">
            <a:avLst/>
          </a:prstGeom>
          <a:solidFill>
            <a:schemeClr val="tx1"/>
          </a:solid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giảng</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3675150-4992-EED8-03EE-910BBC3E61F9}"/>
              </a:ext>
            </a:extLst>
          </p:cNvPr>
          <p:cNvSpPr txBox="1"/>
          <p:nvPr/>
        </p:nvSpPr>
        <p:spPr>
          <a:xfrm>
            <a:off x="4384186" y="3581400"/>
            <a:ext cx="2511914" cy="1323439"/>
          </a:xfrm>
          <a:prstGeom prst="rect">
            <a:avLst/>
          </a:prstGeom>
          <a:noFill/>
        </p:spPr>
        <p:txBody>
          <a:bodyPr wrap="square" rtlCol="0">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Chân</a:t>
            </a:r>
            <a:r>
              <a:rPr lang="en-US" sz="4000" b="1" dirty="0">
                <a:solidFill>
                  <a:schemeClr val="bg1"/>
                </a:solidFill>
                <a:latin typeface="Times New Roman" panose="02020603050405020304" pitchFamily="18" charset="0"/>
                <a:cs typeface="Times New Roman" panose="02020603050405020304" pitchFamily="18" charset="0"/>
              </a:rPr>
              <a:t> Lý</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38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1F0FA7-DE01-41FC-8441-B5E25352B9B6}"/>
              </a:ext>
            </a:extLst>
          </p:cNvPr>
          <p:cNvSpPr txBox="1"/>
          <p:nvPr/>
        </p:nvSpPr>
        <p:spPr>
          <a:xfrm>
            <a:off x="2117271" y="2786743"/>
            <a:ext cx="7957457" cy="1015663"/>
          </a:xfrm>
          <a:prstGeom prst="rect">
            <a:avLst/>
          </a:prstGeom>
          <a:noFill/>
        </p:spPr>
        <p:txBody>
          <a:bodyPr wrap="square" rtlCol="0">
            <a:spAutoFit/>
          </a:bodyPr>
          <a:lstStyle/>
          <a:p>
            <a:r>
              <a:rPr lang="en-US" sz="6000" b="1">
                <a:solidFill>
                  <a:schemeClr val="bg1"/>
                </a:solidFill>
                <a:latin typeface="Times New Roman" panose="02020603050405020304" pitchFamily="18" charset="0"/>
                <a:cs typeface="Times New Roman" panose="02020603050405020304" pitchFamily="18" charset="0"/>
              </a:rPr>
              <a:t>3.  </a:t>
            </a:r>
            <a:r>
              <a:rPr lang="en-US" sz="6000" b="1" i="0" err="1">
                <a:solidFill>
                  <a:schemeClr val="bg1"/>
                </a:solidFill>
                <a:effectLst/>
                <a:latin typeface="Times New Roman" panose="02020603050405020304" pitchFamily="18" charset="0"/>
                <a:cs typeface="Times New Roman" panose="02020603050405020304" pitchFamily="18" charset="0"/>
              </a:rPr>
              <a:t>Lẽ</a:t>
            </a:r>
            <a:r>
              <a:rPr lang="en-US" sz="6000" b="1" i="0">
                <a:solidFill>
                  <a:schemeClr val="bg1"/>
                </a:solidFill>
                <a:effectLst/>
                <a:latin typeface="Times New Roman" panose="02020603050405020304" pitchFamily="18" charset="0"/>
                <a:cs typeface="Times New Roman" panose="02020603050405020304" pitchFamily="18" charset="0"/>
              </a:rPr>
              <a:t> </a:t>
            </a:r>
            <a:r>
              <a:rPr lang="en-US" sz="6000" b="1" i="0" err="1">
                <a:solidFill>
                  <a:schemeClr val="bg1"/>
                </a:solidFill>
                <a:effectLst/>
                <a:latin typeface="Times New Roman" panose="02020603050405020304" pitchFamily="18" charset="0"/>
                <a:cs typeface="Times New Roman" panose="02020603050405020304" pitchFamily="18" charset="0"/>
              </a:rPr>
              <a:t>Thật</a:t>
            </a:r>
            <a:r>
              <a:rPr lang="en-US" sz="6000" b="1" i="0">
                <a:solidFill>
                  <a:schemeClr val="bg1"/>
                </a:solidFill>
                <a:effectLst/>
                <a:latin typeface="Times New Roman" panose="02020603050405020304" pitchFamily="18" charset="0"/>
                <a:cs typeface="Times New Roman" panose="02020603050405020304" pitchFamily="18" charset="0"/>
              </a:rPr>
              <a:t> </a:t>
            </a:r>
            <a:r>
              <a:rPr lang="en-US" sz="6000" b="1" i="0" err="1">
                <a:solidFill>
                  <a:schemeClr val="bg1"/>
                </a:solidFill>
                <a:effectLst/>
                <a:latin typeface="Times New Roman" panose="02020603050405020304" pitchFamily="18" charset="0"/>
                <a:cs typeface="Times New Roman" panose="02020603050405020304" pitchFamily="18" charset="0"/>
              </a:rPr>
              <a:t>Mang</a:t>
            </a:r>
            <a:r>
              <a:rPr lang="en-US" sz="6000" b="1" i="0">
                <a:solidFill>
                  <a:schemeClr val="bg1"/>
                </a:solidFill>
                <a:effectLst/>
                <a:latin typeface="Times New Roman" panose="02020603050405020304" pitchFamily="18" charset="0"/>
                <a:cs typeface="Times New Roman" panose="02020603050405020304" pitchFamily="18" charset="0"/>
              </a:rPr>
              <a:t> </a:t>
            </a:r>
            <a:r>
              <a:rPr lang="en-US" sz="6000" b="1" i="0" err="1">
                <a:solidFill>
                  <a:schemeClr val="bg1"/>
                </a:solidFill>
                <a:effectLst/>
                <a:latin typeface="Times New Roman" panose="02020603050405020304" pitchFamily="18" charset="0"/>
                <a:cs typeface="Times New Roman" panose="02020603050405020304" pitchFamily="18" charset="0"/>
              </a:rPr>
              <a:t>Về</a:t>
            </a:r>
            <a:endParaRPr lang="en-US" sz="6000" b="1">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B50F4FC-F49B-4061-86DE-419AF3DBAD4B}"/>
              </a:ext>
            </a:extLst>
          </p:cNvPr>
          <p:cNvSpPr txBox="1"/>
          <p:nvPr/>
        </p:nvSpPr>
        <p:spPr>
          <a:xfrm>
            <a:off x="2536372" y="4877191"/>
            <a:ext cx="6096000" cy="830997"/>
          </a:xfrm>
          <a:prstGeom prst="rect">
            <a:avLst/>
          </a:prstGeom>
          <a:noFill/>
        </p:spPr>
        <p:txBody>
          <a:bodyPr wrap="square">
            <a:spAutoFit/>
          </a:bodyPr>
          <a:lstStyle/>
          <a:p>
            <a:pPr algn="ctr"/>
            <a:r>
              <a:rPr lang="en-US" sz="4800" b="1">
                <a:solidFill>
                  <a:schemeClr val="bg1"/>
                </a:solidFill>
                <a:latin typeface="Times New Roman" panose="02020603050405020304" pitchFamily="18" charset="0"/>
                <a:cs typeface="Times New Roman" panose="02020603050405020304" pitchFamily="18" charset="0"/>
              </a:rPr>
              <a:t>(3. </a:t>
            </a:r>
            <a:r>
              <a:rPr lang="en-US" sz="48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Ý </a:t>
            </a:r>
            <a:r>
              <a:rPr lang="en-US" sz="4800" b="1" kern="10" err="1">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Chủ</a:t>
            </a:r>
            <a:r>
              <a:rPr lang="en-US" sz="48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 </a:t>
            </a:r>
            <a:r>
              <a:rPr lang="en-US" sz="4800" b="1" kern="10" err="1">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Đạo</a:t>
            </a:r>
            <a:r>
              <a:rPr lang="en-US" sz="48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47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630621" y="2286000"/>
            <a:ext cx="10641723" cy="1143000"/>
          </a:xfrm>
          <a:solidFill>
            <a:schemeClr val="bg2"/>
          </a:solidFill>
        </p:spPr>
        <p:txBody>
          <a:bodyPr>
            <a:normAutofit fontScale="90000"/>
          </a:bodyPr>
          <a:lstStyle/>
          <a:p>
            <a:pPr eaLnBrk="1" hangingPunct="1">
              <a:defRPr/>
            </a:pPr>
            <a:r>
              <a:rPr lang="en-US" b="1" err="1">
                <a:latin typeface="Times New Roman" panose="02020603050405020304" pitchFamily="18" charset="0"/>
                <a:cs typeface="Times New Roman" panose="02020603050405020304" pitchFamily="18" charset="0"/>
              </a:rPr>
              <a:t>Những</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Tên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Khác</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cho</a:t>
            </a:r>
            <a:r>
              <a:rPr lang="en-US" b="1">
                <a:latin typeface="Times New Roman" panose="02020603050405020304" pitchFamily="18" charset="0"/>
                <a:cs typeface="Times New Roman" panose="02020603050405020304" pitchFamily="18" charset="0"/>
              </a:rPr>
              <a:t> Ý </a:t>
            </a:r>
            <a:r>
              <a:rPr lang="en-US" b="1" err="1">
                <a:latin typeface="Times New Roman" panose="02020603050405020304" pitchFamily="18" charset="0"/>
                <a:cs typeface="Times New Roman" panose="02020603050405020304" pitchFamily="18" charset="0"/>
              </a:rPr>
              <a:t>Chủ</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Đạo</a:t>
            </a:r>
            <a:endParaRPr lang="en-US" b="1">
              <a:latin typeface="Times New Roman" panose="02020603050405020304" pitchFamily="18" charset="0"/>
              <a:cs typeface="Times New Roman" panose="02020603050405020304" pitchFamily="18" charset="0"/>
            </a:endParaRPr>
          </a:p>
        </p:txBody>
      </p:sp>
      <p:sp>
        <p:nvSpPr>
          <p:cNvPr id="181252" name="WordArt 4"/>
          <p:cNvSpPr>
            <a:spLocks noChangeArrowheads="1" noChangeShapeType="1" noTextEdit="1"/>
          </p:cNvSpPr>
          <p:nvPr/>
        </p:nvSpPr>
        <p:spPr bwMode="auto">
          <a:xfrm>
            <a:off x="464876" y="4188271"/>
            <a:ext cx="3352800" cy="838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Ý </a:t>
            </a:r>
            <a:r>
              <a:rPr lang="en-US" sz="3600" kern="10" err="1">
                <a:ln w="9525">
                  <a:solidFill>
                    <a:srgbClr val="000000"/>
                  </a:solidFill>
                  <a:round/>
                  <a:headEnd/>
                  <a:tailEnd/>
                </a:ln>
                <a:solidFill>
                  <a:srgbClr val="FFFFFF"/>
                </a:solidFill>
                <a:latin typeface="Arial Black"/>
              </a:rPr>
              <a:t>Chính</a:t>
            </a:r>
            <a:endParaRPr lang="en-US" sz="3600" kern="10">
              <a:ln w="9525">
                <a:solidFill>
                  <a:srgbClr val="000000"/>
                </a:solidFill>
                <a:round/>
                <a:headEnd/>
                <a:tailEnd/>
              </a:ln>
              <a:solidFill>
                <a:srgbClr val="FFFFFF"/>
              </a:solidFill>
              <a:latin typeface="Arial Black"/>
            </a:endParaRPr>
          </a:p>
        </p:txBody>
      </p:sp>
      <p:sp>
        <p:nvSpPr>
          <p:cNvPr id="181253" name="WordArt 5"/>
          <p:cNvSpPr>
            <a:spLocks noChangeArrowheads="1" noChangeShapeType="1" noTextEdit="1"/>
          </p:cNvSpPr>
          <p:nvPr/>
        </p:nvSpPr>
        <p:spPr bwMode="auto">
          <a:xfrm>
            <a:off x="508000" y="1253584"/>
            <a:ext cx="5029200" cy="1219200"/>
          </a:xfrm>
          <a:prstGeom prst="rect">
            <a:avLst/>
          </a:prstGeom>
        </p:spPr>
        <p:txBody>
          <a:bodyPr wrap="none" fromWordArt="1">
            <a:prstTxWarp prst="textPlain">
              <a:avLst>
                <a:gd name="adj" fmla="val 50000"/>
              </a:avLst>
            </a:prstTxWarp>
          </a:bodyPr>
          <a:lstStyle/>
          <a:p>
            <a:pPr algn="ctr"/>
            <a:r>
              <a:rPr lang="en-US" sz="3600" kern="10" err="1">
                <a:ln w="19050">
                  <a:solidFill>
                    <a:srgbClr val="99CCFF"/>
                  </a:solidFill>
                  <a:round/>
                  <a:headEnd/>
                  <a:tailEnd/>
                </a:ln>
                <a:solidFill>
                  <a:srgbClr val="0066CC"/>
                </a:solidFill>
                <a:effectLst>
                  <a:outerShdw dist="35921" dir="2700000" algn="ctr" rotWithShape="0">
                    <a:srgbClr val="990000">
                      <a:alpha val="74997"/>
                    </a:srgbClr>
                  </a:outerShdw>
                </a:effectLst>
                <a:latin typeface="Chalkboard" charset="0"/>
                <a:ea typeface="Chalkboard" charset="0"/>
                <a:cs typeface="Chalkboard" charset="0"/>
              </a:rPr>
              <a:t>Câu</a:t>
            </a:r>
            <a:r>
              <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Chalkboard" charset="0"/>
                <a:ea typeface="Chalkboard" charset="0"/>
                <a:cs typeface="Chalkboard" charset="0"/>
              </a:rPr>
              <a:t> </a:t>
            </a:r>
            <a:r>
              <a:rPr lang="en-US" sz="3600" kern="10" err="1">
                <a:ln w="19050">
                  <a:solidFill>
                    <a:srgbClr val="99CCFF"/>
                  </a:solidFill>
                  <a:round/>
                  <a:headEnd/>
                  <a:tailEnd/>
                </a:ln>
                <a:solidFill>
                  <a:srgbClr val="0066CC"/>
                </a:solidFill>
                <a:effectLst>
                  <a:outerShdw dist="35921" dir="2700000" algn="ctr" rotWithShape="0">
                    <a:srgbClr val="990000">
                      <a:alpha val="74997"/>
                    </a:srgbClr>
                  </a:outerShdw>
                </a:effectLst>
                <a:latin typeface="Chalkboard" charset="0"/>
                <a:ea typeface="Chalkboard" charset="0"/>
                <a:cs typeface="Chalkboard" charset="0"/>
              </a:rPr>
              <a:t>tổng</a:t>
            </a:r>
            <a:r>
              <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Chalkboard" charset="0"/>
                <a:ea typeface="Chalkboard" charset="0"/>
                <a:cs typeface="Chalkboard" charset="0"/>
              </a:rPr>
              <a:t> </a:t>
            </a:r>
            <a:r>
              <a:rPr lang="en-US" sz="3600" kern="10" err="1">
                <a:ln w="19050">
                  <a:solidFill>
                    <a:srgbClr val="99CCFF"/>
                  </a:solidFill>
                  <a:round/>
                  <a:headEnd/>
                  <a:tailEnd/>
                </a:ln>
                <a:solidFill>
                  <a:srgbClr val="0066CC"/>
                </a:solidFill>
                <a:effectLst>
                  <a:outerShdw dist="35921" dir="2700000" algn="ctr" rotWithShape="0">
                    <a:srgbClr val="990000">
                      <a:alpha val="74997"/>
                    </a:srgbClr>
                  </a:outerShdw>
                </a:effectLst>
                <a:latin typeface="Chalkboard" charset="0"/>
                <a:ea typeface="Chalkboard" charset="0"/>
                <a:cs typeface="Chalkboard" charset="0"/>
              </a:rPr>
              <a:t>hợp</a:t>
            </a:r>
            <a:endParaRPr 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Chalkboard" charset="0"/>
              <a:ea typeface="Chalkboard" charset="0"/>
              <a:cs typeface="Chalkboard" charset="0"/>
            </a:endParaRPr>
          </a:p>
        </p:txBody>
      </p:sp>
      <p:sp>
        <p:nvSpPr>
          <p:cNvPr id="181256" name="WordArt 8"/>
          <p:cNvSpPr>
            <a:spLocks noChangeArrowheads="1" noChangeShapeType="1" noTextEdit="1"/>
          </p:cNvSpPr>
          <p:nvPr/>
        </p:nvSpPr>
        <p:spPr bwMode="auto">
          <a:xfrm>
            <a:off x="1874043" y="3469230"/>
            <a:ext cx="8443913" cy="630238"/>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Câu Ý Chính của Bài Giảng(CYC)</a:t>
            </a:r>
          </a:p>
        </p:txBody>
      </p:sp>
      <p:sp>
        <p:nvSpPr>
          <p:cNvPr id="181257" name="WordArt 9"/>
          <p:cNvSpPr>
            <a:spLocks noChangeArrowheads="1" noChangeShapeType="1" noTextEdit="1"/>
          </p:cNvSpPr>
          <p:nvPr/>
        </p:nvSpPr>
        <p:spPr bwMode="auto">
          <a:xfrm>
            <a:off x="6096000" y="1563687"/>
            <a:ext cx="4114800" cy="647700"/>
          </a:xfrm>
          <a:prstGeom prst="rect">
            <a:avLst/>
          </a:prstGeom>
        </p:spPr>
        <p:txBody>
          <a:bodyPr wrap="none" fromWordArt="1">
            <a:prstTxWarp prst="textPlain">
              <a:avLst>
                <a:gd name="adj" fmla="val 50000"/>
              </a:avLst>
            </a:prstTxWarp>
          </a:bodyPr>
          <a:lstStyle/>
          <a:p>
            <a:pPr algn="ctr"/>
            <a:r>
              <a:rPr lang="en-US" sz="3600" kern="1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Arial Black"/>
              </a:rPr>
              <a:t>Khái Niệm Kinh Thánh</a:t>
            </a:r>
          </a:p>
        </p:txBody>
      </p:sp>
      <p:sp>
        <p:nvSpPr>
          <p:cNvPr id="181258" name="WordArt 10"/>
          <p:cNvSpPr>
            <a:spLocks noChangeArrowheads="1" noChangeShapeType="1" noTextEdit="1"/>
          </p:cNvSpPr>
          <p:nvPr/>
        </p:nvSpPr>
        <p:spPr bwMode="auto">
          <a:xfrm>
            <a:off x="9093200" y="361950"/>
            <a:ext cx="2692400" cy="10668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Ý trọng tâm</a:t>
            </a:r>
          </a:p>
        </p:txBody>
      </p:sp>
      <p:sp>
        <p:nvSpPr>
          <p:cNvPr id="181259" name="WordArt 11"/>
          <p:cNvSpPr>
            <a:spLocks noChangeArrowheads="1" noChangeShapeType="1" noTextEdit="1"/>
          </p:cNvSpPr>
          <p:nvPr/>
        </p:nvSpPr>
        <p:spPr bwMode="auto">
          <a:xfrm>
            <a:off x="400051" y="5377056"/>
            <a:ext cx="3009900" cy="642938"/>
          </a:xfrm>
          <a:prstGeom prst="rect">
            <a:avLst/>
          </a:prstGeom>
        </p:spPr>
        <p:txBody>
          <a:bodyPr wrap="none" fromWordArt="1">
            <a:prstTxWarp prst="textDoubleWave1">
              <a:avLst>
                <a:gd name="adj1" fmla="val 6500"/>
                <a:gd name="adj2" fmla="val 0"/>
              </a:avLst>
            </a:prstTxWarp>
          </a:bodyPr>
          <a:lstStyle/>
          <a:p>
            <a:pPr algn="ctr"/>
            <a:r>
              <a:rPr lang="vi-VN"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Tư tưởng trọng tâm</a:t>
            </a:r>
            <a:endPar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endParaRPr>
          </a:p>
        </p:txBody>
      </p:sp>
      <p:sp>
        <p:nvSpPr>
          <p:cNvPr id="181260" name="WordArt 12" descr="Paper bag"/>
          <p:cNvSpPr>
            <a:spLocks noChangeArrowheads="1" noChangeShapeType="1" noTextEdit="1"/>
          </p:cNvSpPr>
          <p:nvPr/>
        </p:nvSpPr>
        <p:spPr bwMode="auto">
          <a:xfrm>
            <a:off x="5238750" y="4286250"/>
            <a:ext cx="3632200" cy="992188"/>
          </a:xfrm>
          <a:prstGeom prst="rect">
            <a:avLst/>
          </a:prstGeom>
          <a:effectLst>
            <a:outerShdw blurRad="50800" dist="38100" dir="2700000" algn="tl" rotWithShape="0">
              <a:srgbClr val="FFFFFF">
                <a:alpha val="43000"/>
              </a:srgbClr>
            </a:outerShdw>
          </a:effectLst>
        </p:spPr>
        <p:txBody>
          <a:bodyPr wrap="none" fromWordArt="1">
            <a:prstTxWarp prst="textCascadeUp">
              <a:avLst>
                <a:gd name="adj" fmla="val 44444"/>
              </a:avLst>
            </a:prstTxWarp>
          </a:bodyPr>
          <a:lstStyle/>
          <a:p>
            <a:pPr algn="ctr">
              <a:defRPr/>
            </a:pPr>
            <a:r>
              <a:rPr lang="en-US" sz="3600" b="1" kern="10"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a:ea typeface="Arial Black"/>
                <a:cs typeface="Arial Black"/>
              </a:rPr>
              <a:t>Ý </a:t>
            </a:r>
            <a:r>
              <a:rPr lang="en-US" sz="3600" b="1" kern="10" spc="5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a:ea typeface="Arial Black"/>
                <a:cs typeface="Arial Black"/>
              </a:rPr>
              <a:t>chủ</a:t>
            </a:r>
            <a:r>
              <a:rPr lang="en-US" sz="3600" b="1" kern="10"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a:ea typeface="Arial Black"/>
                <a:cs typeface="Arial Black"/>
              </a:rPr>
              <a:t> </a:t>
            </a:r>
            <a:r>
              <a:rPr lang="en-US" sz="3600" b="1" kern="10" spc="5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a:ea typeface="Arial Black"/>
                <a:cs typeface="Arial Black"/>
              </a:rPr>
              <a:t>đạo</a:t>
            </a:r>
            <a:endParaRPr lang="en-US" sz="3600" b="1" kern="10"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a:ea typeface="Arial Black"/>
              <a:cs typeface="Arial Black"/>
            </a:endParaRPr>
          </a:p>
        </p:txBody>
      </p:sp>
      <p:sp>
        <p:nvSpPr>
          <p:cNvPr id="181261" name="WordArt 13"/>
          <p:cNvSpPr>
            <a:spLocks noChangeArrowheads="1" noChangeShapeType="1" noTextEdit="1"/>
          </p:cNvSpPr>
          <p:nvPr/>
        </p:nvSpPr>
        <p:spPr bwMode="auto">
          <a:xfrm>
            <a:off x="508000" y="219869"/>
            <a:ext cx="3073400" cy="1257300"/>
          </a:xfrm>
          <a:prstGeom prst="rect">
            <a:avLst/>
          </a:prstGeom>
        </p:spPr>
        <p:txBody>
          <a:bodyPr wrap="none" fromWordArt="1">
            <a:prstTxWarp prst="textSlantUp">
              <a:avLst>
                <a:gd name="adj" fmla="val 32056"/>
              </a:avLst>
            </a:prstTxWarp>
          </a:bodyPr>
          <a:lstStyle/>
          <a:p>
            <a:pPr algn="ctr"/>
            <a:r>
              <a:rPr lang="en-US" sz="3600" kern="1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Arial" charset="0"/>
                <a:ea typeface="Arial" charset="0"/>
                <a:cs typeface="Arial" charset="0"/>
              </a:rPr>
              <a:t>Ý Bài Giảng</a:t>
            </a:r>
          </a:p>
        </p:txBody>
      </p:sp>
      <p:sp>
        <p:nvSpPr>
          <p:cNvPr id="181262" name="WordArt 14"/>
          <p:cNvSpPr>
            <a:spLocks noChangeArrowheads="1" noChangeShapeType="1" noTextEdit="1"/>
          </p:cNvSpPr>
          <p:nvPr/>
        </p:nvSpPr>
        <p:spPr bwMode="auto">
          <a:xfrm>
            <a:off x="9237924" y="4654550"/>
            <a:ext cx="2628900" cy="508000"/>
          </a:xfrm>
          <a:prstGeom prst="rect">
            <a:avLst/>
          </a:prstGeom>
        </p:spPr>
        <p:txBody>
          <a:bodyPr wrap="none" fromWordArt="1">
            <a:prstTxWarp prst="textPlain">
              <a:avLst>
                <a:gd name="adj" fmla="val 50000"/>
              </a:avLst>
            </a:prstTxWarp>
          </a:bodyPr>
          <a:lstStyle/>
          <a:p>
            <a:pPr algn="ctr"/>
            <a:r>
              <a:rPr lang="vi-VN" sz="3600" kern="10">
                <a:ln w="18415">
                  <a:solidFill>
                    <a:srgbClr val="FFFFFF"/>
                  </a:solidFill>
                  <a:round/>
                  <a:headEnd/>
                  <a:tailEnd/>
                </a:ln>
                <a:solidFill>
                  <a:srgbClr val="FFFFFF"/>
                </a:solidFill>
                <a:effectLst>
                  <a:outerShdw algn="tl" rotWithShape="0">
                    <a:srgbClr val="808080">
                      <a:alpha val="70000"/>
                    </a:srgbClr>
                  </a:outerShdw>
                </a:effectLst>
                <a:latin typeface="Times New Roman"/>
                <a:cs typeface="Times New Roman"/>
              </a:rPr>
              <a:t>Tư tưởng chính</a:t>
            </a:r>
            <a:endParaRPr lang="en-US" sz="3600" kern="10">
              <a:ln w="18415">
                <a:solidFill>
                  <a:srgbClr val="FFFFFF"/>
                </a:solidFill>
                <a:round/>
                <a:headEnd/>
                <a:tailEnd/>
              </a:ln>
              <a:solidFill>
                <a:srgbClr val="FFFFFF"/>
              </a:solidFill>
              <a:effectLst>
                <a:outerShdw algn="tl" rotWithShape="0">
                  <a:srgbClr val="808080">
                    <a:alpha val="70000"/>
                  </a:srgbClr>
                </a:outerShdw>
              </a:effectLst>
              <a:latin typeface="Times New Roman"/>
              <a:cs typeface="Times New Roman"/>
            </a:endParaRPr>
          </a:p>
        </p:txBody>
      </p:sp>
      <p:sp>
        <p:nvSpPr>
          <p:cNvPr id="181263" name="WordArt 15"/>
          <p:cNvSpPr>
            <a:spLocks noChangeArrowheads="1" noChangeShapeType="1" noTextEdit="1"/>
          </p:cNvSpPr>
          <p:nvPr/>
        </p:nvSpPr>
        <p:spPr bwMode="auto">
          <a:xfrm>
            <a:off x="4318000" y="129634"/>
            <a:ext cx="2590800" cy="1125538"/>
          </a:xfrm>
          <a:prstGeom prst="rect">
            <a:avLst/>
          </a:prstGeom>
        </p:spPr>
        <p:txBody>
          <a:bodyPr wrap="none" fromWordArt="1">
            <a:prstTxWarp prst="textDeflate">
              <a:avLst>
                <a:gd name="adj" fmla="val 26227"/>
              </a:avLst>
            </a:prstTxWarp>
          </a:bodyPr>
          <a:lstStyle/>
          <a:p>
            <a:pPr algn="ctr"/>
            <a:r>
              <a:rPr lang="en-US" sz="3600" kern="1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rPr>
              <a:t>Định Đề</a:t>
            </a:r>
          </a:p>
        </p:txBody>
      </p:sp>
      <p:sp>
        <p:nvSpPr>
          <p:cNvPr id="181264" name="WordArt 16" descr="Narrow vertical"/>
          <p:cNvSpPr>
            <a:spLocks noChangeArrowheads="1" noChangeShapeType="1" noTextEdit="1"/>
          </p:cNvSpPr>
          <p:nvPr/>
        </p:nvSpPr>
        <p:spPr bwMode="auto">
          <a:xfrm>
            <a:off x="3581400" y="5093459"/>
            <a:ext cx="31496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4997"/>
                    </a:srgbClr>
                  </a:outerShdw>
                </a:effectLst>
                <a:latin typeface="Arial Black"/>
              </a:rPr>
              <a:t>Ý Bài giảng</a:t>
            </a:r>
          </a:p>
        </p:txBody>
      </p:sp>
      <p:sp>
        <p:nvSpPr>
          <p:cNvPr id="181265" name="WordArt 17"/>
          <p:cNvSpPr>
            <a:spLocks noChangeArrowheads="1" noChangeShapeType="1" noTextEdit="1"/>
          </p:cNvSpPr>
          <p:nvPr/>
        </p:nvSpPr>
        <p:spPr bwMode="auto">
          <a:xfrm>
            <a:off x="1905001" y="6197601"/>
            <a:ext cx="7975600" cy="647700"/>
          </a:xfrm>
          <a:prstGeom prst="rect">
            <a:avLst/>
          </a:prstGeom>
        </p:spPr>
        <p:txBody>
          <a:bodyPr wrap="none" fromWordArt="1">
            <a:prstTxWarp prst="textPlain">
              <a:avLst>
                <a:gd name="adj" fmla="val 50000"/>
              </a:avLst>
            </a:prstTxWarp>
          </a:bodyPr>
          <a:lstStyle/>
          <a:p>
            <a:pPr algn="ctr"/>
            <a:r>
              <a:rPr lang="vi-VN" sz="3600" kern="10">
                <a:ln w="9525">
                  <a:solidFill>
                    <a:srgbClr val="000000"/>
                  </a:solidFill>
                  <a:round/>
                  <a:headEnd/>
                  <a:tailEnd/>
                </a:ln>
                <a:solidFill>
                  <a:srgbClr val="FFFFFF"/>
                </a:solidFill>
                <a:effectLst>
                  <a:outerShdw dist="35921" dir="2700000" algn="ctr" rotWithShape="0">
                    <a:srgbClr val="808080">
                      <a:alpha val="74997"/>
                    </a:srgbClr>
                  </a:outerShdw>
                </a:effectLst>
                <a:latin typeface="Arial"/>
                <a:cs typeface="Arial"/>
              </a:rPr>
              <a:t>Câu tuyên bố chủ đề - bổ nghĩa</a:t>
            </a:r>
            <a:endParaRPr lang="en-US" sz="3600" kern="10">
              <a:ln w="9525">
                <a:solidFill>
                  <a:srgbClr val="000000"/>
                </a:solidFill>
                <a:round/>
                <a:headEnd/>
                <a:tailEnd/>
              </a:ln>
              <a:solidFill>
                <a:srgbClr val="FFFFFF"/>
              </a:solidFill>
              <a:effectLst>
                <a:outerShdw dist="35921" dir="2700000" algn="ctr" rotWithShape="0">
                  <a:srgbClr val="808080">
                    <a:alpha val="74997"/>
                  </a:srgbClr>
                </a:outerShdw>
              </a:effectLst>
              <a:latin typeface="Arial"/>
              <a:cs typeface="Arial"/>
            </a:endParaRPr>
          </a:p>
        </p:txBody>
      </p:sp>
      <p:sp>
        <p:nvSpPr>
          <p:cNvPr id="181266" name="WordArt 18"/>
          <p:cNvSpPr>
            <a:spLocks noChangeArrowheads="1" noChangeShapeType="1" noTextEdit="1"/>
          </p:cNvSpPr>
          <p:nvPr/>
        </p:nvSpPr>
        <p:spPr bwMode="auto">
          <a:xfrm>
            <a:off x="7669474" y="5377056"/>
            <a:ext cx="3136900" cy="592138"/>
          </a:xfrm>
          <a:prstGeom prst="rect">
            <a:avLst/>
          </a:prstGeom>
        </p:spPr>
        <p:txBody>
          <a:bodyPr wrap="none" fromWordArt="1">
            <a:prstTxWarp prst="textCanDown">
              <a:avLst>
                <a:gd name="adj" fmla="val 33333"/>
              </a:avLst>
            </a:prstTxWarp>
          </a:bodyPr>
          <a:lstStyle/>
          <a:p>
            <a:pPr algn="ctr"/>
            <a:r>
              <a:rPr lang="vi-VN" sz="3600" b="1" kern="1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Arial"/>
                <a:cs typeface="Arial"/>
              </a:rPr>
              <a:t>Câu chính đề</a:t>
            </a:r>
            <a:endParaRPr lang="en-US" sz="3600" b="1" kern="1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Arial"/>
              <a:cs typeface="Arial"/>
            </a:endParaRPr>
          </a:p>
        </p:txBody>
      </p:sp>
    </p:spTree>
    <p:extLst>
      <p:ext uri="{BB962C8B-B14F-4D97-AF65-F5344CB8AC3E}">
        <p14:creationId xmlns:p14="http://schemas.microsoft.com/office/powerpoint/2010/main" val="370939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1256"/>
                                        </p:tgtEl>
                                        <p:attrNameLst>
                                          <p:attrName>style.visibility</p:attrName>
                                        </p:attrNameLst>
                                      </p:cBhvr>
                                      <p:to>
                                        <p:strVal val="visible"/>
                                      </p:to>
                                    </p:set>
                                    <p:anim calcmode="lin" valueType="num">
                                      <p:cBhvr>
                                        <p:cTn id="7" dur="500" fill="hold"/>
                                        <p:tgtEl>
                                          <p:spTgt spid="181256"/>
                                        </p:tgtEl>
                                        <p:attrNameLst>
                                          <p:attrName>ppt_w</p:attrName>
                                        </p:attrNameLst>
                                      </p:cBhvr>
                                      <p:tavLst>
                                        <p:tav tm="0">
                                          <p:val>
                                            <p:fltVal val="0"/>
                                          </p:val>
                                        </p:tav>
                                        <p:tav tm="100000">
                                          <p:val>
                                            <p:strVal val="#ppt_w"/>
                                          </p:val>
                                        </p:tav>
                                      </p:tavLst>
                                    </p:anim>
                                    <p:anim calcmode="lin" valueType="num">
                                      <p:cBhvr>
                                        <p:cTn id="8" dur="500" fill="hold"/>
                                        <p:tgtEl>
                                          <p:spTgt spid="181256"/>
                                        </p:tgtEl>
                                        <p:attrNameLst>
                                          <p:attrName>ppt_h</p:attrName>
                                        </p:attrNameLst>
                                      </p:cBhvr>
                                      <p:tavLst>
                                        <p:tav tm="0">
                                          <p:val>
                                            <p:fltVal val="0"/>
                                          </p:val>
                                        </p:tav>
                                        <p:tav tm="100000">
                                          <p:val>
                                            <p:strVal val="#ppt_h"/>
                                          </p:val>
                                        </p:tav>
                                      </p:tavLst>
                                    </p:anim>
                                    <p:animEffect transition="in" filter="fade">
                                      <p:cBhvr>
                                        <p:cTn id="9" dur="500"/>
                                        <p:tgtEl>
                                          <p:spTgt spid="181256"/>
                                        </p:tgtEl>
                                      </p:cBhvr>
                                    </p:animEffect>
                                  </p:childTnLst>
                                </p:cTn>
                              </p:par>
                            </p:childTnLst>
                          </p:cTn>
                        </p:par>
                        <p:par>
                          <p:cTn id="10" fill="hold" nodeType="with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1261"/>
                                        </p:tgtEl>
                                        <p:attrNameLst>
                                          <p:attrName>style.visibility</p:attrName>
                                        </p:attrNameLst>
                                      </p:cBhvr>
                                      <p:to>
                                        <p:strVal val="visible"/>
                                      </p:to>
                                    </p:set>
                                    <p:anim calcmode="lin" valueType="num">
                                      <p:cBhvr>
                                        <p:cTn id="13" dur="500" fill="hold"/>
                                        <p:tgtEl>
                                          <p:spTgt spid="181261"/>
                                        </p:tgtEl>
                                        <p:attrNameLst>
                                          <p:attrName>ppt_w</p:attrName>
                                        </p:attrNameLst>
                                      </p:cBhvr>
                                      <p:tavLst>
                                        <p:tav tm="0">
                                          <p:val>
                                            <p:fltVal val="0"/>
                                          </p:val>
                                        </p:tav>
                                        <p:tav tm="100000">
                                          <p:val>
                                            <p:strVal val="#ppt_w"/>
                                          </p:val>
                                        </p:tav>
                                      </p:tavLst>
                                    </p:anim>
                                    <p:anim calcmode="lin" valueType="num">
                                      <p:cBhvr>
                                        <p:cTn id="14" dur="500" fill="hold"/>
                                        <p:tgtEl>
                                          <p:spTgt spid="181261"/>
                                        </p:tgtEl>
                                        <p:attrNameLst>
                                          <p:attrName>ppt_h</p:attrName>
                                        </p:attrNameLst>
                                      </p:cBhvr>
                                      <p:tavLst>
                                        <p:tav tm="0">
                                          <p:val>
                                            <p:fltVal val="0"/>
                                          </p:val>
                                        </p:tav>
                                        <p:tav tm="100000">
                                          <p:val>
                                            <p:strVal val="#ppt_h"/>
                                          </p:val>
                                        </p:tav>
                                      </p:tavLst>
                                    </p:anim>
                                    <p:animEffect transition="in" filter="fade">
                                      <p:cBhvr>
                                        <p:cTn id="15" dur="500"/>
                                        <p:tgtEl>
                                          <p:spTgt spid="181261"/>
                                        </p:tgtEl>
                                      </p:cBhvr>
                                    </p:animEffect>
                                  </p:childTnLst>
                                </p:cTn>
                              </p:par>
                            </p:childTnLst>
                          </p:cTn>
                        </p:par>
                        <p:par>
                          <p:cTn id="16" fill="hold" nodeType="with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1260"/>
                                        </p:tgtEl>
                                        <p:attrNameLst>
                                          <p:attrName>style.visibility</p:attrName>
                                        </p:attrNameLst>
                                      </p:cBhvr>
                                      <p:to>
                                        <p:strVal val="visible"/>
                                      </p:to>
                                    </p:set>
                                    <p:anim calcmode="lin" valueType="num">
                                      <p:cBhvr>
                                        <p:cTn id="19" dur="500" fill="hold"/>
                                        <p:tgtEl>
                                          <p:spTgt spid="181260"/>
                                        </p:tgtEl>
                                        <p:attrNameLst>
                                          <p:attrName>ppt_w</p:attrName>
                                        </p:attrNameLst>
                                      </p:cBhvr>
                                      <p:tavLst>
                                        <p:tav tm="0">
                                          <p:val>
                                            <p:fltVal val="0"/>
                                          </p:val>
                                        </p:tav>
                                        <p:tav tm="100000">
                                          <p:val>
                                            <p:strVal val="#ppt_w"/>
                                          </p:val>
                                        </p:tav>
                                      </p:tavLst>
                                    </p:anim>
                                    <p:anim calcmode="lin" valueType="num">
                                      <p:cBhvr>
                                        <p:cTn id="20" dur="500" fill="hold"/>
                                        <p:tgtEl>
                                          <p:spTgt spid="181260"/>
                                        </p:tgtEl>
                                        <p:attrNameLst>
                                          <p:attrName>ppt_h</p:attrName>
                                        </p:attrNameLst>
                                      </p:cBhvr>
                                      <p:tavLst>
                                        <p:tav tm="0">
                                          <p:val>
                                            <p:fltVal val="0"/>
                                          </p:val>
                                        </p:tav>
                                        <p:tav tm="100000">
                                          <p:val>
                                            <p:strVal val="#ppt_h"/>
                                          </p:val>
                                        </p:tav>
                                      </p:tavLst>
                                    </p:anim>
                                    <p:animEffect transition="in" filter="fade">
                                      <p:cBhvr>
                                        <p:cTn id="21" dur="500"/>
                                        <p:tgtEl>
                                          <p:spTgt spid="181260"/>
                                        </p:tgtEl>
                                      </p:cBhvr>
                                    </p:animEffect>
                                  </p:childTnLst>
                                </p:cTn>
                              </p:par>
                            </p:childTnLst>
                          </p:cTn>
                        </p:par>
                        <p:par>
                          <p:cTn id="22" fill="hold" nodeType="withGroup">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81252"/>
                                        </p:tgtEl>
                                        <p:attrNameLst>
                                          <p:attrName>style.visibility</p:attrName>
                                        </p:attrNameLst>
                                      </p:cBhvr>
                                      <p:to>
                                        <p:strVal val="visible"/>
                                      </p:to>
                                    </p:set>
                                    <p:anim calcmode="lin" valueType="num">
                                      <p:cBhvr>
                                        <p:cTn id="25" dur="500" fill="hold"/>
                                        <p:tgtEl>
                                          <p:spTgt spid="181252"/>
                                        </p:tgtEl>
                                        <p:attrNameLst>
                                          <p:attrName>ppt_w</p:attrName>
                                        </p:attrNameLst>
                                      </p:cBhvr>
                                      <p:tavLst>
                                        <p:tav tm="0">
                                          <p:val>
                                            <p:fltVal val="0"/>
                                          </p:val>
                                        </p:tav>
                                        <p:tav tm="100000">
                                          <p:val>
                                            <p:strVal val="#ppt_w"/>
                                          </p:val>
                                        </p:tav>
                                      </p:tavLst>
                                    </p:anim>
                                    <p:anim calcmode="lin" valueType="num">
                                      <p:cBhvr>
                                        <p:cTn id="26" dur="500" fill="hold"/>
                                        <p:tgtEl>
                                          <p:spTgt spid="181252"/>
                                        </p:tgtEl>
                                        <p:attrNameLst>
                                          <p:attrName>ppt_h</p:attrName>
                                        </p:attrNameLst>
                                      </p:cBhvr>
                                      <p:tavLst>
                                        <p:tav tm="0">
                                          <p:val>
                                            <p:fltVal val="0"/>
                                          </p:val>
                                        </p:tav>
                                        <p:tav tm="100000">
                                          <p:val>
                                            <p:strVal val="#ppt_h"/>
                                          </p:val>
                                        </p:tav>
                                      </p:tavLst>
                                    </p:anim>
                                    <p:animEffect transition="in" filter="fade">
                                      <p:cBhvr>
                                        <p:cTn id="27" dur="500"/>
                                        <p:tgtEl>
                                          <p:spTgt spid="181252"/>
                                        </p:tgtEl>
                                      </p:cBhvr>
                                    </p:animEffect>
                                  </p:childTnLst>
                                </p:cTn>
                              </p:par>
                            </p:childTnLst>
                          </p:cTn>
                        </p:par>
                        <p:par>
                          <p:cTn id="28" fill="hold" nodeType="withGroup">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81265"/>
                                        </p:tgtEl>
                                        <p:attrNameLst>
                                          <p:attrName>style.visibility</p:attrName>
                                        </p:attrNameLst>
                                      </p:cBhvr>
                                      <p:to>
                                        <p:strVal val="visible"/>
                                      </p:to>
                                    </p:set>
                                    <p:anim calcmode="lin" valueType="num">
                                      <p:cBhvr>
                                        <p:cTn id="31" dur="500" fill="hold"/>
                                        <p:tgtEl>
                                          <p:spTgt spid="181265"/>
                                        </p:tgtEl>
                                        <p:attrNameLst>
                                          <p:attrName>ppt_w</p:attrName>
                                        </p:attrNameLst>
                                      </p:cBhvr>
                                      <p:tavLst>
                                        <p:tav tm="0">
                                          <p:val>
                                            <p:fltVal val="0"/>
                                          </p:val>
                                        </p:tav>
                                        <p:tav tm="100000">
                                          <p:val>
                                            <p:strVal val="#ppt_w"/>
                                          </p:val>
                                        </p:tav>
                                      </p:tavLst>
                                    </p:anim>
                                    <p:anim calcmode="lin" valueType="num">
                                      <p:cBhvr>
                                        <p:cTn id="32" dur="500" fill="hold"/>
                                        <p:tgtEl>
                                          <p:spTgt spid="181265"/>
                                        </p:tgtEl>
                                        <p:attrNameLst>
                                          <p:attrName>ppt_h</p:attrName>
                                        </p:attrNameLst>
                                      </p:cBhvr>
                                      <p:tavLst>
                                        <p:tav tm="0">
                                          <p:val>
                                            <p:fltVal val="0"/>
                                          </p:val>
                                        </p:tav>
                                        <p:tav tm="100000">
                                          <p:val>
                                            <p:strVal val="#ppt_h"/>
                                          </p:val>
                                        </p:tav>
                                      </p:tavLst>
                                    </p:anim>
                                    <p:animEffect transition="in" filter="fade">
                                      <p:cBhvr>
                                        <p:cTn id="33" dur="500"/>
                                        <p:tgtEl>
                                          <p:spTgt spid="181265"/>
                                        </p:tgtEl>
                                      </p:cBhvr>
                                    </p:animEffect>
                                  </p:childTnLst>
                                </p:cTn>
                              </p:par>
                            </p:childTnLst>
                          </p:cTn>
                        </p:par>
                        <p:par>
                          <p:cTn id="34" fill="hold" nodeType="withGroup">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81253"/>
                                        </p:tgtEl>
                                        <p:attrNameLst>
                                          <p:attrName>style.visibility</p:attrName>
                                        </p:attrNameLst>
                                      </p:cBhvr>
                                      <p:to>
                                        <p:strVal val="visible"/>
                                      </p:to>
                                    </p:set>
                                    <p:anim calcmode="lin" valueType="num">
                                      <p:cBhvr>
                                        <p:cTn id="37" dur="500" fill="hold"/>
                                        <p:tgtEl>
                                          <p:spTgt spid="181253"/>
                                        </p:tgtEl>
                                        <p:attrNameLst>
                                          <p:attrName>ppt_w</p:attrName>
                                        </p:attrNameLst>
                                      </p:cBhvr>
                                      <p:tavLst>
                                        <p:tav tm="0">
                                          <p:val>
                                            <p:fltVal val="0"/>
                                          </p:val>
                                        </p:tav>
                                        <p:tav tm="100000">
                                          <p:val>
                                            <p:strVal val="#ppt_w"/>
                                          </p:val>
                                        </p:tav>
                                      </p:tavLst>
                                    </p:anim>
                                    <p:anim calcmode="lin" valueType="num">
                                      <p:cBhvr>
                                        <p:cTn id="38" dur="500" fill="hold"/>
                                        <p:tgtEl>
                                          <p:spTgt spid="181253"/>
                                        </p:tgtEl>
                                        <p:attrNameLst>
                                          <p:attrName>ppt_h</p:attrName>
                                        </p:attrNameLst>
                                      </p:cBhvr>
                                      <p:tavLst>
                                        <p:tav tm="0">
                                          <p:val>
                                            <p:fltVal val="0"/>
                                          </p:val>
                                        </p:tav>
                                        <p:tav tm="100000">
                                          <p:val>
                                            <p:strVal val="#ppt_h"/>
                                          </p:val>
                                        </p:tav>
                                      </p:tavLst>
                                    </p:anim>
                                    <p:animEffect transition="in" filter="fade">
                                      <p:cBhvr>
                                        <p:cTn id="39" dur="500"/>
                                        <p:tgtEl>
                                          <p:spTgt spid="181253"/>
                                        </p:tgtEl>
                                      </p:cBhvr>
                                    </p:animEffect>
                                  </p:childTnLst>
                                </p:cTn>
                              </p:par>
                            </p:childTnLst>
                          </p:cTn>
                        </p:par>
                        <p:par>
                          <p:cTn id="40" fill="hold" nodeType="withGroup">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81257"/>
                                        </p:tgtEl>
                                        <p:attrNameLst>
                                          <p:attrName>style.visibility</p:attrName>
                                        </p:attrNameLst>
                                      </p:cBhvr>
                                      <p:to>
                                        <p:strVal val="visible"/>
                                      </p:to>
                                    </p:set>
                                    <p:anim calcmode="lin" valueType="num">
                                      <p:cBhvr>
                                        <p:cTn id="43" dur="500" fill="hold"/>
                                        <p:tgtEl>
                                          <p:spTgt spid="181257"/>
                                        </p:tgtEl>
                                        <p:attrNameLst>
                                          <p:attrName>ppt_w</p:attrName>
                                        </p:attrNameLst>
                                      </p:cBhvr>
                                      <p:tavLst>
                                        <p:tav tm="0">
                                          <p:val>
                                            <p:fltVal val="0"/>
                                          </p:val>
                                        </p:tav>
                                        <p:tav tm="100000">
                                          <p:val>
                                            <p:strVal val="#ppt_w"/>
                                          </p:val>
                                        </p:tav>
                                      </p:tavLst>
                                    </p:anim>
                                    <p:anim calcmode="lin" valueType="num">
                                      <p:cBhvr>
                                        <p:cTn id="44" dur="500" fill="hold"/>
                                        <p:tgtEl>
                                          <p:spTgt spid="181257"/>
                                        </p:tgtEl>
                                        <p:attrNameLst>
                                          <p:attrName>ppt_h</p:attrName>
                                        </p:attrNameLst>
                                      </p:cBhvr>
                                      <p:tavLst>
                                        <p:tav tm="0">
                                          <p:val>
                                            <p:fltVal val="0"/>
                                          </p:val>
                                        </p:tav>
                                        <p:tav tm="100000">
                                          <p:val>
                                            <p:strVal val="#ppt_h"/>
                                          </p:val>
                                        </p:tav>
                                      </p:tavLst>
                                    </p:anim>
                                    <p:animEffect transition="in" filter="fade">
                                      <p:cBhvr>
                                        <p:cTn id="45" dur="500"/>
                                        <p:tgtEl>
                                          <p:spTgt spid="181257"/>
                                        </p:tgtEl>
                                      </p:cBhvr>
                                    </p:animEffect>
                                  </p:childTnLst>
                                </p:cTn>
                              </p:par>
                            </p:childTnLst>
                          </p:cTn>
                        </p:par>
                        <p:par>
                          <p:cTn id="46" fill="hold" nodeType="withGroup">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81264"/>
                                        </p:tgtEl>
                                        <p:attrNameLst>
                                          <p:attrName>style.visibility</p:attrName>
                                        </p:attrNameLst>
                                      </p:cBhvr>
                                      <p:to>
                                        <p:strVal val="visible"/>
                                      </p:to>
                                    </p:set>
                                    <p:anim calcmode="lin" valueType="num">
                                      <p:cBhvr>
                                        <p:cTn id="49" dur="500" fill="hold"/>
                                        <p:tgtEl>
                                          <p:spTgt spid="181264"/>
                                        </p:tgtEl>
                                        <p:attrNameLst>
                                          <p:attrName>ppt_w</p:attrName>
                                        </p:attrNameLst>
                                      </p:cBhvr>
                                      <p:tavLst>
                                        <p:tav tm="0">
                                          <p:val>
                                            <p:fltVal val="0"/>
                                          </p:val>
                                        </p:tav>
                                        <p:tav tm="100000">
                                          <p:val>
                                            <p:strVal val="#ppt_w"/>
                                          </p:val>
                                        </p:tav>
                                      </p:tavLst>
                                    </p:anim>
                                    <p:anim calcmode="lin" valueType="num">
                                      <p:cBhvr>
                                        <p:cTn id="50" dur="500" fill="hold"/>
                                        <p:tgtEl>
                                          <p:spTgt spid="181264"/>
                                        </p:tgtEl>
                                        <p:attrNameLst>
                                          <p:attrName>ppt_h</p:attrName>
                                        </p:attrNameLst>
                                      </p:cBhvr>
                                      <p:tavLst>
                                        <p:tav tm="0">
                                          <p:val>
                                            <p:fltVal val="0"/>
                                          </p:val>
                                        </p:tav>
                                        <p:tav tm="100000">
                                          <p:val>
                                            <p:strVal val="#ppt_h"/>
                                          </p:val>
                                        </p:tav>
                                      </p:tavLst>
                                    </p:anim>
                                    <p:animEffect transition="in" filter="fade">
                                      <p:cBhvr>
                                        <p:cTn id="51" dur="500"/>
                                        <p:tgtEl>
                                          <p:spTgt spid="181264"/>
                                        </p:tgtEl>
                                      </p:cBhvr>
                                    </p:animEffect>
                                  </p:childTnLst>
                                </p:cTn>
                              </p:par>
                            </p:childTnLst>
                          </p:cTn>
                        </p:par>
                        <p:par>
                          <p:cTn id="52" fill="hold" nodeType="withGroup">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81259"/>
                                        </p:tgtEl>
                                        <p:attrNameLst>
                                          <p:attrName>style.visibility</p:attrName>
                                        </p:attrNameLst>
                                      </p:cBhvr>
                                      <p:to>
                                        <p:strVal val="visible"/>
                                      </p:to>
                                    </p:set>
                                    <p:anim calcmode="lin" valueType="num">
                                      <p:cBhvr>
                                        <p:cTn id="55" dur="500" fill="hold"/>
                                        <p:tgtEl>
                                          <p:spTgt spid="181259"/>
                                        </p:tgtEl>
                                        <p:attrNameLst>
                                          <p:attrName>ppt_w</p:attrName>
                                        </p:attrNameLst>
                                      </p:cBhvr>
                                      <p:tavLst>
                                        <p:tav tm="0">
                                          <p:val>
                                            <p:fltVal val="0"/>
                                          </p:val>
                                        </p:tav>
                                        <p:tav tm="100000">
                                          <p:val>
                                            <p:strVal val="#ppt_w"/>
                                          </p:val>
                                        </p:tav>
                                      </p:tavLst>
                                    </p:anim>
                                    <p:anim calcmode="lin" valueType="num">
                                      <p:cBhvr>
                                        <p:cTn id="56" dur="500" fill="hold"/>
                                        <p:tgtEl>
                                          <p:spTgt spid="181259"/>
                                        </p:tgtEl>
                                        <p:attrNameLst>
                                          <p:attrName>ppt_h</p:attrName>
                                        </p:attrNameLst>
                                      </p:cBhvr>
                                      <p:tavLst>
                                        <p:tav tm="0">
                                          <p:val>
                                            <p:fltVal val="0"/>
                                          </p:val>
                                        </p:tav>
                                        <p:tav tm="100000">
                                          <p:val>
                                            <p:strVal val="#ppt_h"/>
                                          </p:val>
                                        </p:tav>
                                      </p:tavLst>
                                    </p:anim>
                                    <p:animEffect transition="in" filter="fade">
                                      <p:cBhvr>
                                        <p:cTn id="57" dur="500"/>
                                        <p:tgtEl>
                                          <p:spTgt spid="181259"/>
                                        </p:tgtEl>
                                      </p:cBhvr>
                                    </p:animEffect>
                                  </p:childTnLst>
                                </p:cTn>
                              </p:par>
                            </p:childTnLst>
                          </p:cTn>
                        </p:par>
                        <p:par>
                          <p:cTn id="58" fill="hold" nodeType="withGroup">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81266"/>
                                        </p:tgtEl>
                                        <p:attrNameLst>
                                          <p:attrName>style.visibility</p:attrName>
                                        </p:attrNameLst>
                                      </p:cBhvr>
                                      <p:to>
                                        <p:strVal val="visible"/>
                                      </p:to>
                                    </p:set>
                                    <p:anim calcmode="lin" valueType="num">
                                      <p:cBhvr>
                                        <p:cTn id="61" dur="500" fill="hold"/>
                                        <p:tgtEl>
                                          <p:spTgt spid="181266"/>
                                        </p:tgtEl>
                                        <p:attrNameLst>
                                          <p:attrName>ppt_w</p:attrName>
                                        </p:attrNameLst>
                                      </p:cBhvr>
                                      <p:tavLst>
                                        <p:tav tm="0">
                                          <p:val>
                                            <p:fltVal val="0"/>
                                          </p:val>
                                        </p:tav>
                                        <p:tav tm="100000">
                                          <p:val>
                                            <p:strVal val="#ppt_w"/>
                                          </p:val>
                                        </p:tav>
                                      </p:tavLst>
                                    </p:anim>
                                    <p:anim calcmode="lin" valueType="num">
                                      <p:cBhvr>
                                        <p:cTn id="62" dur="500" fill="hold"/>
                                        <p:tgtEl>
                                          <p:spTgt spid="181266"/>
                                        </p:tgtEl>
                                        <p:attrNameLst>
                                          <p:attrName>ppt_h</p:attrName>
                                        </p:attrNameLst>
                                      </p:cBhvr>
                                      <p:tavLst>
                                        <p:tav tm="0">
                                          <p:val>
                                            <p:fltVal val="0"/>
                                          </p:val>
                                        </p:tav>
                                        <p:tav tm="100000">
                                          <p:val>
                                            <p:strVal val="#ppt_h"/>
                                          </p:val>
                                        </p:tav>
                                      </p:tavLst>
                                    </p:anim>
                                    <p:animEffect transition="in" filter="fade">
                                      <p:cBhvr>
                                        <p:cTn id="63" dur="500"/>
                                        <p:tgtEl>
                                          <p:spTgt spid="181266"/>
                                        </p:tgtEl>
                                      </p:cBhvr>
                                    </p:animEffect>
                                  </p:childTnLst>
                                </p:cTn>
                              </p:par>
                            </p:childTnLst>
                          </p:cTn>
                        </p:par>
                        <p:par>
                          <p:cTn id="64" fill="hold" nodeType="withGroup">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81263"/>
                                        </p:tgtEl>
                                        <p:attrNameLst>
                                          <p:attrName>style.visibility</p:attrName>
                                        </p:attrNameLst>
                                      </p:cBhvr>
                                      <p:to>
                                        <p:strVal val="visible"/>
                                      </p:to>
                                    </p:set>
                                    <p:anim calcmode="lin" valueType="num">
                                      <p:cBhvr>
                                        <p:cTn id="67" dur="500" fill="hold"/>
                                        <p:tgtEl>
                                          <p:spTgt spid="181263"/>
                                        </p:tgtEl>
                                        <p:attrNameLst>
                                          <p:attrName>ppt_w</p:attrName>
                                        </p:attrNameLst>
                                      </p:cBhvr>
                                      <p:tavLst>
                                        <p:tav tm="0">
                                          <p:val>
                                            <p:fltVal val="0"/>
                                          </p:val>
                                        </p:tav>
                                        <p:tav tm="100000">
                                          <p:val>
                                            <p:strVal val="#ppt_w"/>
                                          </p:val>
                                        </p:tav>
                                      </p:tavLst>
                                    </p:anim>
                                    <p:anim calcmode="lin" valueType="num">
                                      <p:cBhvr>
                                        <p:cTn id="68" dur="500" fill="hold"/>
                                        <p:tgtEl>
                                          <p:spTgt spid="181263"/>
                                        </p:tgtEl>
                                        <p:attrNameLst>
                                          <p:attrName>ppt_h</p:attrName>
                                        </p:attrNameLst>
                                      </p:cBhvr>
                                      <p:tavLst>
                                        <p:tav tm="0">
                                          <p:val>
                                            <p:fltVal val="0"/>
                                          </p:val>
                                        </p:tav>
                                        <p:tav tm="100000">
                                          <p:val>
                                            <p:strVal val="#ppt_h"/>
                                          </p:val>
                                        </p:tav>
                                      </p:tavLst>
                                    </p:anim>
                                    <p:animEffect transition="in" filter="fade">
                                      <p:cBhvr>
                                        <p:cTn id="69" dur="500"/>
                                        <p:tgtEl>
                                          <p:spTgt spid="181263"/>
                                        </p:tgtEl>
                                      </p:cBhvr>
                                    </p:animEffect>
                                  </p:childTnLst>
                                </p:cTn>
                              </p:par>
                            </p:childTnLst>
                          </p:cTn>
                        </p:par>
                        <p:par>
                          <p:cTn id="70" fill="hold" nodeType="withGroup">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81262"/>
                                        </p:tgtEl>
                                        <p:attrNameLst>
                                          <p:attrName>style.visibility</p:attrName>
                                        </p:attrNameLst>
                                      </p:cBhvr>
                                      <p:to>
                                        <p:strVal val="visible"/>
                                      </p:to>
                                    </p:set>
                                    <p:anim calcmode="lin" valueType="num">
                                      <p:cBhvr>
                                        <p:cTn id="73" dur="500" fill="hold"/>
                                        <p:tgtEl>
                                          <p:spTgt spid="181262"/>
                                        </p:tgtEl>
                                        <p:attrNameLst>
                                          <p:attrName>ppt_w</p:attrName>
                                        </p:attrNameLst>
                                      </p:cBhvr>
                                      <p:tavLst>
                                        <p:tav tm="0">
                                          <p:val>
                                            <p:fltVal val="0"/>
                                          </p:val>
                                        </p:tav>
                                        <p:tav tm="100000">
                                          <p:val>
                                            <p:strVal val="#ppt_w"/>
                                          </p:val>
                                        </p:tav>
                                      </p:tavLst>
                                    </p:anim>
                                    <p:anim calcmode="lin" valueType="num">
                                      <p:cBhvr>
                                        <p:cTn id="74" dur="500" fill="hold"/>
                                        <p:tgtEl>
                                          <p:spTgt spid="181262"/>
                                        </p:tgtEl>
                                        <p:attrNameLst>
                                          <p:attrName>ppt_h</p:attrName>
                                        </p:attrNameLst>
                                      </p:cBhvr>
                                      <p:tavLst>
                                        <p:tav tm="0">
                                          <p:val>
                                            <p:fltVal val="0"/>
                                          </p:val>
                                        </p:tav>
                                        <p:tav tm="100000">
                                          <p:val>
                                            <p:strVal val="#ppt_h"/>
                                          </p:val>
                                        </p:tav>
                                      </p:tavLst>
                                    </p:anim>
                                    <p:animEffect transition="in" filter="fade">
                                      <p:cBhvr>
                                        <p:cTn id="75" dur="500"/>
                                        <p:tgtEl>
                                          <p:spTgt spid="181262"/>
                                        </p:tgtEl>
                                      </p:cBhvr>
                                    </p:animEffect>
                                  </p:childTnLst>
                                </p:cTn>
                              </p:par>
                            </p:childTnLst>
                          </p:cTn>
                        </p:par>
                        <p:par>
                          <p:cTn id="76" fill="hold" nodeType="withGroup">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81258"/>
                                        </p:tgtEl>
                                        <p:attrNameLst>
                                          <p:attrName>style.visibility</p:attrName>
                                        </p:attrNameLst>
                                      </p:cBhvr>
                                      <p:to>
                                        <p:strVal val="visible"/>
                                      </p:to>
                                    </p:set>
                                    <p:anim calcmode="lin" valueType="num">
                                      <p:cBhvr>
                                        <p:cTn id="79" dur="500" fill="hold"/>
                                        <p:tgtEl>
                                          <p:spTgt spid="181258"/>
                                        </p:tgtEl>
                                        <p:attrNameLst>
                                          <p:attrName>ppt_w</p:attrName>
                                        </p:attrNameLst>
                                      </p:cBhvr>
                                      <p:tavLst>
                                        <p:tav tm="0">
                                          <p:val>
                                            <p:fltVal val="0"/>
                                          </p:val>
                                        </p:tav>
                                        <p:tav tm="100000">
                                          <p:val>
                                            <p:strVal val="#ppt_w"/>
                                          </p:val>
                                        </p:tav>
                                      </p:tavLst>
                                    </p:anim>
                                    <p:anim calcmode="lin" valueType="num">
                                      <p:cBhvr>
                                        <p:cTn id="80" dur="500" fill="hold"/>
                                        <p:tgtEl>
                                          <p:spTgt spid="181258"/>
                                        </p:tgtEl>
                                        <p:attrNameLst>
                                          <p:attrName>ppt_h</p:attrName>
                                        </p:attrNameLst>
                                      </p:cBhvr>
                                      <p:tavLst>
                                        <p:tav tm="0">
                                          <p:val>
                                            <p:fltVal val="0"/>
                                          </p:val>
                                        </p:tav>
                                        <p:tav tm="100000">
                                          <p:val>
                                            <p:strVal val="#ppt_h"/>
                                          </p:val>
                                        </p:tav>
                                      </p:tavLst>
                                    </p:anim>
                                    <p:animEffect transition="in" filter="fade">
                                      <p:cBhvr>
                                        <p:cTn id="81" dur="500"/>
                                        <p:tgtEl>
                                          <p:spTgt spid="18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animBg="1"/>
      <p:bldP spid="181253" grpId="0" animBg="1"/>
      <p:bldP spid="181256" grpId="0" animBg="1"/>
      <p:bldP spid="181257" grpId="0" animBg="1"/>
      <p:bldP spid="181258" grpId="0" animBg="1"/>
      <p:bldP spid="181259" grpId="0" animBg="1"/>
      <p:bldP spid="181261" grpId="0" animBg="1"/>
      <p:bldP spid="181262" grpId="0" animBg="1"/>
      <p:bldP spid="181263" grpId="0" animBg="1"/>
      <p:bldP spid="181264" grpId="0" animBg="1"/>
      <p:bldP spid="181265" grpId="0" animBg="1"/>
      <p:bldP spid="18126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peaking into a microphone&#10;&#10;Description automatically generated with low confidence">
            <a:extLst>
              <a:ext uri="{FF2B5EF4-FFF2-40B4-BE49-F238E27FC236}">
                <a16:creationId xmlns:a16="http://schemas.microsoft.com/office/drawing/2014/main" id="{BE9A86EE-125B-473C-B6B4-A71FA1487D92}"/>
              </a:ext>
            </a:extLst>
          </p:cNvPr>
          <p:cNvPicPr>
            <a:picLocks noChangeAspect="1"/>
          </p:cNvPicPr>
          <p:nvPr/>
        </p:nvPicPr>
        <p:blipFill rotWithShape="1">
          <a:blip r:embed="rId2">
            <a:extLst>
              <a:ext uri="{28A0092B-C50C-407E-A947-70E740481C1C}">
                <a14:useLocalDpi xmlns:a14="http://schemas.microsoft.com/office/drawing/2010/main" val="0"/>
              </a:ext>
            </a:extLst>
          </a:blip>
          <a:srcRect r="11989" b="-2"/>
          <a:stretch/>
        </p:blipFill>
        <p:spPr>
          <a:xfrm>
            <a:off x="4117521" y="10"/>
            <a:ext cx="8074479" cy="6857990"/>
          </a:xfrm>
          <a:prstGeom prst="rect">
            <a:avLst/>
          </a:prstGeom>
        </p:spPr>
      </p:pic>
      <p:sp>
        <p:nvSpPr>
          <p:cNvPr id="17" name="Freeform: Shape 1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1BC5D69-D740-49DF-B5CA-947CD0BA60C9}"/>
              </a:ext>
            </a:extLst>
          </p:cNvPr>
          <p:cNvSpPr>
            <a:spLocks noGrp="1"/>
          </p:cNvSpPr>
          <p:nvPr>
            <p:ph type="title"/>
          </p:nvPr>
        </p:nvSpPr>
        <p:spPr>
          <a:xfrm>
            <a:off x="141890" y="365125"/>
            <a:ext cx="6574220" cy="1325563"/>
          </a:xfrm>
        </p:spPr>
        <p:txBody>
          <a:bodyPr vert="horz" lIns="91440" tIns="45720" rIns="91440" bIns="45720" rtlCol="0" anchor="ctr">
            <a:normAutofit fontScale="90000"/>
          </a:bodyPr>
          <a:lstStyle/>
          <a:p>
            <a:pPr algn="ctr"/>
            <a:r>
              <a:rPr lang="en-US" sz="5400" b="1" i="0" err="1">
                <a:effectLst/>
                <a:latin typeface="Times New Roman" panose="02020603050405020304" pitchFamily="18" charset="0"/>
                <a:cs typeface="Times New Roman" panose="02020603050405020304" pitchFamily="18" charset="0"/>
              </a:rPr>
              <a:t>LẼ</a:t>
            </a:r>
            <a:r>
              <a:rPr lang="en-US" sz="5400" b="1" i="0">
                <a:effectLst/>
                <a:latin typeface="Times New Roman" panose="02020603050405020304" pitchFamily="18" charset="0"/>
                <a:cs typeface="Times New Roman" panose="02020603050405020304" pitchFamily="18" charset="0"/>
              </a:rPr>
              <a:t> </a:t>
            </a:r>
            <a:r>
              <a:rPr lang="en-US" sz="5400" b="1" i="0" err="1">
                <a:effectLst/>
                <a:latin typeface="Times New Roman" panose="02020603050405020304" pitchFamily="18" charset="0"/>
                <a:cs typeface="Times New Roman" panose="02020603050405020304" pitchFamily="18" charset="0"/>
              </a:rPr>
              <a:t>THẬT</a:t>
            </a:r>
            <a:r>
              <a:rPr lang="en-US" sz="5400" b="1" i="0">
                <a:effectLst/>
                <a:latin typeface="Times New Roman" panose="02020603050405020304" pitchFamily="18" charset="0"/>
                <a:cs typeface="Times New Roman" panose="02020603050405020304" pitchFamily="18" charset="0"/>
              </a:rPr>
              <a:t> </a:t>
            </a:r>
            <a:r>
              <a:rPr lang="en-US" sz="5400" b="1" i="0" err="1">
                <a:effectLst/>
                <a:latin typeface="Times New Roman" panose="02020603050405020304" pitchFamily="18" charset="0"/>
                <a:cs typeface="Times New Roman" panose="02020603050405020304" pitchFamily="18" charset="0"/>
              </a:rPr>
              <a:t>MANG</a:t>
            </a:r>
            <a:r>
              <a:rPr lang="en-US" sz="5400" b="1" i="0">
                <a:effectLst/>
                <a:latin typeface="Times New Roman" panose="02020603050405020304" pitchFamily="18" charset="0"/>
                <a:cs typeface="Times New Roman" panose="02020603050405020304" pitchFamily="18" charset="0"/>
              </a:rPr>
              <a:t> </a:t>
            </a:r>
            <a:r>
              <a:rPr lang="en-US" sz="5400" b="1" i="0" err="1">
                <a:effectLst/>
                <a:latin typeface="Times New Roman" panose="02020603050405020304" pitchFamily="18" charset="0"/>
                <a:cs typeface="Times New Roman" panose="02020603050405020304" pitchFamily="18" charset="0"/>
              </a:rPr>
              <a:t>VỀ</a:t>
            </a:r>
            <a:endParaRPr lang="en-US" sz="54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FA470D8-98D4-4C2C-A9AC-DAF8535A86F8}"/>
              </a:ext>
            </a:extLst>
          </p:cNvPr>
          <p:cNvSpPr txBox="1"/>
          <p:nvPr/>
        </p:nvSpPr>
        <p:spPr>
          <a:xfrm>
            <a:off x="401934" y="2214330"/>
            <a:ext cx="7431174" cy="2844367"/>
          </a:xfrm>
          <a:prstGeom prst="rect">
            <a:avLst/>
          </a:prstGeom>
          <a:solidFill>
            <a:schemeClr val="bg1">
              <a:lumMod val="75000"/>
              <a:lumOff val="25000"/>
            </a:schemeClr>
          </a:solidFill>
        </p:spPr>
        <p:txBody>
          <a:bodyPr vert="horz" lIns="91440" tIns="45720" rIns="91440" bIns="45720" rtlCol="0">
            <a:normAutofit/>
          </a:bodyPr>
          <a:lstStyle/>
          <a:p>
            <a:pPr>
              <a:lnSpc>
                <a:spcPct val="90000"/>
              </a:lnSpc>
              <a:spcAft>
                <a:spcPts val="600"/>
              </a:spcAft>
            </a:pPr>
            <a:r>
              <a:rPr lang="en-US" altLang="ja-JP" sz="3200" b="1" err="1">
                <a:latin typeface="Times New Roman" panose="02020603050405020304" pitchFamily="18" charset="0"/>
                <a:cs typeface="Times New Roman" panose="02020603050405020304" pitchFamily="18" charset="0"/>
              </a:rPr>
              <a:t>Lý</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tưởng</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mà</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nói</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mỗi</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bài</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giảng</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là</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sự</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giải</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nghĩa</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giải</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thích</a:t>
            </a:r>
            <a:r>
              <a:rPr lang="en-US" altLang="ja-JP" sz="3200" b="1">
                <a:latin typeface="Times New Roman" panose="02020603050405020304" pitchFamily="18" charset="0"/>
                <a:cs typeface="Times New Roman" panose="02020603050405020304" pitchFamily="18" charset="0"/>
              </a:rPr>
              <a:t>, hay </a:t>
            </a:r>
            <a:r>
              <a:rPr lang="en-US" altLang="ja-JP" sz="3200" b="1" err="1">
                <a:latin typeface="Times New Roman" panose="02020603050405020304" pitchFamily="18" charset="0"/>
                <a:cs typeface="Times New Roman" panose="02020603050405020304" pitchFamily="18" charset="0"/>
              </a:rPr>
              <a:t>áp</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dụng</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chỉ</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một</a:t>
            </a:r>
            <a:r>
              <a:rPr lang="en-US" altLang="ja-JP" sz="3200" b="1">
                <a:latin typeface="Times New Roman" panose="02020603050405020304" pitchFamily="18" charset="0"/>
                <a:cs typeface="Times New Roman" panose="02020603050405020304" pitchFamily="18" charset="0"/>
              </a:rPr>
              <a:t> ý </a:t>
            </a:r>
            <a:r>
              <a:rPr lang="en-US" altLang="ja-JP" sz="3200" b="1" err="1">
                <a:latin typeface="Times New Roman" panose="02020603050405020304" pitchFamily="18" charset="0"/>
                <a:cs typeface="Times New Roman" panose="02020603050405020304" pitchFamily="18" charset="0"/>
              </a:rPr>
              <a:t>chính</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được</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hỗ</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trợ</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bởi</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các</a:t>
            </a:r>
            <a:r>
              <a:rPr lang="en-US" altLang="ja-JP" sz="3200" b="1">
                <a:latin typeface="Times New Roman" panose="02020603050405020304" pitchFamily="18" charset="0"/>
                <a:cs typeface="Times New Roman" panose="02020603050405020304" pitchFamily="18" charset="0"/>
              </a:rPr>
              <a:t> ý </a:t>
            </a:r>
            <a:r>
              <a:rPr lang="en-US" altLang="ja-JP" sz="3200" b="1" err="1">
                <a:latin typeface="Times New Roman" panose="02020603050405020304" pitchFamily="18" charset="0"/>
                <a:cs typeface="Times New Roman" panose="02020603050405020304" pitchFamily="18" charset="0"/>
              </a:rPr>
              <a:t>khác</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hết</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thảy</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đều</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rút</a:t>
            </a:r>
            <a:r>
              <a:rPr lang="en-US" altLang="ja-JP" sz="3200" b="1">
                <a:latin typeface="Times New Roman" panose="02020603050405020304" pitchFamily="18" charset="0"/>
                <a:cs typeface="Times New Roman" panose="02020603050405020304" pitchFamily="18" charset="0"/>
              </a:rPr>
              <a:t> ra </a:t>
            </a:r>
            <a:r>
              <a:rPr lang="en-US" altLang="ja-JP" sz="3200" b="1" err="1">
                <a:latin typeface="Times New Roman" panose="02020603050405020304" pitchFamily="18" charset="0"/>
                <a:cs typeface="Times New Roman" panose="02020603050405020304" pitchFamily="18" charset="0"/>
              </a:rPr>
              <a:t>từ</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một</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phân</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đoạn</a:t>
            </a:r>
            <a:r>
              <a:rPr lang="en-US" altLang="ja-JP" sz="3200" b="1">
                <a:latin typeface="Times New Roman" panose="02020603050405020304" pitchFamily="18" charset="0"/>
                <a:cs typeface="Times New Roman" panose="02020603050405020304" pitchFamily="18" charset="0"/>
              </a:rPr>
              <a:t> hay </a:t>
            </a:r>
            <a:r>
              <a:rPr lang="en-US" altLang="ja-JP" sz="3200" b="1" err="1">
                <a:latin typeface="Times New Roman" panose="02020603050405020304" pitchFamily="18" charset="0"/>
                <a:cs typeface="Times New Roman" panose="02020603050405020304" pitchFamily="18" charset="0"/>
              </a:rPr>
              <a:t>nhiều</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phân</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đoạn</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Kinh</a:t>
            </a:r>
            <a:r>
              <a:rPr lang="en-US" altLang="ja-JP" sz="3200" b="1">
                <a:latin typeface="Times New Roman" panose="02020603050405020304" pitchFamily="18" charset="0"/>
                <a:cs typeface="Times New Roman" panose="02020603050405020304" pitchFamily="18" charset="0"/>
              </a:rPr>
              <a:t> </a:t>
            </a:r>
            <a:r>
              <a:rPr lang="en-US" altLang="ja-JP" sz="3200" b="1" err="1">
                <a:latin typeface="Times New Roman" panose="02020603050405020304" pitchFamily="18" charset="0"/>
                <a:cs typeface="Times New Roman" panose="02020603050405020304" pitchFamily="18" charset="0"/>
              </a:rPr>
              <a:t>Thánh</a:t>
            </a:r>
            <a:r>
              <a:rPr lang="en-US" altLang="ja-JP" sz="3200" b="1">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925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4"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grpSp>
        <p:nvGrpSpPr>
          <p:cNvPr id="17" name="Group 16">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8" name="Freeform: Shape 17">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8"/>
            <a:ext cx="6459793" cy="2857885"/>
          </a:xfrm>
        </p:spPr>
        <p:txBody>
          <a:bodyPr anchor="ctr">
            <a:normAutofit/>
          </a:bodyPr>
          <a:lstStyle/>
          <a:p>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NHỮNG ĐẶC ĐIỂM CỦA </a:t>
            </a:r>
            <a:b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GIẢNG GIẢI KINH </a:t>
            </a:r>
            <a:br>
              <a:rPr lang="en-US" sz="3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40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522515" y="5132439"/>
            <a:ext cx="9797142" cy="1342103"/>
          </a:xfrm>
          <a:solidFill>
            <a:schemeClr val="tx1"/>
          </a:solidFill>
        </p:spPr>
        <p:txBody>
          <a:bodyPr anchor="t">
            <a:normAutofit/>
          </a:bodyPr>
          <a:lstStyle/>
          <a:p>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là</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thích</a:t>
            </a:r>
            <a:r>
              <a:rPr lang="en-US" sz="3600" b="1">
                <a:solidFill>
                  <a:schemeClr val="bg1"/>
                </a:solidFill>
                <a:latin typeface="Times New Roman" panose="02020603050405020304" pitchFamily="18" charset="0"/>
                <a:cs typeface="Times New Roman" panose="02020603050405020304" pitchFamily="18" charset="0"/>
              </a:rPr>
              <a:t> </a:t>
            </a:r>
            <a:br>
              <a:rPr lang="en-US" sz="3600" b="1">
                <a:solidFill>
                  <a:schemeClr val="bg1"/>
                </a:solidFill>
                <a:latin typeface="Times New Roman" panose="02020603050405020304" pitchFamily="18" charset="0"/>
                <a:cs typeface="Times New Roman" panose="02020603050405020304" pitchFamily="18" charset="0"/>
              </a:rPr>
            </a:br>
            <a:r>
              <a:rPr lang="en-US" sz="3600" b="1" err="1">
                <a:solidFill>
                  <a:schemeClr val="bg1"/>
                </a:solidFill>
                <a:latin typeface="Times New Roman" panose="02020603050405020304" pitchFamily="18" charset="0"/>
                <a:cs typeface="Times New Roman" panose="02020603050405020304" pitchFamily="18" charset="0"/>
              </a:rPr>
              <a:t>một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phân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đoạn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Thánh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nền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tảng</a:t>
            </a:r>
            <a:r>
              <a:rPr lang="en-US" sz="3600" b="1">
                <a:solidFill>
                  <a:schemeClr val="bg1"/>
                </a:solidFill>
                <a:latin typeface="Times New Roman" panose="02020603050405020304" pitchFamily="18" charset="0"/>
                <a:cs typeface="Times New Roman" panose="02020603050405020304" pitchFamily="18" charset="0"/>
              </a:rPr>
              <a:t>.</a:t>
            </a:r>
            <a:endParaRPr lang="en-US" sz="3600" b="1">
              <a:solidFill>
                <a:schemeClr val="bg1"/>
              </a:solidFill>
            </a:endParaRPr>
          </a:p>
        </p:txBody>
      </p:sp>
      <p:pic>
        <p:nvPicPr>
          <p:cNvPr id="6" name="Picture 5">
            <a:extLst>
              <a:ext uri="{FF2B5EF4-FFF2-40B4-BE49-F238E27FC236}">
                <a16:creationId xmlns:a16="http://schemas.microsoft.com/office/drawing/2014/main" id="{48CA888D-7002-4982-9A76-153AA39BAFBF}"/>
              </a:ext>
            </a:extLst>
          </p:cNvPr>
          <p:cNvPicPr>
            <a:picLocks noChangeAspect="1"/>
          </p:cNvPicPr>
          <p:nvPr/>
        </p:nvPicPr>
        <p:blipFill rotWithShape="1">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0561" r="31403"/>
          <a:stretch/>
        </p:blipFill>
        <p:spPr>
          <a:xfrm>
            <a:off x="1356444" y="2528335"/>
            <a:ext cx="2569169" cy="2231441"/>
          </a:xfrm>
          <a:prstGeom prst="rect">
            <a:avLst/>
          </a:prstGeom>
        </p:spPr>
      </p:pic>
      <p:sp>
        <p:nvSpPr>
          <p:cNvPr id="7" name="Rectangle 6">
            <a:extLst>
              <a:ext uri="{FF2B5EF4-FFF2-40B4-BE49-F238E27FC236}">
                <a16:creationId xmlns:a16="http://schemas.microsoft.com/office/drawing/2014/main" id="{8A624747-3FBB-46D4-999F-C84F61BA903B}"/>
              </a:ext>
            </a:extLst>
          </p:cNvPr>
          <p:cNvSpPr/>
          <p:nvPr/>
        </p:nvSpPr>
        <p:spPr>
          <a:xfrm>
            <a:off x="2364828" y="3503885"/>
            <a:ext cx="1560785" cy="74958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B0541653-9DBD-4D8D-8EF1-75B750BBF468}"/>
              </a:ext>
            </a:extLst>
          </p:cNvPr>
          <p:cNvSpPr/>
          <p:nvPr/>
        </p:nvSpPr>
        <p:spPr>
          <a:xfrm rot="5400000">
            <a:off x="4806200" y="2604652"/>
            <a:ext cx="1003054" cy="2376469"/>
          </a:xfrm>
          <a:prstGeom prst="downArrow">
            <a:avLst>
              <a:gd name="adj1" fmla="val 50000"/>
              <a:gd name="adj2" fmla="val 4627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49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30200" y="2151727"/>
            <a:ext cx="6642100" cy="2308324"/>
          </a:xfrm>
          <a:prstGeom prst="rect">
            <a:avLst/>
          </a:prstGeom>
          <a:noFill/>
        </p:spPr>
        <p:txBody>
          <a:bodyPr wrap="square" rtlCol="0">
            <a:spAutoFit/>
          </a:bodyPr>
          <a:lstStyle/>
          <a:p>
            <a:r>
              <a:rPr lang="en-US" sz="4800" b="1" dirty="0" err="1">
                <a:solidFill>
                  <a:schemeClr val="bg1"/>
                </a:solidFill>
                <a:latin typeface="Times New Roman" panose="02020603050405020304" pitchFamily="18" charset="0"/>
                <a:cs typeface="Times New Roman" panose="02020603050405020304" pitchFamily="18" charset="0"/>
              </a:rPr>
              <a:t>Công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vụ</a:t>
            </a:r>
            <a:r>
              <a:rPr lang="en-US" sz="4800" b="1" dirty="0">
                <a:solidFill>
                  <a:schemeClr val="bg1"/>
                </a:solidFill>
                <a:latin typeface="Times New Roman" panose="02020603050405020304" pitchFamily="18" charset="0"/>
                <a:cs typeface="Times New Roman" panose="02020603050405020304" pitchFamily="18" charset="0"/>
              </a:rPr>
              <a:t>  2:36</a:t>
            </a:r>
          </a:p>
          <a:p>
            <a:r>
              <a:rPr lang="en-US" sz="3200" b="1" dirty="0">
                <a:solidFill>
                  <a:schemeClr val="bg1"/>
                </a:solidFill>
                <a:latin typeface="Times New Roman" panose="02020603050405020304" pitchFamily="18" charset="0"/>
                <a:cs typeface="Times New Roman" panose="02020603050405020304" pitchFamily="18" charset="0"/>
              </a:rPr>
              <a:t>“…</a:t>
            </a:r>
            <a:r>
              <a:rPr lang="en-US" sz="3200" b="1" dirty="0" err="1">
                <a:solidFill>
                  <a:schemeClr val="bg1"/>
                </a:solidFill>
                <a:latin typeface="Times New Roman" panose="02020603050405020304" pitchFamily="18" charset="0"/>
                <a:cs typeface="Times New Roman" panose="02020603050405020304" pitchFamily="18" charset="0"/>
              </a:rPr>
              <a:t>Đức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Chúa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tôn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Jêsus</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nầy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đóng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thập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tự</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Chúa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Đấng</a:t>
            </a:r>
            <a:r>
              <a:rPr lang="en-US" sz="3200" b="1" dirty="0">
                <a:solidFill>
                  <a:schemeClr val="bg1"/>
                </a:solidFill>
                <a:latin typeface="Times New Roman" panose="02020603050405020304" pitchFamily="18" charset="0"/>
                <a:cs typeface="Times New Roman" panose="02020603050405020304" pitchFamily="18" charset="0"/>
              </a:rPr>
              <a:t>.” </a:t>
            </a:r>
            <a:r>
              <a:rPr lang="en-US" dirty="0"/>
              <a:t>Christ.</a:t>
            </a: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457200" y="642257"/>
            <a:ext cx="6128657" cy="923330"/>
          </a:xfrm>
          <a:prstGeom prst="rect">
            <a:avLst/>
          </a:prstGeom>
          <a:noFill/>
        </p:spPr>
        <p:txBody>
          <a:bodyPr wrap="square" rtlCol="0">
            <a:spAutoFit/>
          </a:bodyPr>
          <a:lstStyle/>
          <a:p>
            <a:r>
              <a:rPr lang="en-US" sz="5400" b="1" i="0" err="1">
                <a:solidFill>
                  <a:schemeClr val="bg1"/>
                </a:solidFill>
                <a:effectLst/>
                <a:latin typeface="Times New Roman" panose="02020603050405020304" pitchFamily="18" charset="0"/>
                <a:cs typeface="Times New Roman" panose="02020603050405020304" pitchFamily="18" charset="0"/>
              </a:rPr>
              <a:t>Lẽ</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Thật</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Mang</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Về</a:t>
            </a:r>
            <a:endParaRPr lang="en-US" sz="5400">
              <a:solidFill>
                <a:schemeClr val="bg1"/>
              </a:solidFill>
            </a:endParaRPr>
          </a:p>
        </p:txBody>
      </p:sp>
    </p:spTree>
    <p:extLst>
      <p:ext uri="{BB962C8B-B14F-4D97-AF65-F5344CB8AC3E}">
        <p14:creationId xmlns:p14="http://schemas.microsoft.com/office/powerpoint/2010/main" val="5374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17500" y="2151727"/>
            <a:ext cx="6629400" cy="2308324"/>
          </a:xfrm>
          <a:prstGeom prst="rect">
            <a:avLst/>
          </a:prstGeom>
          <a:noFill/>
        </p:spPr>
        <p:txBody>
          <a:bodyPr wrap="square" rtlCol="0">
            <a:spAutoFit/>
          </a:bodyPr>
          <a:lstStyle/>
          <a:p>
            <a:r>
              <a:rPr lang="en-US" sz="4800" b="1" dirty="0" err="1">
                <a:solidFill>
                  <a:schemeClr val="bg1"/>
                </a:solidFill>
                <a:latin typeface="Times New Roman" panose="02020603050405020304" pitchFamily="18" charset="0"/>
                <a:cs typeface="Times New Roman" panose="02020603050405020304" pitchFamily="18" charset="0"/>
              </a:rPr>
              <a:t>Công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vụ</a:t>
            </a:r>
            <a:r>
              <a:rPr lang="en-US" sz="4800" b="1" dirty="0">
                <a:solidFill>
                  <a:schemeClr val="bg1"/>
                </a:solidFill>
                <a:latin typeface="Times New Roman" panose="02020603050405020304" pitchFamily="18" charset="0"/>
                <a:cs typeface="Times New Roman" panose="02020603050405020304" pitchFamily="18" charset="0"/>
              </a:rPr>
              <a:t>  7:51</a:t>
            </a:r>
          </a:p>
          <a:p>
            <a:r>
              <a:rPr lang="en-US" sz="3200" b="1" dirty="0">
                <a:solidFill>
                  <a:schemeClr val="bg1"/>
                </a:solidFill>
                <a:latin typeface="Times New Roman" panose="02020603050405020304" pitchFamily="18" charset="0"/>
                <a:cs typeface="Times New Roman" panose="02020603050405020304" pitchFamily="18" charset="0"/>
              </a:rPr>
              <a:t>“</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cứ</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nghịch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với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Đức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Thánh</a:t>
            </a:r>
            <a:r>
              <a:rPr lang="en-US" sz="3200" b="1" dirty="0">
                <a:solidFill>
                  <a:schemeClr val="bg1"/>
                </a:solidFill>
                <a:latin typeface="Times New Roman" panose="02020603050405020304" pitchFamily="18" charset="0"/>
                <a:cs typeface="Times New Roman" panose="02020603050405020304" pitchFamily="18" charset="0"/>
              </a:rPr>
              <a:t> Linh </a:t>
            </a:r>
            <a:r>
              <a:rPr lang="en-US" sz="3200" b="1" dirty="0" err="1">
                <a:solidFill>
                  <a:schemeClr val="bg1"/>
                </a:solidFill>
                <a:latin typeface="Times New Roman" panose="02020603050405020304" pitchFamily="18" charset="0"/>
                <a:cs typeface="Times New Roman" panose="02020603050405020304" pitchFamily="18" charset="0"/>
              </a:rPr>
              <a:t>hoài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tổ</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phụ</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thế</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cũng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thế</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ấy</a:t>
            </a:r>
            <a:r>
              <a:rPr lang="en-US" sz="3200" b="1" dirty="0">
                <a:solidFill>
                  <a:schemeClr val="bg1"/>
                </a:solidFill>
                <a:latin typeface="Times New Roman" panose="02020603050405020304" pitchFamily="18" charset="0"/>
                <a:cs typeface="Times New Roman" panose="02020603050405020304" pitchFamily="18" charset="0"/>
              </a:rPr>
              <a:t>!”</a:t>
            </a: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457200" y="642257"/>
            <a:ext cx="6128657" cy="923330"/>
          </a:xfrm>
          <a:prstGeom prst="rect">
            <a:avLst/>
          </a:prstGeom>
          <a:noFill/>
        </p:spPr>
        <p:txBody>
          <a:bodyPr wrap="square" rtlCol="0">
            <a:spAutoFit/>
          </a:bodyPr>
          <a:lstStyle/>
          <a:p>
            <a:r>
              <a:rPr lang="en-US" sz="5400" b="1" i="0" err="1">
                <a:solidFill>
                  <a:schemeClr val="bg1"/>
                </a:solidFill>
                <a:effectLst/>
                <a:latin typeface="Times New Roman" panose="02020603050405020304" pitchFamily="18" charset="0"/>
                <a:cs typeface="Times New Roman" panose="02020603050405020304" pitchFamily="18" charset="0"/>
              </a:rPr>
              <a:t>Lẽ</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Thật</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Mang</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Về</a:t>
            </a:r>
            <a:endParaRPr lang="en-US" sz="5400">
              <a:solidFill>
                <a:schemeClr val="bg1"/>
              </a:solidFill>
            </a:endParaRPr>
          </a:p>
        </p:txBody>
      </p:sp>
    </p:spTree>
    <p:extLst>
      <p:ext uri="{BB962C8B-B14F-4D97-AF65-F5344CB8AC3E}">
        <p14:creationId xmlns:p14="http://schemas.microsoft.com/office/powerpoint/2010/main" val="424550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17500" y="2151727"/>
            <a:ext cx="6642100" cy="2308324"/>
          </a:xfrm>
          <a:prstGeom prst="rect">
            <a:avLst/>
          </a:prstGeom>
          <a:noFill/>
        </p:spPr>
        <p:txBody>
          <a:bodyPr wrap="square" rtlCol="0">
            <a:spAutoFit/>
          </a:bodyPr>
          <a:lstStyle/>
          <a:p>
            <a:r>
              <a:rPr lang="en-US" sz="4800" b="1" dirty="0" err="1">
                <a:solidFill>
                  <a:schemeClr val="bg1"/>
                </a:solidFill>
                <a:latin typeface="Times New Roman" panose="02020603050405020304" pitchFamily="18" charset="0"/>
                <a:cs typeface="Times New Roman" panose="02020603050405020304" pitchFamily="18" charset="0"/>
              </a:rPr>
              <a:t>Công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vụ</a:t>
            </a:r>
            <a:r>
              <a:rPr lang="en-US" sz="4800" b="1" dirty="0">
                <a:solidFill>
                  <a:schemeClr val="bg1"/>
                </a:solidFill>
                <a:latin typeface="Times New Roman" panose="02020603050405020304" pitchFamily="18" charset="0"/>
                <a:cs typeface="Times New Roman" panose="02020603050405020304" pitchFamily="18" charset="0"/>
              </a:rPr>
              <a:t>  13:38</a:t>
            </a:r>
          </a:p>
          <a:p>
            <a:r>
              <a:rPr lang="en-US" sz="3200" b="1" dirty="0">
                <a:solidFill>
                  <a:schemeClr val="bg1"/>
                </a:solidFill>
                <a:latin typeface="Times New Roman" panose="02020603050405020304" pitchFamily="18" charset="0"/>
                <a:cs typeface="Times New Roman" panose="02020603050405020304" pitchFamily="18" charset="0"/>
              </a:rPr>
              <a:t>“…</a:t>
            </a:r>
            <a:r>
              <a:rPr lang="en-US" sz="3200" b="1" dirty="0" err="1">
                <a:solidFill>
                  <a:schemeClr val="bg1"/>
                </a:solidFill>
                <a:latin typeface="Times New Roman" panose="02020603050405020304" pitchFamily="18" charset="0"/>
                <a:cs typeface="Times New Roman" panose="02020603050405020304" pitchFamily="18" charset="0"/>
              </a:rPr>
              <a:t>khá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rằng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nhờ</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Đấng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sự</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tội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truyền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anh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em;Christ</a:t>
            </a:r>
            <a:r>
              <a:rPr lang="en-US" sz="3200" b="1" dirty="0">
                <a:solidFill>
                  <a:schemeClr val="bg1"/>
                </a:solidFill>
                <a:latin typeface="Times New Roman" panose="02020603050405020304" pitchFamily="18" charset="0"/>
                <a:cs typeface="Times New Roman" panose="02020603050405020304" pitchFamily="18" charset="0"/>
              </a:rPr>
              <a:t>.”</a:t>
            </a: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457200" y="642257"/>
            <a:ext cx="6128657" cy="923330"/>
          </a:xfrm>
          <a:prstGeom prst="rect">
            <a:avLst/>
          </a:prstGeom>
          <a:noFill/>
        </p:spPr>
        <p:txBody>
          <a:bodyPr wrap="square" rtlCol="0">
            <a:spAutoFit/>
          </a:bodyPr>
          <a:lstStyle/>
          <a:p>
            <a:r>
              <a:rPr lang="en-US" sz="5400" b="1" i="0" err="1">
                <a:solidFill>
                  <a:schemeClr val="bg1"/>
                </a:solidFill>
                <a:effectLst/>
                <a:latin typeface="Times New Roman" panose="02020603050405020304" pitchFamily="18" charset="0"/>
                <a:cs typeface="Times New Roman" panose="02020603050405020304" pitchFamily="18" charset="0"/>
              </a:rPr>
              <a:t>Lẽ</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Thật</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Mang</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Về</a:t>
            </a:r>
            <a:endParaRPr lang="en-US" sz="5400">
              <a:solidFill>
                <a:schemeClr val="bg1"/>
              </a:solidFill>
            </a:endParaRPr>
          </a:p>
        </p:txBody>
      </p:sp>
    </p:spTree>
    <p:extLst>
      <p:ext uri="{BB962C8B-B14F-4D97-AF65-F5344CB8AC3E}">
        <p14:creationId xmlns:p14="http://schemas.microsoft.com/office/powerpoint/2010/main" val="18358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168904" y="2151727"/>
            <a:ext cx="6879596" cy="2800767"/>
          </a:xfrm>
          <a:prstGeom prst="rect">
            <a:avLst/>
          </a:prstGeom>
          <a:noFill/>
        </p:spPr>
        <p:txBody>
          <a:bodyPr wrap="square" rtlCol="0">
            <a:spAutoFit/>
          </a:bodyPr>
          <a:lstStyle/>
          <a:p>
            <a:r>
              <a:rPr lang="en-US" sz="4800" b="1" dirty="0" err="1">
                <a:solidFill>
                  <a:schemeClr val="bg1"/>
                </a:solidFill>
                <a:latin typeface="Times New Roman" panose="02020603050405020304" pitchFamily="18" charset="0"/>
                <a:cs typeface="Times New Roman" panose="02020603050405020304" pitchFamily="18" charset="0"/>
              </a:rPr>
              <a:t>Công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vụ</a:t>
            </a:r>
            <a:r>
              <a:rPr lang="en-US" sz="4800" b="1" dirty="0">
                <a:solidFill>
                  <a:schemeClr val="bg1"/>
                </a:solidFill>
                <a:latin typeface="Times New Roman" panose="02020603050405020304" pitchFamily="18" charset="0"/>
                <a:cs typeface="Times New Roman" panose="02020603050405020304" pitchFamily="18" charset="0"/>
              </a:rPr>
              <a:t>  17:30</a:t>
            </a:r>
          </a:p>
          <a:p>
            <a:r>
              <a:rPr lang="vi-VN" sz="3200" b="1" dirty="0">
                <a:solidFill>
                  <a:schemeClr val="bg1"/>
                </a:solidFill>
                <a:latin typeface="+mj-lt"/>
              </a:rPr>
              <a:t>Vậy thì, Đức Chúa Trời đã bỏ qua các đời ngu muội đó, mà nay biểu hết thảy các người trong mọi nơi đều phải ăn năn</a:t>
            </a:r>
            <a:endParaRPr lang="en-US" sz="3200" b="1" dirty="0">
              <a:solidFill>
                <a:schemeClr val="bg1"/>
              </a:solidFill>
              <a:latin typeface="+mj-lt"/>
              <a:cs typeface="Times New Roman" panose="02020603050405020304" pitchFamily="18" charset="0"/>
            </a:endParaRP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457200" y="642257"/>
            <a:ext cx="6128657" cy="923330"/>
          </a:xfrm>
          <a:prstGeom prst="rect">
            <a:avLst/>
          </a:prstGeom>
          <a:noFill/>
        </p:spPr>
        <p:txBody>
          <a:bodyPr wrap="square" rtlCol="0">
            <a:spAutoFit/>
          </a:bodyPr>
          <a:lstStyle/>
          <a:p>
            <a:r>
              <a:rPr lang="en-US" sz="5400" b="1" i="0" err="1">
                <a:solidFill>
                  <a:schemeClr val="bg1"/>
                </a:solidFill>
                <a:effectLst/>
                <a:latin typeface="Times New Roman" panose="02020603050405020304" pitchFamily="18" charset="0"/>
                <a:cs typeface="Times New Roman" panose="02020603050405020304" pitchFamily="18" charset="0"/>
              </a:rPr>
              <a:t>Lẽ</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Thật</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Mang</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Về</a:t>
            </a:r>
            <a:endParaRPr lang="en-US" sz="5400">
              <a:solidFill>
                <a:schemeClr val="bg1"/>
              </a:solidFill>
            </a:endParaRPr>
          </a:p>
        </p:txBody>
      </p:sp>
    </p:spTree>
    <p:extLst>
      <p:ext uri="{BB962C8B-B14F-4D97-AF65-F5344CB8AC3E}">
        <p14:creationId xmlns:p14="http://schemas.microsoft.com/office/powerpoint/2010/main" val="301414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1828800" y="1120877"/>
            <a:ext cx="3429000" cy="2308123"/>
          </a:xfrm>
          <a:solidFill>
            <a:schemeClr val="accent2"/>
          </a:solidFill>
        </p:spPr>
        <p:txBody>
          <a:bodyPr>
            <a:noAutofit/>
          </a:bodyPr>
          <a:lstStyle/>
          <a:p>
            <a:pPr algn="ctr">
              <a:buFont typeface="Wingdings" pitchFamily="2" charset="2"/>
              <a:buNone/>
            </a:pPr>
            <a:endParaRPr lang="en-US" sz="3200" b="1">
              <a:ea typeface="ＭＳ Ｐゴシック" pitchFamily="34" charset="-128"/>
            </a:endParaRPr>
          </a:p>
          <a:p>
            <a:pPr algn="ctr">
              <a:buFont typeface="Wingdings" pitchFamily="2" charset="2"/>
              <a:buNone/>
            </a:pPr>
            <a:r>
              <a:rPr lang="en-US" sz="4000" b="1" err="1">
                <a:latin typeface="Times New Roman" panose="02020603050405020304" pitchFamily="18" charset="0"/>
                <a:ea typeface="ＭＳ Ｐゴシック" pitchFamily="34" charset="-128"/>
                <a:cs typeface="Times New Roman" panose="02020603050405020304" pitchFamily="18" charset="0"/>
              </a:rPr>
              <a:t>Đề Tài</a:t>
            </a:r>
            <a:endParaRPr lang="en-US" sz="4000" b="1">
              <a:latin typeface="Times New Roman" panose="02020603050405020304" pitchFamily="18" charset="0"/>
              <a:ea typeface="ＭＳ Ｐゴシック" pitchFamily="34" charset="-128"/>
              <a:cs typeface="Times New Roman" panose="02020603050405020304" pitchFamily="18" charset="0"/>
            </a:endParaRPr>
          </a:p>
          <a:p>
            <a:pPr algn="ctr">
              <a:buFont typeface="Wingdings" pitchFamily="2" charset="2"/>
              <a:buNone/>
            </a:pPr>
            <a:r>
              <a:rPr lang="en-US" sz="4000" b="1">
                <a:latin typeface="Times New Roman" panose="02020603050405020304" pitchFamily="18" charset="0"/>
                <a:ea typeface="ＭＳ Ｐゴシック" pitchFamily="34" charset="-128"/>
                <a:cs typeface="Times New Roman" panose="02020603050405020304" pitchFamily="18" charset="0"/>
              </a:rPr>
              <a:t>(</a:t>
            </a:r>
            <a:r>
              <a:rPr lang="en-US" sz="4000" b="1" err="1">
                <a:latin typeface="Times New Roman" panose="02020603050405020304" pitchFamily="18" charset="0"/>
                <a:ea typeface="ＭＳ Ｐゴシック" pitchFamily="34" charset="-128"/>
                <a:cs typeface="Times New Roman" panose="02020603050405020304" pitchFamily="18" charset="0"/>
              </a:rPr>
              <a:t>Chủ</a:t>
            </a:r>
            <a:r>
              <a:rPr lang="en-US" sz="4000" b="1">
                <a:latin typeface="Times New Roman" panose="02020603050405020304" pitchFamily="18" charset="0"/>
                <a:ea typeface="ＭＳ Ｐゴシック" pitchFamily="34" charset="-128"/>
                <a:cs typeface="Times New Roman" panose="02020603050405020304" pitchFamily="18" charset="0"/>
              </a:rPr>
              <a:t> </a:t>
            </a:r>
            <a:r>
              <a:rPr lang="en-US" sz="4000" b="1" err="1">
                <a:latin typeface="Times New Roman" panose="02020603050405020304" pitchFamily="18" charset="0"/>
                <a:ea typeface="ＭＳ Ｐゴシック" pitchFamily="34" charset="-128"/>
                <a:cs typeface="Times New Roman" panose="02020603050405020304" pitchFamily="18" charset="0"/>
              </a:rPr>
              <a:t>đề</a:t>
            </a:r>
            <a:r>
              <a:rPr lang="en-US" sz="4000" b="1">
                <a:latin typeface="Times New Roman" panose="02020603050405020304" pitchFamily="18" charset="0"/>
                <a:ea typeface="ＭＳ Ｐゴシック" pitchFamily="34" charset="-128"/>
                <a:cs typeface="Times New Roman" panose="02020603050405020304" pitchFamily="18" charset="0"/>
              </a:rPr>
              <a:t>)</a:t>
            </a:r>
          </a:p>
        </p:txBody>
      </p:sp>
      <p:sp>
        <p:nvSpPr>
          <p:cNvPr id="189444" name="Rectangle 4"/>
          <p:cNvSpPr>
            <a:spLocks noChangeArrowheads="1"/>
          </p:cNvSpPr>
          <p:nvPr/>
        </p:nvSpPr>
        <p:spPr bwMode="auto">
          <a:xfrm>
            <a:off x="6629400" y="1120877"/>
            <a:ext cx="3340510" cy="23081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ctr">
              <a:lnSpc>
                <a:spcPct val="90000"/>
              </a:lnSpc>
              <a:spcBef>
                <a:spcPct val="20000"/>
              </a:spcBef>
              <a:buClr>
                <a:schemeClr val="tx2"/>
              </a:buClr>
              <a:buSzPct val="65000"/>
            </a:pPr>
            <a:endParaRPr lang="en-US" sz="3200" b="1"/>
          </a:p>
          <a:p>
            <a:pPr marL="342900" indent="-342900" algn="ctr">
              <a:lnSpc>
                <a:spcPct val="90000"/>
              </a:lnSpc>
              <a:spcBef>
                <a:spcPct val="20000"/>
              </a:spcBef>
              <a:buClr>
                <a:schemeClr val="tx2"/>
              </a:buClr>
              <a:buSzPct val="65000"/>
            </a:pPr>
            <a:r>
              <a:rPr lang="en-US" sz="4000" b="1" err="1">
                <a:latin typeface="Times New Roman" panose="02020603050405020304" pitchFamily="18" charset="0"/>
                <a:cs typeface="Times New Roman" panose="02020603050405020304" pitchFamily="18" charset="0"/>
              </a:rPr>
              <a:t>Bổ Nghĩa</a:t>
            </a:r>
            <a:endParaRPr lang="en-US" sz="4000" b="1">
              <a:latin typeface="Times New Roman" panose="02020603050405020304" pitchFamily="18" charset="0"/>
              <a:cs typeface="Times New Roman" panose="02020603050405020304" pitchFamily="18" charset="0"/>
            </a:endParaRPr>
          </a:p>
          <a:p>
            <a:pPr marL="342900" indent="-342900" algn="ctr">
              <a:lnSpc>
                <a:spcPct val="90000"/>
              </a:lnSpc>
              <a:spcBef>
                <a:spcPct val="20000"/>
              </a:spcBef>
              <a:buClr>
                <a:schemeClr val="tx2"/>
              </a:buClr>
              <a:buSzPct val="65000"/>
            </a:pPr>
            <a:r>
              <a:rPr lang="en-US" sz="4000" b="1">
                <a:latin typeface="Times New Roman" panose="02020603050405020304" pitchFamily="18" charset="0"/>
                <a:cs typeface="Times New Roman" panose="02020603050405020304" pitchFamily="18" charset="0"/>
              </a:rPr>
              <a:t>(ý nhấn)</a:t>
            </a:r>
          </a:p>
        </p:txBody>
      </p:sp>
      <p:grpSp>
        <p:nvGrpSpPr>
          <p:cNvPr id="2" name="Group 10"/>
          <p:cNvGrpSpPr>
            <a:grpSpLocks/>
          </p:cNvGrpSpPr>
          <p:nvPr/>
        </p:nvGrpSpPr>
        <p:grpSpPr bwMode="auto">
          <a:xfrm>
            <a:off x="5542932" y="2045112"/>
            <a:ext cx="762000" cy="762000"/>
            <a:chOff x="2304" y="1344"/>
            <a:chExt cx="480" cy="480"/>
          </a:xfrm>
        </p:grpSpPr>
        <p:sp>
          <p:nvSpPr>
            <p:cNvPr id="18444" name="Rectangle 8"/>
            <p:cNvSpPr>
              <a:spLocks noChangeArrowheads="1"/>
            </p:cNvSpPr>
            <p:nvPr/>
          </p:nvSpPr>
          <p:spPr bwMode="auto">
            <a:xfrm>
              <a:off x="2496" y="1344"/>
              <a:ext cx="96" cy="4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45" name="Rectangle 9"/>
            <p:cNvSpPr>
              <a:spLocks noChangeArrowheads="1"/>
            </p:cNvSpPr>
            <p:nvPr/>
          </p:nvSpPr>
          <p:spPr bwMode="auto">
            <a:xfrm rot="5400000">
              <a:off x="2496" y="1344"/>
              <a:ext cx="96" cy="4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89452" name="Text Box 12"/>
          <p:cNvSpPr txBox="1">
            <a:spLocks noChangeArrowheads="1"/>
          </p:cNvSpPr>
          <p:nvPr/>
        </p:nvSpPr>
        <p:spPr bwMode="auto">
          <a:xfrm>
            <a:off x="2416277" y="3715434"/>
            <a:ext cx="2286000" cy="64633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u="sng" err="1">
                <a:solidFill>
                  <a:schemeClr val="bg1"/>
                </a:solidFill>
                <a:latin typeface="Times New Roman" panose="02020603050405020304" pitchFamily="18" charset="0"/>
                <a:cs typeface="Times New Roman" panose="02020603050405020304" pitchFamily="18" charset="0"/>
              </a:rPr>
              <a:t>Câu</a:t>
            </a:r>
            <a:r>
              <a:rPr lang="en-US" sz="3600" b="1" u="sng">
                <a:solidFill>
                  <a:schemeClr val="bg1"/>
                </a:solidFill>
                <a:latin typeface="Times New Roman" panose="02020603050405020304" pitchFamily="18" charset="0"/>
                <a:cs typeface="Times New Roman" panose="02020603050405020304" pitchFamily="18" charset="0"/>
              </a:rPr>
              <a:t> </a:t>
            </a:r>
            <a:r>
              <a:rPr lang="en-US" sz="3600" b="1" u="sng" err="1">
                <a:solidFill>
                  <a:schemeClr val="bg1"/>
                </a:solidFill>
                <a:latin typeface="Times New Roman" panose="02020603050405020304" pitchFamily="18" charset="0"/>
                <a:cs typeface="Times New Roman" panose="02020603050405020304" pitchFamily="18" charset="0"/>
              </a:rPr>
              <a:t>hỏi</a:t>
            </a:r>
            <a:endParaRPr lang="en-US" sz="3600" b="1" u="sng">
              <a:solidFill>
                <a:schemeClr val="bg1"/>
              </a:solidFill>
              <a:latin typeface="Times New Roman" panose="02020603050405020304" pitchFamily="18" charset="0"/>
              <a:cs typeface="Times New Roman" panose="02020603050405020304" pitchFamily="18" charset="0"/>
            </a:endParaRPr>
          </a:p>
        </p:txBody>
      </p:sp>
      <p:sp>
        <p:nvSpPr>
          <p:cNvPr id="189453" name="Text Box 13"/>
          <p:cNvSpPr txBox="1">
            <a:spLocks noChangeArrowheads="1"/>
          </p:cNvSpPr>
          <p:nvPr/>
        </p:nvSpPr>
        <p:spPr bwMode="auto">
          <a:xfrm>
            <a:off x="6286574" y="3701580"/>
            <a:ext cx="4091866" cy="64633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u="sng" err="1">
                <a:solidFill>
                  <a:schemeClr val="bg1"/>
                </a:solidFill>
                <a:latin typeface="Times New Roman" panose="02020603050405020304" pitchFamily="18" charset="0"/>
                <a:cs typeface="Times New Roman" panose="02020603050405020304" pitchFamily="18" charset="0"/>
              </a:rPr>
              <a:t>Chân Lý Mang Về</a:t>
            </a:r>
            <a:endParaRPr lang="en-US" sz="3600" b="1" u="sng">
              <a:solidFill>
                <a:schemeClr val="bg1"/>
              </a:solidFill>
              <a:latin typeface="Times New Roman" panose="02020603050405020304" pitchFamily="18" charset="0"/>
              <a:cs typeface="Times New Roman" panose="02020603050405020304" pitchFamily="18" charset="0"/>
            </a:endParaRPr>
          </a:p>
        </p:txBody>
      </p:sp>
      <p:pic>
        <p:nvPicPr>
          <p:cNvPr id="2050" name="Picture 2" descr="C:\Users\scott.EASTRIDGE\AppData\Local\Microsoft\Windows\Temporary Internet Files\Content.IE5\NP093AGZ\question-mark-e12905338404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755" y="4648200"/>
            <a:ext cx="263504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cott.EASTRIDGE\AppData\Local\Microsoft\Windows\Temporary Internet Files\Content.IE5\FH7KJL67\Exclamation_mark_r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549" y="4620490"/>
            <a:ext cx="2635044" cy="1943099"/>
          </a:xfrm>
          <a:prstGeom prst="rect">
            <a:avLst/>
          </a:prstGeom>
          <a:solidFill>
            <a:schemeClr val="bg1"/>
          </a:solidFill>
        </p:spPr>
      </p:pic>
      <p:sp>
        <p:nvSpPr>
          <p:cNvPr id="3" name="TextBox 2">
            <a:extLst>
              <a:ext uri="{FF2B5EF4-FFF2-40B4-BE49-F238E27FC236}">
                <a16:creationId xmlns:a16="http://schemas.microsoft.com/office/drawing/2014/main" id="{B6EC3FC7-3448-4F15-A10D-C1487A22FDBE}"/>
              </a:ext>
            </a:extLst>
          </p:cNvPr>
          <p:cNvSpPr txBox="1"/>
          <p:nvPr/>
        </p:nvSpPr>
        <p:spPr>
          <a:xfrm>
            <a:off x="1732932" y="43543"/>
            <a:ext cx="7620000" cy="923330"/>
          </a:xfrm>
          <a:prstGeom prst="rect">
            <a:avLst/>
          </a:prstGeom>
          <a:noFill/>
        </p:spPr>
        <p:txBody>
          <a:bodyPr wrap="square" rtlCol="0">
            <a:spAutoFit/>
          </a:bodyPr>
          <a:lstStyle/>
          <a:p>
            <a:pPr algn="ctr"/>
            <a:r>
              <a:rPr lang="en-US" sz="5400" b="1" i="0">
                <a:solidFill>
                  <a:schemeClr val="bg1"/>
                </a:solidFill>
                <a:effectLst/>
                <a:latin typeface="Times New Roman" panose="02020603050405020304" pitchFamily="18" charset="0"/>
                <a:cs typeface="Times New Roman" panose="02020603050405020304" pitchFamily="18" charset="0"/>
              </a:rPr>
              <a:t>“</a:t>
            </a:r>
            <a:r>
              <a:rPr lang="en-US" sz="5400" b="1" i="0" err="1">
                <a:solidFill>
                  <a:schemeClr val="bg1"/>
                </a:solidFill>
                <a:effectLst/>
                <a:latin typeface="Times New Roman" panose="02020603050405020304" pitchFamily="18" charset="0"/>
                <a:cs typeface="Times New Roman" panose="02020603050405020304" pitchFamily="18" charset="0"/>
              </a:rPr>
              <a:t>Lẽ</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Thật</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Mang</a:t>
            </a:r>
            <a:r>
              <a:rPr lang="en-US" sz="5400" b="1" i="0">
                <a:solidFill>
                  <a:schemeClr val="bg1"/>
                </a:solidFill>
                <a:effectLst/>
                <a:latin typeface="Times New Roman" panose="02020603050405020304" pitchFamily="18" charset="0"/>
                <a:cs typeface="Times New Roman" panose="02020603050405020304" pitchFamily="18" charset="0"/>
              </a:rPr>
              <a:t> </a:t>
            </a:r>
            <a:r>
              <a:rPr lang="en-US" sz="5400" b="1" i="0" err="1">
                <a:solidFill>
                  <a:schemeClr val="bg1"/>
                </a:solidFill>
                <a:effectLst/>
                <a:latin typeface="Times New Roman" panose="02020603050405020304" pitchFamily="18" charset="0"/>
                <a:cs typeface="Times New Roman" panose="02020603050405020304" pitchFamily="18" charset="0"/>
              </a:rPr>
              <a:t>Về</a:t>
            </a:r>
            <a:r>
              <a:rPr lang="en-US" sz="5400" b="1" i="0">
                <a:solidFill>
                  <a:schemeClr val="bg1"/>
                </a:solidFill>
                <a:effectLst/>
                <a:latin typeface="Times New Roman" panose="02020603050405020304" pitchFamily="18" charset="0"/>
                <a:cs typeface="Times New Roman" panose="02020603050405020304" pitchFamily="18" charset="0"/>
              </a:rPr>
              <a:t>”</a:t>
            </a:r>
            <a:endParaRPr lang="en-US" sz="5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71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txEl>
                                              <p:pRg st="1" end="1"/>
                                            </p:txEl>
                                          </p:spTgt>
                                        </p:tgtEl>
                                        <p:attrNameLst>
                                          <p:attrName>style.visibility</p:attrName>
                                        </p:attrNameLst>
                                      </p:cBhvr>
                                      <p:to>
                                        <p:strVal val="visible"/>
                                      </p:to>
                                    </p:set>
                                    <p:anim calcmode="lin" valueType="num">
                                      <p:cBhvr>
                                        <p:cTn id="13"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withGroup">
                            <p:stCondLst>
                              <p:cond delay="1000"/>
                            </p:stCondLst>
                            <p:childTnLst>
                              <p:par>
                                <p:cTn id="18" presetID="15" presetClass="entr" presetSubtype="0" fill="hold" grpId="1" nodeType="afterEffect">
                                  <p:stCondLst>
                                    <p:cond delay="0"/>
                                  </p:stCondLst>
                                  <p:childTnLst>
                                    <p:set>
                                      <p:cBhvr>
                                        <p:cTn id="19" dur="1" fill="hold">
                                          <p:stCondLst>
                                            <p:cond delay="0"/>
                                          </p:stCondLst>
                                        </p:cTn>
                                        <p:tgtEl>
                                          <p:spTgt spid="189443">
                                            <p:txEl>
                                              <p:pRg st="2" end="2"/>
                                            </p:txEl>
                                          </p:spTgt>
                                        </p:tgtEl>
                                        <p:attrNameLst>
                                          <p:attrName>style.visibility</p:attrName>
                                        </p:attrNameLst>
                                      </p:cBhvr>
                                      <p:to>
                                        <p:strVal val="visible"/>
                                      </p:to>
                                    </p:set>
                                    <p:anim calcmode="lin" valueType="num">
                                      <p:cBhvr>
                                        <p:cTn id="20" dur="1000" fill="hold"/>
                                        <p:tgtEl>
                                          <p:spTgt spid="189443">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189443">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1894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894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24" fill="hold" nodeType="withGroup">
                            <p:stCondLst>
                              <p:cond delay="2000"/>
                            </p:stCondLst>
                            <p:childTnLst>
                              <p:par>
                                <p:cTn id="25" presetID="15" presetClass="entr" presetSubtype="0" fill="hold" grpId="0" nodeType="afterEffect">
                                  <p:stCondLst>
                                    <p:cond delay="0"/>
                                  </p:stCondLst>
                                  <p:childTnLst>
                                    <p:set>
                                      <p:cBhvr>
                                        <p:cTn id="26" dur="1" fill="hold">
                                          <p:stCondLst>
                                            <p:cond delay="0"/>
                                          </p:stCondLst>
                                        </p:cTn>
                                        <p:tgtEl>
                                          <p:spTgt spid="189452"/>
                                        </p:tgtEl>
                                        <p:attrNameLst>
                                          <p:attrName>style.visibility</p:attrName>
                                        </p:attrNameLst>
                                      </p:cBhvr>
                                      <p:to>
                                        <p:strVal val="visible"/>
                                      </p:to>
                                    </p:set>
                                    <p:anim calcmode="lin" valueType="num">
                                      <p:cBhvr>
                                        <p:cTn id="27" dur="1000" fill="hold"/>
                                        <p:tgtEl>
                                          <p:spTgt spid="189452"/>
                                        </p:tgtEl>
                                        <p:attrNameLst>
                                          <p:attrName>ppt_w</p:attrName>
                                        </p:attrNameLst>
                                      </p:cBhvr>
                                      <p:tavLst>
                                        <p:tav tm="0">
                                          <p:val>
                                            <p:fltVal val="0"/>
                                          </p:val>
                                        </p:tav>
                                        <p:tav tm="100000">
                                          <p:val>
                                            <p:strVal val="#ppt_w"/>
                                          </p:val>
                                        </p:tav>
                                      </p:tavLst>
                                    </p:anim>
                                    <p:anim calcmode="lin" valueType="num">
                                      <p:cBhvr>
                                        <p:cTn id="28" dur="1000" fill="hold"/>
                                        <p:tgtEl>
                                          <p:spTgt spid="189452"/>
                                        </p:tgtEl>
                                        <p:attrNameLst>
                                          <p:attrName>ppt_h</p:attrName>
                                        </p:attrNameLst>
                                      </p:cBhvr>
                                      <p:tavLst>
                                        <p:tav tm="0">
                                          <p:val>
                                            <p:fltVal val="0"/>
                                          </p:val>
                                        </p:tav>
                                        <p:tav tm="100000">
                                          <p:val>
                                            <p:strVal val="#ppt_h"/>
                                          </p:val>
                                        </p:tav>
                                      </p:tavLst>
                                    </p:anim>
                                    <p:anim calcmode="lin" valueType="num">
                                      <p:cBhvr>
                                        <p:cTn id="29"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par>
                          <p:cTn id="31" fill="hold" nodeType="withGroup">
                            <p:stCondLst>
                              <p:cond delay="3000"/>
                            </p:stCondLst>
                            <p:childTnLst>
                              <p:par>
                                <p:cTn id="32" presetID="15"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fltVal val="0"/>
                                          </p:val>
                                        </p:tav>
                                        <p:tav tm="100000">
                                          <p:val>
                                            <p:strVal val="#ppt_w"/>
                                          </p:val>
                                        </p:tav>
                                      </p:tavLst>
                                    </p:anim>
                                    <p:anim calcmode="lin" valueType="num">
                                      <p:cBhvr>
                                        <p:cTn id="35" dur="1000" fill="hold"/>
                                        <p:tgtEl>
                                          <p:spTgt spid="2"/>
                                        </p:tgtEl>
                                        <p:attrNameLst>
                                          <p:attrName>ppt_h</p:attrName>
                                        </p:attrNameLst>
                                      </p:cBhvr>
                                      <p:tavLst>
                                        <p:tav tm="0">
                                          <p:val>
                                            <p:fltVal val="0"/>
                                          </p:val>
                                        </p:tav>
                                        <p:tav tm="100000">
                                          <p:val>
                                            <p:strVal val="#ppt_h"/>
                                          </p:val>
                                        </p:tav>
                                      </p:tavLst>
                                    </p:anim>
                                    <p:anim calcmode="lin" valueType="num">
                                      <p:cBhvr>
                                        <p:cTn id="3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38" fill="hold" nodeType="withGroup">
                            <p:stCondLst>
                              <p:cond delay="4000"/>
                            </p:stCondLst>
                            <p:childTnLst>
                              <p:par>
                                <p:cTn id="39" presetID="15" presetClass="entr" presetSubtype="0" fill="hold" grpId="0" nodeType="afterEffect">
                                  <p:stCondLst>
                                    <p:cond delay="0"/>
                                  </p:stCondLst>
                                  <p:childTnLst>
                                    <p:set>
                                      <p:cBhvr>
                                        <p:cTn id="40" dur="1" fill="hold">
                                          <p:stCondLst>
                                            <p:cond delay="0"/>
                                          </p:stCondLst>
                                        </p:cTn>
                                        <p:tgtEl>
                                          <p:spTgt spid="189444"/>
                                        </p:tgtEl>
                                        <p:attrNameLst>
                                          <p:attrName>style.visibility</p:attrName>
                                        </p:attrNameLst>
                                      </p:cBhvr>
                                      <p:to>
                                        <p:strVal val="visible"/>
                                      </p:to>
                                    </p:set>
                                    <p:anim calcmode="lin" valueType="num">
                                      <p:cBhvr>
                                        <p:cTn id="41" dur="1000" fill="hold"/>
                                        <p:tgtEl>
                                          <p:spTgt spid="189444"/>
                                        </p:tgtEl>
                                        <p:attrNameLst>
                                          <p:attrName>ppt_w</p:attrName>
                                        </p:attrNameLst>
                                      </p:cBhvr>
                                      <p:tavLst>
                                        <p:tav tm="0">
                                          <p:val>
                                            <p:fltVal val="0"/>
                                          </p:val>
                                        </p:tav>
                                        <p:tav tm="100000">
                                          <p:val>
                                            <p:strVal val="#ppt_w"/>
                                          </p:val>
                                        </p:tav>
                                      </p:tavLst>
                                    </p:anim>
                                    <p:anim calcmode="lin" valueType="num">
                                      <p:cBhvr>
                                        <p:cTn id="42" dur="1000" fill="hold"/>
                                        <p:tgtEl>
                                          <p:spTgt spid="189444"/>
                                        </p:tgtEl>
                                        <p:attrNameLst>
                                          <p:attrName>ppt_h</p:attrName>
                                        </p:attrNameLst>
                                      </p:cBhvr>
                                      <p:tavLst>
                                        <p:tav tm="0">
                                          <p:val>
                                            <p:fltVal val="0"/>
                                          </p:val>
                                        </p:tav>
                                        <p:tav tm="100000">
                                          <p:val>
                                            <p:strVal val="#ppt_h"/>
                                          </p:val>
                                        </p:tav>
                                      </p:tavLst>
                                    </p:anim>
                                    <p:anim calcmode="lin" valueType="num">
                                      <p:cBhvr>
                                        <p:cTn id="43"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par>
                          <p:cTn id="45" fill="hold" nodeType="withGroup">
                            <p:stCondLst>
                              <p:cond delay="5000"/>
                            </p:stCondLst>
                            <p:childTnLst>
                              <p:par>
                                <p:cTn id="46" presetID="15" presetClass="entr" presetSubtype="0" fill="hold" grpId="0" nodeType="afterEffect">
                                  <p:stCondLst>
                                    <p:cond delay="0"/>
                                  </p:stCondLst>
                                  <p:childTnLst>
                                    <p:set>
                                      <p:cBhvr>
                                        <p:cTn id="47" dur="1" fill="hold">
                                          <p:stCondLst>
                                            <p:cond delay="0"/>
                                          </p:stCondLst>
                                        </p:cTn>
                                        <p:tgtEl>
                                          <p:spTgt spid="189453"/>
                                        </p:tgtEl>
                                        <p:attrNameLst>
                                          <p:attrName>style.visibility</p:attrName>
                                        </p:attrNameLst>
                                      </p:cBhvr>
                                      <p:to>
                                        <p:strVal val="visible"/>
                                      </p:to>
                                    </p:set>
                                    <p:anim calcmode="lin" valueType="num">
                                      <p:cBhvr>
                                        <p:cTn id="48" dur="1000" fill="hold"/>
                                        <p:tgtEl>
                                          <p:spTgt spid="189453"/>
                                        </p:tgtEl>
                                        <p:attrNameLst>
                                          <p:attrName>ppt_w</p:attrName>
                                        </p:attrNameLst>
                                      </p:cBhvr>
                                      <p:tavLst>
                                        <p:tav tm="0">
                                          <p:val>
                                            <p:fltVal val="0"/>
                                          </p:val>
                                        </p:tav>
                                        <p:tav tm="100000">
                                          <p:val>
                                            <p:strVal val="#ppt_w"/>
                                          </p:val>
                                        </p:tav>
                                      </p:tavLst>
                                    </p:anim>
                                    <p:anim calcmode="lin" valueType="num">
                                      <p:cBhvr>
                                        <p:cTn id="49" dur="1000" fill="hold"/>
                                        <p:tgtEl>
                                          <p:spTgt spid="189453"/>
                                        </p:tgtEl>
                                        <p:attrNameLst>
                                          <p:attrName>ppt_h</p:attrName>
                                        </p:attrNameLst>
                                      </p:cBhvr>
                                      <p:tavLst>
                                        <p:tav tm="0">
                                          <p:val>
                                            <p:fltVal val="0"/>
                                          </p:val>
                                        </p:tav>
                                        <p:tav tm="100000">
                                          <p:val>
                                            <p:strVal val="#ppt_h"/>
                                          </p:val>
                                        </p:tav>
                                      </p:tavLst>
                                    </p:anim>
                                    <p:anim calcmode="lin" valueType="num">
                                      <p:cBhvr>
                                        <p:cTn id="50"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2050"/>
                                        </p:tgtEl>
                                        <p:attrNameLst>
                                          <p:attrName>style.visibility</p:attrName>
                                        </p:attrNameLst>
                                      </p:cBhvr>
                                      <p:to>
                                        <p:strVal val="visible"/>
                                      </p:to>
                                    </p:set>
                                    <p:animEffect transition="in" filter="fade">
                                      <p:cBhvr>
                                        <p:cTn id="55" dur="1000"/>
                                        <p:tgtEl>
                                          <p:spTgt spid="2050"/>
                                        </p:tgtEl>
                                      </p:cBhvr>
                                    </p:animEffect>
                                    <p:anim calcmode="lin" valueType="num">
                                      <p:cBhvr>
                                        <p:cTn id="56" dur="1000" fill="hold"/>
                                        <p:tgtEl>
                                          <p:spTgt spid="2050"/>
                                        </p:tgtEl>
                                        <p:attrNameLst>
                                          <p:attrName>ppt_x</p:attrName>
                                        </p:attrNameLst>
                                      </p:cBhvr>
                                      <p:tavLst>
                                        <p:tav tm="0">
                                          <p:val>
                                            <p:strVal val="#ppt_x"/>
                                          </p:val>
                                        </p:tav>
                                        <p:tav tm="100000">
                                          <p:val>
                                            <p:strVal val="#ppt_x"/>
                                          </p:val>
                                        </p:tav>
                                      </p:tavLst>
                                    </p:anim>
                                    <p:anim calcmode="lin" valueType="num">
                                      <p:cBhvr>
                                        <p:cTn id="57" dur="1000" fill="hold"/>
                                        <p:tgtEl>
                                          <p:spTgt spid="2050"/>
                                        </p:tgtEl>
                                        <p:attrNameLst>
                                          <p:attrName>ppt_y</p:attrName>
                                        </p:attrNameLst>
                                      </p:cBhvr>
                                      <p:tavLst>
                                        <p:tav tm="0">
                                          <p:val>
                                            <p:strVal val="#ppt_y+.1"/>
                                          </p:val>
                                        </p:tav>
                                        <p:tav tm="100000">
                                          <p:val>
                                            <p:strVal val="#ppt_y"/>
                                          </p:val>
                                        </p:tav>
                                      </p:tavLst>
                                    </p:anim>
                                  </p:childTnLst>
                                </p:cTn>
                              </p:par>
                            </p:childTnLst>
                          </p:cTn>
                        </p:par>
                        <p:par>
                          <p:cTn id="58" fill="hold">
                            <p:stCondLst>
                              <p:cond delay="7000"/>
                            </p:stCondLst>
                            <p:childTnLst>
                              <p:par>
                                <p:cTn id="59" presetID="42" presetClass="entr" presetSubtype="0" fill="hold" nodeType="afterEffect">
                                  <p:stCondLst>
                                    <p:cond delay="0"/>
                                  </p:stCondLst>
                                  <p:childTnLst>
                                    <p:set>
                                      <p:cBhvr>
                                        <p:cTn id="60" dur="1" fill="hold">
                                          <p:stCondLst>
                                            <p:cond delay="0"/>
                                          </p:stCondLst>
                                        </p:cTn>
                                        <p:tgtEl>
                                          <p:spTgt spid="2052"/>
                                        </p:tgtEl>
                                        <p:attrNameLst>
                                          <p:attrName>style.visibility</p:attrName>
                                        </p:attrNameLst>
                                      </p:cBhvr>
                                      <p:to>
                                        <p:strVal val="visible"/>
                                      </p:to>
                                    </p:set>
                                    <p:animEffect transition="in" filter="fade">
                                      <p:cBhvr>
                                        <p:cTn id="61" dur="1000"/>
                                        <p:tgtEl>
                                          <p:spTgt spid="2052"/>
                                        </p:tgtEl>
                                      </p:cBhvr>
                                    </p:animEffect>
                                    <p:anim calcmode="lin" valueType="num">
                                      <p:cBhvr>
                                        <p:cTn id="62" dur="1000" fill="hold"/>
                                        <p:tgtEl>
                                          <p:spTgt spid="2052"/>
                                        </p:tgtEl>
                                        <p:attrNameLst>
                                          <p:attrName>ppt_x</p:attrName>
                                        </p:attrNameLst>
                                      </p:cBhvr>
                                      <p:tavLst>
                                        <p:tav tm="0">
                                          <p:val>
                                            <p:strVal val="#ppt_x"/>
                                          </p:val>
                                        </p:tav>
                                        <p:tav tm="100000">
                                          <p:val>
                                            <p:strVal val="#ppt_x"/>
                                          </p:val>
                                        </p:tav>
                                      </p:tavLst>
                                    </p:anim>
                                    <p:anim calcmode="lin" valueType="num">
                                      <p:cBhvr>
                                        <p:cTn id="6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uiExpand="1" build="p"/>
      <p:bldP spid="189444" grpId="0" animBg="1"/>
      <p:bldP spid="189452" grpId="0"/>
      <p:bldP spid="18945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064327" y="2057400"/>
            <a:ext cx="7772400" cy="2123658"/>
          </a:xfrm>
          <a:prstGeom prst="rect">
            <a:avLst/>
          </a:prstGeom>
          <a:noFill/>
        </p:spPr>
        <p:txBody>
          <a:bodyPr wrap="square" rtlCol="0">
            <a:spAutoFit/>
          </a:bodyPr>
          <a:lstStyle/>
          <a:p>
            <a:pPr algn="ct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4.  Ba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Câu</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Hỏi</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b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b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Khai</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Triển</a:t>
            </a:r>
            <a:endParaRPr lang="en-US" sz="66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97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838200" y="76200"/>
            <a:ext cx="10515600" cy="1325563"/>
          </a:xfrm>
        </p:spPr>
        <p:txBody>
          <a:bodyPr>
            <a:normAutofit/>
          </a:bodyPr>
          <a:lstStyle/>
          <a:p>
            <a:pPr algn="ctr" eaLnBrk="1" hangingPunct="1"/>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Ba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Câu</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Hỏi</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Khai</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Triển</a:t>
            </a:r>
            <a:endParaRPr lang="en-US" sz="6600">
              <a:solidFill>
                <a:schemeClr val="bg1">
                  <a:lumMod val="95000"/>
                </a:schemeClr>
              </a:solidFill>
              <a:latin typeface="Times New Roman" panose="02020603050405020304" pitchFamily="18" charset="0"/>
              <a:cs typeface="Times New Roman" panose="02020603050405020304" pitchFamily="18" charset="0"/>
            </a:endParaRPr>
          </a:p>
        </p:txBody>
      </p:sp>
      <p:sp>
        <p:nvSpPr>
          <p:cNvPr id="166915" name="Rectangle 3"/>
          <p:cNvSpPr>
            <a:spLocks noGrp="1" noChangeArrowheads="1"/>
          </p:cNvSpPr>
          <p:nvPr>
            <p:ph type="body" idx="1"/>
          </p:nvPr>
        </p:nvSpPr>
        <p:spPr>
          <a:xfrm>
            <a:off x="575187" y="1697182"/>
            <a:ext cx="11135032" cy="2057400"/>
          </a:xfrm>
        </p:spPr>
        <p:txBody>
          <a:bodyPr>
            <a:noAutofit/>
          </a:bodyPr>
          <a:lstStyle/>
          <a:p>
            <a:pPr marL="0" indent="0">
              <a:buNone/>
            </a:pPr>
            <a:r>
              <a:rPr lang="en-US" sz="4000" b="1" err="1">
                <a:solidFill>
                  <a:srgbClr val="FFFF00"/>
                </a:solidFill>
                <a:latin typeface="Times New Roman" panose="02020603050405020304" pitchFamily="18" charset="0"/>
                <a:cs typeface="Times New Roman" panose="02020603050405020304" pitchFamily="18" charset="0"/>
              </a:rPr>
              <a:t>Chỉ</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có</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ba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điều</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cần</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thực</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hiện</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với</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một</a:t>
            </a:r>
            <a:r>
              <a:rPr lang="en-US" sz="4000" b="1">
                <a:solidFill>
                  <a:srgbClr val="FFFF00"/>
                </a:solidFill>
                <a:latin typeface="Times New Roman" panose="02020603050405020304" pitchFamily="18" charset="0"/>
                <a:cs typeface="Times New Roman" panose="02020603050405020304" pitchFamily="18" charset="0"/>
              </a:rPr>
              <a:t> ý </a:t>
            </a:r>
            <a:r>
              <a:rPr lang="en-US" sz="4000" b="1" err="1">
                <a:solidFill>
                  <a:srgbClr val="FFFF00"/>
                </a:solidFill>
                <a:latin typeface="Times New Roman" panose="02020603050405020304" pitchFamily="18" charset="0"/>
                <a:cs typeface="Times New Roman" panose="02020603050405020304" pitchFamily="18" charset="0"/>
              </a:rPr>
              <a:t>tưởng</a:t>
            </a:r>
            <a:r>
              <a:rPr lang="en-US" sz="4000" b="1">
                <a:solidFill>
                  <a:srgbClr val="FFFF00"/>
                </a:solidFill>
                <a:latin typeface="Times New Roman" panose="02020603050405020304" pitchFamily="18" charset="0"/>
                <a:cs typeface="Times New Roman" panose="02020603050405020304" pitchFamily="18" charset="0"/>
              </a:rPr>
              <a:t> hay </a:t>
            </a:r>
            <a:r>
              <a:rPr lang="en-US" sz="4000" b="1" err="1">
                <a:solidFill>
                  <a:srgbClr val="FFFF00"/>
                </a:solidFill>
                <a:latin typeface="Times New Roman" panose="02020603050405020304" pitchFamily="18" charset="0"/>
                <a:cs typeface="Times New Roman" panose="02020603050405020304" pitchFamily="18" charset="0"/>
              </a:rPr>
              <a:t>câu</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tuyên</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bố</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được</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đưa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ra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cho</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dù</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đó</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là</a:t>
            </a:r>
            <a:r>
              <a:rPr lang="en-US" sz="4000" b="1">
                <a:solidFill>
                  <a:srgbClr val="FFFF00"/>
                </a:solidFill>
                <a:latin typeface="Times New Roman" panose="02020603050405020304" pitchFamily="18" charset="0"/>
                <a:cs typeface="Times New Roman" panose="02020603050405020304" pitchFamily="18" charset="0"/>
              </a:rPr>
              <a:t> ý </a:t>
            </a:r>
            <a:r>
              <a:rPr lang="en-US" sz="4000" b="1" err="1">
                <a:solidFill>
                  <a:srgbClr val="FFFF00"/>
                </a:solidFill>
                <a:latin typeface="Times New Roman" panose="02020603050405020304" pitchFamily="18" charset="0"/>
                <a:cs typeface="Times New Roman" panose="02020603050405020304" pitchFamily="18" charset="0"/>
              </a:rPr>
              <a:t>chính</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của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sứ</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điệp</a:t>
            </a:r>
            <a:r>
              <a:rPr lang="en-US" sz="4000" b="1">
                <a:solidFill>
                  <a:srgbClr val="FFFF00"/>
                </a:solidFill>
                <a:latin typeface="Times New Roman" panose="02020603050405020304" pitchFamily="18" charset="0"/>
                <a:cs typeface="Times New Roman" panose="02020603050405020304" pitchFamily="18" charset="0"/>
              </a:rPr>
              <a:t> hay </a:t>
            </a:r>
            <a:r>
              <a:rPr lang="en-US" sz="4000" b="1" err="1">
                <a:solidFill>
                  <a:srgbClr val="FFFF00"/>
                </a:solidFill>
                <a:latin typeface="Times New Roman" panose="02020603050405020304" pitchFamily="18" charset="0"/>
                <a:cs typeface="Times New Roman" panose="02020603050405020304" pitchFamily="18" charset="0"/>
              </a:rPr>
              <a:t>một</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trong</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những</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điểm</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của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bố</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cục</a:t>
            </a:r>
            <a:r>
              <a:rPr lang="en-US" sz="4000" b="1">
                <a:solidFill>
                  <a:srgbClr val="FFFF00"/>
                </a:solidFill>
                <a:latin typeface="Times New Roman" panose="02020603050405020304" pitchFamily="18" charset="0"/>
                <a:cs typeface="Times New Roman" panose="02020603050405020304" pitchFamily="18" charset="0"/>
              </a:rPr>
              <a:t>. </a:t>
            </a:r>
          </a:p>
        </p:txBody>
      </p:sp>
      <p:sp>
        <p:nvSpPr>
          <p:cNvPr id="166916" name="Text Box 4"/>
          <p:cNvSpPr txBox="1">
            <a:spLocks noChangeArrowheads="1"/>
          </p:cNvSpPr>
          <p:nvPr/>
        </p:nvSpPr>
        <p:spPr bwMode="auto">
          <a:xfrm>
            <a:off x="4038600" y="3872346"/>
            <a:ext cx="41172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2438" indent="-4524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en-US" sz="4400" b="1" err="1">
                <a:solidFill>
                  <a:schemeClr val="bg1"/>
                </a:solidFill>
                <a:latin typeface="Times New Roman" panose="02020603050405020304" pitchFamily="18" charset="0"/>
                <a:cs typeface="Times New Roman" panose="02020603050405020304" pitchFamily="18" charset="0"/>
              </a:rPr>
              <a:t>Giải</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thích</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nó</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1509" name="Text Box 5"/>
          <p:cNvSpPr txBox="1">
            <a:spLocks noChangeArrowheads="1"/>
          </p:cNvSpPr>
          <p:nvPr/>
        </p:nvSpPr>
        <p:spPr bwMode="auto">
          <a:xfrm>
            <a:off x="9991726"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b="1"/>
              <a:t>38</a:t>
            </a:r>
            <a:endParaRPr lang="en-US"/>
          </a:p>
        </p:txBody>
      </p:sp>
    </p:spTree>
    <p:extLst>
      <p:ext uri="{BB962C8B-B14F-4D97-AF65-F5344CB8AC3E}">
        <p14:creationId xmlns:p14="http://schemas.microsoft.com/office/powerpoint/2010/main" val="25294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796413" y="143130"/>
            <a:ext cx="10515600" cy="1325563"/>
          </a:xfrm>
        </p:spPr>
        <p:txBody>
          <a:bodyPr>
            <a:normAutofit/>
          </a:bodyPr>
          <a:lstStyle/>
          <a:p>
            <a:pPr algn="ctr" eaLnBrk="1" hangingPunct="1"/>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Ba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Câu</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Hỏi</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Triển</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Khai</a:t>
            </a:r>
            <a:endParaRPr lang="en-US" sz="6600" b="1">
              <a:solidFill>
                <a:schemeClr val="bg1">
                  <a:lumMod val="95000"/>
                </a:schemeClr>
              </a:solidFill>
              <a:latin typeface="Times New Roman" panose="02020603050405020304" pitchFamily="18" charset="0"/>
              <a:cs typeface="Times New Roman" panose="02020603050405020304" pitchFamily="18" charset="0"/>
            </a:endParaRPr>
          </a:p>
        </p:txBody>
      </p:sp>
      <p:sp>
        <p:nvSpPr>
          <p:cNvPr id="166915" name="Rectangle 3"/>
          <p:cNvSpPr>
            <a:spLocks noGrp="1" noChangeArrowheads="1"/>
          </p:cNvSpPr>
          <p:nvPr>
            <p:ph type="body" idx="1"/>
          </p:nvPr>
        </p:nvSpPr>
        <p:spPr>
          <a:xfrm>
            <a:off x="516194" y="1697182"/>
            <a:ext cx="11223522" cy="2057400"/>
          </a:xfrm>
        </p:spPr>
        <p:txBody>
          <a:bodyPr>
            <a:noAutofit/>
          </a:bodyPr>
          <a:lstStyle/>
          <a:p>
            <a:pPr marL="0" indent="0">
              <a:buNone/>
            </a:pPr>
            <a:r>
              <a:rPr lang="en-US" sz="4000" b="1" err="1">
                <a:solidFill>
                  <a:srgbClr val="FFFF00"/>
                </a:solidFill>
                <a:latin typeface="Times New Roman" panose="02020603050405020304" pitchFamily="18" charset="0"/>
                <a:cs typeface="Times New Roman" panose="02020603050405020304" pitchFamily="18" charset="0"/>
              </a:rPr>
              <a:t>Chỉ</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có</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ba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điều</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cần</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thực</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hiện</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với</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một</a:t>
            </a:r>
            <a:r>
              <a:rPr lang="en-US" sz="4000" b="1">
                <a:solidFill>
                  <a:srgbClr val="FFFF00"/>
                </a:solidFill>
                <a:latin typeface="Times New Roman" panose="02020603050405020304" pitchFamily="18" charset="0"/>
                <a:cs typeface="Times New Roman" panose="02020603050405020304" pitchFamily="18" charset="0"/>
              </a:rPr>
              <a:t> ý </a:t>
            </a:r>
            <a:r>
              <a:rPr lang="en-US" sz="4000" b="1" err="1">
                <a:solidFill>
                  <a:srgbClr val="FFFF00"/>
                </a:solidFill>
                <a:latin typeface="Times New Roman" panose="02020603050405020304" pitchFamily="18" charset="0"/>
                <a:cs typeface="Times New Roman" panose="02020603050405020304" pitchFamily="18" charset="0"/>
              </a:rPr>
              <a:t>tưởng</a:t>
            </a:r>
            <a:r>
              <a:rPr lang="en-US" sz="4000" b="1">
                <a:solidFill>
                  <a:srgbClr val="FFFF00"/>
                </a:solidFill>
                <a:latin typeface="Times New Roman" panose="02020603050405020304" pitchFamily="18" charset="0"/>
                <a:cs typeface="Times New Roman" panose="02020603050405020304" pitchFamily="18" charset="0"/>
              </a:rPr>
              <a:t> hay </a:t>
            </a:r>
            <a:r>
              <a:rPr lang="en-US" sz="4000" b="1" err="1">
                <a:solidFill>
                  <a:srgbClr val="FFFF00"/>
                </a:solidFill>
                <a:latin typeface="Times New Roman" panose="02020603050405020304" pitchFamily="18" charset="0"/>
                <a:cs typeface="Times New Roman" panose="02020603050405020304" pitchFamily="18" charset="0"/>
              </a:rPr>
              <a:t>câu</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tuyên</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bố</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được</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đưa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ra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cho</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dù</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đó</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là</a:t>
            </a:r>
            <a:r>
              <a:rPr lang="en-US" sz="4000" b="1">
                <a:solidFill>
                  <a:srgbClr val="FFFF00"/>
                </a:solidFill>
                <a:latin typeface="Times New Roman" panose="02020603050405020304" pitchFamily="18" charset="0"/>
                <a:cs typeface="Times New Roman" panose="02020603050405020304" pitchFamily="18" charset="0"/>
              </a:rPr>
              <a:t> ý </a:t>
            </a:r>
            <a:r>
              <a:rPr lang="en-US" sz="4000" b="1" err="1">
                <a:solidFill>
                  <a:srgbClr val="FFFF00"/>
                </a:solidFill>
                <a:latin typeface="Times New Roman" panose="02020603050405020304" pitchFamily="18" charset="0"/>
                <a:cs typeface="Times New Roman" panose="02020603050405020304" pitchFamily="18" charset="0"/>
              </a:rPr>
              <a:t>chính</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của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sứ</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điệp</a:t>
            </a:r>
            <a:r>
              <a:rPr lang="en-US" sz="4000" b="1">
                <a:solidFill>
                  <a:srgbClr val="FFFF00"/>
                </a:solidFill>
                <a:latin typeface="Times New Roman" panose="02020603050405020304" pitchFamily="18" charset="0"/>
                <a:cs typeface="Times New Roman" panose="02020603050405020304" pitchFamily="18" charset="0"/>
              </a:rPr>
              <a:t> hay </a:t>
            </a:r>
            <a:r>
              <a:rPr lang="en-US" sz="4000" b="1" err="1">
                <a:solidFill>
                  <a:srgbClr val="FFFF00"/>
                </a:solidFill>
                <a:latin typeface="Times New Roman" panose="02020603050405020304" pitchFamily="18" charset="0"/>
                <a:cs typeface="Times New Roman" panose="02020603050405020304" pitchFamily="18" charset="0"/>
              </a:rPr>
              <a:t>một</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trong</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những</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điểm</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của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bố</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cục</a:t>
            </a:r>
            <a:r>
              <a:rPr lang="en-US" sz="4000" b="1">
                <a:solidFill>
                  <a:srgbClr val="FFFF00"/>
                </a:solidFill>
                <a:latin typeface="Times New Roman" panose="02020603050405020304" pitchFamily="18" charset="0"/>
                <a:cs typeface="Times New Roman" panose="02020603050405020304" pitchFamily="18" charset="0"/>
              </a:rPr>
              <a:t>. </a:t>
            </a:r>
          </a:p>
        </p:txBody>
      </p:sp>
      <p:sp>
        <p:nvSpPr>
          <p:cNvPr id="166916" name="Text Box 4"/>
          <p:cNvSpPr txBox="1">
            <a:spLocks noChangeArrowheads="1"/>
          </p:cNvSpPr>
          <p:nvPr/>
        </p:nvSpPr>
        <p:spPr bwMode="auto">
          <a:xfrm>
            <a:off x="4055858" y="3754582"/>
            <a:ext cx="443134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2438" indent="-4524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en-US" sz="4400" b="1" err="1">
                <a:solidFill>
                  <a:schemeClr val="bg1"/>
                </a:solidFill>
                <a:latin typeface="Times New Roman" panose="02020603050405020304" pitchFamily="18" charset="0"/>
                <a:cs typeface="Times New Roman" panose="02020603050405020304" pitchFamily="18" charset="0"/>
              </a:rPr>
              <a:t>Giải</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thích</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nó</a:t>
            </a:r>
            <a:endParaRPr lang="en-US" sz="4400" b="1">
              <a:solidFill>
                <a:schemeClr val="bg1"/>
              </a:solidFill>
              <a:latin typeface="Times New Roman" panose="02020603050405020304" pitchFamily="18" charset="0"/>
              <a:cs typeface="Times New Roman" panose="02020603050405020304" pitchFamily="18" charset="0"/>
            </a:endParaRPr>
          </a:p>
          <a:p>
            <a:pPr>
              <a:buFontTx/>
              <a:buChar char="•"/>
            </a:pPr>
            <a:r>
              <a:rPr lang="en-US" sz="4400" b="1" err="1">
                <a:solidFill>
                  <a:schemeClr val="bg1"/>
                </a:solidFill>
                <a:latin typeface="Times New Roman" panose="02020603050405020304" pitchFamily="18" charset="0"/>
                <a:cs typeface="Times New Roman" panose="02020603050405020304" pitchFamily="18" charset="0"/>
              </a:rPr>
              <a:t>Chứng</a:t>
            </a:r>
            <a:r>
              <a:rPr lang="en-US" sz="4400" b="1">
                <a:solidFill>
                  <a:schemeClr val="bg1"/>
                </a:solidFill>
                <a:latin typeface="Times New Roman" panose="02020603050405020304" pitchFamily="18" charset="0"/>
                <a:cs typeface="Times New Roman" panose="02020603050405020304" pitchFamily="18" charset="0"/>
              </a:rPr>
              <a:t> minh </a:t>
            </a:r>
            <a:r>
              <a:rPr lang="en-US" sz="4400" b="1" err="1">
                <a:solidFill>
                  <a:schemeClr val="bg1"/>
                </a:solidFill>
                <a:latin typeface="Times New Roman" panose="02020603050405020304" pitchFamily="18" charset="0"/>
                <a:cs typeface="Times New Roman" panose="02020603050405020304" pitchFamily="18" charset="0"/>
              </a:rPr>
              <a:t>nó</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1509" name="Text Box 5"/>
          <p:cNvSpPr txBox="1">
            <a:spLocks noChangeArrowheads="1"/>
          </p:cNvSpPr>
          <p:nvPr/>
        </p:nvSpPr>
        <p:spPr bwMode="auto">
          <a:xfrm>
            <a:off x="9991726"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b="1"/>
              <a:t>38</a:t>
            </a:r>
            <a:endParaRPr lang="en-US"/>
          </a:p>
        </p:txBody>
      </p:sp>
    </p:spTree>
    <p:extLst>
      <p:ext uri="{BB962C8B-B14F-4D97-AF65-F5344CB8AC3E}">
        <p14:creationId xmlns:p14="http://schemas.microsoft.com/office/powerpoint/2010/main" val="28596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reading a book&#10;&#10;Description automatically generated with low confidence">
            <a:extLst>
              <a:ext uri="{FF2B5EF4-FFF2-40B4-BE49-F238E27FC236}">
                <a16:creationId xmlns:a16="http://schemas.microsoft.com/office/drawing/2014/main" id="{E20FCF20-C136-44D1-A9B2-F0AE85D9603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142" r="19340" b="-1"/>
          <a:stretch/>
        </p:blipFill>
        <p:spPr>
          <a:xfrm>
            <a:off x="4117521" y="10"/>
            <a:ext cx="8074479" cy="6857990"/>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014D365-ABD7-4614-94DE-FBAAB67595B7}"/>
              </a:ext>
            </a:extLst>
          </p:cNvPr>
          <p:cNvSpPr>
            <a:spLocks noGrp="1"/>
          </p:cNvSpPr>
          <p:nvPr>
            <p:ph type="title"/>
          </p:nvPr>
        </p:nvSpPr>
        <p:spPr>
          <a:xfrm>
            <a:off x="361742" y="0"/>
            <a:ext cx="5437480" cy="1507887"/>
          </a:xfrm>
        </p:spPr>
        <p:txBody>
          <a:bodyPr vert="horz" lIns="91440" tIns="45720" rIns="91440" bIns="45720" rtlCol="0" anchor="ctr">
            <a:noAutofit/>
          </a:bodyPr>
          <a:lstStyle/>
          <a:p>
            <a:pPr algn="ctr"/>
            <a:r>
              <a:rPr lang="en-US" sz="5400" b="1" err="1">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Đặt</a:t>
            </a:r>
            <a:r>
              <a:rPr lang="en-US" sz="5400" b="1">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5400" b="1" err="1">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Những</a:t>
            </a:r>
            <a:r>
              <a:rPr lang="en-US" sz="5400" b="1">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5400" b="1" err="1">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Câu</a:t>
            </a:r>
            <a:r>
              <a:rPr lang="en-US" sz="5400" b="1">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5400" b="1" err="1">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Hỏi</a:t>
            </a:r>
            <a:r>
              <a:rPr lang="en-US" sz="5400" b="1">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5400" b="1" err="1">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Đúng</a:t>
            </a:r>
            <a:endParaRPr lang="en-US" sz="5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CFC5B41-2D13-4E65-8FBF-28FB3B973F15}"/>
              </a:ext>
            </a:extLst>
          </p:cNvPr>
          <p:cNvSpPr txBox="1"/>
          <p:nvPr/>
        </p:nvSpPr>
        <p:spPr>
          <a:xfrm>
            <a:off x="361741" y="1690688"/>
            <a:ext cx="5437480" cy="5167302"/>
          </a:xfrm>
          <a:prstGeom prst="rect">
            <a:avLst/>
          </a:prstGeom>
        </p:spPr>
        <p:txBody>
          <a:bodyPr vert="horz" lIns="91440" tIns="45720" rIns="91440" bIns="45720" rtlCol="0">
            <a:normAutofit/>
          </a:bodyPr>
          <a:lstStyle/>
          <a:p>
            <a:pPr>
              <a:lnSpc>
                <a:spcPct val="90000"/>
              </a:lnSpc>
              <a:spcAft>
                <a:spcPts val="600"/>
              </a:spcAft>
            </a:pPr>
            <a:r>
              <a:rPr lang="en-US" sz="3600" b="1">
                <a:latin typeface="Times New Roman" panose="02020603050405020304" pitchFamily="18" charset="0"/>
                <a:cs typeface="Times New Roman" panose="02020603050405020304" pitchFamily="18" charset="0"/>
              </a:rPr>
              <a:t>Ba </a:t>
            </a:r>
            <a:r>
              <a:rPr lang="en-US" sz="3600" b="1" err="1">
                <a:latin typeface="Times New Roman" panose="02020603050405020304" pitchFamily="18" charset="0"/>
                <a:cs typeface="Times New Roman" panose="02020603050405020304" pitchFamily="18" charset="0"/>
              </a:rPr>
              <a:t>lý</a:t>
            </a:r>
            <a:r>
              <a:rPr lang="en-US" sz="3600" b="1">
                <a:latin typeface="Times New Roman" panose="02020603050405020304" pitchFamily="18" charset="0"/>
                <a:cs typeface="Times New Roman" panose="02020603050405020304" pitchFamily="18" charset="0"/>
              </a:rPr>
              <a:t> do </a:t>
            </a:r>
            <a:r>
              <a:rPr lang="en-US" sz="3600" b="1" err="1">
                <a:latin typeface="Times New Roman" panose="02020603050405020304" pitchFamily="18" charset="0"/>
                <a:cs typeface="Times New Roman" panose="02020603050405020304" pitchFamily="18" charset="0"/>
              </a:rPr>
              <a:t>tại</a:t>
            </a:r>
            <a:r>
              <a:rPr lang="en-US" sz="3600" b="1">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sao</a:t>
            </a:r>
            <a:r>
              <a:rPr lang="en-US" sz="3600" b="1">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người</a:t>
            </a:r>
            <a:r>
              <a:rPr lang="en-US" sz="3600" b="1">
                <a:latin typeface="Times New Roman" panose="02020603050405020304" pitchFamily="18" charset="0"/>
                <a:cs typeface="Times New Roman" panose="02020603050405020304" pitchFamily="18" charset="0"/>
              </a:rPr>
              <a:t> ta </a:t>
            </a:r>
            <a:r>
              <a:rPr lang="en-US" sz="3600" b="1" err="1">
                <a:latin typeface="Times New Roman" panose="02020603050405020304" pitchFamily="18" charset="0"/>
                <a:cs typeface="Times New Roman" panose="02020603050405020304" pitchFamily="18" charset="0"/>
              </a:rPr>
              <a:t>không</a:t>
            </a:r>
            <a:r>
              <a:rPr lang="en-US" sz="3600" b="1">
                <a:latin typeface="Times New Roman" panose="02020603050405020304" pitchFamily="18" charset="0"/>
                <a:cs typeface="Times New Roman" panose="02020603050405020304" pitchFamily="18" charset="0"/>
              </a:rPr>
              <a:t> tin </a:t>
            </a:r>
            <a:r>
              <a:rPr lang="en-US" sz="3600" b="1" err="1">
                <a:latin typeface="Times New Roman" panose="02020603050405020304" pitchFamily="18" charset="0"/>
                <a:cs typeface="Times New Roman" panose="02020603050405020304" pitchFamily="18" charset="0"/>
              </a:rPr>
              <a:t>một</a:t>
            </a:r>
            <a:r>
              <a:rPr lang="en-US" sz="3600" b="1">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đoạn</a:t>
            </a:r>
            <a:r>
              <a:rPr lang="en-US" sz="3600" b="1">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Kinh</a:t>
            </a:r>
            <a:r>
              <a:rPr lang="en-US" sz="3600" b="1">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Thánh</a:t>
            </a:r>
            <a:r>
              <a:rPr lang="en-US" sz="3600" b="1">
                <a:latin typeface="Times New Roman" panose="02020603050405020304" pitchFamily="18" charset="0"/>
                <a:cs typeface="Times New Roman" panose="02020603050405020304" pitchFamily="18" charset="0"/>
              </a:rPr>
              <a:t>.</a:t>
            </a:r>
          </a:p>
          <a:p>
            <a:pPr indent="-228600">
              <a:lnSpc>
                <a:spcPct val="90000"/>
              </a:lnSpc>
              <a:spcAft>
                <a:spcPts val="600"/>
              </a:spcAft>
              <a:buFont typeface="Arial" panose="020B0604020202020204" pitchFamily="34" charset="0"/>
              <a:buChar char="•"/>
            </a:pPr>
            <a:endParaRPr lang="en-US" sz="2000" b="1"/>
          </a:p>
          <a:p>
            <a:pPr marL="228600" indent="-457200">
              <a:lnSpc>
                <a:spcPct val="90000"/>
              </a:lnSpc>
              <a:spcAft>
                <a:spcPts val="600"/>
              </a:spcAft>
              <a:buFont typeface="Wingdings" panose="05000000000000000000" pitchFamily="2" charset="2"/>
              <a:buChar char="Ø"/>
            </a:pPr>
            <a:r>
              <a:rPr lang="en-US" sz="3200" b="1" err="1">
                <a:latin typeface="Times New Roman" panose="02020603050405020304" pitchFamily="18" charset="0"/>
                <a:cs typeface="Times New Roman" panose="02020603050405020304" pitchFamily="18" charset="0"/>
              </a:rPr>
              <a:t>Họ</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không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thấy</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sự</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kết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nối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giữa</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nguyên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nhân-kết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quả</a:t>
            </a:r>
            <a:r>
              <a:rPr lang="en-US" sz="3200" b="1">
                <a:latin typeface="Times New Roman" panose="02020603050405020304" pitchFamily="18" charset="0"/>
                <a:cs typeface="Times New Roman" panose="02020603050405020304" pitchFamily="18" charset="0"/>
              </a:rPr>
              <a:t>.</a:t>
            </a:r>
          </a:p>
          <a:p>
            <a:pPr marL="228600" indent="-457200">
              <a:lnSpc>
                <a:spcPct val="90000"/>
              </a:lnSpc>
              <a:spcAft>
                <a:spcPts val="600"/>
              </a:spcAft>
              <a:buFont typeface="Wingdings" panose="05000000000000000000" pitchFamily="2" charset="2"/>
              <a:buChar char="Ø"/>
            </a:pPr>
            <a:r>
              <a:rPr lang="en-US" sz="3200" b="1" err="1">
                <a:latin typeface="Times New Roman" panose="02020603050405020304" pitchFamily="18" charset="0"/>
                <a:cs typeface="Times New Roman" panose="02020603050405020304" pitchFamily="18" charset="0"/>
              </a:rPr>
              <a:t>Nó</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có</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vẻ</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trái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ngược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với</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cuộc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sống</a:t>
            </a:r>
            <a:r>
              <a:rPr lang="en-US" sz="3200" b="1">
                <a:latin typeface="Times New Roman" panose="02020603050405020304" pitchFamily="18" charset="0"/>
                <a:cs typeface="Times New Roman" panose="02020603050405020304" pitchFamily="18" charset="0"/>
              </a:rPr>
              <a:t>.</a:t>
            </a:r>
          </a:p>
          <a:p>
            <a:pPr marL="228600" indent="-457200">
              <a:lnSpc>
                <a:spcPct val="90000"/>
              </a:lnSpc>
              <a:spcAft>
                <a:spcPts val="600"/>
              </a:spcAft>
              <a:buFont typeface="Wingdings" panose="05000000000000000000" pitchFamily="2" charset="2"/>
              <a:buChar char="Ø"/>
            </a:pPr>
            <a:r>
              <a:rPr lang="en-US" sz="3200" b="1" err="1">
                <a:latin typeface="Times New Roman" panose="02020603050405020304" pitchFamily="18" charset="0"/>
                <a:cs typeface="Times New Roman" panose="02020603050405020304" pitchFamily="18" charset="0"/>
              </a:rPr>
              <a:t>Một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điều</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gì</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khác</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quan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trọng</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hơn</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xuất</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hiện</a:t>
            </a:r>
            <a:r>
              <a:rPr lang="en-US" sz="32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9588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4">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 calcmode="lin" valueType="num">
                                      <p:cBhvr>
                                        <p:cTn id="14"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6" dur="10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838200" y="239107"/>
            <a:ext cx="10515600" cy="1325563"/>
          </a:xfrm>
        </p:spPr>
        <p:txBody>
          <a:bodyPr>
            <a:normAutofit/>
          </a:bodyPr>
          <a:lstStyle/>
          <a:p>
            <a:pPr algn="ctr" eaLnBrk="1" hangingPunct="1"/>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Ba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Câu</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Hỏi</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Khai</a:t>
            </a:r>
            <a:r>
              <a:rPr lang="en-US" sz="66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a:t>
            </a:r>
            <a:r>
              <a:rPr lang="en-US" sz="6600" b="1" err="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Triển</a:t>
            </a:r>
            <a:endParaRPr lang="en-US" sz="6600">
              <a:solidFill>
                <a:schemeClr val="bg1">
                  <a:lumMod val="95000"/>
                </a:schemeClr>
              </a:solidFill>
              <a:latin typeface="Times New Roman" panose="02020603050405020304" pitchFamily="18" charset="0"/>
              <a:cs typeface="Times New Roman" panose="02020603050405020304" pitchFamily="18" charset="0"/>
            </a:endParaRPr>
          </a:p>
        </p:txBody>
      </p:sp>
      <p:sp>
        <p:nvSpPr>
          <p:cNvPr id="166915" name="Rectangle 3"/>
          <p:cNvSpPr>
            <a:spLocks noGrp="1" noChangeArrowheads="1"/>
          </p:cNvSpPr>
          <p:nvPr>
            <p:ph type="body" idx="1"/>
          </p:nvPr>
        </p:nvSpPr>
        <p:spPr>
          <a:xfrm>
            <a:off x="634180" y="1697182"/>
            <a:ext cx="11194026" cy="2057400"/>
          </a:xfrm>
        </p:spPr>
        <p:txBody>
          <a:bodyPr>
            <a:normAutofit/>
          </a:bodyPr>
          <a:lstStyle/>
          <a:p>
            <a:pPr marL="0" indent="0">
              <a:buNone/>
            </a:pPr>
            <a:r>
              <a:rPr lang="en-US" sz="4000" b="1" err="1">
                <a:solidFill>
                  <a:srgbClr val="FFFF00"/>
                </a:solidFill>
                <a:latin typeface="Times New Roman" panose="02020603050405020304" pitchFamily="18" charset="0"/>
                <a:cs typeface="Times New Roman" panose="02020603050405020304" pitchFamily="18" charset="0"/>
              </a:rPr>
              <a:t>Chỉ</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có</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ba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điều</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cần</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thực</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hiện</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với</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một</a:t>
            </a:r>
            <a:r>
              <a:rPr lang="en-US" sz="4000" b="1">
                <a:solidFill>
                  <a:srgbClr val="FFFF00"/>
                </a:solidFill>
                <a:latin typeface="Times New Roman" panose="02020603050405020304" pitchFamily="18" charset="0"/>
                <a:cs typeface="Times New Roman" panose="02020603050405020304" pitchFamily="18" charset="0"/>
              </a:rPr>
              <a:t> ý </a:t>
            </a:r>
            <a:r>
              <a:rPr lang="en-US" sz="4000" b="1" err="1">
                <a:solidFill>
                  <a:srgbClr val="FFFF00"/>
                </a:solidFill>
                <a:latin typeface="Times New Roman" panose="02020603050405020304" pitchFamily="18" charset="0"/>
                <a:cs typeface="Times New Roman" panose="02020603050405020304" pitchFamily="18" charset="0"/>
              </a:rPr>
              <a:t>tưởng</a:t>
            </a:r>
            <a:r>
              <a:rPr lang="en-US" sz="4000" b="1">
                <a:solidFill>
                  <a:srgbClr val="FFFF00"/>
                </a:solidFill>
                <a:latin typeface="Times New Roman" panose="02020603050405020304" pitchFamily="18" charset="0"/>
                <a:cs typeface="Times New Roman" panose="02020603050405020304" pitchFamily="18" charset="0"/>
              </a:rPr>
              <a:t> hay </a:t>
            </a:r>
            <a:r>
              <a:rPr lang="en-US" sz="4000" b="1" err="1">
                <a:solidFill>
                  <a:srgbClr val="FFFF00"/>
                </a:solidFill>
                <a:latin typeface="Times New Roman" panose="02020603050405020304" pitchFamily="18" charset="0"/>
                <a:cs typeface="Times New Roman" panose="02020603050405020304" pitchFamily="18" charset="0"/>
              </a:rPr>
              <a:t>câu</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tuyên</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bố</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được</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đưa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ra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cho</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dù</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đó</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là</a:t>
            </a:r>
            <a:r>
              <a:rPr lang="en-US" sz="4000" b="1">
                <a:solidFill>
                  <a:srgbClr val="FFFF00"/>
                </a:solidFill>
                <a:latin typeface="Times New Roman" panose="02020603050405020304" pitchFamily="18" charset="0"/>
                <a:cs typeface="Times New Roman" panose="02020603050405020304" pitchFamily="18" charset="0"/>
              </a:rPr>
              <a:t> ý </a:t>
            </a:r>
            <a:r>
              <a:rPr lang="en-US" sz="4000" b="1" err="1">
                <a:solidFill>
                  <a:srgbClr val="FFFF00"/>
                </a:solidFill>
                <a:latin typeface="Times New Roman" panose="02020603050405020304" pitchFamily="18" charset="0"/>
                <a:cs typeface="Times New Roman" panose="02020603050405020304" pitchFamily="18" charset="0"/>
              </a:rPr>
              <a:t>chính</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của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sứ</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điệp</a:t>
            </a:r>
            <a:r>
              <a:rPr lang="en-US" sz="4000" b="1">
                <a:solidFill>
                  <a:srgbClr val="FFFF00"/>
                </a:solidFill>
                <a:latin typeface="Times New Roman" panose="02020603050405020304" pitchFamily="18" charset="0"/>
                <a:cs typeface="Times New Roman" panose="02020603050405020304" pitchFamily="18" charset="0"/>
              </a:rPr>
              <a:t> hay </a:t>
            </a:r>
            <a:r>
              <a:rPr lang="en-US" sz="4000" b="1" err="1">
                <a:solidFill>
                  <a:srgbClr val="FFFF00"/>
                </a:solidFill>
                <a:latin typeface="Times New Roman" panose="02020603050405020304" pitchFamily="18" charset="0"/>
                <a:cs typeface="Times New Roman" panose="02020603050405020304" pitchFamily="18" charset="0"/>
              </a:rPr>
              <a:t>một</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trong</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những</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điểm</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của</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bố</a:t>
            </a:r>
            <a:r>
              <a:rPr lang="en-US" sz="4000" b="1">
                <a:solidFill>
                  <a:srgbClr val="FFFF00"/>
                </a:solidFill>
                <a:latin typeface="Times New Roman" panose="02020603050405020304" pitchFamily="18" charset="0"/>
                <a:cs typeface="Times New Roman" panose="02020603050405020304" pitchFamily="18" charset="0"/>
              </a:rPr>
              <a:t> </a:t>
            </a:r>
            <a:r>
              <a:rPr lang="en-US" sz="4000" b="1" err="1">
                <a:solidFill>
                  <a:srgbClr val="FFFF00"/>
                </a:solidFill>
                <a:latin typeface="Times New Roman" panose="02020603050405020304" pitchFamily="18" charset="0"/>
                <a:cs typeface="Times New Roman" panose="02020603050405020304" pitchFamily="18" charset="0"/>
              </a:rPr>
              <a:t>cục</a:t>
            </a:r>
            <a:r>
              <a:rPr lang="en-US" sz="4000" b="1">
                <a:solidFill>
                  <a:srgbClr val="FFFF00"/>
                </a:solidFill>
                <a:latin typeface="Times New Roman" panose="02020603050405020304" pitchFamily="18" charset="0"/>
                <a:cs typeface="Times New Roman" panose="02020603050405020304" pitchFamily="18" charset="0"/>
              </a:rPr>
              <a:t>. </a:t>
            </a:r>
          </a:p>
        </p:txBody>
      </p:sp>
      <p:sp>
        <p:nvSpPr>
          <p:cNvPr id="166916" name="Text Box 4"/>
          <p:cNvSpPr txBox="1">
            <a:spLocks noChangeArrowheads="1"/>
          </p:cNvSpPr>
          <p:nvPr/>
        </p:nvSpPr>
        <p:spPr bwMode="auto">
          <a:xfrm>
            <a:off x="4289324" y="3887094"/>
            <a:ext cx="443134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2438" indent="-4524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en-US" sz="4400" b="1" err="1">
                <a:solidFill>
                  <a:schemeClr val="bg1"/>
                </a:solidFill>
                <a:latin typeface="Times New Roman" panose="02020603050405020304" pitchFamily="18" charset="0"/>
                <a:cs typeface="Times New Roman" panose="02020603050405020304" pitchFamily="18" charset="0"/>
              </a:rPr>
              <a:t>Giải</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thích</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nó</a:t>
            </a:r>
            <a:endParaRPr lang="en-US" sz="4400" b="1">
              <a:solidFill>
                <a:schemeClr val="bg1"/>
              </a:solidFill>
              <a:latin typeface="Times New Roman" panose="02020603050405020304" pitchFamily="18" charset="0"/>
              <a:cs typeface="Times New Roman" panose="02020603050405020304" pitchFamily="18" charset="0"/>
            </a:endParaRPr>
          </a:p>
          <a:p>
            <a:pPr>
              <a:buFontTx/>
              <a:buChar char="•"/>
            </a:pPr>
            <a:r>
              <a:rPr lang="en-US" sz="4400" b="1" err="1">
                <a:solidFill>
                  <a:schemeClr val="bg1"/>
                </a:solidFill>
                <a:latin typeface="Times New Roman" panose="02020603050405020304" pitchFamily="18" charset="0"/>
                <a:cs typeface="Times New Roman" panose="02020603050405020304" pitchFamily="18" charset="0"/>
              </a:rPr>
              <a:t>Chứng</a:t>
            </a:r>
            <a:r>
              <a:rPr lang="en-US" sz="4400" b="1">
                <a:solidFill>
                  <a:schemeClr val="bg1"/>
                </a:solidFill>
                <a:latin typeface="Times New Roman" panose="02020603050405020304" pitchFamily="18" charset="0"/>
                <a:cs typeface="Times New Roman" panose="02020603050405020304" pitchFamily="18" charset="0"/>
              </a:rPr>
              <a:t> minh </a:t>
            </a:r>
            <a:r>
              <a:rPr lang="en-US" sz="4400" b="1" err="1">
                <a:solidFill>
                  <a:schemeClr val="bg1"/>
                </a:solidFill>
                <a:latin typeface="Times New Roman" panose="02020603050405020304" pitchFamily="18" charset="0"/>
                <a:cs typeface="Times New Roman" panose="02020603050405020304" pitchFamily="18" charset="0"/>
              </a:rPr>
              <a:t>nó</a:t>
            </a:r>
            <a:endParaRPr lang="en-US" sz="4400" b="1">
              <a:solidFill>
                <a:schemeClr val="bg1"/>
              </a:solidFill>
              <a:latin typeface="Times New Roman" panose="02020603050405020304" pitchFamily="18" charset="0"/>
              <a:cs typeface="Times New Roman" panose="02020603050405020304" pitchFamily="18" charset="0"/>
            </a:endParaRPr>
          </a:p>
          <a:p>
            <a:pPr>
              <a:buFontTx/>
              <a:buChar char="•"/>
            </a:pPr>
            <a:r>
              <a:rPr lang="en-US" sz="4400" b="1" err="1">
                <a:solidFill>
                  <a:schemeClr val="bg1"/>
                </a:solidFill>
                <a:latin typeface="Times New Roman" panose="02020603050405020304" pitchFamily="18" charset="0"/>
                <a:cs typeface="Times New Roman" panose="02020603050405020304" pitchFamily="18" charset="0"/>
              </a:rPr>
              <a:t>Áp</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dụng</a:t>
            </a:r>
            <a:r>
              <a:rPr lang="en-US" sz="4400" b="1">
                <a:solidFill>
                  <a:schemeClr val="bg1"/>
                </a:solidFill>
                <a:latin typeface="Times New Roman" panose="02020603050405020304" pitchFamily="18" charset="0"/>
                <a:cs typeface="Times New Roman" panose="02020603050405020304" pitchFamily="18" charset="0"/>
              </a:rPr>
              <a:t> </a:t>
            </a:r>
            <a:r>
              <a:rPr lang="en-US" sz="4400" b="1" err="1">
                <a:solidFill>
                  <a:schemeClr val="bg1"/>
                </a:solidFill>
                <a:latin typeface="Times New Roman" panose="02020603050405020304" pitchFamily="18" charset="0"/>
                <a:cs typeface="Times New Roman" panose="02020603050405020304" pitchFamily="18" charset="0"/>
              </a:rPr>
              <a:t>nó</a:t>
            </a:r>
            <a:endParaRPr lang="en-US" sz="4400" b="1">
              <a:solidFill>
                <a:schemeClr val="bg1"/>
              </a:solidFill>
              <a:latin typeface="Times New Roman" panose="02020603050405020304" pitchFamily="18" charset="0"/>
              <a:cs typeface="Times New Roman" panose="02020603050405020304" pitchFamily="18" charset="0"/>
            </a:endParaRPr>
          </a:p>
        </p:txBody>
      </p:sp>
      <p:sp>
        <p:nvSpPr>
          <p:cNvPr id="21509" name="Text Box 5"/>
          <p:cNvSpPr txBox="1">
            <a:spLocks noChangeArrowheads="1"/>
          </p:cNvSpPr>
          <p:nvPr/>
        </p:nvSpPr>
        <p:spPr bwMode="auto">
          <a:xfrm>
            <a:off x="9991726"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b="1"/>
              <a:t>38</a:t>
            </a:r>
            <a:endParaRPr lang="en-US"/>
          </a:p>
        </p:txBody>
      </p:sp>
    </p:spTree>
    <p:extLst>
      <p:ext uri="{BB962C8B-B14F-4D97-AF65-F5344CB8AC3E}">
        <p14:creationId xmlns:p14="http://schemas.microsoft.com/office/powerpoint/2010/main" val="197556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4"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grpSp>
        <p:nvGrpSpPr>
          <p:cNvPr id="17" name="Group 16">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8" name="Freeform: Shape 17">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8"/>
            <a:ext cx="6459793" cy="2857885"/>
          </a:xfrm>
        </p:spPr>
        <p:txBody>
          <a:bodyPr anchor="ctr">
            <a:normAutofit/>
          </a:bodyPr>
          <a:lstStyle/>
          <a:p>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NHỮNG ĐẶC ĐIỂM CỦA </a:t>
            </a:r>
            <a:b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GIẢNG GIẢI KINH </a:t>
            </a:r>
            <a:br>
              <a:rPr lang="en-US" sz="3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40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788893" y="4881715"/>
            <a:ext cx="9581005" cy="1989213"/>
          </a:xfrm>
          <a:solidFill>
            <a:schemeClr val="tx1"/>
          </a:solidFill>
        </p:spPr>
        <p:txBody>
          <a:bodyPr anchor="t">
            <a:normAutofit/>
          </a:bodyPr>
          <a:lstStyle/>
          <a:p>
            <a:pPr algn="l"/>
            <a:endParaRPr lang="en-US" sz="1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600" b="1" err="1">
                <a:solidFill>
                  <a:schemeClr val="bg1"/>
                </a:solidFill>
                <a:latin typeface="Times New Roman" panose="02020603050405020304" pitchFamily="18" charset="0"/>
                <a:cs typeface="Times New Roman" panose="02020603050405020304" pitchFamily="18" charset="0"/>
              </a:rPr>
              <a:t>Một</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giải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kinh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là</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bài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giảng</a:t>
            </a:r>
            <a:endParaRPr lang="en-US" sz="3600" b="1">
              <a:solidFill>
                <a:schemeClr val="bg1"/>
              </a:solidFill>
              <a:latin typeface="Times New Roman" panose="02020603050405020304" pitchFamily="18" charset="0"/>
              <a:cs typeface="Times New Roman" panose="02020603050405020304" pitchFamily="18" charset="0"/>
            </a:endParaRPr>
          </a:p>
          <a:p>
            <a:r>
              <a:rPr lang="en-US" sz="3600" b="1" err="1">
                <a:solidFill>
                  <a:schemeClr val="bg1"/>
                </a:solidFill>
                <a:latin typeface="Times New Roman" panose="02020603050405020304" pitchFamily="18" charset="0"/>
                <a:cs typeface="Times New Roman" panose="02020603050405020304" pitchFamily="18" charset="0"/>
              </a:rPr>
              <a:t>trung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tín</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với</a:t>
            </a:r>
            <a:r>
              <a:rPr lang="en-US" sz="3600" b="1">
                <a:solidFill>
                  <a:schemeClr val="bg1"/>
                </a:solidFill>
                <a:latin typeface="Times New Roman" panose="02020603050405020304" pitchFamily="18" charset="0"/>
                <a:cs typeface="Times New Roman" panose="02020603050405020304" pitchFamily="18" charset="0"/>
              </a:rPr>
              <a:t> ý </a:t>
            </a:r>
            <a:r>
              <a:rPr lang="en-US" sz="3600" b="1" err="1">
                <a:solidFill>
                  <a:schemeClr val="bg1"/>
                </a:solidFill>
                <a:latin typeface="Times New Roman" panose="02020603050405020304" pitchFamily="18" charset="0"/>
                <a:cs typeface="Times New Roman" panose="02020603050405020304" pitchFamily="18" charset="0"/>
              </a:rPr>
              <a:t>định</a:t>
            </a:r>
            <a:r>
              <a:rPr lang="en-US" sz="3600" b="1">
                <a:solidFill>
                  <a:schemeClr val="bg1"/>
                </a:solidFill>
                <a:latin typeface="Times New Roman" panose="02020603050405020304" pitchFamily="18" charset="0"/>
                <a:cs typeface="Times New Roman" panose="02020603050405020304" pitchFamily="18" charset="0"/>
              </a:rPr>
              <a:t> ban </a:t>
            </a:r>
            <a:r>
              <a:rPr lang="en-US" sz="3600" b="1" err="1">
                <a:solidFill>
                  <a:schemeClr val="bg1"/>
                </a:solidFill>
                <a:latin typeface="Times New Roman" panose="02020603050405020304" pitchFamily="18" charset="0"/>
                <a:cs typeface="Times New Roman" panose="02020603050405020304" pitchFamily="18" charset="0"/>
              </a:rPr>
              <a:t>đầu</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của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trước</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a:t>
            </a:r>
            <a:r>
              <a:rPr lang="en-US" sz="3600" b="1">
                <a:solidFill>
                  <a:schemeClr val="bg1"/>
                </a:solidFill>
                <a:latin typeface="Times New Roman" panose="02020603050405020304" pitchFamily="18" charset="0"/>
                <a:cs typeface="Times New Roman" panose="02020603050405020304" pitchFamily="18" charset="0"/>
              </a:rPr>
              <a:t>.</a:t>
            </a:r>
          </a:p>
        </p:txBody>
      </p:sp>
      <p:pic>
        <p:nvPicPr>
          <p:cNvPr id="6" name="Picture 5" descr="A picture containing person, indoor, hair&#10;&#10;Description automatically generated">
            <a:extLst>
              <a:ext uri="{FF2B5EF4-FFF2-40B4-BE49-F238E27FC236}">
                <a16:creationId xmlns:a16="http://schemas.microsoft.com/office/drawing/2014/main" id="{C74DEBDE-E9DA-4FDC-832A-F870AB5DA337}"/>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26474" y="2466487"/>
            <a:ext cx="3210819" cy="2392289"/>
          </a:xfrm>
          <a:prstGeom prst="rect">
            <a:avLst/>
          </a:prstGeom>
        </p:spPr>
      </p:pic>
      <p:sp>
        <p:nvSpPr>
          <p:cNvPr id="8" name="Arrow: Left 7">
            <a:extLst>
              <a:ext uri="{FF2B5EF4-FFF2-40B4-BE49-F238E27FC236}">
                <a16:creationId xmlns:a16="http://schemas.microsoft.com/office/drawing/2014/main" id="{C7602034-3AF9-4D6F-AD0A-101005D10740}"/>
              </a:ext>
            </a:extLst>
          </p:cNvPr>
          <p:cNvSpPr/>
          <p:nvPr/>
        </p:nvSpPr>
        <p:spPr>
          <a:xfrm>
            <a:off x="4404167" y="3264283"/>
            <a:ext cx="2232608" cy="92909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67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0389-1B77-D783-F008-FC866EAF2F63}"/>
              </a:ext>
            </a:extLst>
          </p:cNvPr>
          <p:cNvSpPr>
            <a:spLocks noGrp="1"/>
          </p:cNvSpPr>
          <p:nvPr>
            <p:ph type="title"/>
          </p:nvPr>
        </p:nvSpPr>
        <p:spPr>
          <a:xfrm>
            <a:off x="572756" y="2766218"/>
            <a:ext cx="10781044" cy="1852277"/>
          </a:xfrm>
        </p:spPr>
        <p:txBody>
          <a:bodyPr>
            <a:noAutofit/>
          </a:bodyPr>
          <a:lstStyle/>
          <a:p>
            <a:pPr algn="ctr"/>
            <a:r>
              <a:rPr lang="en-US" sz="6000" b="1">
                <a:solidFill>
                  <a:schemeClr val="bg1"/>
                </a:solidFill>
                <a:effectLst/>
                <a:latin typeface="Times New Roman" panose="02020603050405020304" pitchFamily="18" charset="0"/>
                <a:ea typeface="Calibri" panose="020F0502020204030204" pitchFamily="34" charset="0"/>
              </a:rPr>
              <a:t>CÁC TƯ </a:t>
            </a:r>
            <a:r>
              <a:rPr lang="vi-VN" sz="6000" b="1">
                <a:solidFill>
                  <a:schemeClr val="bg1"/>
                </a:solidFill>
                <a:effectLst/>
                <a:latin typeface="Times New Roman" panose="02020603050405020304" pitchFamily="18" charset="0"/>
                <a:ea typeface="Calibri" panose="020F0502020204030204" pitchFamily="34" charset="0"/>
              </a:rPr>
              <a:t>LIỆU HỖ TRỢ KHÁC</a:t>
            </a:r>
            <a:endParaRPr lang="en-US" sz="60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92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IMG_38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IMG_3880"/>
          <p:cNvPicPr>
            <a:picLocks noChangeAspect="1" noChangeArrowheads="1"/>
          </p:cNvPicPr>
          <p:nvPr/>
        </p:nvPicPr>
        <p:blipFill>
          <a:blip r:embed="rId4">
            <a:extLst>
              <a:ext uri="{28A0092B-C50C-407E-A947-70E740481C1C}">
                <a14:useLocalDpi xmlns:a14="http://schemas.microsoft.com/office/drawing/2010/main" val="0"/>
              </a:ext>
            </a:extLst>
          </a:blip>
          <a:srcRect l="35129" t="16008" r="12292" b="31410"/>
          <a:stretch>
            <a:fillRect/>
          </a:stretch>
        </p:blipFill>
        <p:spPr bwMode="auto">
          <a:xfrm>
            <a:off x="0" y="0"/>
            <a:ext cx="1066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IMG_3889"/>
          <p:cNvPicPr>
            <a:picLocks noChangeAspect="1" noChangeArrowheads="1"/>
          </p:cNvPicPr>
          <p:nvPr/>
        </p:nvPicPr>
        <p:blipFill>
          <a:blip r:embed="rId5">
            <a:extLst>
              <a:ext uri="{28A0092B-C50C-407E-A947-70E740481C1C}">
                <a14:useLocalDpi xmlns:a14="http://schemas.microsoft.com/office/drawing/2010/main" val="0"/>
              </a:ext>
            </a:extLst>
          </a:blip>
          <a:srcRect l="24507" t="7834" r="26100" b="6093"/>
          <a:stretch>
            <a:fillRect/>
          </a:stretch>
        </p:blipFill>
        <p:spPr bwMode="auto">
          <a:xfrm>
            <a:off x="6096000" y="76200"/>
            <a:ext cx="6096000" cy="67818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9" name="Rectangle 3"/>
          <p:cNvSpPr>
            <a:spLocks noGrp="1" noChangeArrowheads="1"/>
          </p:cNvSpPr>
          <p:nvPr>
            <p:ph type="subTitle" idx="1"/>
          </p:nvPr>
        </p:nvSpPr>
        <p:spPr>
          <a:xfrm>
            <a:off x="81845" y="1786932"/>
            <a:ext cx="6314768" cy="1752600"/>
          </a:xfrm>
          <a:effectLst>
            <a:outerShdw blurRad="63500" dist="35921" dir="2700000" algn="ctr" rotWithShape="0">
              <a:schemeClr val="tx2">
                <a:alpha val="74997"/>
              </a:schemeClr>
            </a:outerShdw>
          </a:effectLst>
        </p:spPr>
        <p:txBody>
          <a:bodyPr>
            <a:noAutofit/>
          </a:bodyPr>
          <a:lstStyle/>
          <a:p>
            <a:pPr eaLnBrk="1" hangingPunct="1">
              <a:defRPr/>
            </a:pP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Nếu</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voi</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còn</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biết</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vẽ</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thì</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bạn</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cũng</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sẽ</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vẽ</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4800" b="1" err="1">
                <a:solidFill>
                  <a:schemeClr val="bg1"/>
                </a:solidFill>
                <a:latin typeface="Times New Roman" panose="02020603050405020304" pitchFamily="18" charset="0"/>
                <a:ea typeface="ＭＳ Ｐゴシック" pitchFamily="34" charset="-128"/>
                <a:cs typeface="Times New Roman" panose="02020603050405020304" pitchFamily="18" charset="0"/>
              </a:rPr>
              <a:t>được</a:t>
            </a: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a:t>
            </a:r>
          </a:p>
        </p:txBody>
      </p:sp>
      <p:sp>
        <p:nvSpPr>
          <p:cNvPr id="9222" name="Rectangle 2"/>
          <p:cNvSpPr>
            <a:spLocks noGrp="1" noChangeArrowheads="1"/>
          </p:cNvSpPr>
          <p:nvPr>
            <p:ph type="ctrTitle"/>
          </p:nvPr>
        </p:nvSpPr>
        <p:spPr>
          <a:xfrm>
            <a:off x="0" y="-1"/>
            <a:ext cx="6096000" cy="1268361"/>
          </a:xfrm>
          <a:solidFill>
            <a:schemeClr val="tx2"/>
          </a:solidFill>
        </p:spPr>
        <p:txBody>
          <a:bodyPr/>
          <a:lstStyle/>
          <a:p>
            <a:pPr eaLnBrk="1" hangingPunct="1"/>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Minh </a:t>
            </a: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Họa</a:t>
            </a:r>
            <a:endParaRPr lang="en-US" sz="5400">
              <a:solidFill>
                <a:schemeClr val="bg1"/>
              </a:solidFill>
              <a:latin typeface="Times New Roman" panose="02020603050405020304" pitchFamily="18" charset="0"/>
              <a:ea typeface="ＭＳ Ｐゴシック" pitchFamily="-128" charset="-128"/>
              <a:cs typeface="Times New Roman" panose="02020603050405020304" pitchFamily="18" charset="0"/>
            </a:endParaRPr>
          </a:p>
        </p:txBody>
      </p:sp>
      <p:sp>
        <p:nvSpPr>
          <p:cNvPr id="2" name="TextBox 1">
            <a:extLst>
              <a:ext uri="{FF2B5EF4-FFF2-40B4-BE49-F238E27FC236}">
                <a16:creationId xmlns:a16="http://schemas.microsoft.com/office/drawing/2014/main" id="{4D78CB8B-8441-4702-3319-34FFBAEE4648}"/>
              </a:ext>
            </a:extLst>
          </p:cNvPr>
          <p:cNvSpPr txBox="1"/>
          <p:nvPr/>
        </p:nvSpPr>
        <p:spPr>
          <a:xfrm>
            <a:off x="4059534" y="5250264"/>
            <a:ext cx="8050621" cy="1569660"/>
          </a:xfrm>
          <a:prstGeom prst="rect">
            <a:avLst/>
          </a:prstGeom>
          <a:solidFill>
            <a:schemeClr val="bg1"/>
          </a:solidFill>
        </p:spPr>
        <p:txBody>
          <a:bodyPr wrap="square" rtlCol="0">
            <a:spAutoFit/>
          </a:bodyPr>
          <a:lstStyle/>
          <a:p>
            <a:r>
              <a:rPr lang="vi-VN" sz="3200" b="1">
                <a:effectLst/>
                <a:latin typeface="Times New Roman" panose="02020603050405020304" pitchFamily="18" charset="0"/>
                <a:ea typeface="Calibri" panose="020F0502020204030204" pitchFamily="34" charset="0"/>
                <a:cs typeface="Times New Roman" panose="02020603050405020304" pitchFamily="18" charset="0"/>
              </a:rPr>
              <a:t>Minh Họa: minh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họa</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là</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một</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câu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chuyện</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từ</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bên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ngoài</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cuộc</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sống</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của</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ta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giúp</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ta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được</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chân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lý</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trong Kinh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Thánh</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882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unrise &amp; Sunset 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23" name="Rectangle 3"/>
          <p:cNvSpPr>
            <a:spLocks noGrp="1" noChangeArrowheads="1"/>
          </p:cNvSpPr>
          <p:nvPr>
            <p:ph type="title" idx="4294967295"/>
          </p:nvPr>
        </p:nvSpPr>
        <p:spPr>
          <a:xfrm>
            <a:off x="280219" y="76200"/>
            <a:ext cx="11695471" cy="965201"/>
          </a:xfrm>
          <a:effectLst>
            <a:outerShdw blurRad="63500" dist="35921" dir="2700000" algn="ctr" rotWithShape="0">
              <a:schemeClr val="tx2">
                <a:alpha val="74997"/>
              </a:schemeClr>
            </a:outerShdw>
          </a:effectLst>
        </p:spPr>
        <p:txBody>
          <a:bodyPr>
            <a:normAutofit fontScale="90000"/>
          </a:bodyPr>
          <a:lstStyle/>
          <a:p>
            <a:pPr algn="ctr" eaLnBrk="1" hangingPunct="1">
              <a:defRPr/>
            </a:pPr>
            <a:r>
              <a:rPr lang="en-US" sz="4800" b="1">
                <a:solidFill>
                  <a:schemeClr val="bg1"/>
                </a:solidFill>
                <a:latin typeface="Times New Roman" panose="02020603050405020304" pitchFamily="18" charset="0"/>
                <a:ea typeface="ＭＳ Ｐゴシック" pitchFamily="34" charset="-128"/>
                <a:cs typeface="Times New Roman" panose="02020603050405020304" pitchFamily="18" charset="0"/>
              </a:rPr>
              <a:t>CÁCH ĐƯA RA NHỮNG MINH HỌA TỐT</a:t>
            </a:r>
            <a:endParaRPr lang="en-US" sz="4800" b="1">
              <a:latin typeface="Times New Roman" panose="02020603050405020304" pitchFamily="18" charset="0"/>
              <a:ea typeface="ＭＳ Ｐゴシック" pitchFamily="34" charset="-128"/>
              <a:cs typeface="Times New Roman" panose="02020603050405020304" pitchFamily="18" charset="0"/>
            </a:endParaRPr>
          </a:p>
        </p:txBody>
      </p:sp>
      <p:sp>
        <p:nvSpPr>
          <p:cNvPr id="1208326" name="Oval 6"/>
          <p:cNvSpPr>
            <a:spLocks noChangeArrowheads="1"/>
          </p:cNvSpPr>
          <p:nvPr/>
        </p:nvSpPr>
        <p:spPr bwMode="auto">
          <a:xfrm>
            <a:off x="2743200" y="2209800"/>
            <a:ext cx="3810000" cy="3657600"/>
          </a:xfrm>
          <a:prstGeom prst="ellipse">
            <a:avLst/>
          </a:prstGeom>
          <a:noFill/>
          <a:ln w="57150">
            <a:solidFill>
              <a:schemeClr val="folHlink"/>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ＭＳ Ｐゴシック" charset="0"/>
              <a:cs typeface="ＭＳ Ｐゴシック" charset="0"/>
            </a:endParaRPr>
          </a:p>
        </p:txBody>
      </p:sp>
      <p:sp>
        <p:nvSpPr>
          <p:cNvPr id="1208327" name="Text Box 7"/>
          <p:cNvSpPr txBox="1">
            <a:spLocks noChangeArrowheads="1"/>
          </p:cNvSpPr>
          <p:nvPr/>
        </p:nvSpPr>
        <p:spPr bwMode="auto">
          <a:xfrm>
            <a:off x="2881314" y="2874964"/>
            <a:ext cx="2986087" cy="15700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200" b="1" err="1">
                <a:solidFill>
                  <a:schemeClr val="bg1"/>
                </a:solidFill>
                <a:latin typeface="Times New Roman" panose="02020603050405020304" pitchFamily="18" charset="0"/>
                <a:cs typeface="Times New Roman" panose="02020603050405020304" pitchFamily="18" charset="0"/>
              </a:rPr>
              <a:t>Thế</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giới</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của</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thính</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giả</a:t>
            </a:r>
            <a:br>
              <a:rPr lang="en-US" sz="3200" b="1">
                <a:solidFill>
                  <a:schemeClr val="bg1"/>
                </a:solidFill>
                <a:latin typeface="Times New Roman" panose="02020603050405020304" pitchFamily="18" charset="0"/>
                <a:cs typeface="Times New Roman" panose="02020603050405020304" pitchFamily="18" charset="0"/>
              </a:rPr>
            </a:br>
            <a:r>
              <a:rPr lang="en-US" sz="3200" b="1">
                <a:solidFill>
                  <a:schemeClr val="bg1"/>
                </a:solidFill>
                <a:latin typeface="Times New Roman" panose="02020603050405020304" pitchFamily="18" charset="0"/>
                <a:cs typeface="Times New Roman" panose="02020603050405020304" pitchFamily="18" charset="0"/>
              </a:rPr>
              <a:t>(</a:t>
            </a:r>
            <a:r>
              <a:rPr lang="en-US" sz="3200" b="1" err="1">
                <a:solidFill>
                  <a:schemeClr val="bg1"/>
                </a:solidFill>
                <a:latin typeface="Times New Roman" panose="02020603050405020304" pitchFamily="18" charset="0"/>
                <a:cs typeface="Times New Roman" panose="02020603050405020304" pitchFamily="18" charset="0"/>
              </a:rPr>
              <a:t>Họ</a:t>
            </a:r>
            <a:r>
              <a:rPr lang="en-US" sz="3200" b="1">
                <a:solidFill>
                  <a:schemeClr val="bg1"/>
                </a:solidFill>
                <a:latin typeface="Times New Roman" panose="02020603050405020304" pitchFamily="18" charset="0"/>
                <a:cs typeface="Times New Roman" panose="02020603050405020304" pitchFamily="18" charset="0"/>
              </a:rPr>
              <a:t>)</a:t>
            </a:r>
          </a:p>
        </p:txBody>
      </p:sp>
      <p:sp>
        <p:nvSpPr>
          <p:cNvPr id="1208328" name="Oval 8"/>
          <p:cNvSpPr>
            <a:spLocks noChangeArrowheads="1"/>
          </p:cNvSpPr>
          <p:nvPr/>
        </p:nvSpPr>
        <p:spPr bwMode="auto">
          <a:xfrm>
            <a:off x="5424488" y="2209800"/>
            <a:ext cx="3810000" cy="3657600"/>
          </a:xfrm>
          <a:prstGeom prst="ellipse">
            <a:avLst/>
          </a:prstGeom>
          <a:noFill/>
          <a:ln w="57150">
            <a:solidFill>
              <a:srgbClr val="C9C4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ＭＳ Ｐゴシック" charset="0"/>
              <a:cs typeface="ＭＳ Ｐゴシック" charset="0"/>
            </a:endParaRPr>
          </a:p>
        </p:txBody>
      </p:sp>
      <p:sp>
        <p:nvSpPr>
          <p:cNvPr id="1208329" name="Text Box 9"/>
          <p:cNvSpPr txBox="1">
            <a:spLocks noChangeArrowheads="1"/>
          </p:cNvSpPr>
          <p:nvPr/>
        </p:nvSpPr>
        <p:spPr bwMode="auto">
          <a:xfrm>
            <a:off x="6172200" y="2874964"/>
            <a:ext cx="3124200" cy="15700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err="1">
                <a:solidFill>
                  <a:schemeClr val="bg1"/>
                </a:solidFill>
                <a:latin typeface="Times New Roman" panose="02020603050405020304" pitchFamily="18" charset="0"/>
                <a:cs typeface="Times New Roman" panose="02020603050405020304" pitchFamily="18" charset="0"/>
              </a:rPr>
              <a:t>Thế</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giới</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của</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người</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giảng</a:t>
            </a:r>
            <a:br>
              <a:rPr lang="en-US" sz="3200" b="1">
                <a:solidFill>
                  <a:schemeClr val="bg1"/>
                </a:solidFill>
                <a:latin typeface="Times New Roman" panose="02020603050405020304" pitchFamily="18" charset="0"/>
                <a:cs typeface="Times New Roman" panose="02020603050405020304" pitchFamily="18" charset="0"/>
              </a:rPr>
            </a:br>
            <a:r>
              <a:rPr lang="en-US" sz="3200" b="1">
                <a:solidFill>
                  <a:schemeClr val="bg1"/>
                </a:solidFill>
                <a:latin typeface="Times New Roman" panose="02020603050405020304" pitchFamily="18" charset="0"/>
                <a:cs typeface="Times New Roman" panose="02020603050405020304" pitchFamily="18" charset="0"/>
              </a:rPr>
              <a:t>(</a:t>
            </a:r>
            <a:r>
              <a:rPr lang="en-US" sz="3200" b="1" err="1">
                <a:solidFill>
                  <a:schemeClr val="bg1"/>
                </a:solidFill>
                <a:latin typeface="Times New Roman" panose="02020603050405020304" pitchFamily="18" charset="0"/>
                <a:cs typeface="Times New Roman" panose="02020603050405020304" pitchFamily="18" charset="0"/>
              </a:rPr>
              <a:t>Bạn</a:t>
            </a:r>
            <a:r>
              <a:rPr lang="en-US" sz="3200" b="1">
                <a:solidFill>
                  <a:schemeClr val="bg1"/>
                </a:solidFill>
                <a:latin typeface="Times New Roman" panose="02020603050405020304" pitchFamily="18" charset="0"/>
                <a:cs typeface="Times New Roman" panose="02020603050405020304" pitchFamily="18" charset="0"/>
              </a:rPr>
              <a:t>)</a:t>
            </a:r>
          </a:p>
        </p:txBody>
      </p:sp>
      <p:sp>
        <p:nvSpPr>
          <p:cNvPr id="1208330" name="Text Box 10"/>
          <p:cNvSpPr txBox="1">
            <a:spLocks noChangeArrowheads="1"/>
          </p:cNvSpPr>
          <p:nvPr/>
        </p:nvSpPr>
        <p:spPr bwMode="auto">
          <a:xfrm>
            <a:off x="2242368" y="6040507"/>
            <a:ext cx="7194598" cy="707886"/>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4000" b="1">
                <a:solidFill>
                  <a:schemeClr val="bg1"/>
                </a:solidFill>
                <a:latin typeface="Times New Roman" panose="02020603050405020304" pitchFamily="18" charset="0"/>
                <a:cs typeface="Times New Roman" panose="02020603050405020304" pitchFamily="18" charset="0"/>
              </a:rPr>
              <a:t>Minh </a:t>
            </a:r>
            <a:r>
              <a:rPr lang="en-US" sz="4000" b="1" err="1">
                <a:solidFill>
                  <a:schemeClr val="bg1"/>
                </a:solidFill>
                <a:latin typeface="Times New Roman" panose="02020603050405020304" pitchFamily="18" charset="0"/>
                <a:cs typeface="Times New Roman" panose="02020603050405020304" pitchFamily="18" charset="0"/>
              </a:rPr>
              <a:t>họa</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tốt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nhất</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từ</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phần</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nào</a:t>
            </a:r>
            <a:r>
              <a:rPr lang="en-US" sz="4000" b="1">
                <a:solidFill>
                  <a:schemeClr val="bg1"/>
                </a:solidFill>
                <a:latin typeface="Times New Roman" panose="02020603050405020304" pitchFamily="18" charset="0"/>
                <a:cs typeface="Times New Roman" panose="02020603050405020304" pitchFamily="18" charset="0"/>
              </a:rPr>
              <a:t>?</a:t>
            </a:r>
          </a:p>
        </p:txBody>
      </p:sp>
      <p:sp>
        <p:nvSpPr>
          <p:cNvPr id="1208331" name="Text Box 11"/>
          <p:cNvSpPr txBox="1">
            <a:spLocks noChangeArrowheads="1"/>
          </p:cNvSpPr>
          <p:nvPr/>
        </p:nvSpPr>
        <p:spPr bwMode="auto">
          <a:xfrm>
            <a:off x="5791200" y="3660775"/>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t>
            </a:r>
          </a:p>
        </p:txBody>
      </p:sp>
      <p:sp>
        <p:nvSpPr>
          <p:cNvPr id="1208332" name="Text Box 12"/>
          <p:cNvSpPr txBox="1">
            <a:spLocks noChangeArrowheads="1"/>
          </p:cNvSpPr>
          <p:nvPr/>
        </p:nvSpPr>
        <p:spPr bwMode="auto">
          <a:xfrm>
            <a:off x="4267200" y="4464050"/>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t>
            </a:r>
          </a:p>
        </p:txBody>
      </p:sp>
      <p:sp>
        <p:nvSpPr>
          <p:cNvPr id="1208333" name="Text Box 13"/>
          <p:cNvSpPr txBox="1">
            <a:spLocks noChangeArrowheads="1"/>
          </p:cNvSpPr>
          <p:nvPr/>
        </p:nvSpPr>
        <p:spPr bwMode="auto">
          <a:xfrm>
            <a:off x="7467600" y="4464050"/>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t>
            </a:r>
          </a:p>
        </p:txBody>
      </p:sp>
      <p:sp>
        <p:nvSpPr>
          <p:cNvPr id="1208334" name="Text Box 14"/>
          <p:cNvSpPr txBox="1">
            <a:spLocks noChangeArrowheads="1"/>
          </p:cNvSpPr>
          <p:nvPr/>
        </p:nvSpPr>
        <p:spPr bwMode="auto">
          <a:xfrm>
            <a:off x="9296400" y="5562600"/>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t>
            </a:r>
          </a:p>
        </p:txBody>
      </p:sp>
      <p:sp>
        <p:nvSpPr>
          <p:cNvPr id="1208325" name="Text Box 5"/>
          <p:cNvSpPr txBox="1">
            <a:spLocks noChangeArrowheads="1"/>
          </p:cNvSpPr>
          <p:nvPr/>
        </p:nvSpPr>
        <p:spPr bwMode="auto">
          <a:xfrm>
            <a:off x="1562100" y="987917"/>
            <a:ext cx="9067800" cy="1200329"/>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600" b="1">
                <a:solidFill>
                  <a:schemeClr val="bg1"/>
                </a:solidFill>
                <a:latin typeface="Times New Roman" panose="02020603050405020304" pitchFamily="18" charset="0"/>
                <a:cs typeface="Times New Roman" panose="02020603050405020304" pitchFamily="18" charset="0"/>
              </a:rPr>
              <a:t>A.	</a:t>
            </a:r>
            <a:r>
              <a:rPr lang="en-US" sz="3600" b="1" err="1">
                <a:solidFill>
                  <a:schemeClr val="bg1"/>
                </a:solidFill>
                <a:latin typeface="Times New Roman" panose="02020603050405020304" pitchFamily="18" charset="0"/>
                <a:cs typeface="Times New Roman" panose="02020603050405020304" pitchFamily="18" charset="0"/>
              </a:rPr>
              <a:t>Đưa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ra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những</a:t>
            </a:r>
            <a:r>
              <a:rPr lang="en-US" sz="3600" b="1">
                <a:solidFill>
                  <a:schemeClr val="bg1"/>
                </a:solidFill>
                <a:latin typeface="Times New Roman" panose="02020603050405020304" pitchFamily="18" charset="0"/>
                <a:cs typeface="Times New Roman" panose="02020603050405020304" pitchFamily="18" charset="0"/>
              </a:rPr>
              <a:t> minh </a:t>
            </a:r>
            <a:r>
              <a:rPr lang="en-US" sz="3600" b="1" err="1">
                <a:solidFill>
                  <a:schemeClr val="bg1"/>
                </a:solidFill>
                <a:latin typeface="Times New Roman" panose="02020603050405020304" pitchFamily="18" charset="0"/>
                <a:cs typeface="Times New Roman" panose="02020603050405020304" pitchFamily="18" charset="0"/>
              </a:rPr>
              <a:t>họa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từ</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thế</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giới</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của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thính</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giả</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của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a:t>
            </a:r>
            <a:r>
              <a:rPr lang="en-US" sz="3600" b="1" err="1">
                <a:solidFill>
                  <a:schemeClr val="bg1"/>
                </a:solidFill>
                <a:latin typeface="Times New Roman" panose="02020603050405020304" pitchFamily="18" charset="0"/>
                <a:cs typeface="Times New Roman" panose="02020603050405020304" pitchFamily="18" charset="0"/>
              </a:rPr>
              <a:t>không</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từ</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của</a:t>
            </a:r>
            <a:r>
              <a:rPr lang="en-US" sz="3600" b="1">
                <a:solidFill>
                  <a:schemeClr val="bg1"/>
                </a:solidFill>
                <a:latin typeface="Times New Roman" panose="02020603050405020304" pitchFamily="18" charset="0"/>
                <a:cs typeface="Times New Roman" panose="02020603050405020304" pitchFamily="18" charset="0"/>
              </a:rPr>
              <a:t> </a:t>
            </a:r>
            <a:r>
              <a:rPr lang="en-US" sz="3600" b="1" err="1">
                <a:solidFill>
                  <a:schemeClr val="bg1"/>
                </a:solidFill>
                <a:latin typeface="Times New Roman" panose="02020603050405020304" pitchFamily="18" charset="0"/>
                <a:cs typeface="Times New Roman" panose="02020603050405020304" pitchFamily="18" charset="0"/>
              </a:rPr>
              <a:t>bạn</a:t>
            </a:r>
            <a:r>
              <a:rPr lang="en-US" sz="3600" b="1">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883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unrise &amp; Sunset 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8"/>
          <p:cNvSpPr txBox="1">
            <a:spLocks noChangeArrowheads="1"/>
          </p:cNvSpPr>
          <p:nvPr/>
        </p:nvSpPr>
        <p:spPr bwMode="auto">
          <a:xfrm>
            <a:off x="1752600" y="4969222"/>
            <a:ext cx="9280490" cy="107721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3413" indent="-63341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a:solidFill>
                  <a:srgbClr val="FFFFFF"/>
                </a:solidFill>
                <a:latin typeface="Times New Roman" panose="02020603050405020304" pitchFamily="18" charset="0"/>
                <a:cs typeface="Times New Roman" panose="02020603050405020304" pitchFamily="18" charset="0"/>
              </a:rPr>
              <a:t>D.  </a:t>
            </a:r>
            <a:r>
              <a:rPr lang="en-US" sz="3200" b="1" err="1">
                <a:solidFill>
                  <a:srgbClr val="FFFFFF"/>
                </a:solidFill>
                <a:latin typeface="Times New Roman" panose="02020603050405020304" pitchFamily="18" charset="0"/>
                <a:cs typeface="Times New Roman" panose="02020603050405020304" pitchFamily="18" charset="0"/>
              </a:rPr>
              <a:t>Đừng</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chỉ</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kể</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chuyện</a:t>
            </a:r>
            <a:r>
              <a:rPr lang="en-US" sz="3200" b="1">
                <a:solidFill>
                  <a:srgbClr val="FFFFFF"/>
                </a:solidFill>
                <a:latin typeface="Times New Roman" panose="02020603050405020304" pitchFamily="18" charset="0"/>
                <a:cs typeface="Times New Roman" panose="02020603050405020304" pitchFamily="18" charset="0"/>
              </a:rPr>
              <a:t>—</a:t>
            </a:r>
            <a:r>
              <a:rPr lang="en-US" sz="3200" b="1" err="1">
                <a:solidFill>
                  <a:srgbClr val="FFFFFF"/>
                </a:solidFill>
                <a:latin typeface="Times New Roman" panose="02020603050405020304" pitchFamily="18" charset="0"/>
                <a:cs typeface="Times New Roman" panose="02020603050405020304" pitchFamily="18" charset="0"/>
              </a:rPr>
              <a:t>hãy</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làm</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cho</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câu</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chuyện</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ấy</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sống</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động</a:t>
            </a:r>
            <a:r>
              <a:rPr lang="en-US" sz="3200" b="1">
                <a:solidFill>
                  <a:srgbClr val="FFFFFF"/>
                </a:solidFill>
                <a:latin typeface="Times New Roman" panose="02020603050405020304" pitchFamily="18" charset="0"/>
                <a:cs typeface="Times New Roman" panose="02020603050405020304" pitchFamily="18" charset="0"/>
              </a:rPr>
              <a:t>!</a:t>
            </a:r>
          </a:p>
        </p:txBody>
      </p:sp>
      <p:sp>
        <p:nvSpPr>
          <p:cNvPr id="16389" name="Rectangle 3"/>
          <p:cNvSpPr txBox="1">
            <a:spLocks noChangeArrowheads="1"/>
          </p:cNvSpPr>
          <p:nvPr/>
        </p:nvSpPr>
        <p:spPr bwMode="auto">
          <a:xfrm>
            <a:off x="184896" y="169587"/>
            <a:ext cx="11822208" cy="1143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pPr algn="ctr" eaLnBrk="1" hangingPunct="1"/>
            <a:r>
              <a:rPr lang="en-US" sz="4400" b="1">
                <a:solidFill>
                  <a:srgbClr val="FFFFFF"/>
                </a:solidFill>
                <a:latin typeface="Times New Roman" panose="02020603050405020304" pitchFamily="18" charset="0"/>
                <a:cs typeface="Times New Roman" panose="02020603050405020304" pitchFamily="18" charset="0"/>
              </a:rPr>
              <a:t>CÁCH ĐƯA RA NHỮNG MINH HỌA TỐT</a:t>
            </a:r>
            <a:endParaRPr lang="en-US" sz="4400" b="1">
              <a:solidFill>
                <a:srgbClr val="000000"/>
              </a:solidFill>
              <a:latin typeface="Times New Roman" panose="02020603050405020304" pitchFamily="18" charset="0"/>
              <a:cs typeface="Times New Roman" panose="02020603050405020304" pitchFamily="18" charset="0"/>
            </a:endParaRPr>
          </a:p>
        </p:txBody>
      </p:sp>
      <p:sp>
        <p:nvSpPr>
          <p:cNvPr id="16390" name="Text Box 5"/>
          <p:cNvSpPr txBox="1">
            <a:spLocks noChangeArrowheads="1"/>
          </p:cNvSpPr>
          <p:nvPr/>
        </p:nvSpPr>
        <p:spPr bwMode="auto">
          <a:xfrm>
            <a:off x="1752600" y="1516800"/>
            <a:ext cx="8915400" cy="10779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a:solidFill>
                  <a:srgbClr val="FFFFFF"/>
                </a:solidFill>
                <a:latin typeface="Times New Roman" panose="02020603050405020304" pitchFamily="18" charset="0"/>
                <a:cs typeface="Times New Roman" panose="02020603050405020304" pitchFamily="18" charset="0"/>
              </a:rPr>
              <a:t>A. </a:t>
            </a:r>
            <a:r>
              <a:rPr lang="en-US" sz="3200" b="1" err="1">
                <a:solidFill>
                  <a:srgbClr val="FFFFFF"/>
                </a:solidFill>
                <a:latin typeface="Times New Roman" panose="02020603050405020304" pitchFamily="18" charset="0"/>
                <a:cs typeface="Times New Roman" panose="02020603050405020304" pitchFamily="18" charset="0"/>
              </a:rPr>
              <a:t>Đưa</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ra</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những</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minh</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họa</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từ</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thế</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giới</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của</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thính</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giả</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của</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bạn</a:t>
            </a:r>
            <a:r>
              <a:rPr lang="en-US" sz="3200" b="1">
                <a:solidFill>
                  <a:srgbClr val="FFFFFF"/>
                </a:solidFill>
                <a:latin typeface="Times New Roman" panose="02020603050405020304" pitchFamily="18" charset="0"/>
                <a:cs typeface="Times New Roman" panose="02020603050405020304" pitchFamily="18" charset="0"/>
              </a:rPr>
              <a:t>—</a:t>
            </a:r>
            <a:r>
              <a:rPr lang="en-US" sz="3200" b="1" err="1">
                <a:solidFill>
                  <a:srgbClr val="FFFFFF"/>
                </a:solidFill>
                <a:latin typeface="Times New Roman" panose="02020603050405020304" pitchFamily="18" charset="0"/>
                <a:cs typeface="Times New Roman" panose="02020603050405020304" pitchFamily="18" charset="0"/>
              </a:rPr>
              <a:t>không</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phải</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của</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bạn</a:t>
            </a:r>
            <a:r>
              <a:rPr lang="en-US" sz="3200" b="1">
                <a:solidFill>
                  <a:srgbClr val="FFFFFF"/>
                </a:solidFill>
                <a:latin typeface="Times New Roman" panose="02020603050405020304" pitchFamily="18" charset="0"/>
                <a:cs typeface="Times New Roman" panose="02020603050405020304" pitchFamily="18" charset="0"/>
              </a:rPr>
              <a:t>!</a:t>
            </a:r>
          </a:p>
        </p:txBody>
      </p:sp>
      <p:sp>
        <p:nvSpPr>
          <p:cNvPr id="16391" name="Text Box 10"/>
          <p:cNvSpPr txBox="1">
            <a:spLocks noChangeArrowheads="1"/>
          </p:cNvSpPr>
          <p:nvPr/>
        </p:nvSpPr>
        <p:spPr bwMode="auto">
          <a:xfrm>
            <a:off x="1752600" y="2798926"/>
            <a:ext cx="8915400" cy="10779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a:solidFill>
                  <a:srgbClr val="FFFFFF"/>
                </a:solidFill>
                <a:latin typeface="Times New Roman" panose="02020603050405020304" pitchFamily="18" charset="0"/>
                <a:cs typeface="Times New Roman" panose="02020603050405020304" pitchFamily="18" charset="0"/>
              </a:rPr>
              <a:t>B.  </a:t>
            </a:r>
            <a:r>
              <a:rPr lang="en-US" sz="3200" b="1" err="1">
                <a:solidFill>
                  <a:srgbClr val="FFFFFF"/>
                </a:solidFill>
                <a:latin typeface="Times New Roman" panose="02020603050405020304" pitchFamily="18" charset="0"/>
                <a:cs typeface="Times New Roman" panose="02020603050405020304" pitchFamily="18" charset="0"/>
              </a:rPr>
              <a:t>Hoàn</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tất</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bố</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cục</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sớm</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mỗi</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tuần</a:t>
            </a:r>
            <a:r>
              <a:rPr lang="en-US" sz="3200" b="1">
                <a:solidFill>
                  <a:srgbClr val="FFFFFF"/>
                </a:solidFill>
                <a:latin typeface="Times New Roman" panose="02020603050405020304" pitchFamily="18" charset="0"/>
                <a:cs typeface="Times New Roman" panose="02020603050405020304" pitchFamily="18" charset="0"/>
              </a:rPr>
              <a:t>—</a:t>
            </a:r>
            <a:r>
              <a:rPr lang="en-US" sz="3200" b="1" err="1">
                <a:solidFill>
                  <a:srgbClr val="FFFFFF"/>
                </a:solidFill>
                <a:latin typeface="Times New Roman" panose="02020603050405020304" pitchFamily="18" charset="0"/>
                <a:cs typeface="Times New Roman" panose="02020603050405020304" pitchFamily="18" charset="0"/>
              </a:rPr>
              <a:t>bạn</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sẽ</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có</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thời</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gian</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để</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tìm</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được</a:t>
            </a:r>
            <a:r>
              <a:rPr lang="en-US" sz="3200" b="1">
                <a:solidFill>
                  <a:srgbClr val="FFFFFF"/>
                </a:solidFill>
                <a:latin typeface="Times New Roman" panose="02020603050405020304" pitchFamily="18" charset="0"/>
                <a:cs typeface="Times New Roman" panose="02020603050405020304" pitchFamily="18" charset="0"/>
              </a:rPr>
              <a:t> minh </a:t>
            </a:r>
            <a:r>
              <a:rPr lang="en-US" sz="3200" b="1" err="1">
                <a:solidFill>
                  <a:srgbClr val="FFFFFF"/>
                </a:solidFill>
                <a:latin typeface="Times New Roman" panose="02020603050405020304" pitchFamily="18" charset="0"/>
                <a:cs typeface="Times New Roman" panose="02020603050405020304" pitchFamily="18" charset="0"/>
              </a:rPr>
              <a:t>họa</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tốt</a:t>
            </a:r>
            <a:endParaRPr lang="en-US" sz="3200" b="1">
              <a:solidFill>
                <a:srgbClr val="FFFFFF"/>
              </a:solidFill>
              <a:latin typeface="Times New Roman" panose="02020603050405020304" pitchFamily="18" charset="0"/>
              <a:cs typeface="Times New Roman" panose="02020603050405020304" pitchFamily="18" charset="0"/>
            </a:endParaRPr>
          </a:p>
        </p:txBody>
      </p:sp>
      <p:sp>
        <p:nvSpPr>
          <p:cNvPr id="16392" name="Text Box 15"/>
          <p:cNvSpPr txBox="1">
            <a:spLocks noChangeArrowheads="1"/>
          </p:cNvSpPr>
          <p:nvPr/>
        </p:nvSpPr>
        <p:spPr bwMode="auto">
          <a:xfrm>
            <a:off x="1752600" y="4046428"/>
            <a:ext cx="8915400" cy="584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Times New Roman" panose="02020603050405020304" pitchFamily="18" charset="0"/>
                <a:cs typeface="Times New Roman" panose="02020603050405020304" pitchFamily="18" charset="0"/>
              </a:rPr>
              <a:t>C.  </a:t>
            </a:r>
            <a:r>
              <a:rPr lang="en-US" sz="3200" b="1" err="1">
                <a:solidFill>
                  <a:srgbClr val="FFFFFF"/>
                </a:solidFill>
                <a:latin typeface="Times New Roman" panose="02020603050405020304" pitchFamily="18" charset="0"/>
                <a:cs typeface="Times New Roman" panose="02020603050405020304" pitchFamily="18" charset="0"/>
              </a:rPr>
              <a:t>Sử</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dụng</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nhiều</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dạng</a:t>
            </a:r>
            <a:r>
              <a:rPr lang="en-US" sz="3200" b="1">
                <a:solidFill>
                  <a:srgbClr val="FFFFFF"/>
                </a:solidFill>
                <a:latin typeface="Times New Roman" panose="02020603050405020304" pitchFamily="18" charset="0"/>
                <a:cs typeface="Times New Roman" panose="02020603050405020304" pitchFamily="18" charset="0"/>
              </a:rPr>
              <a:t> minh </a:t>
            </a:r>
            <a:r>
              <a:rPr lang="en-US" sz="3200" b="1" err="1">
                <a:solidFill>
                  <a:srgbClr val="FFFFFF"/>
                </a:solidFill>
                <a:latin typeface="Times New Roman" panose="02020603050405020304" pitchFamily="18" charset="0"/>
                <a:cs typeface="Times New Roman" panose="02020603050405020304" pitchFamily="18" charset="0"/>
              </a:rPr>
              <a:t>họa</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khác</a:t>
            </a:r>
            <a:r>
              <a:rPr lang="en-US" sz="3200" b="1">
                <a:solidFill>
                  <a:srgbClr val="FFFFFF"/>
                </a:solidFill>
                <a:latin typeface="Times New Roman" panose="02020603050405020304" pitchFamily="18" charset="0"/>
                <a:cs typeface="Times New Roman" panose="02020603050405020304" pitchFamily="18" charset="0"/>
              </a:rPr>
              <a:t> </a:t>
            </a:r>
            <a:r>
              <a:rPr lang="en-US" sz="3200" b="1" err="1">
                <a:solidFill>
                  <a:srgbClr val="FFFFFF"/>
                </a:solidFill>
                <a:latin typeface="Times New Roman" panose="02020603050405020304" pitchFamily="18" charset="0"/>
                <a:cs typeface="Times New Roman" panose="02020603050405020304" pitchFamily="18" charset="0"/>
              </a:rPr>
              <a:t>nhau</a:t>
            </a:r>
            <a:r>
              <a:rPr lang="en-US" sz="3200" b="1">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4800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p:cTn id="7" dur="1000" fill="hold"/>
                                        <p:tgtEl>
                                          <p:spTgt spid="163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39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63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392">
                                            <p:txEl>
                                              <p:pRg st="0" end="0"/>
                                            </p:txEl>
                                          </p:spTgt>
                                        </p:tgtEl>
                                        <p:attrNameLst>
                                          <p:attrName>style.visibility</p:attrName>
                                        </p:attrNameLst>
                                      </p:cBhvr>
                                      <p:to>
                                        <p:strVal val="visible"/>
                                      </p:to>
                                    </p:set>
                                    <p:anim calcmode="lin" valueType="num">
                                      <p:cBhvr>
                                        <p:cTn id="14" dur="1000" fill="hold"/>
                                        <p:tgtEl>
                                          <p:spTgt spid="1639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6392">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1639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388">
                                            <p:txEl>
                                              <p:pRg st="0" end="0"/>
                                            </p:txEl>
                                          </p:spTgt>
                                        </p:tgtEl>
                                        <p:attrNameLst>
                                          <p:attrName>style.visibility</p:attrName>
                                        </p:attrNameLst>
                                      </p:cBhvr>
                                      <p:to>
                                        <p:strVal val="visible"/>
                                      </p:to>
                                    </p:set>
                                    <p:anim calcmode="lin" valueType="num">
                                      <p:cBhvr>
                                        <p:cTn id="21" dur="1000" fill="hold"/>
                                        <p:tgtEl>
                                          <p:spTgt spid="16388">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6388">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16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D2CDEDEC-59DC-1862-0CA9-721F3B989E4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20" r="14797" b="8771"/>
          <a:stretch/>
        </p:blipFill>
        <p:spPr>
          <a:xfrm>
            <a:off x="2562726" y="1"/>
            <a:ext cx="9629274" cy="6857999"/>
          </a:xfrm>
          <a:prstGeom prst="rect">
            <a:avLst/>
          </a:prstGeom>
        </p:spPr>
      </p:pic>
      <p:sp>
        <p:nvSpPr>
          <p:cNvPr id="7" name="Freeform: Shape 9">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11">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F44AEC-252F-F251-3F61-E708FE818F10}"/>
              </a:ext>
            </a:extLst>
          </p:cNvPr>
          <p:cNvSpPr>
            <a:spLocks noGrp="1"/>
          </p:cNvSpPr>
          <p:nvPr>
            <p:ph type="title"/>
          </p:nvPr>
        </p:nvSpPr>
        <p:spPr>
          <a:xfrm>
            <a:off x="213539" y="193150"/>
            <a:ext cx="5319355" cy="1545072"/>
          </a:xfrm>
        </p:spPr>
        <p:txBody>
          <a:bodyPr vert="horz" lIns="91440" tIns="45720" rIns="91440" bIns="45720" rtlCol="0" anchor="b">
            <a:noAutofit/>
          </a:bodyPr>
          <a:lstStyle/>
          <a:p>
            <a:pPr algn="ctr"/>
            <a:r>
              <a:rPr lang="en-US" sz="5400" b="1">
                <a:latin typeface="Times New Roman" panose="02020603050405020304" pitchFamily="18" charset="0"/>
                <a:ea typeface="Calibri" panose="020F0502020204030204" pitchFamily="34" charset="0"/>
                <a:cs typeface="Times New Roman" panose="02020603050405020304" pitchFamily="18" charset="0"/>
              </a:rPr>
              <a:t>Đ</a:t>
            </a:r>
            <a:r>
              <a:rPr lang="vi-VN" sz="5400" b="1">
                <a:effectLst/>
                <a:latin typeface="Times New Roman" panose="02020603050405020304" pitchFamily="18" charset="0"/>
                <a:ea typeface="Calibri" panose="020F0502020204030204" pitchFamily="34" charset="0"/>
                <a:cs typeface="Times New Roman" panose="02020603050405020304" pitchFamily="18" charset="0"/>
              </a:rPr>
              <a:t>ịnh nghĩa </a:t>
            </a:r>
            <a:br>
              <a:rPr lang="en-US" sz="5400" b="1">
                <a:effectLst/>
                <a:latin typeface="Times New Roman" panose="02020603050405020304" pitchFamily="18" charset="0"/>
                <a:ea typeface="Calibri" panose="020F0502020204030204" pitchFamily="34" charset="0"/>
                <a:cs typeface="Times New Roman" panose="02020603050405020304" pitchFamily="18" charset="0"/>
              </a:rPr>
            </a:br>
            <a:r>
              <a:rPr lang="en-US" sz="5400" b="1" err="1">
                <a:effectLst/>
                <a:latin typeface="Times New Roman" panose="02020603050405020304" pitchFamily="18" charset="0"/>
                <a:ea typeface="Calibri" panose="020F0502020204030204" pitchFamily="34" charset="0"/>
                <a:cs typeface="Times New Roman" panose="02020603050405020304" pitchFamily="18" charset="0"/>
              </a:rPr>
              <a:t>từ</a:t>
            </a:r>
            <a:r>
              <a:rPr lang="vi-VN" sz="5400" b="1">
                <a:effectLst/>
                <a:latin typeface="Times New Roman" panose="02020603050405020304" pitchFamily="18" charset="0"/>
                <a:ea typeface="Calibri" panose="020F0502020204030204" pitchFamily="34" charset="0"/>
                <a:cs typeface="Times New Roman" panose="02020603050405020304" pitchFamily="18" charset="0"/>
              </a:rPr>
              <a:t> từ điển</a:t>
            </a:r>
            <a:endParaRPr lang="en-US" sz="54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82BBD05-CDB4-1C27-484F-5215305A4667}"/>
              </a:ext>
            </a:extLst>
          </p:cNvPr>
          <p:cNvSpPr txBox="1"/>
          <p:nvPr/>
        </p:nvSpPr>
        <p:spPr>
          <a:xfrm>
            <a:off x="180972" y="1892595"/>
            <a:ext cx="7284953" cy="3834896"/>
          </a:xfrm>
          <a:prstGeom prst="rect">
            <a:avLst/>
          </a:prstGeom>
          <a:solidFill>
            <a:schemeClr val="bg1"/>
          </a:solidFill>
        </p:spPr>
        <p:txBody>
          <a:bodyPr wrap="square" rtlCol="0">
            <a:spAutoFit/>
          </a:bodyPr>
          <a:lstStyle/>
          <a:p>
            <a:pPr>
              <a:lnSpc>
                <a:spcPct val="90000"/>
              </a:lnSpc>
              <a:spcAft>
                <a:spcPts val="600"/>
              </a:spcAft>
            </a:pPr>
            <a:r>
              <a:rPr lang="en-US" sz="3200" b="1">
                <a:latin typeface="Times New Roman" panose="02020603050405020304" pitchFamily="18" charset="0"/>
                <a:ea typeface="ＭＳ Ｐゴシック" pitchFamily="34" charset="-128"/>
                <a:cs typeface="Times New Roman" panose="02020603050405020304" pitchFamily="18" charset="0"/>
              </a:rPr>
              <a:t>Đ</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ịnh</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nghĩa một từ trong tự điển giúp chúng ta hiểu nghĩa của từ đó. </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endParaRPr lang="vi-VN" sz="1200" b="1">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r>
              <a:rPr lang="vi-VN" sz="3200" b="1">
                <a:latin typeface="Times New Roman" panose="02020603050405020304" pitchFamily="18" charset="0"/>
                <a:ea typeface="Calibri" panose="020F0502020204030204" pitchFamily="34" charset="0"/>
                <a:cs typeface="Times New Roman" panose="02020603050405020304" pitchFamily="18" charset="0"/>
              </a:rPr>
              <a:t>Nêu một thí dụ tiếp </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theo </a:t>
            </a:r>
            <a:r>
              <a:rPr lang="vi-VN" sz="3200" b="1">
                <a:latin typeface="Times New Roman" panose="02020603050405020304" pitchFamily="18" charset="0"/>
                <a:ea typeface="Calibri" panose="020F0502020204030204" pitchFamily="34" charset="0"/>
                <a:cs typeface="Times New Roman" panose="02020603050405020304" pitchFamily="18" charset="0"/>
              </a:rPr>
              <a:t>sau </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định nghĩa </a:t>
            </a:r>
            <a:r>
              <a:rPr lang="en-US" sz="3200" b="1" err="1">
                <a:effectLst/>
                <a:latin typeface="Times New Roman" panose="02020603050405020304" pitchFamily="18" charset="0"/>
                <a:ea typeface="Calibri" panose="020F0502020204030204" pitchFamily="34" charset="0"/>
                <a:cs typeface="Times New Roman" panose="02020603050405020304" pitchFamily="18" charset="0"/>
              </a:rPr>
              <a:t>từ</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từ điển. </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endParaRPr lang="vi-VN" sz="1200" b="1">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Từ</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điển</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nghĩa</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sự</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kiên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nhẫn</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là “ý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chí</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hoặc</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khả</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năng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chờ</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đợi</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hoặc</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chịu</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đựng</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mà</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không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phàn</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effectLst/>
                <a:latin typeface="Times New Roman" panose="02020603050405020304" pitchFamily="18" charset="0"/>
                <a:ea typeface="Calibri" panose="020F0502020204030204" pitchFamily="34" charset="0"/>
                <a:cs typeface="Times New Roman" panose="02020603050405020304" pitchFamily="18" charset="0"/>
              </a:rPr>
              <a:t>nàn</a:t>
            </a:r>
            <a:r>
              <a:rPr lang="vi-VN" sz="3200" b="1">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CFEA5C3-8A64-3833-61ED-1B3A4B2935D2}"/>
              </a:ext>
            </a:extLst>
          </p:cNvPr>
          <p:cNvSpPr txBox="1"/>
          <p:nvPr/>
        </p:nvSpPr>
        <p:spPr>
          <a:xfrm>
            <a:off x="96750" y="5702783"/>
            <a:ext cx="7369175" cy="1077218"/>
          </a:xfrm>
          <a:prstGeom prst="rect">
            <a:avLst/>
          </a:prstGeom>
          <a:solidFill>
            <a:schemeClr val="accent1">
              <a:lumMod val="20000"/>
              <a:lumOff val="80000"/>
            </a:schemeClr>
          </a:solidFill>
        </p:spPr>
        <p:txBody>
          <a:bodyPr wrap="square" rtlCol="0">
            <a:spAutoFit/>
          </a:bodyPr>
          <a:lstStyle/>
          <a:p>
            <a:pPr algn="ct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Kiên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nhẫn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 lại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cuốn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giờ đi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5154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D2CDEDEC-59DC-1862-0CA9-721F3B989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20" r="14797" b="8771"/>
          <a:stretch/>
        </p:blipFill>
        <p:spPr>
          <a:xfrm>
            <a:off x="2562726" y="1"/>
            <a:ext cx="9629274" cy="6857999"/>
          </a:xfrm>
          <a:prstGeom prst="rect">
            <a:avLst/>
          </a:prstGeom>
        </p:spPr>
      </p:pic>
      <p:sp>
        <p:nvSpPr>
          <p:cNvPr id="7" name="Freeform: Shape 9">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11">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F44AEC-252F-F251-3F61-E708FE818F10}"/>
              </a:ext>
            </a:extLst>
          </p:cNvPr>
          <p:cNvSpPr>
            <a:spLocks noGrp="1"/>
          </p:cNvSpPr>
          <p:nvPr>
            <p:ph type="title"/>
          </p:nvPr>
        </p:nvSpPr>
        <p:spPr>
          <a:xfrm>
            <a:off x="305826" y="207143"/>
            <a:ext cx="5128481" cy="1395018"/>
          </a:xfrm>
        </p:spPr>
        <p:txBody>
          <a:bodyPr vert="horz" lIns="91440" tIns="45720" rIns="91440" bIns="45720" rtlCol="0" anchor="b">
            <a:noAutofit/>
          </a:bodyPr>
          <a:lstStyle/>
          <a:p>
            <a:pPr algn="ctr"/>
            <a:r>
              <a:rPr lang="en-US" sz="5400" b="1">
                <a:latin typeface="Times New Roman" panose="02020603050405020304" pitchFamily="18" charset="0"/>
                <a:ea typeface="Calibri" panose="020F0502020204030204" pitchFamily="34" charset="0"/>
                <a:cs typeface="Times New Roman" panose="02020603050405020304" pitchFamily="18" charset="0"/>
              </a:rPr>
              <a:t>Đ</a:t>
            </a:r>
            <a:r>
              <a:rPr lang="vi-VN" sz="5400" b="1">
                <a:effectLst/>
                <a:latin typeface="Times New Roman" panose="02020603050405020304" pitchFamily="18" charset="0"/>
                <a:ea typeface="Calibri" panose="020F0502020204030204" pitchFamily="34" charset="0"/>
                <a:cs typeface="Times New Roman" panose="02020603050405020304" pitchFamily="18" charset="0"/>
              </a:rPr>
              <a:t>ịnh nghĩa </a:t>
            </a:r>
            <a:br>
              <a:rPr lang="en-US" sz="5400" b="1">
                <a:effectLst/>
                <a:latin typeface="Times New Roman" panose="02020603050405020304" pitchFamily="18" charset="0"/>
                <a:ea typeface="Calibri" panose="020F0502020204030204" pitchFamily="34" charset="0"/>
                <a:cs typeface="Times New Roman" panose="02020603050405020304" pitchFamily="18" charset="0"/>
              </a:rPr>
            </a:br>
            <a:r>
              <a:rPr lang="en-US" sz="5400" b="1" err="1">
                <a:latin typeface="Times New Roman" panose="02020603050405020304" pitchFamily="18" charset="0"/>
                <a:ea typeface="Calibri" panose="020F0502020204030204" pitchFamily="34" charset="0"/>
                <a:cs typeface="Times New Roman" panose="02020603050405020304" pitchFamily="18" charset="0"/>
              </a:rPr>
              <a:t>từ</a:t>
            </a:r>
            <a:r>
              <a:rPr lang="en-US" sz="5400" b="1">
                <a:latin typeface="Times New Roman" panose="02020603050405020304" pitchFamily="18" charset="0"/>
                <a:ea typeface="Calibri" panose="020F0502020204030204" pitchFamily="34" charset="0"/>
                <a:cs typeface="Times New Roman" panose="02020603050405020304" pitchFamily="18" charset="0"/>
              </a:rPr>
              <a:t> </a:t>
            </a:r>
            <a:r>
              <a:rPr lang="vi-VN" sz="5400" b="1">
                <a:effectLst/>
                <a:latin typeface="Times New Roman" panose="02020603050405020304" pitchFamily="18" charset="0"/>
                <a:ea typeface="Calibri" panose="020F0502020204030204" pitchFamily="34" charset="0"/>
                <a:cs typeface="Times New Roman" panose="02020603050405020304" pitchFamily="18" charset="0"/>
              </a:rPr>
              <a:t>từ điển</a:t>
            </a:r>
            <a:endParaRPr lang="en-US" sz="54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82BBD05-CDB4-1C27-484F-5215305A4667}"/>
              </a:ext>
            </a:extLst>
          </p:cNvPr>
          <p:cNvSpPr txBox="1"/>
          <p:nvPr/>
        </p:nvSpPr>
        <p:spPr>
          <a:xfrm>
            <a:off x="213540" y="1750430"/>
            <a:ext cx="7254808" cy="3834896"/>
          </a:xfrm>
          <a:prstGeom prst="rect">
            <a:avLst/>
          </a:prstGeom>
          <a:solidFill>
            <a:schemeClr val="bg1"/>
          </a:solidFill>
        </p:spPr>
        <p:txBody>
          <a:bodyPr wrap="square" rtlCol="0">
            <a:spAutoFit/>
          </a:bodyPr>
          <a:lstStyle/>
          <a:p>
            <a:pPr>
              <a:lnSpc>
                <a:spcPct val="90000"/>
              </a:lnSpc>
              <a:spcAft>
                <a:spcPts val="600"/>
              </a:spcAft>
            </a:pPr>
            <a:r>
              <a:rPr lang="en-US" sz="3200" b="1">
                <a:latin typeface="Times New Roman" panose="02020603050405020304" pitchFamily="18" charset="0"/>
                <a:ea typeface="ＭＳ Ｐゴシック" pitchFamily="34" charset="-128"/>
                <a:cs typeface="Times New Roman" panose="02020603050405020304" pitchFamily="18" charset="0"/>
              </a:rPr>
              <a:t>Đ</a:t>
            </a:r>
            <a:r>
              <a:rPr lang="vi-VN" sz="3200" b="1" err="1">
                <a:latin typeface="Times New Roman" panose="02020603050405020304" pitchFamily="18" charset="0"/>
                <a:ea typeface="Calibri" panose="020F0502020204030204" pitchFamily="34" charset="0"/>
                <a:cs typeface="Times New Roman" panose="02020603050405020304" pitchFamily="18" charset="0"/>
              </a:rPr>
              <a:t>ịnh</a:t>
            </a:r>
            <a:r>
              <a:rPr lang="vi-VN" sz="3200" b="1">
                <a:latin typeface="Times New Roman" panose="02020603050405020304" pitchFamily="18" charset="0"/>
                <a:ea typeface="Calibri" panose="020F0502020204030204" pitchFamily="34" charset="0"/>
                <a:cs typeface="Times New Roman" panose="02020603050405020304" pitchFamily="18" charset="0"/>
              </a:rPr>
              <a:t> nghĩa một từ trong tự điển giúp chúng ta hiểu nghĩa của từ đó. </a:t>
            </a:r>
            <a:endParaRPr lang="en-US" sz="3200" b="1">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endParaRPr lang="vi-VN" sz="1200" b="1">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r>
              <a:rPr lang="vi-VN" sz="3200" b="1">
                <a:latin typeface="Times New Roman" panose="02020603050405020304" pitchFamily="18" charset="0"/>
                <a:ea typeface="Calibri" panose="020F0502020204030204" pitchFamily="34" charset="0"/>
                <a:cs typeface="Times New Roman" panose="02020603050405020304" pitchFamily="18" charset="0"/>
              </a:rPr>
              <a:t>Nêu một thí dụ tiếp theo sau định nghĩa của từ điển. </a:t>
            </a:r>
            <a:endParaRPr lang="en-US" sz="3200" b="1">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endParaRPr lang="vi-VN" sz="1200" b="1">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r>
              <a:rPr lang="vi-VN" sz="3200" b="1" err="1">
                <a:latin typeface="Times New Roman" panose="02020603050405020304" pitchFamily="18" charset="0"/>
                <a:ea typeface="Calibri" panose="020F0502020204030204" pitchFamily="34" charset="0"/>
                <a:cs typeface="Times New Roman" panose="02020603050405020304" pitchFamily="18" charset="0"/>
              </a:rPr>
              <a:t>Từ</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điển</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định</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nghĩa</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sự</a:t>
            </a:r>
            <a:r>
              <a:rPr lang="vi-VN" sz="3200" b="1">
                <a:latin typeface="Times New Roman" panose="02020603050405020304" pitchFamily="18" charset="0"/>
                <a:ea typeface="Calibri" panose="020F0502020204030204" pitchFamily="34" charset="0"/>
                <a:cs typeface="Times New Roman" panose="02020603050405020304" pitchFamily="18" charset="0"/>
              </a:rPr>
              <a:t> kiên </a:t>
            </a:r>
            <a:r>
              <a:rPr lang="vi-VN" sz="3200" b="1" err="1">
                <a:latin typeface="Times New Roman" panose="02020603050405020304" pitchFamily="18" charset="0"/>
                <a:ea typeface="Calibri" panose="020F0502020204030204" pitchFamily="34" charset="0"/>
                <a:cs typeface="Times New Roman" panose="02020603050405020304" pitchFamily="18" charset="0"/>
              </a:rPr>
              <a:t>nhẫn</a:t>
            </a:r>
            <a:r>
              <a:rPr lang="vi-VN" sz="3200" b="1">
                <a:latin typeface="Times New Roman" panose="02020603050405020304" pitchFamily="18" charset="0"/>
                <a:ea typeface="Calibri" panose="020F0502020204030204" pitchFamily="34" charset="0"/>
                <a:cs typeface="Times New Roman" panose="02020603050405020304" pitchFamily="18" charset="0"/>
              </a:rPr>
              <a:t>” như “ý </a:t>
            </a:r>
            <a:r>
              <a:rPr lang="vi-VN" sz="3200" b="1" err="1">
                <a:latin typeface="Times New Roman" panose="02020603050405020304" pitchFamily="18" charset="0"/>
                <a:ea typeface="Calibri" panose="020F0502020204030204" pitchFamily="34" charset="0"/>
                <a:cs typeface="Times New Roman" panose="02020603050405020304" pitchFamily="18" charset="0"/>
              </a:rPr>
              <a:t>chí</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hoặc</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khả</a:t>
            </a:r>
            <a:r>
              <a:rPr lang="vi-VN" sz="3200" b="1">
                <a:latin typeface="Times New Roman" panose="02020603050405020304" pitchFamily="18" charset="0"/>
                <a:ea typeface="Calibri" panose="020F0502020204030204" pitchFamily="34" charset="0"/>
                <a:cs typeface="Times New Roman" panose="02020603050405020304" pitchFamily="18" charset="0"/>
              </a:rPr>
              <a:t> năng </a:t>
            </a:r>
            <a:r>
              <a:rPr lang="vi-VN" sz="3200" b="1" err="1">
                <a:latin typeface="Times New Roman" panose="02020603050405020304" pitchFamily="18" charset="0"/>
                <a:ea typeface="Calibri" panose="020F0502020204030204" pitchFamily="34" charset="0"/>
                <a:cs typeface="Times New Roman" panose="02020603050405020304" pitchFamily="18" charset="0"/>
              </a:rPr>
              <a:t>chờ</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đợi</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hoặc</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chịu</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đựng</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mà</a:t>
            </a:r>
            <a:r>
              <a:rPr lang="vi-VN" sz="3200" b="1">
                <a:latin typeface="Times New Roman" panose="02020603050405020304" pitchFamily="18" charset="0"/>
                <a:ea typeface="Calibri" panose="020F0502020204030204" pitchFamily="34" charset="0"/>
                <a:cs typeface="Times New Roman" panose="02020603050405020304" pitchFamily="18" charset="0"/>
              </a:rPr>
              <a:t> không </a:t>
            </a:r>
            <a:r>
              <a:rPr lang="vi-VN" sz="3200" b="1" err="1">
                <a:latin typeface="Times New Roman" panose="02020603050405020304" pitchFamily="18" charset="0"/>
                <a:ea typeface="Calibri" panose="020F0502020204030204" pitchFamily="34" charset="0"/>
                <a:cs typeface="Times New Roman" panose="02020603050405020304" pitchFamily="18" charset="0"/>
              </a:rPr>
              <a:t>phàn</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nàn</a:t>
            </a:r>
            <a:r>
              <a:rPr lang="vi-VN" sz="3200" b="1">
                <a:latin typeface="Times New Roman" panose="02020603050405020304" pitchFamily="18" charset="0"/>
                <a:ea typeface="Calibri" panose="020F0502020204030204" pitchFamily="34" charset="0"/>
                <a:cs typeface="Times New Roman" panose="02020603050405020304" pitchFamily="18" charset="0"/>
              </a:rPr>
              <a:t>.”</a:t>
            </a:r>
            <a:endParaRPr lang="en-US" sz="3200" b="1">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CFEA5C3-8A64-3833-61ED-1B3A4B2935D2}"/>
              </a:ext>
            </a:extLst>
          </p:cNvPr>
          <p:cNvSpPr txBox="1"/>
          <p:nvPr/>
        </p:nvSpPr>
        <p:spPr>
          <a:xfrm>
            <a:off x="640729" y="5692479"/>
            <a:ext cx="5313052" cy="1077218"/>
          </a:xfrm>
          <a:prstGeom prst="rect">
            <a:avLst/>
          </a:prstGeom>
          <a:solidFill>
            <a:schemeClr val="accent1">
              <a:lumMod val="20000"/>
              <a:lumOff val="80000"/>
            </a:schemeClr>
          </a:solidFill>
        </p:spPr>
        <p:txBody>
          <a:bodyPr wrap="square" rtlCol="0">
            <a:spAutoFit/>
          </a:bodyPr>
          <a:lstStyle/>
          <a:p>
            <a:pPr algn="ct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Kiên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nhẫn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dừng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chờ</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không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bấm</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còi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46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D2CDEDEC-59DC-1862-0CA9-721F3B989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20" r="14797" b="8771"/>
          <a:stretch/>
        </p:blipFill>
        <p:spPr>
          <a:xfrm>
            <a:off x="2562726" y="1"/>
            <a:ext cx="9629274" cy="6857999"/>
          </a:xfrm>
          <a:prstGeom prst="rect">
            <a:avLst/>
          </a:prstGeom>
        </p:spPr>
      </p:pic>
      <p:sp>
        <p:nvSpPr>
          <p:cNvPr id="7" name="Freeform: Shape 9">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11">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F44AEC-252F-F251-3F61-E708FE818F10}"/>
              </a:ext>
            </a:extLst>
          </p:cNvPr>
          <p:cNvSpPr>
            <a:spLocks noGrp="1"/>
          </p:cNvSpPr>
          <p:nvPr>
            <p:ph type="title"/>
          </p:nvPr>
        </p:nvSpPr>
        <p:spPr>
          <a:xfrm>
            <a:off x="579206" y="-156411"/>
            <a:ext cx="4360519" cy="1862279"/>
          </a:xfrm>
        </p:spPr>
        <p:txBody>
          <a:bodyPr vert="horz" lIns="91440" tIns="45720" rIns="91440" bIns="45720" rtlCol="0" anchor="b">
            <a:noAutofit/>
          </a:bodyPr>
          <a:lstStyle/>
          <a:p>
            <a:pPr algn="ctr"/>
            <a:r>
              <a:rPr lang="en-US" sz="5400" b="1">
                <a:latin typeface="Times New Roman" panose="02020603050405020304" pitchFamily="18" charset="0"/>
                <a:ea typeface="Calibri" panose="020F0502020204030204" pitchFamily="34" charset="0"/>
                <a:cs typeface="Times New Roman" panose="02020603050405020304" pitchFamily="18" charset="0"/>
              </a:rPr>
              <a:t>Đ</a:t>
            </a:r>
            <a:r>
              <a:rPr lang="vi-VN" sz="5400" b="1">
                <a:effectLst/>
                <a:latin typeface="Times New Roman" panose="02020603050405020304" pitchFamily="18" charset="0"/>
                <a:ea typeface="Calibri" panose="020F0502020204030204" pitchFamily="34" charset="0"/>
                <a:cs typeface="Times New Roman" panose="02020603050405020304" pitchFamily="18" charset="0"/>
              </a:rPr>
              <a:t>ịnh nghĩa </a:t>
            </a:r>
            <a:br>
              <a:rPr lang="en-US" sz="5400" b="1">
                <a:effectLst/>
                <a:latin typeface="Times New Roman" panose="02020603050405020304" pitchFamily="18" charset="0"/>
                <a:ea typeface="Calibri" panose="020F0502020204030204" pitchFamily="34" charset="0"/>
                <a:cs typeface="Times New Roman" panose="02020603050405020304" pitchFamily="18" charset="0"/>
              </a:rPr>
            </a:br>
            <a:r>
              <a:rPr lang="en-US" sz="5400" b="1" err="1">
                <a:latin typeface="Times New Roman" panose="02020603050405020304" pitchFamily="18" charset="0"/>
                <a:ea typeface="Calibri" panose="020F0502020204030204" pitchFamily="34" charset="0"/>
                <a:cs typeface="Times New Roman" panose="02020603050405020304" pitchFamily="18" charset="0"/>
              </a:rPr>
              <a:t>từ</a:t>
            </a:r>
            <a:r>
              <a:rPr lang="en-US" sz="5400" b="1">
                <a:latin typeface="Times New Roman" panose="02020603050405020304" pitchFamily="18" charset="0"/>
                <a:ea typeface="Calibri" panose="020F0502020204030204" pitchFamily="34" charset="0"/>
                <a:cs typeface="Times New Roman" panose="02020603050405020304" pitchFamily="18" charset="0"/>
              </a:rPr>
              <a:t> </a:t>
            </a:r>
            <a:r>
              <a:rPr lang="vi-VN" sz="5400" b="1">
                <a:effectLst/>
                <a:latin typeface="Times New Roman" panose="02020603050405020304" pitchFamily="18" charset="0"/>
                <a:ea typeface="Calibri" panose="020F0502020204030204" pitchFamily="34" charset="0"/>
                <a:cs typeface="Times New Roman" panose="02020603050405020304" pitchFamily="18" charset="0"/>
              </a:rPr>
              <a:t>từ điển</a:t>
            </a:r>
            <a:endParaRPr lang="en-US" sz="54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82BBD05-CDB4-1C27-484F-5215305A4667}"/>
              </a:ext>
            </a:extLst>
          </p:cNvPr>
          <p:cNvSpPr txBox="1"/>
          <p:nvPr/>
        </p:nvSpPr>
        <p:spPr>
          <a:xfrm>
            <a:off x="190649" y="1802124"/>
            <a:ext cx="7295002" cy="3834896"/>
          </a:xfrm>
          <a:prstGeom prst="rect">
            <a:avLst/>
          </a:prstGeom>
          <a:solidFill>
            <a:schemeClr val="bg1"/>
          </a:solidFill>
        </p:spPr>
        <p:txBody>
          <a:bodyPr wrap="square" rtlCol="0">
            <a:spAutoFit/>
          </a:bodyPr>
          <a:lstStyle/>
          <a:p>
            <a:pPr>
              <a:lnSpc>
                <a:spcPct val="90000"/>
              </a:lnSpc>
              <a:spcAft>
                <a:spcPts val="600"/>
              </a:spcAft>
            </a:pPr>
            <a:r>
              <a:rPr lang="en-US" sz="3200" b="1">
                <a:latin typeface="Times New Roman" panose="02020603050405020304" pitchFamily="18" charset="0"/>
                <a:ea typeface="ＭＳ Ｐゴシック" pitchFamily="34" charset="-128"/>
                <a:cs typeface="Times New Roman" panose="02020603050405020304" pitchFamily="18" charset="0"/>
              </a:rPr>
              <a:t>Đ</a:t>
            </a:r>
            <a:r>
              <a:rPr lang="vi-VN" sz="3200" b="1" err="1">
                <a:latin typeface="Times New Roman" panose="02020603050405020304" pitchFamily="18" charset="0"/>
                <a:ea typeface="Calibri" panose="020F0502020204030204" pitchFamily="34" charset="0"/>
                <a:cs typeface="Times New Roman" panose="02020603050405020304" pitchFamily="18" charset="0"/>
              </a:rPr>
              <a:t>ịnh</a:t>
            </a:r>
            <a:r>
              <a:rPr lang="vi-VN" sz="3200" b="1">
                <a:latin typeface="Times New Roman" panose="02020603050405020304" pitchFamily="18" charset="0"/>
                <a:ea typeface="Calibri" panose="020F0502020204030204" pitchFamily="34" charset="0"/>
                <a:cs typeface="Times New Roman" panose="02020603050405020304" pitchFamily="18" charset="0"/>
              </a:rPr>
              <a:t> nghĩa một từ trong tự điển giúp chúng ta hiểu nghĩa của từ đó. </a:t>
            </a:r>
            <a:endParaRPr lang="en-US" sz="3200" b="1">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endParaRPr lang="vi-VN" sz="1200" b="1">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r>
              <a:rPr lang="vi-VN" sz="3200" b="1">
                <a:latin typeface="Times New Roman" panose="02020603050405020304" pitchFamily="18" charset="0"/>
                <a:ea typeface="Calibri" panose="020F0502020204030204" pitchFamily="34" charset="0"/>
                <a:cs typeface="Times New Roman" panose="02020603050405020304" pitchFamily="18" charset="0"/>
              </a:rPr>
              <a:t>Nêu một thí dụ tiếp theo sau định nghĩa của từ điển. </a:t>
            </a:r>
            <a:endParaRPr lang="en-US" sz="3200" b="1">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endParaRPr lang="vi-VN" sz="1200" b="1">
              <a:latin typeface="Times New Roman" panose="02020603050405020304" pitchFamily="18" charset="0"/>
              <a:ea typeface="Calibri" panose="020F0502020204030204" pitchFamily="34" charset="0"/>
              <a:cs typeface="Times New Roman" panose="02020603050405020304" pitchFamily="18" charset="0"/>
            </a:endParaRPr>
          </a:p>
          <a:p>
            <a:pPr>
              <a:lnSpc>
                <a:spcPct val="90000"/>
              </a:lnSpc>
              <a:spcAft>
                <a:spcPts val="600"/>
              </a:spcAft>
            </a:pPr>
            <a:r>
              <a:rPr lang="vi-VN" sz="3200" b="1" err="1">
                <a:latin typeface="Times New Roman" panose="02020603050405020304" pitchFamily="18" charset="0"/>
                <a:ea typeface="Calibri" panose="020F0502020204030204" pitchFamily="34" charset="0"/>
                <a:cs typeface="Times New Roman" panose="02020603050405020304" pitchFamily="18" charset="0"/>
              </a:rPr>
              <a:t>Từ</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điển</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định</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nghĩa</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sự</a:t>
            </a:r>
            <a:r>
              <a:rPr lang="vi-VN" sz="3200" b="1">
                <a:latin typeface="Times New Roman" panose="02020603050405020304" pitchFamily="18" charset="0"/>
                <a:ea typeface="Calibri" panose="020F0502020204030204" pitchFamily="34" charset="0"/>
                <a:cs typeface="Times New Roman" panose="02020603050405020304" pitchFamily="18" charset="0"/>
              </a:rPr>
              <a:t> kiên </a:t>
            </a:r>
            <a:r>
              <a:rPr lang="vi-VN" sz="3200" b="1" err="1">
                <a:latin typeface="Times New Roman" panose="02020603050405020304" pitchFamily="18" charset="0"/>
                <a:ea typeface="Calibri" panose="020F0502020204030204" pitchFamily="34" charset="0"/>
                <a:cs typeface="Times New Roman" panose="02020603050405020304" pitchFamily="18" charset="0"/>
              </a:rPr>
              <a:t>nhẫn</a:t>
            </a:r>
            <a:r>
              <a:rPr lang="vi-VN" sz="3200" b="1">
                <a:latin typeface="Times New Roman" panose="02020603050405020304" pitchFamily="18" charset="0"/>
                <a:ea typeface="Calibri" panose="020F0502020204030204" pitchFamily="34" charset="0"/>
                <a:cs typeface="Times New Roman" panose="02020603050405020304" pitchFamily="18" charset="0"/>
              </a:rPr>
              <a:t>” như “ý </a:t>
            </a:r>
            <a:r>
              <a:rPr lang="vi-VN" sz="3200" b="1" err="1">
                <a:latin typeface="Times New Roman" panose="02020603050405020304" pitchFamily="18" charset="0"/>
                <a:ea typeface="Calibri" panose="020F0502020204030204" pitchFamily="34" charset="0"/>
                <a:cs typeface="Times New Roman" panose="02020603050405020304" pitchFamily="18" charset="0"/>
              </a:rPr>
              <a:t>chí</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hoặc</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khả</a:t>
            </a:r>
            <a:r>
              <a:rPr lang="vi-VN" sz="3200" b="1">
                <a:latin typeface="Times New Roman" panose="02020603050405020304" pitchFamily="18" charset="0"/>
                <a:ea typeface="Calibri" panose="020F0502020204030204" pitchFamily="34" charset="0"/>
                <a:cs typeface="Times New Roman" panose="02020603050405020304" pitchFamily="18" charset="0"/>
              </a:rPr>
              <a:t> năng </a:t>
            </a:r>
            <a:r>
              <a:rPr lang="vi-VN" sz="3200" b="1" err="1">
                <a:latin typeface="Times New Roman" panose="02020603050405020304" pitchFamily="18" charset="0"/>
                <a:ea typeface="Calibri" panose="020F0502020204030204" pitchFamily="34" charset="0"/>
                <a:cs typeface="Times New Roman" panose="02020603050405020304" pitchFamily="18" charset="0"/>
              </a:rPr>
              <a:t>chờ</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đợi</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hoặc</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chịu</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đựng</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mà</a:t>
            </a:r>
            <a:r>
              <a:rPr lang="vi-VN" sz="3200" b="1">
                <a:latin typeface="Times New Roman" panose="02020603050405020304" pitchFamily="18" charset="0"/>
                <a:ea typeface="Calibri" panose="020F0502020204030204" pitchFamily="34" charset="0"/>
                <a:cs typeface="Times New Roman" panose="02020603050405020304" pitchFamily="18" charset="0"/>
              </a:rPr>
              <a:t> không </a:t>
            </a:r>
            <a:r>
              <a:rPr lang="vi-VN" sz="3200" b="1" err="1">
                <a:latin typeface="Times New Roman" panose="02020603050405020304" pitchFamily="18" charset="0"/>
                <a:ea typeface="Calibri" panose="020F0502020204030204" pitchFamily="34" charset="0"/>
                <a:cs typeface="Times New Roman" panose="02020603050405020304" pitchFamily="18" charset="0"/>
              </a:rPr>
              <a:t>phàn</a:t>
            </a:r>
            <a:r>
              <a:rPr lang="vi-VN" sz="3200" b="1">
                <a:latin typeface="Times New Roman" panose="02020603050405020304" pitchFamily="18" charset="0"/>
                <a:ea typeface="Calibri" panose="020F0502020204030204" pitchFamily="34" charset="0"/>
                <a:cs typeface="Times New Roman" panose="02020603050405020304" pitchFamily="18" charset="0"/>
              </a:rPr>
              <a:t> </a:t>
            </a:r>
            <a:r>
              <a:rPr lang="vi-VN" sz="3200" b="1" err="1">
                <a:latin typeface="Times New Roman" panose="02020603050405020304" pitchFamily="18" charset="0"/>
                <a:ea typeface="Calibri" panose="020F0502020204030204" pitchFamily="34" charset="0"/>
                <a:cs typeface="Times New Roman" panose="02020603050405020304" pitchFamily="18" charset="0"/>
              </a:rPr>
              <a:t>nàn</a:t>
            </a:r>
            <a:r>
              <a:rPr lang="vi-VN" sz="3200" b="1">
                <a:latin typeface="Times New Roman" panose="02020603050405020304" pitchFamily="18" charset="0"/>
                <a:ea typeface="Calibri" panose="020F0502020204030204" pitchFamily="34" charset="0"/>
                <a:cs typeface="Times New Roman" panose="02020603050405020304" pitchFamily="18" charset="0"/>
              </a:rPr>
              <a:t>.”</a:t>
            </a:r>
            <a:endParaRPr lang="en-US" sz="3200" b="1">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CFEA5C3-8A64-3833-61ED-1B3A4B2935D2}"/>
              </a:ext>
            </a:extLst>
          </p:cNvPr>
          <p:cNvSpPr txBox="1"/>
          <p:nvPr/>
        </p:nvSpPr>
        <p:spPr>
          <a:xfrm>
            <a:off x="916418" y="5733276"/>
            <a:ext cx="5437631" cy="1077218"/>
          </a:xfrm>
          <a:prstGeom prst="rect">
            <a:avLst/>
          </a:prstGeom>
          <a:solidFill>
            <a:schemeClr val="accent1">
              <a:lumMod val="20000"/>
              <a:lumOff val="80000"/>
            </a:schemeClr>
          </a:solidFill>
        </p:spPr>
        <p:txBody>
          <a:bodyPr wrap="square" rtlCol="0">
            <a:spAutoFit/>
          </a:bodyPr>
          <a:lstStyle/>
          <a:p>
            <a:pPr algn="ct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Kiên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nhẫn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tươi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cười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trong khi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chờ</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đợi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2779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ILL3Specific"/>
          <p:cNvPicPr>
            <a:picLocks noChangeAspect="1" noChangeArrowheads="1"/>
          </p:cNvPicPr>
          <p:nvPr/>
        </p:nvPicPr>
        <p:blipFill>
          <a:blip r:embed="rId3">
            <a:extLst>
              <a:ext uri="{28A0092B-C50C-407E-A947-70E740481C1C}">
                <a14:useLocalDpi xmlns:a14="http://schemas.microsoft.com/office/drawing/2010/main" val="0"/>
              </a:ext>
            </a:extLst>
          </a:blip>
          <a:srcRect l="54718" t="68666" r="3973" b="3273"/>
          <a:stretch>
            <a:fillRect/>
          </a:stretch>
        </p:blipFill>
        <p:spPr bwMode="auto">
          <a:xfrm>
            <a:off x="5532439" y="-1"/>
            <a:ext cx="5956555" cy="687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6451" name="Rectangle 3"/>
          <p:cNvSpPr>
            <a:spLocks noGrp="1" noChangeArrowheads="1"/>
          </p:cNvSpPr>
          <p:nvPr>
            <p:ph type="title"/>
          </p:nvPr>
        </p:nvSpPr>
        <p:spPr>
          <a:xfrm>
            <a:off x="206477" y="1135626"/>
            <a:ext cx="6282813" cy="4426974"/>
          </a:xfrm>
          <a:solidFill>
            <a:schemeClr val="tx2"/>
          </a:solidFill>
        </p:spPr>
        <p:txBody>
          <a:bodyPr/>
          <a:lstStyle/>
          <a:p>
            <a:pPr algn="ctr" eaLnBrk="1" hangingPunct="1"/>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Được chấp thuận </a:t>
            </a:r>
            <a:b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b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trước</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khi</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b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b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dùng</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bất</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cứ</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cá</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nhân</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nào</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làm minh</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b="1" err="1">
                <a:solidFill>
                  <a:schemeClr val="bg1"/>
                </a:solidFill>
                <a:latin typeface="Times New Roman" panose="02020603050405020304" pitchFamily="18" charset="0"/>
                <a:ea typeface="ＭＳ Ｐゴシック" pitchFamily="-128" charset="-128"/>
                <a:cs typeface="Times New Roman" panose="02020603050405020304" pitchFamily="18" charset="0"/>
              </a:rPr>
              <a:t>họa</a:t>
            </a:r>
            <a:r>
              <a:rPr lang="en-US" b="1">
                <a:solidFill>
                  <a:schemeClr val="bg1"/>
                </a:solidFill>
                <a:latin typeface="Times New Roman" panose="02020603050405020304" pitchFamily="18" charset="0"/>
                <a:ea typeface="ＭＳ Ｐゴシック" pitchFamily="-128" charset="-128"/>
                <a:cs typeface="Times New Roman" panose="02020603050405020304" pitchFamily="18" charset="0"/>
              </a:rPr>
              <a:t>. </a:t>
            </a:r>
            <a:endParaRPr lang="en-US">
              <a:solidFill>
                <a:schemeClr val="bg1"/>
              </a:solidFill>
              <a:latin typeface="Times New Roman" panose="02020603050405020304" pitchFamily="18" charset="0"/>
              <a:ea typeface="ＭＳ Ｐゴシック" pitchFamily="-128" charset="-128"/>
              <a:cs typeface="Times New Roman" panose="02020603050405020304" pitchFamily="18" charset="0"/>
            </a:endParaRPr>
          </a:p>
        </p:txBody>
      </p:sp>
    </p:spTree>
    <p:extLst>
      <p:ext uri="{BB962C8B-B14F-4D97-AF65-F5344CB8AC3E}">
        <p14:creationId xmlns:p14="http://schemas.microsoft.com/office/powerpoint/2010/main" val="346216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5250" name="Rectangle 2"/>
          <p:cNvSpPr>
            <a:spLocks noGrp="1" noChangeArrowheads="1"/>
          </p:cNvSpPr>
          <p:nvPr>
            <p:ph type="title"/>
          </p:nvPr>
        </p:nvSpPr>
        <p:spPr>
          <a:xfrm>
            <a:off x="560439" y="-1"/>
            <a:ext cx="10987548" cy="1446549"/>
          </a:xfrm>
          <a:solidFill>
            <a:srgbClr val="800000"/>
          </a:solidFill>
        </p:spPr>
        <p:txBody>
          <a:bodyPr>
            <a:noAutofit/>
          </a:bodyPr>
          <a:lstStyle/>
          <a:p>
            <a:pPr algn="ctr" eaLnBrk="1" hangingPunct="1"/>
            <a:r>
              <a:rPr lang="en-US" sz="3600" b="1" err="1">
                <a:solidFill>
                  <a:schemeClr val="bg1"/>
                </a:solidFill>
                <a:latin typeface="Times New Roman" panose="02020603050405020304" pitchFamily="18" charset="0"/>
                <a:ea typeface="ＭＳ Ｐゴシック" pitchFamily="34" charset="-128"/>
                <a:cs typeface="Times New Roman" panose="02020603050405020304" pitchFamily="18" charset="0"/>
              </a:rPr>
              <a:t>ĐỪNG</a:t>
            </a:r>
            <a:r>
              <a:rPr lang="en-US" sz="36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3600" b="1" err="1">
                <a:solidFill>
                  <a:schemeClr val="bg1"/>
                </a:solidFill>
                <a:latin typeface="Times New Roman" panose="02020603050405020304" pitchFamily="18" charset="0"/>
                <a:ea typeface="ＭＳ Ｐゴシック" pitchFamily="34" charset="-128"/>
                <a:cs typeface="Times New Roman" panose="02020603050405020304" pitchFamily="18" charset="0"/>
              </a:rPr>
              <a:t>CHÍNH XÁC THEO CÁCH GÂY XÚC PHẠM</a:t>
            </a:r>
            <a:endParaRPr lang="en-US" sz="360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5" name="Picture 4" descr="Point3MissesPoint"/>
          <p:cNvPicPr>
            <a:picLocks noChangeAspect="1" noChangeArrowheads="1"/>
          </p:cNvPicPr>
          <p:nvPr/>
        </p:nvPicPr>
        <p:blipFill>
          <a:blip r:embed="rId3" cstate="print">
            <a:extLst>
              <a:ext uri="{28A0092B-C50C-407E-A947-70E740481C1C}">
                <a14:useLocalDpi xmlns:a14="http://schemas.microsoft.com/office/drawing/2010/main" val="0"/>
              </a:ext>
            </a:extLst>
          </a:blip>
          <a:srcRect l="7532" t="4320" r="9346" b="28442"/>
          <a:stretch>
            <a:fillRect/>
          </a:stretch>
        </p:blipFill>
        <p:spPr bwMode="auto">
          <a:xfrm>
            <a:off x="3948961" y="1329879"/>
            <a:ext cx="4033517" cy="46161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350BAD4-E664-4F14-95CB-372D3D565B89}"/>
              </a:ext>
            </a:extLst>
          </p:cNvPr>
          <p:cNvSpPr txBox="1"/>
          <p:nvPr/>
        </p:nvSpPr>
        <p:spPr>
          <a:xfrm>
            <a:off x="1378972" y="5222707"/>
            <a:ext cx="9173497" cy="1446550"/>
          </a:xfrm>
          <a:prstGeom prst="rect">
            <a:avLst/>
          </a:prstGeom>
          <a:solidFill>
            <a:srgbClr val="800000"/>
          </a:solidFill>
        </p:spPr>
        <p:txBody>
          <a:bodyPr wrap="square">
            <a:spAutoFit/>
          </a:bodyPr>
          <a:lstStyle/>
          <a:p>
            <a:pPr algn="ctr" eaLnBrk="1" hangingPunct="1">
              <a:buFontTx/>
              <a:buNone/>
            </a:pPr>
            <a:r>
              <a:rPr lang="ja-JP" alt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Tôi</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ước</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ông</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ấy</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bớt</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cụ</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thể</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một</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chút</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trong</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các minh</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họa</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của</a:t>
            </a:r>
            <a:r>
              <a:rPr lang="en-US" altLang="ja-JP" sz="44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altLang="ja-JP" sz="4400" b="1" err="1">
                <a:solidFill>
                  <a:schemeClr val="bg1"/>
                </a:solidFill>
                <a:latin typeface="Times New Roman" panose="02020603050405020304" pitchFamily="18" charset="0"/>
                <a:ea typeface="ＭＳ Ｐゴシック" pitchFamily="34" charset="-128"/>
                <a:cs typeface="Times New Roman" panose="02020603050405020304" pitchFamily="18" charset="0"/>
              </a:rPr>
              <a:t>ổng</a:t>
            </a:r>
            <a:r>
              <a:rPr lang="ja-JP" altLang="en-US" sz="4400" b="1">
                <a:solidFill>
                  <a:schemeClr val="bg1"/>
                </a:solidFill>
                <a:latin typeface="Times New Roman" panose="02020603050405020304" pitchFamily="18" charset="0"/>
                <a:ea typeface="ＭＳ Ｐゴシック" pitchFamily="34" charset="-128"/>
                <a:cs typeface="Times New Roman" panose="02020603050405020304" pitchFamily="18" charset="0"/>
              </a:rPr>
              <a:t>”</a:t>
            </a:r>
            <a:endParaRPr lang="en-US" sz="440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37604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ILL3Specific"/>
          <p:cNvPicPr>
            <a:picLocks noChangeAspect="1" noChangeArrowheads="1"/>
          </p:cNvPicPr>
          <p:nvPr/>
        </p:nvPicPr>
        <p:blipFill>
          <a:blip r:embed="rId3">
            <a:extLst>
              <a:ext uri="{28A0092B-C50C-407E-A947-70E740481C1C}">
                <a14:useLocalDpi xmlns:a14="http://schemas.microsoft.com/office/drawing/2010/main" val="0"/>
              </a:ext>
            </a:extLst>
          </a:blip>
          <a:srcRect l="18520" t="38095" r="16661" b="31548"/>
          <a:stretch>
            <a:fillRect/>
          </a:stretch>
        </p:blipFill>
        <p:spPr bwMode="auto">
          <a:xfrm>
            <a:off x="2514600" y="1401764"/>
            <a:ext cx="6858000"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4403" name="Rectangle 3"/>
          <p:cNvSpPr>
            <a:spLocks noGrp="1" noChangeArrowheads="1"/>
          </p:cNvSpPr>
          <p:nvPr>
            <p:ph type="title"/>
          </p:nvPr>
        </p:nvSpPr>
        <p:spPr>
          <a:xfrm>
            <a:off x="1676400" y="304800"/>
            <a:ext cx="8686800" cy="1143000"/>
          </a:xfrm>
          <a:solidFill>
            <a:schemeClr val="tx2"/>
          </a:solidFill>
        </p:spPr>
        <p:txBody>
          <a:bodyPr>
            <a:normAutofit/>
          </a:bodyPr>
          <a:lstStyle/>
          <a:p>
            <a:pPr algn="ctr" eaLnBrk="1" hangingPunct="1"/>
            <a:r>
              <a:rPr lang="en-US" sz="5400" b="1" err="1">
                <a:solidFill>
                  <a:schemeClr val="bg1"/>
                </a:solidFill>
                <a:latin typeface="Times New Roman" panose="02020603050405020304" pitchFamily="18" charset="0"/>
                <a:ea typeface="ＭＳ Ｐゴシック" pitchFamily="-128" charset="-128"/>
                <a:cs typeface="Times New Roman" panose="02020603050405020304" pitchFamily="18" charset="0"/>
              </a:rPr>
              <a:t>Chọn</a:t>
            </a:r>
            <a:r>
              <a:rPr lang="en-US" sz="5400"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sz="5400" b="1" err="1">
                <a:solidFill>
                  <a:schemeClr val="bg1"/>
                </a:solidFill>
                <a:latin typeface="Times New Roman" panose="02020603050405020304" pitchFamily="18" charset="0"/>
                <a:ea typeface="ＭＳ Ｐゴシック" pitchFamily="-128" charset="-128"/>
                <a:cs typeface="Times New Roman" panose="02020603050405020304" pitchFamily="18" charset="0"/>
              </a:rPr>
              <a:t>ví</a:t>
            </a:r>
            <a:r>
              <a:rPr lang="en-US" sz="5400"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sz="5400" b="1" err="1">
                <a:solidFill>
                  <a:schemeClr val="bg1"/>
                </a:solidFill>
                <a:latin typeface="Times New Roman" panose="02020603050405020304" pitchFamily="18" charset="0"/>
                <a:ea typeface="ＭＳ Ｐゴシック" pitchFamily="-128" charset="-128"/>
                <a:cs typeface="Times New Roman" panose="02020603050405020304" pitchFamily="18" charset="0"/>
              </a:rPr>
              <a:t>dụ</a:t>
            </a:r>
            <a:r>
              <a:rPr lang="en-US" sz="5400"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sz="5400" b="1" err="1">
                <a:solidFill>
                  <a:schemeClr val="bg1"/>
                </a:solidFill>
                <a:latin typeface="Times New Roman" panose="02020603050405020304" pitchFamily="18" charset="0"/>
                <a:ea typeface="ＭＳ Ｐゴシック" pitchFamily="-128" charset="-128"/>
                <a:cs typeface="Times New Roman" panose="02020603050405020304" pitchFamily="18" charset="0"/>
              </a:rPr>
              <a:t>cách</a:t>
            </a:r>
            <a:r>
              <a:rPr lang="en-US" sz="5400"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sz="5400" b="1" err="1">
                <a:solidFill>
                  <a:schemeClr val="bg1"/>
                </a:solidFill>
                <a:latin typeface="Times New Roman" panose="02020603050405020304" pitchFamily="18" charset="0"/>
                <a:ea typeface="ＭＳ Ｐゴシック" pitchFamily="-128" charset="-128"/>
                <a:cs typeface="Times New Roman" panose="02020603050405020304" pitchFamily="18" charset="0"/>
              </a:rPr>
              <a:t>cẩn</a:t>
            </a:r>
            <a:r>
              <a:rPr lang="en-US" sz="5400" b="1">
                <a:solidFill>
                  <a:schemeClr val="bg1"/>
                </a:solidFill>
                <a:latin typeface="Times New Roman" panose="02020603050405020304" pitchFamily="18" charset="0"/>
                <a:ea typeface="ＭＳ Ｐゴシック" pitchFamily="-128" charset="-128"/>
                <a:cs typeface="Times New Roman" panose="02020603050405020304" pitchFamily="18" charset="0"/>
              </a:rPr>
              <a:t> </a:t>
            </a:r>
            <a:r>
              <a:rPr lang="en-US" sz="5400" b="1" err="1">
                <a:solidFill>
                  <a:schemeClr val="bg1"/>
                </a:solidFill>
                <a:latin typeface="Times New Roman" panose="02020603050405020304" pitchFamily="18" charset="0"/>
                <a:ea typeface="ＭＳ Ｐゴシック" pitchFamily="-128" charset="-128"/>
                <a:cs typeface="Times New Roman" panose="02020603050405020304" pitchFamily="18" charset="0"/>
              </a:rPr>
              <a:t>thận</a:t>
            </a:r>
            <a:endParaRPr lang="en-US" sz="5400">
              <a:solidFill>
                <a:schemeClr val="bg1"/>
              </a:solidFill>
              <a:latin typeface="Times New Roman" panose="02020603050405020304" pitchFamily="18" charset="0"/>
              <a:ea typeface="ＭＳ Ｐゴシック" pitchFamily="-128" charset="-128"/>
              <a:cs typeface="Times New Roman" panose="02020603050405020304" pitchFamily="18" charset="0"/>
            </a:endParaRPr>
          </a:p>
        </p:txBody>
      </p:sp>
      <p:sp>
        <p:nvSpPr>
          <p:cNvPr id="26628" name="Rectangle 4"/>
          <p:cNvSpPr>
            <a:spLocks noGrp="1" noChangeArrowheads="1"/>
          </p:cNvSpPr>
          <p:nvPr>
            <p:ph type="body" idx="1"/>
          </p:nvPr>
        </p:nvSpPr>
        <p:spPr>
          <a:xfrm>
            <a:off x="1166648" y="5229225"/>
            <a:ext cx="9884980" cy="1371600"/>
          </a:xfrm>
          <a:solidFill>
            <a:schemeClr val="bg1"/>
          </a:solidFill>
        </p:spPr>
        <p:txBody>
          <a:bodyPr>
            <a:normAutofit fontScale="92500"/>
          </a:bodyPr>
          <a:lstStyle/>
          <a:p>
            <a:pPr marL="174625" indent="-174625">
              <a:buNone/>
            </a:pPr>
            <a:r>
              <a:rPr lang="ja-JP" altLang="en-US" sz="3000" b="1">
                <a:solidFill>
                  <a:srgbClr val="002060"/>
                </a:solidFill>
                <a:latin typeface="Times New Roman" panose="02020603050405020304" pitchFamily="18" charset="0"/>
                <a:ea typeface="ＭＳ Ｐゴシック" pitchFamily="-128" charset="-128"/>
                <a:cs typeface="Times New Roman" panose="02020603050405020304" pitchFamily="18" charset="0"/>
              </a:rPr>
              <a:t>“</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Tất</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cả</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những</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người</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trong</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Bg</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của</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tôi</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đều</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là</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hư</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cấu</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b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b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Tất</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cả</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những</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người</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trong</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Bg</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của</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tôi</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đều</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là</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hư</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cấu</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b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b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Tất</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cả</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những</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người</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trong</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Bg</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của</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tôi</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đều</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là</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hư</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cấu</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tất</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 </a:t>
            </a:r>
            <a:r>
              <a:rPr lang="en-US" altLang="ja-JP" sz="3000" b="1" err="1">
                <a:solidFill>
                  <a:srgbClr val="002060"/>
                </a:solidFill>
                <a:latin typeface="Times New Roman" panose="02020603050405020304" pitchFamily="18" charset="0"/>
                <a:ea typeface="ＭＳ Ｐゴシック" pitchFamily="-128" charset="-128"/>
                <a:cs typeface="Times New Roman" panose="02020603050405020304" pitchFamily="18" charset="0"/>
              </a:rPr>
              <a:t>cả</a:t>
            </a:r>
            <a:r>
              <a:rPr lang="en-US" altLang="ja-JP" sz="3000" b="1">
                <a:solidFill>
                  <a:srgbClr val="002060"/>
                </a:solidFill>
                <a:latin typeface="Times New Roman" panose="02020603050405020304" pitchFamily="18" charset="0"/>
                <a:ea typeface="ＭＳ Ｐゴシック" pitchFamily="-128" charset="-128"/>
                <a:cs typeface="Times New Roman" panose="02020603050405020304" pitchFamily="18" charset="0"/>
              </a:rPr>
              <a:t>…</a:t>
            </a:r>
            <a:r>
              <a:rPr lang="ja-JP" altLang="en-US" sz="3000" b="1">
                <a:solidFill>
                  <a:srgbClr val="002060"/>
                </a:solidFill>
                <a:latin typeface="Times New Roman" panose="02020603050405020304" pitchFamily="18" charset="0"/>
                <a:ea typeface="ＭＳ Ｐゴシック" pitchFamily="-128" charset="-128"/>
                <a:cs typeface="Times New Roman" panose="02020603050405020304" pitchFamily="18" charset="0"/>
              </a:rPr>
              <a:t>”</a:t>
            </a:r>
            <a:endParaRPr lang="en-US" sz="3000" b="1">
              <a:solidFill>
                <a:srgbClr val="002060"/>
              </a:solidFill>
              <a:latin typeface="Times New Roman" panose="02020603050405020304" pitchFamily="18" charset="0"/>
              <a:ea typeface="ＭＳ Ｐゴシック" pitchFamily="-128" charset="-128"/>
              <a:cs typeface="Times New Roman" panose="02020603050405020304" pitchFamily="18" charset="0"/>
            </a:endParaRPr>
          </a:p>
        </p:txBody>
      </p:sp>
    </p:spTree>
    <p:extLst>
      <p:ext uri="{BB962C8B-B14F-4D97-AF65-F5344CB8AC3E}">
        <p14:creationId xmlns:p14="http://schemas.microsoft.com/office/powerpoint/2010/main" val="236832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4"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8" name="Freeform: Shape 17">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186860"/>
            <a:ext cx="6706140" cy="2141111"/>
          </a:xfrm>
        </p:spPr>
        <p:txBody>
          <a:bodyPr anchor="ctr">
            <a:normAutofit/>
          </a:bodyPr>
          <a:lstStyle/>
          <a:p>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NHỮNG ĐẶC ĐIỂM CỦA </a:t>
            </a:r>
            <a:b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GIẢNG GIẢI KINH </a:t>
            </a:r>
            <a:br>
              <a:rPr lang="en-US" sz="3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40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491862" y="5050971"/>
            <a:ext cx="10454988" cy="1785336"/>
          </a:xfrm>
          <a:solidFill>
            <a:schemeClr val="tx1"/>
          </a:solidFill>
        </p:spPr>
        <p:txBody>
          <a:bodyPr anchor="t">
            <a:normAutofit/>
          </a:bodyPr>
          <a:lstStyle/>
          <a:p>
            <a:pPr algn="l"/>
            <a:r>
              <a:rPr lang="en-US" sz="3600" b="1" err="1">
                <a:solidFill>
                  <a:schemeClr val="bg1"/>
                </a:solidFill>
                <a:effectLst/>
                <a:latin typeface="Times New Roman" panose="02020603050405020304" pitchFamily="18" charset="0"/>
                <a:ea typeface="Times New Roman" panose="02020603050405020304" pitchFamily="18" charset="0"/>
              </a:rPr>
              <a:t>Bài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giảng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giải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latin typeface="Times New Roman" panose="02020603050405020304" pitchFamily="18" charset="0"/>
                <a:ea typeface="Times New Roman" panose="02020603050405020304" pitchFamily="18" charset="0"/>
              </a:rPr>
              <a:t>k</a:t>
            </a:r>
            <a:r>
              <a:rPr lang="en-US" sz="3600" b="1" err="1">
                <a:solidFill>
                  <a:schemeClr val="bg1"/>
                </a:solidFill>
                <a:effectLst/>
                <a:latin typeface="Times New Roman" panose="02020603050405020304" pitchFamily="18" charset="0"/>
                <a:ea typeface="Times New Roman" panose="02020603050405020304" pitchFamily="18" charset="0"/>
              </a:rPr>
              <a:t>inh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là</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bài</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giảng</a:t>
            </a:r>
            <a:r>
              <a:rPr lang="en-US" sz="3600" b="1">
                <a:solidFill>
                  <a:schemeClr val="bg1"/>
                </a:solidFill>
                <a:effectLst/>
                <a:latin typeface="Times New Roman" panose="02020603050405020304" pitchFamily="18" charset="0"/>
                <a:ea typeface="Times New Roman" panose="02020603050405020304" pitchFamily="18" charset="0"/>
              </a:rPr>
              <a:t> có </a:t>
            </a:r>
            <a:r>
              <a:rPr lang="en-US" sz="3600" b="1" err="1">
                <a:solidFill>
                  <a:schemeClr val="bg1"/>
                </a:solidFill>
                <a:effectLst/>
                <a:latin typeface="Times New Roman" panose="02020603050405020304" pitchFamily="18" charset="0"/>
                <a:ea typeface="Times New Roman" panose="02020603050405020304" pitchFamily="18" charset="0"/>
              </a:rPr>
              <a:t>sư</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gắn</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kết</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và</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thống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nhất</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tập</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trung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chung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quanh</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Lẽ</a:t>
            </a:r>
            <a:r>
              <a:rPr lang="en-US" sz="3600" b="1">
                <a:solidFill>
                  <a:schemeClr val="bg1"/>
                </a:solidFill>
                <a:effectLst/>
                <a:latin typeface="Times New Roman" panose="02020603050405020304" pitchFamily="18" charset="0"/>
                <a:ea typeface="Times New Roman" panose="02020603050405020304" pitchFamily="18" charset="0"/>
              </a:rPr>
              <a:t> thật </a:t>
            </a:r>
            <a:r>
              <a:rPr lang="en-US" sz="3600" b="1" err="1">
                <a:solidFill>
                  <a:schemeClr val="bg1"/>
                </a:solidFill>
                <a:effectLst/>
                <a:latin typeface="Times New Roman" panose="02020603050405020304" pitchFamily="18" charset="0"/>
                <a:ea typeface="Times New Roman" panose="02020603050405020304" pitchFamily="18" charset="0"/>
              </a:rPr>
              <a:t>Mang</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Vê</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hoặc</a:t>
            </a:r>
            <a:r>
              <a:rPr lang="en-US" sz="3600" b="1">
                <a:solidFill>
                  <a:schemeClr val="bg1"/>
                </a:solidFill>
                <a:effectLst/>
                <a:latin typeface="Times New Roman" panose="02020603050405020304" pitchFamily="18" charset="0"/>
                <a:ea typeface="Times New Roman" panose="02020603050405020304" pitchFamily="18" charset="0"/>
              </a:rPr>
              <a:t> “Ý </a:t>
            </a:r>
            <a:r>
              <a:rPr lang="en-US" sz="3600" b="1" err="1">
                <a:solidFill>
                  <a:schemeClr val="bg1"/>
                </a:solidFill>
                <a:effectLst/>
                <a:latin typeface="Times New Roman" panose="02020603050405020304" pitchFamily="18" charset="0"/>
                <a:ea typeface="Times New Roman" panose="02020603050405020304" pitchFamily="18" charset="0"/>
              </a:rPr>
              <a:t>Chủ</a:t>
            </a:r>
            <a:r>
              <a:rPr lang="en-US" sz="3600" b="1">
                <a:solidFill>
                  <a:schemeClr val="bg1"/>
                </a:solidFill>
                <a:effectLst/>
                <a:latin typeface="Times New Roman" panose="02020603050405020304" pitchFamily="18" charset="0"/>
                <a:ea typeface="Times New Roman" panose="02020603050405020304" pitchFamily="18" charset="0"/>
              </a:rPr>
              <a:t> </a:t>
            </a:r>
            <a:r>
              <a:rPr lang="en-US" sz="3600" b="1" err="1">
                <a:solidFill>
                  <a:schemeClr val="bg1"/>
                </a:solidFill>
                <a:effectLst/>
                <a:latin typeface="Times New Roman" panose="02020603050405020304" pitchFamily="18" charset="0"/>
                <a:ea typeface="Times New Roman" panose="02020603050405020304" pitchFamily="18" charset="0"/>
              </a:rPr>
              <a:t>Đạo</a:t>
            </a:r>
            <a:r>
              <a:rPr lang="en-US" sz="3600" b="1">
                <a:solidFill>
                  <a:schemeClr val="bg1"/>
                </a:solidFill>
                <a:effectLst/>
                <a:latin typeface="Times New Roman" panose="02020603050405020304" pitchFamily="18" charset="0"/>
                <a:ea typeface="Times New Roman" panose="02020603050405020304" pitchFamily="18" charset="0"/>
              </a:rPr>
              <a:t>”.</a:t>
            </a:r>
            <a:endParaRPr lang="en-US" sz="3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11">
            <a:extLst>
              <a:ext uri="{FF2B5EF4-FFF2-40B4-BE49-F238E27FC236}">
                <a16:creationId xmlns:a16="http://schemas.microsoft.com/office/drawing/2014/main" id="{7D084017-D418-4E1E-BFEE-50E80E912AF4}"/>
              </a:ext>
            </a:extLst>
          </p:cNvPr>
          <p:cNvSpPr>
            <a:spLocks noChangeArrowheads="1"/>
          </p:cNvSpPr>
          <p:nvPr/>
        </p:nvSpPr>
        <p:spPr bwMode="auto">
          <a:xfrm>
            <a:off x="1055949" y="3300066"/>
            <a:ext cx="1981200" cy="117841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pitchFamily="34" charset="0"/>
            </a:endParaRPr>
          </a:p>
        </p:txBody>
      </p:sp>
      <p:sp>
        <p:nvSpPr>
          <p:cNvPr id="26" name="TextBox 25">
            <a:extLst>
              <a:ext uri="{FF2B5EF4-FFF2-40B4-BE49-F238E27FC236}">
                <a16:creationId xmlns:a16="http://schemas.microsoft.com/office/drawing/2014/main" id="{BD5277E9-A7BE-4CBC-AB8A-11862B1DB0AF}"/>
              </a:ext>
            </a:extLst>
          </p:cNvPr>
          <p:cNvSpPr txBox="1"/>
          <p:nvPr/>
        </p:nvSpPr>
        <p:spPr>
          <a:xfrm>
            <a:off x="778364" y="3590552"/>
            <a:ext cx="2536371" cy="584775"/>
          </a:xfrm>
          <a:prstGeom prst="rect">
            <a:avLst/>
          </a:prstGeom>
          <a:noFill/>
        </p:spPr>
        <p:txBody>
          <a:bodyPr wrap="square">
            <a:spAutoFit/>
          </a:bodyPr>
          <a:lstStyle/>
          <a:p>
            <a:pPr algn="ctr" eaLnBrk="1" hangingPunct="1">
              <a:spcBef>
                <a:spcPct val="50000"/>
              </a:spcBef>
              <a:defRPr/>
            </a:pPr>
            <a:r>
              <a:rPr lang="en-US" sz="3200" b="1">
                <a:solidFill>
                  <a:schemeClr val="bg1"/>
                </a:solidFill>
                <a:cs typeface="Arial" charset="0"/>
              </a:rPr>
              <a:t>Ý </a:t>
            </a:r>
            <a:r>
              <a:rPr lang="en-US" sz="3200" b="1" err="1">
                <a:solidFill>
                  <a:schemeClr val="bg1"/>
                </a:solidFill>
                <a:cs typeface="Arial" charset="0"/>
              </a:rPr>
              <a:t>Bản</a:t>
            </a:r>
            <a:r>
              <a:rPr lang="en-US" sz="3200" b="1">
                <a:solidFill>
                  <a:schemeClr val="bg1"/>
                </a:solidFill>
                <a:cs typeface="Arial" charset="0"/>
              </a:rPr>
              <a:t> </a:t>
            </a:r>
            <a:r>
              <a:rPr lang="en-US" sz="3200" b="1" err="1">
                <a:solidFill>
                  <a:schemeClr val="bg1"/>
                </a:solidFill>
                <a:cs typeface="Arial" charset="0"/>
              </a:rPr>
              <a:t>Văn</a:t>
            </a:r>
            <a:endParaRPr lang="en-US" sz="3200" b="1">
              <a:solidFill>
                <a:schemeClr val="bg1"/>
              </a:solidFill>
              <a:cs typeface="Arial" charset="0"/>
            </a:endParaRPr>
          </a:p>
        </p:txBody>
      </p:sp>
      <p:pic>
        <p:nvPicPr>
          <p:cNvPr id="28" name="Picture 25" descr="ChurchAudience">
            <a:extLst>
              <a:ext uri="{FF2B5EF4-FFF2-40B4-BE49-F238E27FC236}">
                <a16:creationId xmlns:a16="http://schemas.microsoft.com/office/drawing/2014/main" id="{B068FCB2-B5F8-4A0A-93D4-33897E8FA6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5095" y="2224094"/>
            <a:ext cx="38639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19">
            <a:extLst>
              <a:ext uri="{FF2B5EF4-FFF2-40B4-BE49-F238E27FC236}">
                <a16:creationId xmlns:a16="http://schemas.microsoft.com/office/drawing/2014/main" id="{31E76BFA-FEAC-40AD-9832-C6E6310B20C1}"/>
              </a:ext>
            </a:extLst>
          </p:cNvPr>
          <p:cNvSpPr>
            <a:spLocks noChangeArrowheads="1"/>
          </p:cNvSpPr>
          <p:nvPr/>
        </p:nvSpPr>
        <p:spPr bwMode="auto">
          <a:xfrm>
            <a:off x="1897974" y="2404086"/>
            <a:ext cx="6459793" cy="924167"/>
          </a:xfrm>
          <a:prstGeom prst="curvedDownArrow">
            <a:avLst>
              <a:gd name="adj1" fmla="val 181053"/>
              <a:gd name="adj2" fmla="val 149169"/>
              <a:gd name="adj3" fmla="val 48925"/>
            </a:avLst>
          </a:prstGeom>
          <a:solidFill>
            <a:srgbClr val="FDEC06"/>
          </a:solidFill>
          <a:ln w="9525">
            <a:solidFill>
              <a:schemeClr val="tx1"/>
            </a:solidFill>
            <a:miter lim="800000"/>
            <a:headEnd/>
            <a:tailEnd/>
          </a:ln>
        </p:spPr>
        <p:txBody>
          <a:bodyPr wrap="none" anchor="ctr"/>
          <a:lstStyle/>
          <a:p>
            <a:pPr algn="ctr"/>
            <a:endParaRPr lang="en-US">
              <a:cs typeface="Arial" pitchFamily="34" charset="0"/>
            </a:endParaRPr>
          </a:p>
        </p:txBody>
      </p:sp>
      <p:sp>
        <p:nvSpPr>
          <p:cNvPr id="30" name="AutoShape 20">
            <a:extLst>
              <a:ext uri="{FF2B5EF4-FFF2-40B4-BE49-F238E27FC236}">
                <a16:creationId xmlns:a16="http://schemas.microsoft.com/office/drawing/2014/main" id="{FDD47114-FAFD-4964-A667-3BDA8D2875D7}"/>
              </a:ext>
            </a:extLst>
          </p:cNvPr>
          <p:cNvSpPr>
            <a:spLocks noChangeArrowheads="1"/>
          </p:cNvSpPr>
          <p:nvPr/>
        </p:nvSpPr>
        <p:spPr bwMode="auto">
          <a:xfrm>
            <a:off x="3306657" y="2631128"/>
            <a:ext cx="3810000" cy="2133600"/>
          </a:xfrm>
          <a:prstGeom prst="irregularSeal1">
            <a:avLst/>
          </a:prstGeom>
          <a:solidFill>
            <a:schemeClr val="accent2"/>
          </a:solidFill>
          <a:ln w="9525">
            <a:solidFill>
              <a:schemeClr val="tx1"/>
            </a:solidFill>
            <a:miter lim="800000"/>
            <a:headEnd/>
            <a:tailEnd/>
          </a:ln>
        </p:spPr>
        <p:txBody>
          <a:bodyPr wrap="none" anchor="ctr"/>
          <a:lstStyle/>
          <a:p>
            <a:endParaRPr lang="en-US">
              <a:cs typeface="Arial" pitchFamily="34" charset="0"/>
            </a:endParaRPr>
          </a:p>
        </p:txBody>
      </p:sp>
      <p:sp>
        <p:nvSpPr>
          <p:cNvPr id="31" name="TextBox 30">
            <a:extLst>
              <a:ext uri="{FF2B5EF4-FFF2-40B4-BE49-F238E27FC236}">
                <a16:creationId xmlns:a16="http://schemas.microsoft.com/office/drawing/2014/main" id="{DC5A261E-B694-41AD-B1DF-108C1D84CF8D}"/>
              </a:ext>
            </a:extLst>
          </p:cNvPr>
          <p:cNvSpPr txBox="1"/>
          <p:nvPr/>
        </p:nvSpPr>
        <p:spPr>
          <a:xfrm>
            <a:off x="3915096" y="3244334"/>
            <a:ext cx="2721677" cy="707886"/>
          </a:xfrm>
          <a:prstGeom prst="rect">
            <a:avLst/>
          </a:prstGeom>
          <a:noFill/>
        </p:spPr>
        <p:txBody>
          <a:bodyPr wrap="square">
            <a:spAutoFit/>
          </a:bodyPr>
          <a:lstStyle/>
          <a:p>
            <a:pPr algn="ctr" eaLnBrk="1" hangingPunct="1">
              <a:spcBef>
                <a:spcPct val="50000"/>
              </a:spcBef>
              <a:defRPr/>
            </a:pPr>
            <a:r>
              <a:rPr lang="en-US" sz="4000" b="1">
                <a:solidFill>
                  <a:schemeClr val="bg1"/>
                </a:solidFill>
                <a:cs typeface="Arial" charset="0"/>
              </a:rPr>
              <a:t>Ý </a:t>
            </a:r>
            <a:r>
              <a:rPr lang="en-US" sz="4000" b="1" err="1">
                <a:solidFill>
                  <a:schemeClr val="bg1"/>
                </a:solidFill>
                <a:cs typeface="Arial" charset="0"/>
              </a:rPr>
              <a:t>Chủ</a:t>
            </a:r>
            <a:r>
              <a:rPr lang="en-US" sz="4000" b="1">
                <a:solidFill>
                  <a:schemeClr val="bg1"/>
                </a:solidFill>
                <a:cs typeface="Arial" charset="0"/>
              </a:rPr>
              <a:t> </a:t>
            </a:r>
            <a:r>
              <a:rPr lang="en-US" sz="4000" b="1" err="1">
                <a:solidFill>
                  <a:schemeClr val="bg1"/>
                </a:solidFill>
                <a:cs typeface="Arial" charset="0"/>
              </a:rPr>
              <a:t>Đạo</a:t>
            </a:r>
            <a:endParaRPr lang="en-US" sz="4000" b="1">
              <a:solidFill>
                <a:schemeClr val="bg1"/>
              </a:solidFill>
              <a:cs typeface="Arial" charset="0"/>
            </a:endParaRPr>
          </a:p>
        </p:txBody>
      </p:sp>
    </p:spTree>
    <p:extLst>
      <p:ext uri="{BB962C8B-B14F-4D97-AF65-F5344CB8AC3E}">
        <p14:creationId xmlns:p14="http://schemas.microsoft.com/office/powerpoint/2010/main" val="339150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4" descr="ILLWifesCooking"/>
          <p:cNvPicPr>
            <a:picLocks noChangeAspect="1" noChangeArrowheads="1"/>
          </p:cNvPicPr>
          <p:nvPr/>
        </p:nvPicPr>
        <p:blipFill>
          <a:blip r:embed="rId3">
            <a:extLst>
              <a:ext uri="{28A0092B-C50C-407E-A947-70E740481C1C}">
                <a14:useLocalDpi xmlns:a14="http://schemas.microsoft.com/office/drawing/2010/main" val="0"/>
              </a:ext>
            </a:extLst>
          </a:blip>
          <a:srcRect l="15517" t="1497" r="16969" b="58212"/>
          <a:stretch>
            <a:fillRect/>
          </a:stretch>
        </p:blipFill>
        <p:spPr bwMode="auto">
          <a:xfrm>
            <a:off x="604684" y="39688"/>
            <a:ext cx="10899058" cy="681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733800" y="0"/>
            <a:ext cx="6934200" cy="762000"/>
          </a:xfrm>
          <a:solidFill>
            <a:schemeClr val="bg1"/>
          </a:solidFill>
        </p:spPr>
        <p:txBody>
          <a:bodyPr>
            <a:normAutofit/>
          </a:bodyPr>
          <a:lstStyle/>
          <a:p>
            <a:pPr algn="r" eaLnBrk="1" hangingPunct="1"/>
            <a:r>
              <a:rPr lang="en-US" sz="4400" b="1" err="1">
                <a:latin typeface="Times New Roman" panose="02020603050405020304" pitchFamily="18" charset="0"/>
                <a:cs typeface="Times New Roman" panose="02020603050405020304" pitchFamily="18" charset="0"/>
              </a:rPr>
              <a:t>Bảo</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Vệ</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Hôn</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Nhân</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của</a:t>
            </a:r>
            <a:r>
              <a:rPr lang="en-US" sz="4400" b="1">
                <a:latin typeface="Times New Roman" panose="02020603050405020304" pitchFamily="18" charset="0"/>
                <a:cs typeface="Times New Roman" panose="02020603050405020304" pitchFamily="18" charset="0"/>
              </a:rPr>
              <a:t> </a:t>
            </a:r>
            <a:r>
              <a:rPr lang="en-US" sz="4400" b="1" err="1">
                <a:latin typeface="Times New Roman" panose="02020603050405020304" pitchFamily="18" charset="0"/>
                <a:cs typeface="Times New Roman" panose="02020603050405020304" pitchFamily="18" charset="0"/>
              </a:rPr>
              <a:t>Bạn</a:t>
            </a:r>
            <a:r>
              <a:rPr lang="en-US" sz="4400" b="1">
                <a:latin typeface="Times New Roman" panose="02020603050405020304" pitchFamily="18" charset="0"/>
                <a:cs typeface="Times New Roman" panose="02020603050405020304" pitchFamily="18" charset="0"/>
              </a:rPr>
              <a:t>!</a:t>
            </a:r>
          </a:p>
        </p:txBody>
      </p:sp>
      <p:sp>
        <p:nvSpPr>
          <p:cNvPr id="27652" name="Rectangle 3"/>
          <p:cNvSpPr>
            <a:spLocks noGrp="1" noChangeArrowheads="1"/>
          </p:cNvSpPr>
          <p:nvPr>
            <p:ph type="subTitle" idx="1"/>
          </p:nvPr>
        </p:nvSpPr>
        <p:spPr>
          <a:xfrm>
            <a:off x="712839" y="5513438"/>
            <a:ext cx="10682747" cy="1304873"/>
          </a:xfrm>
          <a:solidFill>
            <a:schemeClr val="bg1"/>
          </a:solidFill>
        </p:spPr>
        <p:txBody>
          <a:bodyPr>
            <a:noAutofit/>
          </a:bodyPr>
          <a:lstStyle/>
          <a:p>
            <a:pPr eaLnBrk="1" hangingPunct="1"/>
            <a:r>
              <a:rPr lang="ja-JP" altLang="en-US" sz="4000" b="1" i="1">
                <a:solidFill>
                  <a:schemeClr val="tx1">
                    <a:lumMod val="95000"/>
                    <a:lumOff val="5000"/>
                  </a:schemeClr>
                </a:solidFill>
              </a:rPr>
              <a:t>“</a:t>
            </a:r>
            <a:r>
              <a:rPr lang="en-US" altLang="ja-JP" sz="4000" b="1" i="1" err="1">
                <a:solidFill>
                  <a:schemeClr val="tx1">
                    <a:lumMod val="95000"/>
                    <a:lumOff val="5000"/>
                  </a:schemeClr>
                </a:solidFill>
              </a:rPr>
              <a:t>Lập</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lại theo em:</a:t>
            </a:r>
            <a:r>
              <a:rPr lang="en-US" altLang="ja-JP" sz="4000" b="1" i="1">
                <a:solidFill>
                  <a:schemeClr val="tx1">
                    <a:lumMod val="95000"/>
                    <a:lumOff val="5000"/>
                  </a:schemeClr>
                </a:solidFill>
              </a:rPr>
              <a:t> </a:t>
            </a:r>
            <a:r>
              <a:rPr lang="ja-JP" altLang="en-US" sz="4000" b="1" i="1">
                <a:solidFill>
                  <a:schemeClr val="tx1">
                    <a:lumMod val="95000"/>
                    <a:lumOff val="5000"/>
                  </a:schemeClr>
                </a:solidFill>
              </a:rPr>
              <a:t>“</a:t>
            </a:r>
            <a:r>
              <a:rPr lang="en-US" altLang="ja-JP" sz="4000" b="1" i="1" err="1">
                <a:solidFill>
                  <a:schemeClr val="tx1">
                    <a:lumMod val="95000"/>
                    <a:lumOff val="5000"/>
                  </a:schemeClr>
                </a:solidFill>
              </a:rPr>
              <a:t>Anh sẽ</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không</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giễu việc nấu</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ăn</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của</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vợ</a:t>
            </a:r>
            <a:r>
              <a:rPr lang="en-US" altLang="ja-JP" sz="4000" b="1" i="1">
                <a:solidFill>
                  <a:schemeClr val="tx1">
                    <a:lumMod val="95000"/>
                    <a:lumOff val="5000"/>
                  </a:schemeClr>
                </a:solidFill>
              </a:rPr>
              <a:t> anh </a:t>
            </a:r>
            <a:r>
              <a:rPr lang="en-US" altLang="ja-JP" sz="4000" b="1" i="1" err="1">
                <a:solidFill>
                  <a:schemeClr val="tx1">
                    <a:lumMod val="95000"/>
                    <a:lumOff val="5000"/>
                  </a:schemeClr>
                </a:solidFill>
              </a:rPr>
              <a:t>trong</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bài</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giảng</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của</a:t>
            </a:r>
            <a:r>
              <a:rPr lang="en-US" altLang="ja-JP" sz="4000" b="1" i="1">
                <a:solidFill>
                  <a:schemeClr val="tx1">
                    <a:lumMod val="95000"/>
                    <a:lumOff val="5000"/>
                  </a:schemeClr>
                </a:solidFill>
              </a:rPr>
              <a:t> </a:t>
            </a:r>
            <a:r>
              <a:rPr lang="en-US" altLang="ja-JP" sz="4000" b="1" i="1" err="1">
                <a:solidFill>
                  <a:schemeClr val="tx1">
                    <a:lumMod val="95000"/>
                    <a:lumOff val="5000"/>
                  </a:schemeClr>
                </a:solidFill>
              </a:rPr>
              <a:t>anh</a:t>
            </a:r>
            <a:r>
              <a:rPr lang="en-US" altLang="ja-JP" sz="4000" b="1" i="1">
                <a:solidFill>
                  <a:schemeClr val="tx1">
                    <a:lumMod val="95000"/>
                    <a:lumOff val="5000"/>
                  </a:schemeClr>
                </a:solidFill>
              </a:rPr>
              <a:t>!</a:t>
            </a:r>
            <a:r>
              <a:rPr lang="ja-JP" altLang="en-US" sz="4000" b="1" i="1">
                <a:solidFill>
                  <a:schemeClr val="tx1">
                    <a:lumMod val="95000"/>
                    <a:lumOff val="5000"/>
                  </a:schemeClr>
                </a:solidFill>
              </a:rPr>
              <a:t>”</a:t>
            </a:r>
            <a:endParaRPr lang="en-US" sz="4000" b="1" i="1">
              <a:solidFill>
                <a:schemeClr val="tx1">
                  <a:lumMod val="95000"/>
                  <a:lumOff val="5000"/>
                </a:schemeClr>
              </a:solidFill>
            </a:endParaRPr>
          </a:p>
        </p:txBody>
      </p:sp>
    </p:spTree>
    <p:extLst>
      <p:ext uri="{BB962C8B-B14F-4D97-AF65-F5344CB8AC3E}">
        <p14:creationId xmlns:p14="http://schemas.microsoft.com/office/powerpoint/2010/main" val="256532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3" y="146425"/>
            <a:ext cx="6110729" cy="1124712"/>
          </a:xfrm>
          <a:solidFill>
            <a:schemeClr val="tx1"/>
          </a:solidFill>
        </p:spPr>
        <p:txBody>
          <a:bodyPr vert="horz" lIns="91440" tIns="45720" rIns="91440" bIns="45720" rtlCol="0" anchor="b">
            <a:noAutofit/>
          </a:bodyPr>
          <a:lstStyle/>
          <a:p>
            <a:r>
              <a:rPr lang="vi-VN" sz="60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vi-VN" sz="6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Kê</a:t>
            </a:r>
            <a:endParaRPr lang="en-US" sz="6000"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174F3B3-6A8A-4FA4-9124-2F4C5C3FA5DA}"/>
              </a:ext>
            </a:extLst>
          </p:cNvPr>
          <p:cNvSpPr txBox="1"/>
          <p:nvPr/>
        </p:nvSpPr>
        <p:spPr>
          <a:xfrm>
            <a:off x="371093" y="1271137"/>
            <a:ext cx="10601707" cy="5099528"/>
          </a:xfrm>
          <a:prstGeom prst="rect">
            <a:avLst/>
          </a:prstGeom>
          <a:solidFill>
            <a:schemeClr val="tx1"/>
          </a:solidFill>
        </p:spPr>
        <p:txBody>
          <a:bodyPr vert="horz" lIns="91440" tIns="45720" rIns="91440" bIns="45720" rtlCol="0" anchor="t">
            <a:noAutofit/>
          </a:bodyPr>
          <a:lstStyle/>
          <a:p>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hoa học thu thập và phân tích số liệu. Khi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kê:</a:t>
            </a:r>
            <a:endPar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200" b="1">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vi-VN" sz="3200" b="1">
                <a:solidFill>
                  <a:schemeClr val="bg1"/>
                </a:solidFill>
                <a:effectLst/>
                <a:latin typeface="+mj-lt"/>
                <a:ea typeface="Calibri" panose="020F0502020204030204" pitchFamily="34" charset="0"/>
                <a:cs typeface="Times New Roman" panose="02020603050405020304" pitchFamily="18" charset="0"/>
              </a:rPr>
              <a:t>Thống kê </a:t>
            </a:r>
            <a:r>
              <a:rPr lang="en-US" sz="32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ấy</a:t>
            </a:r>
            <a:r>
              <a:rPr lang="en-US" sz="3200" b="1">
                <a:solidFill>
                  <a:schemeClr val="bg1"/>
                </a:solidFill>
                <a:latin typeface="+mj-lt"/>
                <a:ea typeface="Calibri" panose="020F0502020204030204" pitchFamily="34" charset="0"/>
                <a:cs typeface="Times New Roman" panose="02020603050405020304" pitchFamily="18" charset="0"/>
              </a:rPr>
              <a:t> </a:t>
            </a:r>
            <a:r>
              <a:rPr lang="vi-VN" sz="3200" b="1">
                <a:solidFill>
                  <a:schemeClr val="bg1"/>
                </a:solidFill>
                <a:effectLst/>
                <a:latin typeface="+mj-lt"/>
                <a:ea typeface="Calibri" panose="020F0502020204030204" pitchFamily="34" charset="0"/>
                <a:cs typeface="Times New Roman" panose="02020603050405020304" pitchFamily="18" charset="0"/>
              </a:rPr>
              <a:t>phải đáng tin cậy và được ghi thành văn bản.</a:t>
            </a:r>
            <a:endParaRPr lang="en-US" sz="3200" b="1">
              <a:solidFill>
                <a:schemeClr val="bg1"/>
              </a:solidFill>
              <a:effectLst/>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vi-VN" sz="3200" b="1">
                <a:solidFill>
                  <a:schemeClr val="bg1"/>
                </a:solidFill>
                <a:effectLst/>
                <a:latin typeface="+mj-lt"/>
                <a:ea typeface="Calibri" panose="020F0502020204030204" pitchFamily="34" charset="0"/>
                <a:cs typeface="Times New Roman" panose="02020603050405020304" pitchFamily="18" charset="0"/>
              </a:rPr>
              <a:t>Sử dụng </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con</a:t>
            </a:r>
            <a:r>
              <a:rPr lang="en-US" sz="3200" b="1">
                <a:solidFill>
                  <a:schemeClr val="bg1"/>
                </a:solidFill>
                <a:effectLst/>
                <a:latin typeface="+mj-lt"/>
                <a:ea typeface="Calibri" panose="020F0502020204030204" pitchFamily="34" charset="0"/>
                <a:cs typeface="Times New Roman" panose="02020603050405020304" pitchFamily="18" charset="0"/>
              </a:rPr>
              <a:t> </a:t>
            </a:r>
            <a:r>
              <a:rPr lang="vi-VN" sz="3200" b="1">
                <a:solidFill>
                  <a:schemeClr val="bg1"/>
                </a:solidFill>
                <a:effectLst/>
                <a:latin typeface="+mj-lt"/>
                <a:ea typeface="Calibri" panose="020F0502020204030204" pitchFamily="34" charset="0"/>
                <a:cs typeface="Times New Roman" panose="02020603050405020304" pitchFamily="18" charset="0"/>
              </a:rPr>
              <a:t>số làm tròn</a:t>
            </a:r>
            <a:endParaRPr lang="en-US" sz="3200" b="1">
              <a:solidFill>
                <a:schemeClr val="bg1"/>
              </a:solidFill>
              <a:effectLst/>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vi-VN" sz="3200" b="1">
                <a:solidFill>
                  <a:schemeClr val="bg1"/>
                </a:solidFill>
                <a:effectLst/>
                <a:latin typeface="+mj-lt"/>
                <a:ea typeface="Calibri" panose="020F0502020204030204" pitchFamily="34" charset="0"/>
                <a:cs typeface="Times New Roman" panose="02020603050405020304" pitchFamily="18" charset="0"/>
              </a:rPr>
              <a:t>Tạo hình ảnh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vi-VN" sz="3200" b="1">
                <a:solidFill>
                  <a:schemeClr val="bg1"/>
                </a:solidFill>
                <a:effectLst/>
                <a:latin typeface="+mj-lt"/>
                <a:ea typeface="Calibri" panose="020F0502020204030204" pitchFamily="34" charset="0"/>
                <a:cs typeface="Times New Roman" panose="02020603050405020304" pitchFamily="18" charset="0"/>
              </a:rPr>
              <a:t> số liệu thống kê</a:t>
            </a:r>
            <a:r>
              <a:rPr lang="en-US" sz="3200" b="1">
                <a:solidFill>
                  <a:schemeClr val="bg1"/>
                </a:solidFill>
                <a:effectLst/>
                <a:latin typeface="+mj-lt"/>
                <a:ea typeface="Calibri" panose="020F0502020204030204" pitchFamily="34" charset="0"/>
                <a:cs typeface="Times New Roman" panose="02020603050405020304" pitchFamily="18" charset="0"/>
              </a:rPr>
              <a:t> </a:t>
            </a:r>
            <a:r>
              <a:rPr lang="en-US" sz="3200" b="1" err="1">
                <a:solidFill>
                  <a:schemeClr val="bg1"/>
                </a:solidFill>
                <a:effectLst/>
                <a:latin typeface="+mj-lt"/>
                <a:ea typeface="Calibri" panose="020F0502020204030204" pitchFamily="34" charset="0"/>
                <a:cs typeface="Times New Roman" panose="02020603050405020304" pitchFamily="18" charset="0"/>
              </a:rPr>
              <a:t>ấy</a:t>
            </a:r>
            <a:r>
              <a:rPr lang="vi-VN" sz="3200" b="1">
                <a:effectLst/>
                <a:latin typeface="+mj-lt"/>
                <a:ea typeface="Calibri" panose="020F0502020204030204" pitchFamily="34" charset="0"/>
                <a:cs typeface="Times New Roman" panose="02020603050405020304" pitchFamily="18" charset="0"/>
              </a:rPr>
              <a:t>.</a:t>
            </a:r>
            <a:endParaRPr lang="en-US" sz="3200" b="1">
              <a:solidFill>
                <a:schemeClr val="bg1"/>
              </a:solidFill>
              <a:effectLst/>
              <a:latin typeface="+mj-lt"/>
              <a:ea typeface="Calibri" panose="020F0502020204030204" pitchFamily="34" charset="0"/>
              <a:cs typeface="Times New Roman" panose="02020603050405020304" pitchFamily="18" charset="0"/>
            </a:endParaRPr>
          </a:p>
          <a:p>
            <a:endParaRPr lang="en-US" sz="1400" b="1">
              <a:solidFill>
                <a:schemeClr val="bg1"/>
              </a:solidFill>
              <a:latin typeface="+mj-lt"/>
              <a:cs typeface="Times New Roman" panose="02020603050405020304" pitchFamily="18" charset="0"/>
            </a:endParaRPr>
          </a:p>
          <a:p>
            <a:r>
              <a:rPr lang="en-US" sz="3200" b="1">
                <a:solidFill>
                  <a:schemeClr val="bg1"/>
                </a:solidFill>
                <a:effectLst/>
                <a:latin typeface="+mj-lt"/>
                <a:ea typeface="Calibri" panose="020F0502020204030204" pitchFamily="34" charset="0"/>
                <a:cs typeface="Times New Roman" panose="02020603050405020304" pitchFamily="18" charset="0"/>
              </a:rPr>
              <a:t>T</a:t>
            </a:r>
            <a:r>
              <a:rPr lang="vi-VN" sz="3200" b="1">
                <a:solidFill>
                  <a:schemeClr val="bg1"/>
                </a:solidFill>
                <a:effectLst/>
                <a:latin typeface="+mj-lt"/>
                <a:ea typeface="Calibri" panose="020F0502020204030204" pitchFamily="34" charset="0"/>
                <a:cs typeface="Times New Roman" panose="02020603050405020304" pitchFamily="18" charset="0"/>
              </a:rPr>
              <a:t>hống kê có thể tốt, nhưng hầu hết mọi người ngày nay không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b="1">
                <a:solidFill>
                  <a:schemeClr val="bg1"/>
                </a:solidFill>
                <a:effectLst/>
                <a:latin typeface="+mj-lt"/>
                <a:ea typeface="Calibri" panose="020F0502020204030204" pitchFamily="34" charset="0"/>
                <a:cs typeface="Times New Roman" panose="02020603050405020304" pitchFamily="18" charset="0"/>
              </a:rPr>
              <a:t> </a:t>
            </a:r>
            <a:r>
              <a:rPr lang="vi-VN" sz="3200" b="1">
                <a:solidFill>
                  <a:schemeClr val="bg1"/>
                </a:solidFill>
                <a:effectLst/>
                <a:latin typeface="+mj-lt"/>
                <a:ea typeface="Calibri" panose="020F0502020204030204" pitchFamily="34" charset="0"/>
                <a:cs typeface="Times New Roman" panose="02020603050405020304" pitchFamily="18" charset="0"/>
              </a:rPr>
              <a:t>ấn tượng với số liệu thống kê</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nữa</a:t>
            </a:r>
            <a:r>
              <a:rPr lang="vi-VN" sz="3200" b="1">
                <a:solidFill>
                  <a:schemeClr val="bg1"/>
                </a:solidFill>
                <a:effectLst/>
                <a:latin typeface="+mj-lt"/>
                <a:ea typeface="Calibri" panose="020F0502020204030204" pitchFamily="34" charset="0"/>
                <a:cs typeface="Times New Roman" panose="02020603050405020304" pitchFamily="18" charset="0"/>
              </a:rPr>
              <a:t>. Chúng ta nghe về chúng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vi-VN" sz="3200" b="1">
                <a:solidFill>
                  <a:schemeClr val="bg1"/>
                </a:solidFill>
                <a:effectLst/>
                <a:latin typeface="+mj-lt"/>
                <a:ea typeface="Calibri" panose="020F0502020204030204" pitchFamily="34" charset="0"/>
                <a:cs typeface="Times New Roman" panose="02020603050405020304" pitchFamily="18" charset="0"/>
              </a:rPr>
              <a:t>, và chúng thường bị lạm dụng để chứng minh một quan điểm nào đó.</a:t>
            </a:r>
            <a:endParaRPr lang="en-US" sz="3200" b="1">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555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2" y="351703"/>
            <a:ext cx="6110729" cy="979011"/>
          </a:xfrm>
          <a:solidFill>
            <a:schemeClr val="tx1"/>
          </a:solidFill>
        </p:spPr>
        <p:txBody>
          <a:bodyPr vert="horz" lIns="91440" tIns="45720" rIns="91440" bIns="45720" rtlCol="0" anchor="b">
            <a:noAutofit/>
          </a:bodyPr>
          <a:lstStyle/>
          <a:p>
            <a:r>
              <a:rPr lang="vi-VN" sz="5400" b="1">
                <a:solidFill>
                  <a:schemeClr val="bg1"/>
                </a:solidFill>
                <a:effectLst/>
                <a:latin typeface="Times New Roman" panose="02020603050405020304" pitchFamily="18" charset="0"/>
                <a:ea typeface="Calibri" panose="020F0502020204030204" pitchFamily="34" charset="0"/>
              </a:rPr>
              <a:t>Trích dẫn </a:t>
            </a:r>
            <a:endParaRPr lang="en-US" sz="5400"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174F3B3-6A8A-4FA4-9124-2F4C5C3FA5DA}"/>
              </a:ext>
            </a:extLst>
          </p:cNvPr>
          <p:cNvSpPr txBox="1"/>
          <p:nvPr/>
        </p:nvSpPr>
        <p:spPr>
          <a:xfrm>
            <a:off x="371092" y="1924232"/>
            <a:ext cx="9807888" cy="4488599"/>
          </a:xfrm>
          <a:prstGeom prst="rect">
            <a:avLst/>
          </a:prstGeom>
          <a:solidFill>
            <a:schemeClr val="tx1"/>
          </a:solidFill>
        </p:spPr>
        <p:txBody>
          <a:bodyPr vert="horz" lIns="91440" tIns="45720" rIns="91440" bIns="45720" rtlCol="0" anchor="t">
            <a:noAutofit/>
          </a:bodyPr>
          <a:lstStyle/>
          <a:p>
            <a:pPr>
              <a:lnSpc>
                <a:spcPct val="107000"/>
              </a:lnSpc>
            </a:pP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Trích dẫn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 người nổi tiếng có thể hữu ích trong những tình huống thích hợp. Chỉ có hai lý do để trích dẫn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 ai đó:</a:t>
            </a:r>
            <a:endPar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en-US" sz="1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Ngôn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mẽ</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dễ nhớ</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phải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thính giả của bạn.</a:t>
            </a:r>
            <a:endPar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366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270608" y="160774"/>
            <a:ext cx="9586314" cy="813916"/>
          </a:xfrm>
          <a:solidFill>
            <a:schemeClr val="tx1"/>
          </a:solidFill>
        </p:spPr>
        <p:txBody>
          <a:bodyPr vert="horz" lIns="91440" tIns="45720" rIns="91440" bIns="45720" rtlCol="0" anchor="b">
            <a:noAutofit/>
          </a:bodyPr>
          <a:lstStyle/>
          <a:p>
            <a:r>
              <a:rPr lang="vi-VN" sz="5400" b="1">
                <a:solidFill>
                  <a:schemeClr val="bg1"/>
                </a:solidFill>
                <a:effectLst/>
                <a:latin typeface="Times New Roman" panose="02020603050405020304" pitchFamily="18" charset="0"/>
                <a:ea typeface="Calibri" panose="020F0502020204030204" pitchFamily="34" charset="0"/>
              </a:rPr>
              <a:t>Đoạn </a:t>
            </a:r>
            <a:r>
              <a:rPr lang="en-US" sz="5400" b="1" err="1">
                <a:solidFill>
                  <a:schemeClr val="bg1"/>
                </a:solidFill>
                <a:effectLst/>
                <a:latin typeface="Times New Roman" panose="02020603050405020304" pitchFamily="18" charset="0"/>
                <a:ea typeface="Calibri" panose="020F0502020204030204" pitchFamily="34" charset="0"/>
              </a:rPr>
              <a:t>Kinh</a:t>
            </a:r>
            <a:r>
              <a:rPr lang="en-US" sz="5400" b="1">
                <a:solidFill>
                  <a:schemeClr val="bg1"/>
                </a:solidFill>
                <a:effectLst/>
                <a:latin typeface="Times New Roman" panose="02020603050405020304" pitchFamily="18" charset="0"/>
                <a:ea typeface="Calibri" panose="020F0502020204030204" pitchFamily="34" charset="0"/>
              </a:rPr>
              <a:t> </a:t>
            </a:r>
            <a:r>
              <a:rPr lang="en-US" sz="5400" b="1" err="1">
                <a:solidFill>
                  <a:schemeClr val="bg1"/>
                </a:solidFill>
                <a:effectLst/>
                <a:latin typeface="Times New Roman" panose="02020603050405020304" pitchFamily="18" charset="0"/>
                <a:ea typeface="Calibri" panose="020F0502020204030204" pitchFamily="34" charset="0"/>
              </a:rPr>
              <a:t>Thánh</a:t>
            </a:r>
            <a:r>
              <a:rPr lang="vi-VN" sz="5400" b="1">
                <a:solidFill>
                  <a:schemeClr val="bg1"/>
                </a:solidFill>
                <a:effectLst/>
                <a:latin typeface="Times New Roman" panose="02020603050405020304" pitchFamily="18" charset="0"/>
                <a:ea typeface="Calibri" panose="020F0502020204030204" pitchFamily="34" charset="0"/>
              </a:rPr>
              <a:t> Song</a:t>
            </a:r>
            <a:r>
              <a:rPr lang="en-US" sz="5400" b="1" err="1">
                <a:solidFill>
                  <a:schemeClr val="bg1"/>
                </a:solidFill>
                <a:effectLst/>
                <a:latin typeface="Times New Roman" panose="02020603050405020304" pitchFamily="18" charset="0"/>
                <a:ea typeface="Calibri" panose="020F0502020204030204" pitchFamily="34" charset="0"/>
              </a:rPr>
              <a:t>Chiếu</a:t>
            </a:r>
            <a:endParaRPr lang="en-US" sz="5400"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174F3B3-6A8A-4FA4-9124-2F4C5C3FA5DA}"/>
              </a:ext>
            </a:extLst>
          </p:cNvPr>
          <p:cNvSpPr txBox="1"/>
          <p:nvPr/>
        </p:nvSpPr>
        <p:spPr>
          <a:xfrm>
            <a:off x="544252" y="1055077"/>
            <a:ext cx="9942774" cy="5722536"/>
          </a:xfrm>
          <a:prstGeom prst="rect">
            <a:avLst/>
          </a:prstGeom>
          <a:solidFill>
            <a:schemeClr val="tx1"/>
          </a:solidFill>
        </p:spPr>
        <p:txBody>
          <a:bodyPr vert="horz" lIns="91440" tIns="45720" rIns="91440" bIns="45720" rtlCol="0" anchor="t">
            <a:noAutofit/>
          </a:bodyPr>
          <a:lstStyle/>
          <a:p>
            <a:pPr>
              <a:lnSpc>
                <a:spcPct val="107000"/>
              </a:lnSpc>
              <a:spcAft>
                <a:spcPts val="800"/>
              </a:spcAft>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 Đoạn </a:t>
            </a:r>
            <a:r>
              <a:rPr lang="en-US"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Thánh</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chúng ta trưng dẫn các đoạn </a:t>
            </a:r>
            <a:r>
              <a:rPr lang="en-US" sz="28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Thánh</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để giúp giải thích bài giảng. Có ba trường hợp khi các đoạn </a:t>
            </a:r>
            <a:r>
              <a:rPr lang="en-US" sz="28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Thánh</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hữu ích.</a:t>
            </a:r>
            <a:endPar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 bản văn KT của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giảng</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/sứ điệp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trưng dẫn một</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phân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nữa </a:t>
            </a: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Ma-thi-ơ 12:3-</a:t>
            </a: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Rô-ma</a:t>
            </a: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4:3)</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nghe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nghi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ngờ</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bạn giải thích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phân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Ø"/>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rằng</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quan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đang đưa ra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trong Kinh </a:t>
            </a:r>
            <a:r>
              <a:rPr lang="vi-VN"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Thánh</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Hãy luôn chắc chắn rằng những đoạn </a:t>
            </a:r>
            <a:r>
              <a:rPr lang="en-US"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Thánh</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8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của bạn sẽ </a:t>
            </a:r>
            <a:r>
              <a:rPr lang="en-US" sz="28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hỗ</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trợ</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ý </a:t>
            </a: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tưởng của bài giảng.</a:t>
            </a:r>
            <a:endParaRPr lang="en-U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841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1" y="375475"/>
            <a:ext cx="8758621" cy="1124712"/>
          </a:xfrm>
          <a:solidFill>
            <a:schemeClr val="tx1"/>
          </a:solidFill>
        </p:spPr>
        <p:txBody>
          <a:bodyPr vert="horz" lIns="91440" tIns="45720" rIns="91440" bIns="45720" rtlCol="0" anchor="b">
            <a:noAutofit/>
          </a:bodyPr>
          <a:lstStyle/>
          <a:p>
            <a:pPr algn="ctr"/>
            <a:r>
              <a:rPr lang="vi-VN" sz="6000" b="1">
                <a:solidFill>
                  <a:schemeClr val="bg1"/>
                </a:solidFill>
                <a:effectLst/>
                <a:latin typeface="Times New Roman" panose="02020603050405020304" pitchFamily="18" charset="0"/>
                <a:ea typeface="Calibri" panose="020F0502020204030204" pitchFamily="34" charset="0"/>
              </a:rPr>
              <a:t>Minh </a:t>
            </a:r>
            <a:r>
              <a:rPr lang="vi-VN" sz="6000" b="1" err="1">
                <a:solidFill>
                  <a:schemeClr val="bg1"/>
                </a:solidFill>
                <a:effectLst/>
                <a:latin typeface="Times New Roman" panose="02020603050405020304" pitchFamily="18" charset="0"/>
                <a:ea typeface="Calibri" panose="020F0502020204030204" pitchFamily="34" charset="0"/>
              </a:rPr>
              <a:t>họa</a:t>
            </a:r>
            <a:r>
              <a:rPr lang="vi-VN" sz="6000" b="1">
                <a:solidFill>
                  <a:schemeClr val="bg1"/>
                </a:solidFill>
                <a:effectLst/>
                <a:latin typeface="Times New Roman" panose="02020603050405020304" pitchFamily="18" charset="0"/>
                <a:ea typeface="Calibri" panose="020F0502020204030204" pitchFamily="34" charset="0"/>
              </a:rPr>
              <a:t> từ Kinh </a:t>
            </a:r>
            <a:r>
              <a:rPr lang="vi-VN" sz="6000" b="1" err="1">
                <a:solidFill>
                  <a:schemeClr val="bg1"/>
                </a:solidFill>
                <a:effectLst/>
                <a:latin typeface="Times New Roman" panose="02020603050405020304" pitchFamily="18" charset="0"/>
                <a:ea typeface="Calibri" panose="020F0502020204030204" pitchFamily="34" charset="0"/>
              </a:rPr>
              <a:t>thánh</a:t>
            </a:r>
            <a:endParaRPr lang="en-US" sz="6000" b="1">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174F3B3-6A8A-4FA4-9124-2F4C5C3FA5DA}"/>
              </a:ext>
            </a:extLst>
          </p:cNvPr>
          <p:cNvSpPr txBox="1"/>
          <p:nvPr/>
        </p:nvSpPr>
        <p:spPr>
          <a:xfrm>
            <a:off x="371091" y="1875651"/>
            <a:ext cx="8758620" cy="4725173"/>
          </a:xfrm>
          <a:prstGeom prst="rect">
            <a:avLst/>
          </a:prstGeom>
          <a:solidFill>
            <a:schemeClr val="tx1"/>
          </a:solidFill>
        </p:spPr>
        <p:txBody>
          <a:bodyPr vert="horz" lIns="91440" tIns="45720" rIns="91440" bIns="45720" rtlCol="0" anchor="t">
            <a:noAutofit/>
          </a:bodyPr>
          <a:lstStyle/>
          <a:p>
            <a:pPr>
              <a:lnSpc>
                <a:spcPct val="107000"/>
              </a:lnSpc>
              <a:spcAft>
                <a:spcPts val="800"/>
              </a:spcAft>
            </a:pP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Minh họa từ Kinh thánh - Chúng ta có thể giới thiệu người nghe với những nhân vật trong Kinh Thánh</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 minh họa ý chúng ta</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Các minh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Kinh Thánh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ích</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nghe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đốc</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nhân. </a:t>
            </a:r>
          </a:p>
          <a:p>
            <a:pPr>
              <a:lnSpc>
                <a:spcPct val="107000"/>
              </a:lnSpc>
              <a:spcAft>
                <a:spcPts val="800"/>
              </a:spcAft>
            </a:pP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đa số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nghe không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đốc</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nhân,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minh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79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1132114" y="1671638"/>
            <a:ext cx="9927772" cy="3286125"/>
          </a:xfrm>
        </p:spPr>
        <p:txBody>
          <a:bodyPr>
            <a:normAutofit/>
          </a:bodyPr>
          <a:lstStyle/>
          <a:p>
            <a:pPr eaLnBrk="1" hangingPunct="1">
              <a:defRPr/>
            </a:pPr>
            <a:r>
              <a:rPr lang="en-US" sz="6600" b="1">
                <a:solidFill>
                  <a:schemeClr val="bg1"/>
                </a:solidFill>
                <a:latin typeface="Times New Roman" panose="02020603050405020304" pitchFamily="18" charset="0"/>
                <a:cs typeface="Times New Roman" panose="02020603050405020304" pitchFamily="18" charset="0"/>
              </a:rPr>
              <a:t>5. </a:t>
            </a:r>
            <a:r>
              <a:rPr lang="en-US" sz="6600" b="1" err="1">
                <a:solidFill>
                  <a:schemeClr val="bg1"/>
                </a:solidFill>
                <a:latin typeface="Times New Roman" panose="02020603050405020304" pitchFamily="18" charset="0"/>
                <a:cs typeface="Times New Roman" panose="02020603050405020304" pitchFamily="18" charset="0"/>
              </a:rPr>
              <a:t>Bạn</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Nên</a:t>
            </a:r>
            <a:br>
              <a:rPr lang="en-US" sz="6600" b="1">
                <a:solidFill>
                  <a:schemeClr val="bg1"/>
                </a:solidFill>
                <a:latin typeface="Times New Roman" panose="02020603050405020304" pitchFamily="18" charset="0"/>
                <a:cs typeface="Times New Roman" panose="02020603050405020304" pitchFamily="18" charset="0"/>
              </a:rPr>
            </a:br>
            <a:r>
              <a:rPr lang="en-US" sz="6600" b="1" err="1">
                <a:solidFill>
                  <a:schemeClr val="bg1"/>
                </a:solidFill>
                <a:latin typeface="Times New Roman" panose="02020603050405020304" pitchFamily="18" charset="0"/>
                <a:cs typeface="Times New Roman" panose="02020603050405020304" pitchFamily="18" charset="0"/>
              </a:rPr>
              <a:t>Cấu</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Trúc</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Bài</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Giảng</a:t>
            </a:r>
            <a:r>
              <a:rPr lang="en-US" sz="6600" b="1">
                <a:solidFill>
                  <a:schemeClr val="bg1"/>
                </a:solidFill>
                <a:latin typeface="Times New Roman" panose="02020603050405020304" pitchFamily="18" charset="0"/>
                <a:cs typeface="Times New Roman" panose="02020603050405020304" pitchFamily="18" charset="0"/>
              </a:rPr>
              <a:t> </a:t>
            </a:r>
            <a:br>
              <a:rPr lang="en-US" sz="6600" b="1">
                <a:solidFill>
                  <a:schemeClr val="bg1"/>
                </a:solidFill>
                <a:latin typeface="Times New Roman" panose="02020603050405020304" pitchFamily="18" charset="0"/>
                <a:cs typeface="Times New Roman" panose="02020603050405020304" pitchFamily="18" charset="0"/>
              </a:rPr>
            </a:br>
            <a:r>
              <a:rPr lang="en-US" sz="6600" b="1" err="1">
                <a:solidFill>
                  <a:schemeClr val="bg1"/>
                </a:solidFill>
                <a:latin typeface="Times New Roman" panose="02020603050405020304" pitchFamily="18" charset="0"/>
                <a:cs typeface="Times New Roman" panose="02020603050405020304" pitchFamily="18" charset="0"/>
              </a:rPr>
              <a:t>Như</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Thế</a:t>
            </a:r>
            <a:r>
              <a:rPr lang="en-US" sz="6600" b="1">
                <a:solidFill>
                  <a:schemeClr val="bg1"/>
                </a:solidFill>
                <a:latin typeface="Times New Roman" panose="02020603050405020304" pitchFamily="18" charset="0"/>
                <a:cs typeface="Times New Roman" panose="02020603050405020304" pitchFamily="18" charset="0"/>
              </a:rPr>
              <a:t> </a:t>
            </a:r>
            <a:r>
              <a:rPr lang="en-US" sz="6600" b="1" err="1">
                <a:solidFill>
                  <a:schemeClr val="bg1"/>
                </a:solidFill>
                <a:latin typeface="Times New Roman" panose="02020603050405020304" pitchFamily="18" charset="0"/>
                <a:cs typeface="Times New Roman" panose="02020603050405020304" pitchFamily="18" charset="0"/>
              </a:rPr>
              <a:t>Nào</a:t>
            </a:r>
            <a:r>
              <a:rPr lang="en-US" sz="6600" b="1">
                <a:solidFill>
                  <a:schemeClr val="bg1"/>
                </a:solidFill>
                <a:latin typeface="Times New Roman" panose="02020603050405020304" pitchFamily="18" charset="0"/>
                <a:cs typeface="Times New Roman" panose="02020603050405020304" pitchFamily="18" charset="0"/>
              </a:rPr>
              <a:t>? </a:t>
            </a:r>
            <a:endParaRPr lang="en-US"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778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accent3">
              <a:lumMod val="40000"/>
              <a:lumOff val="60000"/>
            </a:schemeClr>
          </a:solidFill>
        </p:spPr>
        <p:txBody>
          <a:bodyPr>
            <a:noAutofit/>
          </a:bodyPr>
          <a:lstStyle/>
          <a:p>
            <a:pPr algn="ctr"/>
            <a:r>
              <a:rPr lang="en-US" sz="3600" b="1" err="1">
                <a:latin typeface="Times New Roman" panose="02020603050405020304" pitchFamily="18" charset="0"/>
                <a:ea typeface="ＭＳ Ｐゴシック" pitchFamily="34" charset="-128"/>
                <a:cs typeface="Times New Roman" panose="02020603050405020304" pitchFamily="18" charset="0"/>
              </a:rPr>
              <a:t>ĐỊNH HÌNH BÀI GIẢNG </a:t>
            </a:r>
            <a:r>
              <a:rPr lang="mr-IN" sz="3600" b="1" err="1">
                <a:latin typeface="Times New Roman" panose="02020603050405020304" pitchFamily="18" charset="0"/>
                <a:ea typeface="ＭＳ Ｐゴシック" pitchFamily="34" charset="-128"/>
                <a:cs typeface="Times New Roman" panose="02020603050405020304" pitchFamily="18" charset="0"/>
              </a:rPr>
              <a:t>–</a:t>
            </a:r>
            <a:r>
              <a:rPr lang="en-US" sz="3600" b="1" err="1">
                <a:latin typeface="Times New Roman" panose="02020603050405020304" pitchFamily="18" charset="0"/>
                <a:ea typeface="ＭＳ Ｐゴシック" pitchFamily="34" charset="-128"/>
                <a:cs typeface="Times New Roman" panose="02020603050405020304" pitchFamily="18" charset="0"/>
              </a:rPr>
              <a:t> PHƯƠNG PHÁP QUY NẠP </a:t>
            </a:r>
            <a:endParaRPr lang="en-US" sz="3600">
              <a:latin typeface="Times New Roman" panose="02020603050405020304" pitchFamily="18" charset="0"/>
              <a:cs typeface="Times New Roman" panose="02020603050405020304" pitchFamily="18" charset="0"/>
            </a:endParaRPr>
          </a:p>
        </p:txBody>
      </p:sp>
      <p:sp>
        <p:nvSpPr>
          <p:cNvPr id="3" name="TextBox 2"/>
          <p:cNvSpPr txBox="1"/>
          <p:nvPr/>
        </p:nvSpPr>
        <p:spPr>
          <a:xfrm>
            <a:off x="642257" y="2396184"/>
            <a:ext cx="5969314" cy="3416320"/>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Giới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Thiệu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hỏi</a:t>
            </a:r>
            <a:r>
              <a:rPr lang="en-US" sz="3200" b="1" dirty="0">
                <a:solidFill>
                  <a:schemeClr val="bg1"/>
                </a:solidFill>
                <a:latin typeface="Times New Roman" panose="02020603050405020304" pitchFamily="18" charset="0"/>
                <a:cs typeface="Times New Roman" panose="02020603050405020304" pitchFamily="18" charset="0"/>
              </a:rPr>
              <a:t>)</a:t>
            </a:r>
          </a:p>
          <a:p>
            <a:endParaRPr lang="en-US" sz="800" b="1" dirty="0">
              <a:solidFill>
                <a:schemeClr val="bg1"/>
              </a:solidFill>
              <a:latin typeface="Times New Roman" panose="02020603050405020304" pitchFamily="18" charset="0"/>
              <a:cs typeface="Times New Roman" panose="02020603050405020304" pitchFamily="18" charset="0"/>
            </a:endParaRPr>
          </a:p>
          <a:p>
            <a:pPr marL="635000"/>
            <a:r>
              <a:rPr lang="en-US" sz="3200" b="1" dirty="0">
                <a:solidFill>
                  <a:schemeClr val="bg1"/>
                </a:solidFill>
                <a:latin typeface="Times New Roman" panose="02020603050405020304" pitchFamily="18" charset="0"/>
                <a:cs typeface="Times New Roman" panose="02020603050405020304" pitchFamily="18" charset="0"/>
              </a:rPr>
              <a:t>I.</a:t>
            </a:r>
          </a:p>
          <a:p>
            <a:pPr marL="635000"/>
            <a:r>
              <a:rPr lang="en-US" sz="3200" b="1" dirty="0">
                <a:solidFill>
                  <a:schemeClr val="bg1"/>
                </a:solidFill>
                <a:latin typeface="Times New Roman" panose="02020603050405020304" pitchFamily="18" charset="0"/>
                <a:cs typeface="Times New Roman" panose="02020603050405020304" pitchFamily="18" charset="0"/>
              </a:rPr>
              <a:t>II.</a:t>
            </a:r>
          </a:p>
          <a:p>
            <a:pPr marL="635000"/>
            <a:r>
              <a:rPr lang="en-US" sz="3200" b="1" dirty="0">
                <a:solidFill>
                  <a:schemeClr val="bg1"/>
                </a:solidFill>
                <a:latin typeface="Times New Roman" panose="02020603050405020304" pitchFamily="18" charset="0"/>
                <a:cs typeface="Times New Roman" panose="02020603050405020304" pitchFamily="18" charset="0"/>
              </a:rPr>
              <a:t>III.</a:t>
            </a:r>
            <a:endParaRPr lang="en-US" sz="3200" dirty="0">
              <a:solidFill>
                <a:schemeClr val="bg1"/>
              </a:solidFill>
              <a:latin typeface="Times New Roman" panose="02020603050405020304" pitchFamily="18" charset="0"/>
              <a:cs typeface="Times New Roman" panose="02020603050405020304" pitchFamily="18" charset="0"/>
            </a:endParaRPr>
          </a:p>
          <a:p>
            <a:endParaRPr lang="en-US" sz="800" b="1" dirty="0">
              <a:solidFill>
                <a:schemeClr val="bg1"/>
              </a:solidFill>
              <a:latin typeface="Times New Roman" panose="02020603050405020304" pitchFamily="18" charset="0"/>
              <a:cs typeface="Times New Roman" panose="02020603050405020304" pitchFamily="18" charset="0"/>
            </a:endParaRPr>
          </a:p>
          <a:p>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Luận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i="0" dirty="0" err="1">
                <a:solidFill>
                  <a:schemeClr val="bg1"/>
                </a:solidFill>
                <a:effectLst/>
                <a:latin typeface="Times New Roman" panose="02020603050405020304" pitchFamily="18" charset="0"/>
                <a:cs typeface="Times New Roman" panose="02020603050405020304" pitchFamily="18" charset="0"/>
              </a:rPr>
              <a:t>Lẽ</a:t>
            </a:r>
            <a:r>
              <a:rPr lang="en-US" sz="3200" b="1" i="0" dirty="0">
                <a:solidFill>
                  <a:schemeClr val="bg1"/>
                </a:solidFill>
                <a:effectLst/>
                <a:latin typeface="Times New Roman" panose="02020603050405020304" pitchFamily="18" charset="0"/>
                <a:cs typeface="Times New Roman" panose="02020603050405020304" pitchFamily="18" charset="0"/>
              </a:rPr>
              <a:t> </a:t>
            </a:r>
            <a:r>
              <a:rPr lang="en-US" sz="3200" b="1" i="0" dirty="0" err="1">
                <a:solidFill>
                  <a:schemeClr val="bg1"/>
                </a:solidFill>
                <a:effectLst/>
                <a:latin typeface="Times New Roman" panose="02020603050405020304" pitchFamily="18" charset="0"/>
                <a:cs typeface="Times New Roman" panose="02020603050405020304" pitchFamily="18" charset="0"/>
              </a:rPr>
              <a:t>Thật</a:t>
            </a:r>
            <a:r>
              <a:rPr lang="en-US" sz="3200" b="1" i="0" dirty="0">
                <a:solidFill>
                  <a:schemeClr val="bg1"/>
                </a:solidFill>
                <a:effectLst/>
                <a:latin typeface="Times New Roman" panose="02020603050405020304" pitchFamily="18" charset="0"/>
                <a:cs typeface="Times New Roman" panose="02020603050405020304" pitchFamily="18" charset="0"/>
              </a:rPr>
              <a:t> </a:t>
            </a:r>
            <a:r>
              <a:rPr lang="en-US" sz="3200" b="1" i="0" dirty="0" err="1">
                <a:solidFill>
                  <a:schemeClr val="bg1"/>
                </a:solidFill>
                <a:effectLst/>
                <a:latin typeface="Times New Roman" panose="02020603050405020304" pitchFamily="18" charset="0"/>
                <a:cs typeface="Times New Roman" panose="02020603050405020304" pitchFamily="18" charset="0"/>
              </a:rPr>
              <a:t>Mang</a:t>
            </a:r>
            <a:r>
              <a:rPr lang="en-US" sz="3200" b="1" i="0" dirty="0">
                <a:solidFill>
                  <a:schemeClr val="bg1"/>
                </a:solidFill>
                <a:effectLst/>
                <a:latin typeface="Times New Roman" panose="02020603050405020304" pitchFamily="18" charset="0"/>
                <a:cs typeface="Times New Roman" panose="02020603050405020304" pitchFamily="18" charset="0"/>
              </a:rPr>
              <a:t> </a:t>
            </a:r>
            <a:r>
              <a:rPr lang="en-US" sz="3200" b="1" i="0" dirty="0" err="1">
                <a:solidFill>
                  <a:schemeClr val="bg1"/>
                </a:solidFill>
                <a:effectLst/>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a:t>
            </a:r>
          </a:p>
          <a:p>
            <a:endParaRPr lang="en-US" sz="4000" b="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890" y="1142999"/>
            <a:ext cx="5347236" cy="5708793"/>
          </a:xfrm>
          <a:prstGeom prst="rect">
            <a:avLst/>
          </a:prstGeom>
        </p:spPr>
      </p:pic>
    </p:spTree>
    <p:extLst>
      <p:ext uri="{BB962C8B-B14F-4D97-AF65-F5344CB8AC3E}">
        <p14:creationId xmlns:p14="http://schemas.microsoft.com/office/powerpoint/2010/main" val="31667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accent3">
              <a:lumMod val="40000"/>
              <a:lumOff val="60000"/>
            </a:schemeClr>
          </a:solidFill>
        </p:spPr>
        <p:txBody>
          <a:bodyPr>
            <a:normAutofit/>
          </a:bodyPr>
          <a:lstStyle/>
          <a:p>
            <a:pPr algn="ctr"/>
            <a:r>
              <a:rPr lang="en-US" sz="3600" b="1" err="1">
                <a:latin typeface="Times New Roman" panose="02020603050405020304" pitchFamily="18" charset="0"/>
                <a:ea typeface="ＭＳ Ｐゴシック" pitchFamily="34" charset="-128"/>
                <a:cs typeface="Times New Roman" panose="02020603050405020304" pitchFamily="18" charset="0"/>
              </a:rPr>
              <a:t>ĐỊNH HÌNH BÀI GIẢNG </a:t>
            </a:r>
            <a:r>
              <a:rPr lang="mr-IN" sz="3600" b="1" err="1">
                <a:latin typeface="Times New Roman" panose="02020603050405020304" pitchFamily="18" charset="0"/>
                <a:ea typeface="ＭＳ Ｐゴシック" pitchFamily="34" charset="-128"/>
                <a:cs typeface="Times New Roman" panose="02020603050405020304" pitchFamily="18" charset="0"/>
              </a:rPr>
              <a:t>–</a:t>
            </a:r>
            <a:r>
              <a:rPr lang="en-US" sz="3600" b="1" err="1">
                <a:latin typeface="Times New Roman" panose="02020603050405020304" pitchFamily="18" charset="0"/>
                <a:ea typeface="ＭＳ Ｐゴシック" pitchFamily="34" charset="-128"/>
                <a:cs typeface="Times New Roman" panose="02020603050405020304" pitchFamily="18" charset="0"/>
              </a:rPr>
              <a:t> PHƯƠNG PHÁP DIỄN DỊCH</a:t>
            </a:r>
            <a:endParaRPr lang="en-US" sz="3600">
              <a:latin typeface="Times New Roman" panose="02020603050405020304" pitchFamily="18" charset="0"/>
              <a:cs typeface="Times New Roman" panose="02020603050405020304" pitchFamily="18" charset="0"/>
            </a:endParaRPr>
          </a:p>
        </p:txBody>
      </p:sp>
      <p:sp>
        <p:nvSpPr>
          <p:cNvPr id="3" name="TextBox 2"/>
          <p:cNvSpPr txBox="1"/>
          <p:nvPr/>
        </p:nvSpPr>
        <p:spPr>
          <a:xfrm>
            <a:off x="664029" y="2354551"/>
            <a:ext cx="5816648" cy="3416320"/>
          </a:xfrm>
          <a:prstGeom prst="rect">
            <a:avLst/>
          </a:prstGeom>
          <a:noFill/>
        </p:spPr>
        <p:txBody>
          <a:bodyPr wrap="square" rtlCol="0">
            <a:spAutoFit/>
          </a:bodyPr>
          <a:lstStyle/>
          <a:p>
            <a:r>
              <a:rPr lang="en-US" sz="3200" b="1" err="1">
                <a:solidFill>
                  <a:schemeClr val="bg1"/>
                </a:solidFill>
                <a:latin typeface="Times New Roman" panose="02020603050405020304" pitchFamily="18" charset="0"/>
                <a:cs typeface="Times New Roman" panose="02020603050405020304" pitchFamily="18" charset="0"/>
              </a:rPr>
              <a:t>Giới</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Thiệu</a:t>
            </a:r>
            <a:r>
              <a:rPr lang="en-US" sz="3200" b="1">
                <a:solidFill>
                  <a:schemeClr val="bg1"/>
                </a:solidFill>
                <a:latin typeface="Times New Roman" panose="02020603050405020304" pitchFamily="18" charset="0"/>
                <a:cs typeface="Times New Roman" panose="02020603050405020304" pitchFamily="18" charset="0"/>
              </a:rPr>
              <a:t>  (</a:t>
            </a:r>
            <a:r>
              <a:rPr lang="en-US" sz="3200" b="1" i="0" err="1">
                <a:solidFill>
                  <a:schemeClr val="bg1"/>
                </a:solidFill>
                <a:effectLst/>
                <a:latin typeface="Times New Roman" panose="02020603050405020304" pitchFamily="18" charset="0"/>
                <a:cs typeface="Times New Roman" panose="02020603050405020304" pitchFamily="18" charset="0"/>
              </a:rPr>
              <a:t>Lẽ</a:t>
            </a:r>
            <a:r>
              <a:rPr lang="en-US" sz="3200" b="1" i="0">
                <a:solidFill>
                  <a:schemeClr val="bg1"/>
                </a:solidFill>
                <a:effectLst/>
                <a:latin typeface="Times New Roman" panose="02020603050405020304" pitchFamily="18" charset="0"/>
                <a:cs typeface="Times New Roman" panose="02020603050405020304" pitchFamily="18" charset="0"/>
              </a:rPr>
              <a:t> </a:t>
            </a:r>
            <a:r>
              <a:rPr lang="en-US" sz="3200" b="1" i="0" err="1">
                <a:solidFill>
                  <a:schemeClr val="bg1"/>
                </a:solidFill>
                <a:effectLst/>
                <a:latin typeface="Times New Roman" panose="02020603050405020304" pitchFamily="18" charset="0"/>
                <a:cs typeface="Times New Roman" panose="02020603050405020304" pitchFamily="18" charset="0"/>
              </a:rPr>
              <a:t>Thật</a:t>
            </a:r>
            <a:r>
              <a:rPr lang="en-US" sz="3200" b="1" i="0">
                <a:solidFill>
                  <a:schemeClr val="bg1"/>
                </a:solidFill>
                <a:effectLst/>
                <a:latin typeface="Times New Roman" panose="02020603050405020304" pitchFamily="18" charset="0"/>
                <a:cs typeface="Times New Roman" panose="02020603050405020304" pitchFamily="18" charset="0"/>
              </a:rPr>
              <a:t> </a:t>
            </a:r>
            <a:r>
              <a:rPr lang="en-US" sz="3200" b="1" i="0" err="1">
                <a:solidFill>
                  <a:schemeClr val="bg1"/>
                </a:solidFill>
                <a:effectLst/>
                <a:latin typeface="Times New Roman" panose="02020603050405020304" pitchFamily="18" charset="0"/>
                <a:cs typeface="Times New Roman" panose="02020603050405020304" pitchFamily="18" charset="0"/>
              </a:rPr>
              <a:t>Mang</a:t>
            </a:r>
            <a:r>
              <a:rPr lang="en-US" sz="3200" b="1" i="0">
                <a:solidFill>
                  <a:schemeClr val="bg1"/>
                </a:solidFill>
                <a:effectLst/>
                <a:latin typeface="Times New Roman" panose="02020603050405020304" pitchFamily="18" charset="0"/>
                <a:cs typeface="Times New Roman" panose="02020603050405020304" pitchFamily="18" charset="0"/>
              </a:rPr>
              <a:t> </a:t>
            </a:r>
            <a:r>
              <a:rPr lang="en-US" sz="3200" b="1" i="0" err="1">
                <a:solidFill>
                  <a:schemeClr val="bg1"/>
                </a:solidFill>
                <a:effectLst/>
                <a:latin typeface="Times New Roman" panose="02020603050405020304" pitchFamily="18" charset="0"/>
                <a:cs typeface="Times New Roman" panose="02020603050405020304" pitchFamily="18" charset="0"/>
              </a:rPr>
              <a:t>Về</a:t>
            </a:r>
            <a:r>
              <a:rPr lang="en-US" sz="3200" b="1">
                <a:solidFill>
                  <a:schemeClr val="bg1"/>
                </a:solidFill>
                <a:latin typeface="Times New Roman" panose="02020603050405020304" pitchFamily="18" charset="0"/>
                <a:cs typeface="Times New Roman" panose="02020603050405020304" pitchFamily="18" charset="0"/>
              </a:rPr>
              <a:t>) </a:t>
            </a:r>
          </a:p>
          <a:p>
            <a:endParaRPr lang="en-US" sz="800" b="1">
              <a:solidFill>
                <a:schemeClr val="bg1"/>
              </a:solidFill>
              <a:latin typeface="Times New Roman" panose="02020603050405020304" pitchFamily="18" charset="0"/>
              <a:cs typeface="Times New Roman" panose="02020603050405020304" pitchFamily="18" charset="0"/>
            </a:endParaRPr>
          </a:p>
          <a:p>
            <a:pPr marL="366713"/>
            <a:r>
              <a:rPr lang="en-US" sz="3200" b="1">
                <a:solidFill>
                  <a:schemeClr val="bg1"/>
                </a:solidFill>
                <a:latin typeface="Times New Roman" panose="02020603050405020304" pitchFamily="18" charset="0"/>
                <a:cs typeface="Times New Roman" panose="02020603050405020304" pitchFamily="18" charset="0"/>
              </a:rPr>
              <a:t>I.</a:t>
            </a:r>
          </a:p>
          <a:p>
            <a:pPr marL="366713"/>
            <a:r>
              <a:rPr lang="en-US" sz="3200" b="1">
                <a:solidFill>
                  <a:schemeClr val="bg1"/>
                </a:solidFill>
                <a:latin typeface="Times New Roman" panose="02020603050405020304" pitchFamily="18" charset="0"/>
                <a:cs typeface="Times New Roman" panose="02020603050405020304" pitchFamily="18" charset="0"/>
              </a:rPr>
              <a:t>II.</a:t>
            </a:r>
          </a:p>
          <a:p>
            <a:pPr marL="366713"/>
            <a:r>
              <a:rPr lang="en-US" sz="3200" b="1">
                <a:solidFill>
                  <a:schemeClr val="bg1"/>
                </a:solidFill>
                <a:latin typeface="Times New Roman" panose="02020603050405020304" pitchFamily="18" charset="0"/>
                <a:cs typeface="Times New Roman" panose="02020603050405020304" pitchFamily="18" charset="0"/>
              </a:rPr>
              <a:t>III.</a:t>
            </a:r>
          </a:p>
          <a:p>
            <a:endParaRPr lang="en-US" sz="800" b="1">
              <a:solidFill>
                <a:schemeClr val="bg1"/>
              </a:solidFill>
              <a:latin typeface="Times New Roman" panose="02020603050405020304" pitchFamily="18" charset="0"/>
              <a:cs typeface="Times New Roman" panose="02020603050405020304" pitchFamily="18" charset="0"/>
            </a:endParaRPr>
          </a:p>
          <a:p>
            <a:r>
              <a:rPr lang="en-US" sz="3200" b="1" err="1">
                <a:solidFill>
                  <a:schemeClr val="bg1"/>
                </a:solidFill>
                <a:latin typeface="Times New Roman" panose="02020603050405020304" pitchFamily="18" charset="0"/>
                <a:cs typeface="Times New Roman" panose="02020603050405020304" pitchFamily="18" charset="0"/>
              </a:rPr>
              <a:t>Kết Luận </a:t>
            </a:r>
            <a:r>
              <a:rPr lang="en-US" sz="3200" b="1">
                <a:solidFill>
                  <a:schemeClr val="bg1"/>
                </a:solidFill>
                <a:latin typeface="Times New Roman" panose="02020603050405020304" pitchFamily="18" charset="0"/>
                <a:cs typeface="Times New Roman" panose="02020603050405020304" pitchFamily="18" charset="0"/>
              </a:rPr>
              <a:t>(</a:t>
            </a:r>
            <a:r>
              <a:rPr lang="en-US" sz="3200" b="1" i="0" err="1">
                <a:solidFill>
                  <a:schemeClr val="bg1"/>
                </a:solidFill>
                <a:effectLst/>
                <a:latin typeface="Times New Roman" panose="02020603050405020304" pitchFamily="18" charset="0"/>
                <a:cs typeface="Times New Roman" panose="02020603050405020304" pitchFamily="18" charset="0"/>
              </a:rPr>
              <a:t>Lẽ</a:t>
            </a:r>
            <a:r>
              <a:rPr lang="en-US" sz="3200" b="1" i="0">
                <a:solidFill>
                  <a:schemeClr val="bg1"/>
                </a:solidFill>
                <a:effectLst/>
                <a:latin typeface="Times New Roman" panose="02020603050405020304" pitchFamily="18" charset="0"/>
                <a:cs typeface="Times New Roman" panose="02020603050405020304" pitchFamily="18" charset="0"/>
              </a:rPr>
              <a:t> </a:t>
            </a:r>
            <a:r>
              <a:rPr lang="en-US" sz="3200" b="1" i="0" err="1">
                <a:solidFill>
                  <a:schemeClr val="bg1"/>
                </a:solidFill>
                <a:effectLst/>
                <a:latin typeface="Times New Roman" panose="02020603050405020304" pitchFamily="18" charset="0"/>
                <a:cs typeface="Times New Roman" panose="02020603050405020304" pitchFamily="18" charset="0"/>
              </a:rPr>
              <a:t>Thật</a:t>
            </a:r>
            <a:r>
              <a:rPr lang="en-US" sz="3200" b="1" i="0">
                <a:solidFill>
                  <a:schemeClr val="bg1"/>
                </a:solidFill>
                <a:effectLst/>
                <a:latin typeface="Times New Roman" panose="02020603050405020304" pitchFamily="18" charset="0"/>
                <a:cs typeface="Times New Roman" panose="02020603050405020304" pitchFamily="18" charset="0"/>
              </a:rPr>
              <a:t> </a:t>
            </a:r>
            <a:r>
              <a:rPr lang="en-US" sz="3200" b="1" i="0" err="1">
                <a:solidFill>
                  <a:schemeClr val="bg1"/>
                </a:solidFill>
                <a:effectLst/>
                <a:latin typeface="Times New Roman" panose="02020603050405020304" pitchFamily="18" charset="0"/>
                <a:cs typeface="Times New Roman" panose="02020603050405020304" pitchFamily="18" charset="0"/>
              </a:rPr>
              <a:t>Mang</a:t>
            </a:r>
            <a:r>
              <a:rPr lang="en-US" sz="3200" b="1" i="0">
                <a:solidFill>
                  <a:schemeClr val="bg1"/>
                </a:solidFill>
                <a:effectLst/>
                <a:latin typeface="Times New Roman" panose="02020603050405020304" pitchFamily="18" charset="0"/>
                <a:cs typeface="Times New Roman" panose="02020603050405020304" pitchFamily="18" charset="0"/>
              </a:rPr>
              <a:t> </a:t>
            </a:r>
            <a:r>
              <a:rPr lang="en-US" sz="3200" b="1" i="0" err="1">
                <a:solidFill>
                  <a:schemeClr val="bg1"/>
                </a:solidFill>
                <a:effectLst/>
                <a:latin typeface="Times New Roman" panose="02020603050405020304" pitchFamily="18" charset="0"/>
                <a:cs typeface="Times New Roman" panose="02020603050405020304" pitchFamily="18" charset="0"/>
              </a:rPr>
              <a:t>Về</a:t>
            </a:r>
            <a:r>
              <a:rPr lang="en-US" sz="3200" b="1">
                <a:solidFill>
                  <a:schemeClr val="bg1"/>
                </a:solidFill>
              </a:rPr>
              <a:t>)</a:t>
            </a:r>
          </a:p>
          <a:p>
            <a:endParaRPr lang="en-US" sz="4000" b="1">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041" y="1142999"/>
            <a:ext cx="5347236" cy="5708793"/>
          </a:xfrm>
          <a:prstGeom prst="rect">
            <a:avLst/>
          </a:prstGeom>
        </p:spPr>
      </p:pic>
    </p:spTree>
    <p:extLst>
      <p:ext uri="{BB962C8B-B14F-4D97-AF65-F5344CB8AC3E}">
        <p14:creationId xmlns:p14="http://schemas.microsoft.com/office/powerpoint/2010/main" val="8881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accent3">
              <a:lumMod val="40000"/>
              <a:lumOff val="60000"/>
            </a:schemeClr>
          </a:solidFill>
        </p:spPr>
        <p:txBody>
          <a:bodyPr/>
          <a:lstStyle/>
          <a:p>
            <a:pPr algn="ctr"/>
            <a:r>
              <a:rPr lang="en-US" b="1" err="1">
                <a:latin typeface="Times New Roman" panose="02020603050405020304" pitchFamily="18" charset="0"/>
                <a:ea typeface="ＭＳ Ｐゴシック" pitchFamily="34" charset="-128"/>
                <a:cs typeface="Times New Roman" panose="02020603050405020304" pitchFamily="18" charset="0"/>
              </a:rPr>
              <a:t>Định Hình Bài</a:t>
            </a:r>
            <a:r>
              <a:rPr lang="en-US" b="1">
                <a:latin typeface="Times New Roman" panose="02020603050405020304" pitchFamily="18" charset="0"/>
                <a:ea typeface="ＭＳ Ｐゴシック" pitchFamily="34" charset="-128"/>
                <a:cs typeface="Times New Roman" panose="02020603050405020304" pitchFamily="18" charset="0"/>
              </a:rPr>
              <a:t> </a:t>
            </a:r>
            <a:r>
              <a:rPr lang="en-US" b="1" err="1">
                <a:latin typeface="Times New Roman" panose="02020603050405020304" pitchFamily="18" charset="0"/>
                <a:ea typeface="ＭＳ Ｐゴシック" pitchFamily="34" charset="-128"/>
                <a:cs typeface="Times New Roman" panose="02020603050405020304" pitchFamily="18" charset="0"/>
              </a:rPr>
              <a:t>giảng</a:t>
            </a:r>
            <a:endParaRPr lang="en-US">
              <a:latin typeface="Times New Roman" panose="02020603050405020304" pitchFamily="18" charset="0"/>
              <a:cs typeface="Times New Roman" panose="02020603050405020304" pitchFamily="18" charset="0"/>
            </a:endParaRPr>
          </a:p>
        </p:txBody>
      </p:sp>
      <p:sp>
        <p:nvSpPr>
          <p:cNvPr id="3" name="TextBox 2"/>
          <p:cNvSpPr txBox="1"/>
          <p:nvPr/>
        </p:nvSpPr>
        <p:spPr>
          <a:xfrm>
            <a:off x="2057400" y="1447800"/>
            <a:ext cx="4724400" cy="5016758"/>
          </a:xfrm>
          <a:prstGeom prst="rect">
            <a:avLst/>
          </a:prstGeom>
          <a:noFill/>
        </p:spPr>
        <p:txBody>
          <a:bodyPr wrap="square" rtlCol="0">
            <a:spAutoFit/>
          </a:bodyPr>
          <a:lstStyle/>
          <a:p>
            <a:r>
              <a:rPr lang="en-US" sz="4000" b="1" err="1">
                <a:solidFill>
                  <a:schemeClr val="bg1"/>
                </a:solidFill>
                <a:latin typeface="Times New Roman" panose="02020603050405020304" pitchFamily="18" charset="0"/>
                <a:cs typeface="Times New Roman" panose="02020603050405020304" pitchFamily="18" charset="0"/>
              </a:rPr>
              <a:t>Giới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Thiệu</a:t>
            </a:r>
            <a:r>
              <a:rPr lang="en-US" sz="4000" b="1">
                <a:solidFill>
                  <a:schemeClr val="bg1"/>
                </a:solidFill>
                <a:latin typeface="Times New Roman" panose="02020603050405020304" pitchFamily="18" charset="0"/>
                <a:cs typeface="Times New Roman" panose="02020603050405020304" pitchFamily="18" charset="0"/>
              </a:rPr>
              <a:t> </a:t>
            </a:r>
          </a:p>
          <a:p>
            <a:endParaRPr lang="en-US" sz="1200" b="1">
              <a:solidFill>
                <a:schemeClr val="bg1"/>
              </a:solidFill>
              <a:latin typeface="Times New Roman" panose="02020603050405020304" pitchFamily="18" charset="0"/>
              <a:cs typeface="Times New Roman" panose="02020603050405020304" pitchFamily="18" charset="0"/>
            </a:endParaRPr>
          </a:p>
          <a:p>
            <a:r>
              <a:rPr lang="en-US" sz="4000" b="1">
                <a:solidFill>
                  <a:schemeClr val="bg1"/>
                </a:solidFill>
                <a:latin typeface="Times New Roman" panose="02020603050405020304" pitchFamily="18" charset="0"/>
                <a:cs typeface="Times New Roman" panose="02020603050405020304" pitchFamily="18" charset="0"/>
              </a:rPr>
              <a:t>I.</a:t>
            </a:r>
          </a:p>
          <a:p>
            <a:r>
              <a:rPr lang="en-US" sz="3200" b="1" err="1">
                <a:solidFill>
                  <a:schemeClr val="bg1"/>
                </a:solidFill>
                <a:latin typeface="Times New Roman" panose="02020603050405020304" pitchFamily="18" charset="0"/>
                <a:ea typeface="ＭＳ Ｐゴシック" pitchFamily="34" charset="-128"/>
                <a:cs typeface="Times New Roman" panose="02020603050405020304" pitchFamily="18" charset="0"/>
              </a:rPr>
              <a:t>Áp</a:t>
            </a:r>
            <a:r>
              <a:rPr lang="en-US" sz="32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3200" b="1" err="1">
                <a:solidFill>
                  <a:schemeClr val="bg1"/>
                </a:solidFill>
                <a:latin typeface="Times New Roman" panose="02020603050405020304" pitchFamily="18" charset="0"/>
                <a:ea typeface="ＭＳ Ｐゴシック" pitchFamily="34" charset="-128"/>
                <a:cs typeface="Times New Roman" panose="02020603050405020304" pitchFamily="18" charset="0"/>
              </a:rPr>
              <a:t>Dụng</a:t>
            </a:r>
            <a:endParaRPr lang="en-US" sz="3200" b="1">
              <a:solidFill>
                <a:schemeClr val="bg1"/>
              </a:solidFill>
              <a:latin typeface="Times New Roman" panose="02020603050405020304" pitchFamily="18" charset="0"/>
              <a:cs typeface="Times New Roman" panose="02020603050405020304" pitchFamily="18" charset="0"/>
            </a:endParaRPr>
          </a:p>
          <a:p>
            <a:r>
              <a:rPr lang="en-US" sz="4000" b="1">
                <a:solidFill>
                  <a:schemeClr val="bg1"/>
                </a:solidFill>
                <a:latin typeface="Times New Roman" panose="02020603050405020304" pitchFamily="18" charset="0"/>
                <a:cs typeface="Times New Roman" panose="02020603050405020304" pitchFamily="18" charset="0"/>
              </a:rPr>
              <a:t>II.</a:t>
            </a:r>
          </a:p>
          <a:p>
            <a:r>
              <a:rPr lang="en-US" sz="3200" b="1" err="1">
                <a:solidFill>
                  <a:schemeClr val="bg1"/>
                </a:solidFill>
                <a:latin typeface="Times New Roman" panose="02020603050405020304" pitchFamily="18" charset="0"/>
                <a:ea typeface="ＭＳ Ｐゴシック" pitchFamily="34" charset="-128"/>
                <a:cs typeface="Times New Roman" panose="02020603050405020304" pitchFamily="18" charset="0"/>
              </a:rPr>
              <a:t>Áp</a:t>
            </a:r>
            <a:r>
              <a:rPr lang="en-US" sz="32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3200" b="1" err="1">
                <a:solidFill>
                  <a:schemeClr val="bg1"/>
                </a:solidFill>
                <a:latin typeface="Times New Roman" panose="02020603050405020304" pitchFamily="18" charset="0"/>
                <a:ea typeface="ＭＳ Ｐゴシック" pitchFamily="34" charset="-128"/>
                <a:cs typeface="Times New Roman" panose="02020603050405020304" pitchFamily="18" charset="0"/>
              </a:rPr>
              <a:t>Dụng</a:t>
            </a:r>
            <a:endParaRPr lang="en-US" sz="3200" b="1">
              <a:solidFill>
                <a:schemeClr val="bg1"/>
              </a:solidFill>
              <a:latin typeface="Times New Roman" panose="02020603050405020304" pitchFamily="18" charset="0"/>
              <a:cs typeface="Times New Roman" panose="02020603050405020304" pitchFamily="18" charset="0"/>
            </a:endParaRPr>
          </a:p>
          <a:p>
            <a:r>
              <a:rPr lang="en-US" sz="4000" b="1">
                <a:solidFill>
                  <a:schemeClr val="bg1"/>
                </a:solidFill>
                <a:latin typeface="Times New Roman" panose="02020603050405020304" pitchFamily="18" charset="0"/>
                <a:cs typeface="Times New Roman" panose="02020603050405020304" pitchFamily="18" charset="0"/>
              </a:rPr>
              <a:t>III.</a:t>
            </a:r>
          </a:p>
          <a:p>
            <a:r>
              <a:rPr lang="en-US" sz="3200" b="1" err="1">
                <a:solidFill>
                  <a:schemeClr val="bg1"/>
                </a:solidFill>
                <a:latin typeface="Times New Roman" panose="02020603050405020304" pitchFamily="18" charset="0"/>
                <a:ea typeface="ＭＳ Ｐゴシック" pitchFamily="34" charset="-128"/>
                <a:cs typeface="Times New Roman" panose="02020603050405020304" pitchFamily="18" charset="0"/>
              </a:rPr>
              <a:t>Áp</a:t>
            </a:r>
            <a:r>
              <a:rPr lang="en-US" sz="32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3200" b="1" err="1">
                <a:solidFill>
                  <a:schemeClr val="bg1"/>
                </a:solidFill>
                <a:latin typeface="Times New Roman" panose="02020603050405020304" pitchFamily="18" charset="0"/>
                <a:ea typeface="ＭＳ Ｐゴシック" pitchFamily="34" charset="-128"/>
                <a:cs typeface="Times New Roman" panose="02020603050405020304" pitchFamily="18" charset="0"/>
              </a:rPr>
              <a:t>Dụng</a:t>
            </a:r>
            <a:endParaRPr lang="en-US" sz="3200" b="1">
              <a:solidFill>
                <a:schemeClr val="bg1"/>
              </a:solidFill>
              <a:latin typeface="Times New Roman" panose="02020603050405020304" pitchFamily="18" charset="0"/>
              <a:cs typeface="Times New Roman" panose="02020603050405020304" pitchFamily="18" charset="0"/>
            </a:endParaRPr>
          </a:p>
          <a:p>
            <a:endParaRPr lang="en-US" sz="1200" b="1">
              <a:solidFill>
                <a:schemeClr val="bg1"/>
              </a:solidFill>
              <a:latin typeface="Times New Roman" panose="02020603050405020304" pitchFamily="18" charset="0"/>
              <a:cs typeface="Times New Roman" panose="02020603050405020304" pitchFamily="18" charset="0"/>
            </a:endParaRPr>
          </a:p>
          <a:p>
            <a:r>
              <a:rPr lang="en-US" sz="4000" b="1" err="1">
                <a:solidFill>
                  <a:schemeClr val="bg1"/>
                </a:solidFill>
                <a:latin typeface="Times New Roman" panose="02020603050405020304" pitchFamily="18" charset="0"/>
                <a:cs typeface="Times New Roman" panose="02020603050405020304" pitchFamily="18" charset="0"/>
              </a:rPr>
              <a:t>Kết Luận</a:t>
            </a:r>
            <a:endParaRPr lang="en-US" sz="40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589" y="1142999"/>
            <a:ext cx="5353051" cy="5715001"/>
          </a:xfrm>
          <a:prstGeom prst="rect">
            <a:avLst/>
          </a:prstGeom>
        </p:spPr>
      </p:pic>
    </p:spTree>
    <p:extLst>
      <p:ext uri="{BB962C8B-B14F-4D97-AF65-F5344CB8AC3E}">
        <p14:creationId xmlns:p14="http://schemas.microsoft.com/office/powerpoint/2010/main" val="128135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accent3">
              <a:lumMod val="40000"/>
              <a:lumOff val="60000"/>
            </a:schemeClr>
          </a:solidFill>
        </p:spPr>
        <p:txBody>
          <a:bodyPr/>
          <a:lstStyle/>
          <a:p>
            <a:pPr algn="ctr"/>
            <a:r>
              <a:rPr lang="en-US" b="1" err="1">
                <a:latin typeface="Times New Roman" panose="02020603050405020304" pitchFamily="18" charset="0"/>
                <a:ea typeface="ＭＳ Ｐゴシック" pitchFamily="34" charset="-128"/>
                <a:cs typeface="Times New Roman" panose="02020603050405020304" pitchFamily="18" charset="0"/>
              </a:rPr>
              <a:t>Định Hình Bài</a:t>
            </a:r>
            <a:r>
              <a:rPr lang="en-US" b="1">
                <a:latin typeface="Times New Roman" panose="02020603050405020304" pitchFamily="18" charset="0"/>
                <a:ea typeface="ＭＳ Ｐゴシック" pitchFamily="34" charset="-128"/>
                <a:cs typeface="Times New Roman" panose="02020603050405020304" pitchFamily="18" charset="0"/>
              </a:rPr>
              <a:t> </a:t>
            </a:r>
            <a:r>
              <a:rPr lang="en-US" b="1" err="1">
                <a:latin typeface="Times New Roman" panose="02020603050405020304" pitchFamily="18" charset="0"/>
                <a:ea typeface="ＭＳ Ｐゴシック" pitchFamily="34" charset="-128"/>
                <a:cs typeface="Times New Roman" panose="02020603050405020304" pitchFamily="18" charset="0"/>
              </a:rPr>
              <a:t>giảng</a:t>
            </a:r>
            <a:endParaRPr lang="en-US">
              <a:latin typeface="Times New Roman" panose="02020603050405020304" pitchFamily="18" charset="0"/>
              <a:cs typeface="Times New Roman" panose="02020603050405020304" pitchFamily="18" charset="0"/>
            </a:endParaRPr>
          </a:p>
        </p:txBody>
      </p:sp>
      <p:sp>
        <p:nvSpPr>
          <p:cNvPr id="3" name="TextBox 2"/>
          <p:cNvSpPr txBox="1"/>
          <p:nvPr/>
        </p:nvSpPr>
        <p:spPr>
          <a:xfrm>
            <a:off x="1845527" y="1905000"/>
            <a:ext cx="4724400" cy="3908762"/>
          </a:xfrm>
          <a:prstGeom prst="rect">
            <a:avLst/>
          </a:prstGeom>
          <a:noFill/>
        </p:spPr>
        <p:txBody>
          <a:bodyPr wrap="square" rtlCol="0">
            <a:spAutoFit/>
          </a:bodyPr>
          <a:lstStyle/>
          <a:p>
            <a:r>
              <a:rPr lang="en-US" sz="4000" b="1" err="1">
                <a:solidFill>
                  <a:schemeClr val="bg1"/>
                </a:solidFill>
                <a:latin typeface="Times New Roman" panose="02020603050405020304" pitchFamily="18" charset="0"/>
                <a:cs typeface="Times New Roman" panose="02020603050405020304" pitchFamily="18" charset="0"/>
              </a:rPr>
              <a:t>Giới</a:t>
            </a:r>
            <a:r>
              <a:rPr lang="en-US" sz="4000" b="1">
                <a:solidFill>
                  <a:schemeClr val="bg1"/>
                </a:solidFill>
                <a:latin typeface="Times New Roman" panose="02020603050405020304" pitchFamily="18" charset="0"/>
                <a:cs typeface="Times New Roman" panose="02020603050405020304" pitchFamily="18" charset="0"/>
              </a:rPr>
              <a:t> </a:t>
            </a:r>
            <a:r>
              <a:rPr lang="en-US" sz="4000" b="1" err="1">
                <a:solidFill>
                  <a:schemeClr val="bg1"/>
                </a:solidFill>
                <a:latin typeface="Times New Roman" panose="02020603050405020304" pitchFamily="18" charset="0"/>
                <a:cs typeface="Times New Roman" panose="02020603050405020304" pitchFamily="18" charset="0"/>
              </a:rPr>
              <a:t>Thiệu</a:t>
            </a:r>
            <a:r>
              <a:rPr lang="en-US" sz="4000" b="1">
                <a:solidFill>
                  <a:schemeClr val="bg1"/>
                </a:solidFill>
                <a:latin typeface="Times New Roman" panose="02020603050405020304" pitchFamily="18" charset="0"/>
                <a:cs typeface="Times New Roman" panose="02020603050405020304" pitchFamily="18" charset="0"/>
              </a:rPr>
              <a:t> </a:t>
            </a:r>
          </a:p>
          <a:p>
            <a:endParaRPr lang="en-US" sz="1200" b="1">
              <a:solidFill>
                <a:schemeClr val="bg1"/>
              </a:solidFill>
              <a:latin typeface="Times New Roman" panose="02020603050405020304" pitchFamily="18" charset="0"/>
              <a:cs typeface="Times New Roman" panose="02020603050405020304" pitchFamily="18" charset="0"/>
            </a:endParaRPr>
          </a:p>
          <a:p>
            <a:r>
              <a:rPr lang="en-US" sz="3600" b="1">
                <a:solidFill>
                  <a:schemeClr val="bg1"/>
                </a:solidFill>
                <a:latin typeface="Times New Roman" panose="02020603050405020304" pitchFamily="18" charset="0"/>
                <a:cs typeface="Times New Roman" panose="02020603050405020304" pitchFamily="18" charset="0"/>
              </a:rPr>
              <a:t>I.</a:t>
            </a:r>
          </a:p>
          <a:p>
            <a:r>
              <a:rPr lang="en-US" sz="3600" b="1">
                <a:solidFill>
                  <a:schemeClr val="bg1"/>
                </a:solidFill>
                <a:latin typeface="Times New Roman" panose="02020603050405020304" pitchFamily="18" charset="0"/>
                <a:cs typeface="Times New Roman" panose="02020603050405020304" pitchFamily="18" charset="0"/>
              </a:rPr>
              <a:t>II.</a:t>
            </a:r>
          </a:p>
          <a:p>
            <a:r>
              <a:rPr lang="en-US" sz="3600" b="1">
                <a:solidFill>
                  <a:schemeClr val="bg1"/>
                </a:solidFill>
                <a:latin typeface="Times New Roman" panose="02020603050405020304" pitchFamily="18" charset="0"/>
                <a:cs typeface="Times New Roman" panose="02020603050405020304" pitchFamily="18" charset="0"/>
              </a:rPr>
              <a:t>III.</a:t>
            </a:r>
          </a:p>
          <a:p>
            <a:pPr marL="571500" indent="-571500">
              <a:buAutoNum type="romanUcPeriod" startAt="4"/>
            </a:pPr>
            <a:r>
              <a:rPr lang="en-US" sz="3600" b="1" err="1">
                <a:solidFill>
                  <a:schemeClr val="bg1"/>
                </a:solidFill>
                <a:latin typeface="Times New Roman" panose="02020603050405020304" pitchFamily="18" charset="0"/>
                <a:ea typeface="ＭＳ Ｐゴシック" pitchFamily="34" charset="-128"/>
                <a:cs typeface="Times New Roman" panose="02020603050405020304" pitchFamily="18" charset="0"/>
              </a:rPr>
              <a:t>Áp</a:t>
            </a:r>
            <a:r>
              <a:rPr lang="en-US" sz="3600" b="1">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3600" b="1" err="1">
                <a:solidFill>
                  <a:schemeClr val="bg1"/>
                </a:solidFill>
                <a:latin typeface="Times New Roman" panose="02020603050405020304" pitchFamily="18" charset="0"/>
                <a:ea typeface="ＭＳ Ｐゴシック" pitchFamily="34" charset="-128"/>
                <a:cs typeface="Times New Roman" panose="02020603050405020304" pitchFamily="18" charset="0"/>
              </a:rPr>
              <a:t>Dụng</a:t>
            </a:r>
            <a:endParaRPr lang="en-US" sz="3600" b="1">
              <a:solidFill>
                <a:schemeClr val="bg1"/>
              </a:solidFill>
              <a:latin typeface="Times New Roman" panose="02020603050405020304" pitchFamily="18" charset="0"/>
              <a:cs typeface="Times New Roman" panose="02020603050405020304" pitchFamily="18" charset="0"/>
            </a:endParaRPr>
          </a:p>
          <a:p>
            <a:endParaRPr lang="en-US" sz="1200" b="1">
              <a:solidFill>
                <a:schemeClr val="bg1"/>
              </a:solidFill>
              <a:latin typeface="Times New Roman" panose="02020603050405020304" pitchFamily="18" charset="0"/>
              <a:cs typeface="Times New Roman" panose="02020603050405020304" pitchFamily="18" charset="0"/>
            </a:endParaRPr>
          </a:p>
          <a:p>
            <a:r>
              <a:rPr lang="en-US" sz="4000" b="1" err="1">
                <a:solidFill>
                  <a:schemeClr val="bg1"/>
                </a:solidFill>
                <a:latin typeface="Times New Roman" panose="02020603050405020304" pitchFamily="18" charset="0"/>
                <a:cs typeface="Times New Roman" panose="02020603050405020304" pitchFamily="18" charset="0"/>
              </a:rPr>
              <a:t>Kết Luận</a:t>
            </a:r>
            <a:endParaRPr lang="en-US" sz="40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890" y="1142999"/>
            <a:ext cx="5347236" cy="5708793"/>
          </a:xfrm>
          <a:prstGeom prst="rect">
            <a:avLst/>
          </a:prstGeom>
        </p:spPr>
      </p:pic>
    </p:spTree>
    <p:extLst>
      <p:ext uri="{BB962C8B-B14F-4D97-AF65-F5344CB8AC3E}">
        <p14:creationId xmlns:p14="http://schemas.microsoft.com/office/powerpoint/2010/main" val="422803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9524</Words>
  <Application>Microsoft Macintosh PowerPoint</Application>
  <PresentationFormat>Widescreen</PresentationFormat>
  <Paragraphs>944</Paragraphs>
  <Slides>166</Slides>
  <Notes>92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166</vt:i4>
      </vt:variant>
    </vt:vector>
  </HeadingPairs>
  <TitlesOfParts>
    <vt:vector size="180" baseType="lpstr">
      <vt:lpstr>ＭＳ Ｐゴシック</vt:lpstr>
      <vt:lpstr>Osaka</vt:lpstr>
      <vt:lpstr>Times</vt:lpstr>
      <vt:lpstr>Arial</vt:lpstr>
      <vt:lpstr>Arial Black</vt:lpstr>
      <vt:lpstr>Calibri</vt:lpstr>
      <vt:lpstr>Calibri Light</vt:lpstr>
      <vt:lpstr>Chalkboard</vt:lpstr>
      <vt:lpstr>Impact</vt:lpstr>
      <vt:lpstr>Times New Roman</vt:lpstr>
      <vt:lpstr>Wingdings</vt:lpstr>
      <vt:lpstr>Office Theme</vt:lpstr>
      <vt:lpstr>Default Design</vt:lpstr>
      <vt:lpstr>8_Default Design</vt:lpstr>
      <vt:lpstr>Nghệ Thuật Giảng Giải Kinh</vt:lpstr>
      <vt:lpstr>1 Cô-rinh-tô 2:1-5</vt:lpstr>
      <vt:lpstr>Rao giảng Kinh Thánh</vt:lpstr>
      <vt:lpstr>PowerPoint Presentation</vt:lpstr>
      <vt:lpstr>PowerPoint Presentation</vt:lpstr>
      <vt:lpstr>Một Định Nghĩa Chi Tiết…</vt:lpstr>
      <vt:lpstr>NHỮNG ĐẶC ĐIỂM CỦA  GIẢNG GIẢI KINH  </vt:lpstr>
      <vt:lpstr>NHỮNG ĐẶC ĐIỂM CỦA  GIẢNG GIẢI KINH  </vt:lpstr>
      <vt:lpstr>NHỮNG ĐẶC ĐIỂM CỦA   GIẢNG GIẢI KINH  </vt:lpstr>
      <vt:lpstr>NHỮNG ĐẶC ĐIỂM CỦA  GIẢNG GIẢI KINH  </vt:lpstr>
      <vt:lpstr>NHỮNG ĐẶC ĐIỂM CỦA  GIẢNG GIẢI KINH  </vt:lpstr>
      <vt:lpstr>TẦM QUAN TRỌNG CỦA  GIẢNG GIẢI KINH </vt:lpstr>
      <vt:lpstr>TẦM QUAN TRỌNG CỦA  GIẢNG GIẢI KINH </vt:lpstr>
      <vt:lpstr>TẦM QUAN TRỌNG CỦA  GIẢNG GIẢI KINH </vt:lpstr>
      <vt:lpstr>TẦM QUAN TRỌNG CỦA  GIẢNG GIẢI KINH </vt:lpstr>
      <vt:lpstr>NHỮNG LỢI THẾ CỦA GIẢNG GIẢI KINH </vt:lpstr>
      <vt:lpstr>NHỮNG LỢI THẾ CỦA GIẢNG GIẢI KINH </vt:lpstr>
      <vt:lpstr>NHỮNG LỢI THẾ CỦA GIẢNG GIẢI KINH </vt:lpstr>
      <vt:lpstr>NHỮNG LỢI THẾ CỦA GIẢNG GIẢI KINH </vt:lpstr>
      <vt:lpstr>NHỮNG LỢI THẾ CỦA GIẢNG GIẢI KINH </vt:lpstr>
      <vt:lpstr>NHỮNG LỢI THẾ CỦA GIẢNG GIẢI KINH </vt:lpstr>
      <vt:lpstr>NHỮNG LỢI THẾ CỦA GIẢNG GIẢI KINH </vt:lpstr>
      <vt:lpstr>PowerPoint Presentation</vt:lpstr>
      <vt:lpstr>NHỮNG MỤC TIÊU CỦA GIẢNG GIẢI KINH </vt:lpstr>
      <vt:lpstr>NHỮNG MỤC TIÊU CỦA GIẢNG GIẢI KINH </vt:lpstr>
      <vt:lpstr>NHỮNG MỤC TIÊU CỦA GIẢNG GIẢI KINH </vt:lpstr>
      <vt:lpstr>NHỮNG MỤC TIÊU CỦA GIẢNG GIẢI KINH </vt:lpstr>
      <vt:lpstr>NHỮNG MỤC TIÊU CỦA GIẢNG GIẢI KINH </vt:lpstr>
      <vt:lpstr>NHỮNG MỤC TIÊU CỦA GIẢNG GIẢI KINH </vt:lpstr>
      <vt:lpstr>NHỮNG MỤC TIÊU CỦA GIẢNG GIẢI KINH </vt:lpstr>
      <vt:lpstr>NHỮNG MỤC TIÊU CỦA GIẢNG GIẢI KINH </vt:lpstr>
      <vt:lpstr>NHỮNG KHÓ KHĂN  CỦA GIẢNG GIẢI KINH </vt:lpstr>
      <vt:lpstr>NHỮNG KHÓ KHĂN CỦA GIẢNG GIẢI KINH </vt:lpstr>
      <vt:lpstr>NHỮNG KHÓ KHĂN CỦA GIẢNG GIẢI KINH </vt:lpstr>
      <vt:lpstr>NHỮNG KHÓ KHĂN CỦA GIẢNG GIẢI KINH </vt:lpstr>
      <vt:lpstr>Bốn Mục Tiêu: Một Bài Giảng phải…</vt:lpstr>
      <vt:lpstr>PowerPoint Presentation</vt:lpstr>
      <vt:lpstr>Nghiên cứu là việc khó</vt:lpstr>
      <vt:lpstr>Bird Delivery</vt:lpstr>
      <vt:lpstr>Desert Sermon</vt:lpstr>
      <vt:lpstr>PowerPoint Presentation</vt:lpstr>
      <vt:lpstr>PowerPoint Presentation</vt:lpstr>
      <vt:lpstr>Mọi vật sống đều cần bộ xương. Bài giảng cũng vậy!</vt:lpstr>
      <vt:lpstr>CÁC TÒA NHÀ CẦN CẤU TRÚC</vt:lpstr>
      <vt:lpstr>Lý do Bố cục Bài giảng quan trọng?</vt:lpstr>
      <vt:lpstr>Cách lập bố cục đúng</vt:lpstr>
      <vt:lpstr> Lập bố cục những điểm chính</vt:lpstr>
      <vt:lpstr>PowerPoint Presentation</vt:lpstr>
      <vt:lpstr>PowerPoint Presentation</vt:lpstr>
      <vt:lpstr>PowerPoint Presentation</vt:lpstr>
      <vt:lpstr>Đừng Làm Bố cục thế này! (Cv. 6:1-6)</vt:lpstr>
      <vt:lpstr>PowerPoint Presentation</vt:lpstr>
      <vt:lpstr>Đặc Điểm của Bố Cục Tốt</vt:lpstr>
      <vt:lpstr>PowerPoint Presentation</vt:lpstr>
      <vt:lpstr>PowerPoint Presentation</vt:lpstr>
      <vt:lpstr>I.  Chúa Giê-xu lệnh cho môn đồ qua bờ bên kia, họ vâng lời và thời tiết tốt  (v. 35-36)  A. Chúa Giê-xu lệnh cho môn đồ qua bờ bên kia (v. 35)  B. Họ vâng lời (v. 36a)  C. Thời tiết tốt (v. 36b)  </vt:lpstr>
      <vt:lpstr>I.  Chúa Giê-xu lệnh cho môn đồ qua bờ bên kia, họ vâng lời và thời tiết tốt  (v. 35-36 )  A. Chúa Giê-xu lệnh cho môn đồ qua bờ bên kia (v. 35)  B. Họ vâng lời (v. 36a)  C. Thời tiết tốt (v. 36b)  II. Việc gặp bão khiến các môn đồ rất sợ và họ đánh thức Chúa Giê-xu (v. 37-38)  A. Các môn đồ gặp bão (v. 37)  B. Các môn đồ rất sợ  hãi (v. 38a)  C. Các môn đồ đánh thức Chúa Giê-xu (v. 38b)  </vt:lpstr>
      <vt:lpstr>I.  Chúa Giê-xu lệnh cho môn đồ qua bờ bên kia, họ vâng lời và thời tiết tốt (v. 35-36   A. Chúa Giê-xu lệnh cho các môn đồ qua bờ bên kia (v. 35)  B. Họ vâng lời (v. 36a)  C. Thời tiết tốt (v. 36b)   II. Việc gặp bão khiến các môn đồ rất sợ và họ đánh thức Chúa Giê-xu (v. 37-38)  A. Các môn đồ gặp bão (v. 37)  B. Các môn đồ rất sợ  hãi(v. 38a)  C. Các môn đồ đánh thức Chúa Giêsu (v. 38b)    III.  Chúa Giê-xu quở cơn bão và bày tỏ sự thất với  các môn đồ của Ngài.  (v. 39-41))  A. Chúa Giê-xu quở cơn bão (v. 39a)  B. Biển và gió yên tịnh (v. 39b)  C. Chúa Giê-xu bày tỏ sự thất vọng với các môn đồ của Ngài.  (v. 40-41) </vt:lpstr>
      <vt:lpstr>PowerPoint Presentation</vt:lpstr>
      <vt:lpstr>I.  Chúa Giê-xu truyền bảo con cái Chúa thi hành sứ mạng, họ vâng lời và mọi sự thuận lợi (v. 35-36)   A. Chúa Giê-xu truyền cho con cái Chúa thi hành sứ mạng (v. 35)  B. Con cái Chúa vâng lời (v. 36a)  C. Mọi sự thuận lợi  (v. 36b)  II. Đôi khi con cái Chúa gặp chống đối và họ sợ hãi (v. 37-38)  A. Đôi khi con cái Chúa gặp chống đối (v. 37)  B. Con cái Chúa bắt đầu sợ  hãi (v. 38a)  C. Con cái Chúa lằm bằm (v. 38b)   III.  Chúa Giê-xu quở Sa-tan và khích lệ dân Người tin cậy vào quyền năng Thiên Chúa(v. 39-41)  A. Chúa Giê-xu quở sự chống dối của Sa-tan (v. 39a)  B. Sa-tan phải chịu phục và sự chống đối được cất bỏ (v. 39b)  C. Chúa Giê-xu khích lệ dân Người tin cậy vào quyền năng Thiên Chúa (v. 40-41)  </vt:lpstr>
      <vt:lpstr>PowerPoint Presentation</vt:lpstr>
      <vt:lpstr>I. Khi Chúa sai đi thi hành sứ mạng, chúng ta tuân theo (v. 35-36) (hoặc:  Khi Chúa sai đi, chúng ta tuân theo (v. 35-36) )  A. Chúa Giê-xu sai chúng ta thi hành sứ mạng  B. Chúng ta  tuân theo   C. Mọi việc đều suôn sẻ  II. Khi tuân theo Chúa, có khi hoàn cảnh chuyển sang bất lợi và chúng ta sợ (v. 37-38)  A. Đôi khi chúng ta tuân theo, tình thế  bất lợi   B. Chúng ta sợ  C. Chúng ta than phiền  với Chúa Giê-xu   III Khi điều này xảy ra, chúng ta chống lại sự chống phá của Sa-tan và tin cậy Chúa (v. 39-41)    A. Khi Sa-tan chống phá, chúng ta chống cự Sa-tan   B. Sa-tan chạy trốn và sự chống phá được dẹp bỏ  C. Chúa Giê-xu khuyến khích chúng ta tin tưởng vào quyền năng Thiên Chúa</vt:lpstr>
      <vt:lpstr>Mác 4:35-41</vt:lpstr>
      <vt:lpstr>Mác 4:35-41</vt:lpstr>
      <vt:lpstr>Mác 4:35-41</vt:lpstr>
      <vt:lpstr>PowerPoint Presentation</vt:lpstr>
      <vt:lpstr>PowerPoint Presentation</vt:lpstr>
      <vt:lpstr>Những Tên Khác cho Ý Chủ Đạo</vt:lpstr>
      <vt:lpstr>LẼ THẬT MANG VỀ</vt:lpstr>
      <vt:lpstr>PowerPoint Presentation</vt:lpstr>
      <vt:lpstr>PowerPoint Presentation</vt:lpstr>
      <vt:lpstr>PowerPoint Presentation</vt:lpstr>
      <vt:lpstr>PowerPoint Presentation</vt:lpstr>
      <vt:lpstr>PowerPoint Presentation</vt:lpstr>
      <vt:lpstr>PowerPoint Presentation</vt:lpstr>
      <vt:lpstr>Ba Câu Hỏi Khai Triển</vt:lpstr>
      <vt:lpstr>Ba Câu Hỏi Triển Khai</vt:lpstr>
      <vt:lpstr>Đặt Những Câu Hỏi Đúng</vt:lpstr>
      <vt:lpstr>Ba Câu Hỏi Khai Triển</vt:lpstr>
      <vt:lpstr>CÁC TƯ LIỆU HỖ TRỢ KHÁC</vt:lpstr>
      <vt:lpstr>Minh Họa</vt:lpstr>
      <vt:lpstr>CÁCH ĐƯA RA NHỮNG MINH HỌA TỐT</vt:lpstr>
      <vt:lpstr>PowerPoint Presentation</vt:lpstr>
      <vt:lpstr>Định nghĩa  từ từ điển</vt:lpstr>
      <vt:lpstr>Định nghĩa  từ từ điển</vt:lpstr>
      <vt:lpstr>Định nghĩa  từ từ điển</vt:lpstr>
      <vt:lpstr>Được chấp thuận  trước khi  dùng bất cứ cá nhân nào làm minh họa. </vt:lpstr>
      <vt:lpstr>ĐỪNG CHÍNH XÁC THEO CÁCH GÂY XÚC PHẠM</vt:lpstr>
      <vt:lpstr>Chọn ví dụ cách cẩn thận</vt:lpstr>
      <vt:lpstr>Bảo Vệ Hôn Nhân của Bạn!</vt:lpstr>
      <vt:lpstr>Thống Kê</vt:lpstr>
      <vt:lpstr>Trích dẫn </vt:lpstr>
      <vt:lpstr>Đoạn Kinh Thánh SongChiếu</vt:lpstr>
      <vt:lpstr>Minh họa từ Kinh thánh</vt:lpstr>
      <vt:lpstr>5. Bạn Nên Cấu Trúc Bài Giảng  Như Thế Nào? </vt:lpstr>
      <vt:lpstr>ĐỊNH HÌNH BÀI GIẢNG – PHƯƠNG PHÁP QUY NẠP </vt:lpstr>
      <vt:lpstr>ĐỊNH HÌNH BÀI GIẢNG – PHƯƠNG PHÁP DIỄN DỊCH</vt:lpstr>
      <vt:lpstr>Định Hình Bài giảng</vt:lpstr>
      <vt:lpstr>Định Hình Bài giảng</vt:lpstr>
      <vt:lpstr>Tiến Trình Soạn Bài Giảng Giải Kinh</vt:lpstr>
      <vt:lpstr>PowerPoint Presentation</vt:lpstr>
      <vt:lpstr>Có Ba Dạng Diễn Giả:</vt:lpstr>
      <vt:lpstr>PowerPoint Presentation</vt:lpstr>
      <vt:lpstr>Thu hút chú ý vào Chủ Đề</vt:lpstr>
      <vt:lpstr>Họ đang thật sự nghĩ gì?</vt:lpstr>
      <vt:lpstr>Triệu Chứng Remote Điều khiển từ xa</vt:lpstr>
      <vt:lpstr>Manh mối báo hiệu sự chăm chú của Thính Giả</vt:lpstr>
      <vt:lpstr>Manh Mối báo hiệuThính Giả Làm Ngơ</vt:lpstr>
      <vt:lpstr>PowerPoint Presentation</vt:lpstr>
      <vt:lpstr>Đừng Xin Lỗi!</vt:lpstr>
      <vt:lpstr>PowerPoint Presentation</vt:lpstr>
      <vt:lpstr>Kết Luận</vt:lpstr>
      <vt:lpstr>PowerPoint Presentation</vt:lpstr>
      <vt:lpstr>NHỮNG CÁCH HIỆU QUẢ  ĐỂ KẾT BÀI GIẢNG CỦA BẠN </vt:lpstr>
      <vt:lpstr>CÁC NGUYÊN TẮC CHUNG  CHO PHẦN KẾT LUẬN</vt:lpstr>
      <vt:lpstr>NHỮNG LỢI ÍCH CỦA  MỘT BÀI GIẢNG TÍCH CỰC</vt:lpstr>
      <vt:lpstr> Viết Bài Giảng Ra</vt:lpstr>
      <vt:lpstr>Q: Bài giảng viết ra là gì?</vt:lpstr>
      <vt:lpstr>PowerPoint Presentation</vt:lpstr>
      <vt:lpstr>PowerPoint Presentation</vt:lpstr>
      <vt:lpstr>Viết ra bài giảng giúp bạn tránh thường xuyên bị lố giờ. </vt:lpstr>
      <vt:lpstr>PowerPoint Presentation</vt:lpstr>
      <vt:lpstr>Cảm nhận của người nghe về độ dài của bài giảng rất quan trọng!</vt:lpstr>
      <vt:lpstr>Các bài giảng viết ra giữ chúng ta khỏi cắn to quá không nhai nổi. </vt:lpstr>
      <vt:lpstr>PowerPoint Presentation</vt:lpstr>
      <vt:lpstr>Xử Lý Cách Trung Thực </vt:lpstr>
      <vt:lpstr>Điều Cần Làm Với Phần Ghi Chép Bài Giảng</vt:lpstr>
      <vt:lpstr>VIẾT BÀI GIẢNG ĐỂ NGHE</vt:lpstr>
      <vt:lpstr>Để Giảng Cách Rõ Ràng</vt:lpstr>
      <vt:lpstr>Trở Ngại Ngăn Sự Rõ Ràng</vt:lpstr>
      <vt:lpstr>CÁC NGUYÊN TẮC  ĐỂ RÕ RÀNG!</vt:lpstr>
      <vt:lpstr>CÁC NGUYÊN TẮC  ĐỂ RÕ RÀNG!</vt:lpstr>
      <vt:lpstr>CÁC NGUYÊN TẮC  ĐỂ RÕ RÀNG!</vt:lpstr>
      <vt:lpstr>CÁC CÂU CHUYỂN GIÚP CHÚNG TA TIẾN TỚI</vt:lpstr>
      <vt:lpstr>PowerPoint Presentation</vt:lpstr>
      <vt:lpstr>PowerPoint Presentation</vt:lpstr>
      <vt:lpstr>PowerPoint Presentation</vt:lpstr>
      <vt:lpstr>PowerPoint Presentation</vt:lpstr>
      <vt:lpstr>“lớp sương mỏng nơi tòa giảng…”</vt:lpstr>
      <vt:lpstr>PowerPoint Presentation</vt:lpstr>
      <vt:lpstr>CÁC YẾU TỐ KHÔNG LỜI TRONG VIỆC GIẢNG Tầm quan trọng của cử động và cử điệu</vt:lpstr>
      <vt:lpstr>CÁC YẾU TỐ KHÔNG LỜI TRONG VIỆC GIẢNG  Các đặc điểm của các cử động cơ thể tốt</vt:lpstr>
      <vt:lpstr>YẾU TỐ KHÔNG LỜI TRONG VIỆC GIẢNG Tầm quan trọng của tiếp xúc bằng mắt</vt:lpstr>
      <vt:lpstr>PowerPoint Presentation</vt:lpstr>
      <vt:lpstr>THỰC TẬP – sẽ rất ích lợi khi thực tập giảng vào đêm trước để xem còn chỗ nào trong bài giảng còn cần điểu chỉnh cách dùng từ hoặc thêm vào một cử điệu nào đó không. </vt:lpstr>
      <vt:lpstr>PowerPoint Presentation</vt:lpstr>
      <vt:lpstr>PowerPoint Presentation</vt:lpstr>
      <vt:lpstr>Cách lên Lịch Giảng hiệu quả. </vt:lpstr>
      <vt:lpstr>PowerPoint Presentation</vt:lpstr>
      <vt:lpstr>PowerPoint Presentation</vt:lpstr>
      <vt:lpstr>PowerPoint Presentation</vt:lpstr>
      <vt:lpstr>VIẾT BẢN THẢO  ĐỂ CHO TAI NGHE</vt:lpstr>
      <vt:lpstr>PowerPoint Presentation</vt:lpstr>
      <vt:lpstr>PowerPoint Presentation</vt:lpstr>
      <vt:lpstr>PowerPoint Presentation</vt:lpstr>
      <vt:lpstr>PowerPoint Presentation</vt:lpstr>
      <vt:lpstr>Hãy  rõ ràng!</vt:lpstr>
      <vt:lpstr>Định Nghĩa</vt:lpstr>
      <vt:lpstr>Gong Church</vt:lpstr>
      <vt:lpstr>PowerPoint Presentation</vt:lpstr>
      <vt:lpstr>PowerPoint Presentation</vt:lpstr>
      <vt:lpstr>HÃY XEM CÁCH LẬP BỐ CỤC ĐÚNG…</vt:lpstr>
      <vt:lpstr>Don't Announce It</vt:lpstr>
      <vt:lpstr>Ghi xuống bài giảng không hẳn sẽ làm bạn giảng thiếu hấp dẫn.</vt:lpstr>
      <vt:lpstr>Black</vt:lpstr>
      <vt:lpstr>Tân Ước Lược Khảo—BibleStudyDownloads.org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NHỮNG ĐẶC ĐIỂM CỦA VIỆC GIẢNG DẠY THEO PHƯƠNG PHÁP GIẢI KINH  </dc:title>
  <dc:creator>Scott Wooddell</dc:creator>
  <cp:lastModifiedBy>Rick Griffith</cp:lastModifiedBy>
  <cp:revision>5</cp:revision>
  <cp:lastPrinted>2022-10-20T15:02:25Z</cp:lastPrinted>
  <dcterms:created xsi:type="dcterms:W3CDTF">2021-09-15T13:56:05Z</dcterms:created>
  <dcterms:modified xsi:type="dcterms:W3CDTF">2025-06-24T05:02:29Z</dcterms:modified>
</cp:coreProperties>
</file>