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94661"/>
  </p:normalViewPr>
  <p:slideViewPr>
    <p:cSldViewPr snapToGrid="0" snapToObjects="1">
      <p:cViewPr varScale="1">
        <p:scale>
          <a:sx n="132" d="100"/>
          <a:sy n="132" d="100"/>
        </p:scale>
        <p:origin x="145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8C292-A2DC-7844-AF55-14D61FEE0F33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66286-FA85-0342-BE67-7B8D78A99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7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95E84C-3478-704D-83A2-15AEA9DB6331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cs typeface="ＭＳ Ｐゴシック" charset="0"/>
            </a:endParaRPr>
          </a:p>
        </p:txBody>
      </p:sp>
      <p:sp>
        <p:nvSpPr>
          <p:cNvPr id="17413" name="Header Placeholder 1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solidFill>
                  <a:prstClr val="black"/>
                </a:solidFill>
              </a:rPr>
              <a:t>Để trở thành diễn giả thu hút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C88EA0-DDFC-174A-BF40-22C6D75487C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14701"/>
      </p:ext>
    </p:extLst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A2AF6-E652-9D49-A630-FE8806E27A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331251"/>
      </p:ext>
    </p:extLst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F786A-5AA2-4F49-B801-31C5171E015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779430"/>
      </p:ext>
    </p:extLst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27E619-CD1C-9844-AEEE-5DED5D42A6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931138"/>
      </p:ext>
    </p:extLst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D0B77-D179-9B45-A3FD-04F256CA80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081719"/>
      </p:ext>
    </p:extLst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8C6DB-FE6F-E64A-8FAB-87ACA07E54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62219"/>
      </p:ext>
    </p:extLst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2B931-C7CE-F546-B5A1-5DA9EB1A3A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09015"/>
      </p:ext>
    </p:extLst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F6751B-AA6A-FF44-8C77-71E850FF9E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659356"/>
      </p:ext>
    </p:extLst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7C8F69-43B2-654A-ABAA-940466C50E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08103"/>
      </p:ext>
    </p:extLst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9EE15-302B-7B4C-90E5-EA1D2DA560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526990"/>
      </p:ext>
    </p:extLst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821474-B20A-1848-974E-33008448E89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217771"/>
      </p:ext>
    </p:extLst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342D04F-2925-9A4F-9B38-AA0C77274BCB}" type="slidenum"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10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4572000" cy="3429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81100" y="1203325"/>
            <a:ext cx="1905000" cy="701675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tx1">
                <a:alpha val="74997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4000" b="1">
                <a:solidFill>
                  <a:srgbClr val="FFFFFF"/>
                </a:solidFill>
                <a:cs typeface="Arial" charset="0"/>
              </a:rPr>
              <a:t>Đúng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72000" y="0"/>
            <a:ext cx="4572000" cy="3429000"/>
          </a:xfrm>
          <a:prstGeom prst="rect">
            <a:avLst/>
          </a:prstGeom>
          <a:gradFill rotWithShape="0">
            <a:gsLst>
              <a:gs pos="0">
                <a:srgbClr val="B50069"/>
              </a:gs>
              <a:gs pos="100000">
                <a:srgbClr val="540031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572000" y="3429000"/>
            <a:ext cx="4572000" cy="3429000"/>
          </a:xfrm>
          <a:prstGeom prst="rect">
            <a:avLst/>
          </a:prstGeom>
          <a:gradFill rotWithShape="0">
            <a:gsLst>
              <a:gs pos="0">
                <a:srgbClr val="500093"/>
              </a:gs>
              <a:gs pos="100000">
                <a:srgbClr val="250044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B50069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3429000"/>
            <a:ext cx="4572000" cy="3429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FF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62000" y="4876800"/>
            <a:ext cx="2743200" cy="701675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tx1">
                <a:alpha val="74997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4000" b="1">
                <a:solidFill>
                  <a:srgbClr val="FFFFFF"/>
                </a:solidFill>
                <a:cs typeface="Arial" charset="0"/>
              </a:rPr>
              <a:t>Rõ Ràng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257800" y="1203325"/>
            <a:ext cx="3314700" cy="708025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tx1">
                <a:alpha val="74997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 err="1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rPr>
              <a:t>Hấp</a:t>
            </a:r>
            <a:r>
              <a:rPr lang="en-US" sz="4000" b="1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4000" b="1" dirty="0" err="1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rPr>
              <a:t>Dẫn</a:t>
            </a:r>
            <a:endParaRPr lang="en-US" sz="4000" b="1" dirty="0">
              <a:solidFill>
                <a:srgbClr val="FFFFFF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524500" y="4876800"/>
            <a:ext cx="2743200" cy="1323975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tx1">
                <a:alpha val="74997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4000" b="1">
                <a:solidFill>
                  <a:srgbClr val="FFFFFF"/>
                </a:solidFill>
                <a:cs typeface="Arial" charset="0"/>
              </a:rPr>
              <a:t>Có Liên Hệ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2635250"/>
            <a:ext cx="5867400" cy="2308225"/>
          </a:xfrm>
          <a:solidFill>
            <a:schemeClr val="tx2"/>
          </a:solidFill>
          <a:effectLst>
            <a:outerShdw blurRad="63500" dist="38099" dir="2700000" algn="ctr" rotWithShape="0">
              <a:schemeClr val="tx1">
                <a:alpha val="74997"/>
              </a:schemeClr>
            </a:outerShdw>
          </a:effectLst>
        </p:spPr>
        <p:txBody>
          <a:bodyPr anchor="t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rPr>
              <a:t>Bốn Tiêu Chí:</a:t>
            </a:r>
            <a:br>
              <a:rPr lang="en-US" sz="4800" b="1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n-US" sz="4800" b="1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rPr>
              <a:t>Một Bài Giảng phải…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8442325" y="39688"/>
            <a:ext cx="701675" cy="45720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cs typeface="Arial" charset="0"/>
              </a:rPr>
              <a:t>25</a:t>
            </a: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5ED36710-27B5-C447-A8C1-AFBA09C94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5658" y="6501357"/>
            <a:ext cx="9169658" cy="338554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b="1" dirty="0" err="1">
                <a:solidFill>
                  <a:srgbClr val="FFFFFF"/>
                </a:solidFill>
                <a:effectLst>
                  <a:glow rad="165100">
                    <a:srgbClr val="000000"/>
                  </a:glow>
                </a:effectLst>
                <a:cs typeface="Arial" charset="0"/>
              </a:rPr>
              <a:t>Tiến</a:t>
            </a:r>
            <a:r>
              <a:rPr lang="en-US" sz="1600" b="1" dirty="0">
                <a:solidFill>
                  <a:srgbClr val="FFFFFF"/>
                </a:solidFill>
                <a:effectLst>
                  <a:glow rad="165100">
                    <a:srgbClr val="000000"/>
                  </a:glow>
                </a:effectLst>
                <a:cs typeface="Arial" charset="0"/>
              </a:rPr>
              <a:t> </a:t>
            </a:r>
            <a:r>
              <a:rPr lang="en-US" sz="1600" b="1" dirty="0" err="1">
                <a:solidFill>
                  <a:srgbClr val="FFFFFF"/>
                </a:solidFill>
                <a:effectLst>
                  <a:glow rad="165100">
                    <a:srgbClr val="000000"/>
                  </a:glow>
                </a:effectLst>
                <a:cs typeface="Arial" charset="0"/>
              </a:rPr>
              <a:t>sĩ</a:t>
            </a:r>
            <a:r>
              <a:rPr lang="en-US" sz="1600" b="1" dirty="0">
                <a:solidFill>
                  <a:srgbClr val="FFFFFF"/>
                </a:solidFill>
                <a:effectLst>
                  <a:glow rad="165100">
                    <a:srgbClr val="000000"/>
                  </a:glow>
                </a:effectLst>
                <a:cs typeface="Arial" charset="0"/>
              </a:rPr>
              <a:t> Rick Griffith • </a:t>
            </a:r>
            <a:r>
              <a:rPr lang="en-US" sz="1600" b="1" dirty="0" err="1">
                <a:solidFill>
                  <a:srgbClr val="FFFFFF"/>
                </a:solidFill>
                <a:effectLst>
                  <a:glow rad="165100">
                    <a:srgbClr val="000000"/>
                  </a:glow>
                </a:effectLst>
                <a:cs typeface="Arial" charset="0"/>
              </a:rPr>
              <a:t>Trường</a:t>
            </a:r>
            <a:r>
              <a:rPr lang="en-US" sz="1600" b="1" dirty="0">
                <a:solidFill>
                  <a:srgbClr val="FFFFFF"/>
                </a:solidFill>
                <a:effectLst>
                  <a:glow rad="165100">
                    <a:srgbClr val="000000"/>
                  </a:glow>
                </a:effectLst>
                <a:cs typeface="Arial" charset="0"/>
              </a:rPr>
              <a:t> Kinh </a:t>
            </a:r>
            <a:r>
              <a:rPr lang="en-US" sz="1600" b="1" dirty="0" err="1">
                <a:solidFill>
                  <a:srgbClr val="FFFFFF"/>
                </a:solidFill>
                <a:effectLst>
                  <a:glow rad="165100">
                    <a:srgbClr val="000000"/>
                  </a:glow>
                </a:effectLst>
                <a:cs typeface="Arial" charset="0"/>
              </a:rPr>
              <a:t>Thánh</a:t>
            </a:r>
            <a:r>
              <a:rPr lang="en-US" sz="1600" b="1" dirty="0">
                <a:solidFill>
                  <a:srgbClr val="FFFFFF"/>
                </a:solidFill>
                <a:effectLst>
                  <a:glow rad="165100">
                    <a:srgbClr val="000000"/>
                  </a:glow>
                </a:effectLst>
                <a:cs typeface="Arial" charset="0"/>
              </a:rPr>
              <a:t> Singapore • BibleStudyDownloads.org</a:t>
            </a:r>
          </a:p>
        </p:txBody>
      </p:sp>
    </p:spTree>
    <p:extLst>
      <p:ext uri="{BB962C8B-B14F-4D97-AF65-F5344CB8AC3E}">
        <p14:creationId xmlns:p14="http://schemas.microsoft.com/office/powerpoint/2010/main" val="364670964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/>
      <p:bldP spid="4101" grpId="0" animBg="1"/>
      <p:bldP spid="4102" grpId="0" animBg="1"/>
      <p:bldP spid="4103" grpId="0" animBg="1"/>
      <p:bldP spid="4104" grpId="0"/>
      <p:bldP spid="4105" grpId="0"/>
      <p:bldP spid="4106" grpId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</Words>
  <Application>Microsoft Macintosh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1_Default Design</vt:lpstr>
      <vt:lpstr>Bốn Tiêu Chí: Một Bài Giảng phải…</vt:lpstr>
    </vt:vector>
  </TitlesOfParts>
  <Company>Singapore Bible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Bốn Tiêu Chí: Một Bài Giảng phải…</dc:title>
  <dc:creator>Dr Rick Griffith</dc:creator>
  <cp:lastModifiedBy>Rick Griffith</cp:lastModifiedBy>
  <cp:revision>2</cp:revision>
  <dcterms:created xsi:type="dcterms:W3CDTF">2012-12-13T21:47:41Z</dcterms:created>
  <dcterms:modified xsi:type="dcterms:W3CDTF">2018-12-18T04:05:38Z</dcterms:modified>
</cp:coreProperties>
</file>