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9" r:id="rId1"/>
    <p:sldMasterId id="2147483722" r:id="rId2"/>
    <p:sldMasterId id="2147483732" r:id="rId3"/>
    <p:sldMasterId id="2147483742" r:id="rId4"/>
    <p:sldMasterId id="2147483744" r:id="rId5"/>
    <p:sldMasterId id="2147483760" r:id="rId6"/>
    <p:sldMasterId id="2147484582" r:id="rId7"/>
  </p:sldMasterIdLst>
  <p:notesMasterIdLst>
    <p:notesMasterId r:id="rId17"/>
  </p:notesMasterIdLst>
  <p:sldIdLst>
    <p:sldId id="273" r:id="rId8"/>
    <p:sldId id="341" r:id="rId9"/>
    <p:sldId id="324" r:id="rId10"/>
    <p:sldId id="333" r:id="rId11"/>
    <p:sldId id="334" r:id="rId12"/>
    <p:sldId id="339" r:id="rId13"/>
    <p:sldId id="328" r:id="rId14"/>
    <p:sldId id="340" r:id="rId15"/>
    <p:sldId id="294"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7"/>
    <p:restoredTop sz="94661"/>
  </p:normalViewPr>
  <p:slideViewPr>
    <p:cSldViewPr>
      <p:cViewPr varScale="1">
        <p:scale>
          <a:sx n="132" d="100"/>
          <a:sy n="132" d="100"/>
        </p:scale>
        <p:origin x="145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C99838C-21EA-3249-94AD-E673E580788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099" name="Rectangle 3">
            <a:extLst>
              <a:ext uri="{FF2B5EF4-FFF2-40B4-BE49-F238E27FC236}">
                <a16:creationId xmlns:a16="http://schemas.microsoft.com/office/drawing/2014/main" id="{66924DEE-3067-9843-8B52-0933ED7E2213}"/>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74756" name="Rectangle 4">
            <a:extLst>
              <a:ext uri="{FF2B5EF4-FFF2-40B4-BE49-F238E27FC236}">
                <a16:creationId xmlns:a16="http://schemas.microsoft.com/office/drawing/2014/main" id="{F6EC2745-6C58-2343-B918-9F63538AC6DE}"/>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4CCE597-7565-2443-A6C5-51887D06551B}"/>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4102" name="Rectangle 6">
            <a:extLst>
              <a:ext uri="{FF2B5EF4-FFF2-40B4-BE49-F238E27FC236}">
                <a16:creationId xmlns:a16="http://schemas.microsoft.com/office/drawing/2014/main" id="{F2357581-7873-5244-A097-37E4F6C4612D}"/>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103" name="Rectangle 7">
            <a:extLst>
              <a:ext uri="{FF2B5EF4-FFF2-40B4-BE49-F238E27FC236}">
                <a16:creationId xmlns:a16="http://schemas.microsoft.com/office/drawing/2014/main" id="{D0F8D9B0-3E58-A247-85E3-EFAC471D0A8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D4DE38FB-E048-CE4B-B5D6-24B0403903F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742950" indent="-28575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C9E7E7FB-4272-E84D-B8A8-ADC45CE47D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5E0FACD-A02C-4247-88E2-BF7E405B3F9B}" type="slidenum">
              <a:rPr lang="en-US" altLang="en-US" sz="1200"/>
              <a:pPr/>
              <a:t>1</a:t>
            </a:fld>
            <a:endParaRPr lang="en-US" altLang="en-US" sz="1200"/>
          </a:p>
        </p:txBody>
      </p:sp>
      <p:sp>
        <p:nvSpPr>
          <p:cNvPr id="76802" name="Rectangle 2">
            <a:extLst>
              <a:ext uri="{FF2B5EF4-FFF2-40B4-BE49-F238E27FC236}">
                <a16:creationId xmlns:a16="http://schemas.microsoft.com/office/drawing/2014/main" id="{AEDD44E5-640E-B14D-943F-83C3FF393158}"/>
              </a:ext>
            </a:extLst>
          </p:cNvPr>
          <p:cNvSpPr>
            <a:spLocks noChangeArrowheads="1" noTextEdit="1"/>
          </p:cNvSpPr>
          <p:nvPr>
            <p:ph type="sldImg"/>
          </p:nvPr>
        </p:nvSpPr>
        <p:spPr>
          <a:solidFill>
            <a:srgbClr val="FFFFFF"/>
          </a:solidFill>
          <a:ln/>
        </p:spPr>
      </p:sp>
      <p:sp>
        <p:nvSpPr>
          <p:cNvPr id="76803" name="Rectangle 3">
            <a:extLst>
              <a:ext uri="{FF2B5EF4-FFF2-40B4-BE49-F238E27FC236}">
                <a16:creationId xmlns:a16="http://schemas.microsoft.com/office/drawing/2014/main" id="{9E8BC790-A63E-4C49-9682-CCE619B9B747}"/>
              </a:ext>
            </a:extLst>
          </p:cNvPr>
          <p:cNvSpPr>
            <a:spLocks noChangeArrowheads="1"/>
          </p:cNvSpPr>
          <p:nvPr>
            <p:ph type="body" idx="1"/>
          </p:nvPr>
        </p:nvSpPr>
        <p:spPr>
          <a:solidFill>
            <a:srgbClr val="FFFFFF"/>
          </a:solidFill>
          <a:ln>
            <a:solidFill>
              <a:srgbClr val="000000"/>
            </a:solidFill>
          </a:ln>
        </p:spPr>
        <p:txBody>
          <a:bodyPr/>
          <a:lstStyle/>
          <a:p>
            <a:pPr>
              <a:spcBef>
                <a:spcPct val="0"/>
              </a:spcBef>
            </a:pPr>
            <a:r>
              <a:rPr lang="en-US" altLang="en-US" sz="2400" b="1">
                <a:latin typeface="Arial" panose="020B0604020202020204" pitchFamily="34" charset="0"/>
                <a:ea typeface="ＭＳ Ｐゴシック" panose="020B0600070205080204" pitchFamily="34" charset="-128"/>
              </a:rPr>
              <a:t>Controversial preaching: </a:t>
            </a:r>
            <a:r>
              <a:rPr lang="en-US" altLang="en-US" sz="2400">
                <a:latin typeface="Arial" panose="020B0604020202020204" pitchFamily="34" charset="0"/>
                <a:ea typeface="ＭＳ Ｐゴシック" panose="020B0600070205080204" pitchFamily="34" charset="-128"/>
              </a:rPr>
              <a:t>Giảng những chủ đề gây tranh luận/tranh cãi/ chủ đề nóng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B8148F7D-7E89-454A-A8DA-9C350E12E0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F73331-C1C1-8E4F-BEC0-B935022FD910}" type="slidenum">
              <a:rPr lang="en-US" altLang="en-US" sz="1200"/>
              <a:pPr/>
              <a:t>2</a:t>
            </a:fld>
            <a:endParaRPr lang="en-US" altLang="en-US" sz="1200"/>
          </a:p>
        </p:txBody>
      </p:sp>
      <p:sp>
        <p:nvSpPr>
          <p:cNvPr id="78850" name="Rectangle 2">
            <a:extLst>
              <a:ext uri="{FF2B5EF4-FFF2-40B4-BE49-F238E27FC236}">
                <a16:creationId xmlns:a16="http://schemas.microsoft.com/office/drawing/2014/main" id="{727D04A9-3683-B74D-B2F0-D9DC06640EA2}"/>
              </a:ext>
            </a:extLst>
          </p:cNvPr>
          <p:cNvSpPr>
            <a:spLocks noChangeArrowheads="1" noTextEdit="1"/>
          </p:cNvSpPr>
          <p:nvPr>
            <p:ph type="sldImg"/>
          </p:nvPr>
        </p:nvSpPr>
        <p:spPr>
          <a:ln/>
        </p:spPr>
      </p:sp>
      <p:sp>
        <p:nvSpPr>
          <p:cNvPr id="78851" name="Rectangle 3">
            <a:extLst>
              <a:ext uri="{FF2B5EF4-FFF2-40B4-BE49-F238E27FC236}">
                <a16:creationId xmlns:a16="http://schemas.microsoft.com/office/drawing/2014/main" id="{9BF25C65-9817-8445-8757-AD0060C202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Controversial topics: những chủ đề nóng (controversial)</a:t>
            </a:r>
          </a:p>
          <a:p>
            <a:pPr eaLnBrk="1" hangingPunct="1"/>
            <a:r>
              <a:rPr lang="en-US" altLang="en-US">
                <a:latin typeface="Arial" panose="020B0604020202020204" pitchFamily="34" charset="0"/>
                <a:ea typeface="ＭＳ Ｐゴシック" panose="020B0600070205080204" pitchFamily="34" charset="-128"/>
              </a:rPr>
              <a:t>Mastering Contemporary Preaching: Quán Triệt về Giảng Đương Đại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E3DEC0F2-5656-0E4F-82DF-D4B35B5CD4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B2FF320-EAD4-B24F-B6A9-6B2615AAC84B}" type="slidenum">
              <a:rPr lang="en-US" altLang="en-US" sz="1200"/>
              <a:pPr/>
              <a:t>3</a:t>
            </a:fld>
            <a:endParaRPr lang="en-US" altLang="en-US" sz="1200"/>
          </a:p>
        </p:txBody>
      </p:sp>
      <p:sp>
        <p:nvSpPr>
          <p:cNvPr id="80898" name="Rectangle 2">
            <a:extLst>
              <a:ext uri="{FF2B5EF4-FFF2-40B4-BE49-F238E27FC236}">
                <a16:creationId xmlns:a16="http://schemas.microsoft.com/office/drawing/2014/main" id="{E8F2FC95-B299-5E40-B469-559EF01ECDF9}"/>
              </a:ext>
            </a:extLst>
          </p:cNvPr>
          <p:cNvSpPr>
            <a:spLocks noChangeArrowheads="1" noTextEdit="1"/>
          </p:cNvSpPr>
          <p:nvPr>
            <p:ph type="sldImg"/>
          </p:nvPr>
        </p:nvSpPr>
        <p:spPr>
          <a:solidFill>
            <a:srgbClr val="FFFFFF"/>
          </a:solidFill>
          <a:ln/>
        </p:spPr>
      </p:sp>
      <p:sp>
        <p:nvSpPr>
          <p:cNvPr id="80899" name="Rectangle 3">
            <a:extLst>
              <a:ext uri="{FF2B5EF4-FFF2-40B4-BE49-F238E27FC236}">
                <a16:creationId xmlns:a16="http://schemas.microsoft.com/office/drawing/2014/main" id="{7E4E0380-3320-B14C-936A-C567041D1170}"/>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r>
              <a:rPr lang="en-US" altLang="en-US" sz="2400">
                <a:latin typeface="Arial" panose="020B0604020202020204" pitchFamily="34" charset="0"/>
                <a:ea typeface="ＭＳ Ｐゴシック" panose="020B0600070205080204" pitchFamily="34" charset="-128"/>
              </a:rPr>
              <a:t>*Enthanasian: trong bối cảnh của Singapore người ta chọn cho chính mình hoặc người thân (Những người bị hôn mê, ung thư thời kỳ cuối…) của mình cái chết không đau đớn bàng phương tiện y học. </a:t>
            </a:r>
          </a:p>
          <a:p>
            <a:pPr>
              <a:spcBef>
                <a:spcPct val="0"/>
              </a:spcBef>
              <a:buFontTx/>
              <a:buChar char="•"/>
            </a:pPr>
            <a:r>
              <a:rPr lang="en-CA" altLang="en-US" sz="2400" b="1">
                <a:latin typeface="Arial" panose="020B0604020202020204" pitchFamily="34" charset="0"/>
                <a:ea typeface="ＭＳ Ｐゴシック" panose="020B0600070205080204" pitchFamily="34" charset="-128"/>
              </a:rPr>
              <a:t>Living Wills: </a:t>
            </a:r>
            <a:r>
              <a:rPr lang="en-CA" altLang="en-US" sz="2400">
                <a:latin typeface="Arial" panose="020B0604020202020204" pitchFamily="34" charset="0"/>
                <a:ea typeface="ＭＳ Ｐゴシック" panose="020B0600070205080204" pitchFamily="34" charset="-128"/>
              </a:rPr>
              <a:t>Một hình thức lên hệ đến pháp lý: cho phép người thân, luật sư hay một cá nhân nào đó quyết định thay cho mình trong những trường hợp cá biệt trong hoàn cảnh cảnh sống của mình. Ví dụ: khi mình ở trạng thái thực vật thì người nào đó mà mình đã chọn trong Living Wills sẽ quyết định rút các phương tiện hỗ trợ sự sống cho mình ra đi vĩnh viễn.  </a:t>
            </a:r>
          </a:p>
          <a:p>
            <a:pPr>
              <a:spcBef>
                <a:spcPct val="0"/>
              </a:spcBef>
              <a:buFontTx/>
              <a:buChar char="•"/>
            </a:pPr>
            <a:r>
              <a:rPr lang="en-CA" altLang="en-US" sz="2400" b="1">
                <a:latin typeface="Arial" panose="020B0604020202020204" pitchFamily="34" charset="0"/>
                <a:ea typeface="ＭＳ Ｐゴシック" panose="020B0600070205080204" pitchFamily="34" charset="-128"/>
              </a:rPr>
              <a:t>R-rated movies: </a:t>
            </a:r>
            <a:r>
              <a:rPr lang="en-CA" altLang="en-US" sz="2400">
                <a:latin typeface="Arial" panose="020B0604020202020204" pitchFamily="34" charset="0"/>
                <a:ea typeface="ＭＳ Ｐゴシック" panose="020B0600070205080204" pitchFamily="34" charset="-128"/>
              </a:rPr>
              <a:t>cách để phân loại phim ảnh theo chuẩn mực của Tây phương. Ví dụ: R-13 rated nghĩa là cho phép trẻ em 13 tuổi trở lên được xem. R-18 rated: từ 18 tuổi trở lên mới được xem. </a:t>
            </a:r>
            <a:endParaRPr lang="en-CA" altLang="en-US" sz="2400" b="1">
              <a:latin typeface="Arial" panose="020B0604020202020204" pitchFamily="34" charset="0"/>
              <a:ea typeface="ＭＳ Ｐゴシック" panose="020B0600070205080204" pitchFamily="34" charset="-128"/>
            </a:endParaRPr>
          </a:p>
          <a:p>
            <a:pPr>
              <a:spcBef>
                <a:spcPct val="0"/>
              </a:spcBef>
              <a:buFontTx/>
              <a:buChar char="•"/>
            </a:pPr>
            <a:r>
              <a:rPr lang="en-CA" altLang="en-US" sz="2400" b="1">
                <a:latin typeface="Arial" panose="020B0604020202020204" pitchFamily="34" charset="0"/>
                <a:ea typeface="ＭＳ Ｐゴシック" panose="020B0600070205080204" pitchFamily="34" charset="-128"/>
              </a:rPr>
              <a:t>Racial integration: </a:t>
            </a:r>
            <a:r>
              <a:rPr lang="en-CA" altLang="en-US" sz="2400">
                <a:latin typeface="Arial" panose="020B0604020202020204" pitchFamily="34" charset="0"/>
                <a:ea typeface="ＭＳ Ｐゴシック" panose="020B0600070205080204" pitchFamily="34" charset="-128"/>
              </a:rPr>
              <a:t>sự kết hiệp giữa 2 chủng tộc khác nhau. Trong bối cảnh kết hôn với người  khác dân tộc ví dụ: lấy chồng Đài loan, Malaysia, Hàn Quốc trong xh Việtnam ngày nay. </a:t>
            </a:r>
          </a:p>
          <a:p>
            <a:pPr>
              <a:spcBef>
                <a:spcPct val="0"/>
              </a:spcBef>
              <a:buFontTx/>
              <a:buChar char="•"/>
            </a:pPr>
            <a:endParaRPr lang="en-US" altLang="en-US" sz="2400">
              <a:latin typeface="Arial" panose="020B0604020202020204" pitchFamily="34" charset="0"/>
              <a:ea typeface="ＭＳ Ｐゴシック" panose="020B0600070205080204" pitchFamily="34" charset="-128"/>
            </a:endParaRPr>
          </a:p>
          <a:p>
            <a:pPr>
              <a:spcBef>
                <a:spcPct val="0"/>
              </a:spcBef>
            </a:pPr>
            <a:r>
              <a:rPr lang="en-CA" altLang="en-US" sz="2400">
                <a:latin typeface="Arial" panose="020B0604020202020204" pitchFamily="34" charset="0"/>
                <a:ea typeface="ＭＳ Ｐゴシック" panose="020B0600070205080204" pitchFamily="34" charset="-128"/>
              </a:rPr>
              <a:t>*NS standing for? </a:t>
            </a:r>
            <a:br>
              <a:rPr lang="en-CA" altLang="en-US" sz="2400">
                <a:latin typeface="Arial" panose="020B0604020202020204" pitchFamily="34" charset="0"/>
                <a:ea typeface="ＭＳ Ｐゴシック" panose="020B0600070205080204" pitchFamily="34" charset="-128"/>
              </a:rPr>
            </a:br>
            <a:r>
              <a:rPr lang="en-CA" altLang="en-US" sz="2400">
                <a:latin typeface="Arial" panose="020B0604020202020204" pitchFamily="34" charset="0"/>
                <a:ea typeface="ＭＳ Ｐゴシック" panose="020B0600070205080204" pitchFamily="34" charset="-128"/>
              </a:rPr>
              <a:t>*CEO in the context of company?</a:t>
            </a: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A7A3ABF9-3458-474C-B5CB-AA3B1CB40A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25A3D9A-628F-9045-9FE0-39E9F85D2747}" type="slidenum">
              <a:rPr lang="en-US" altLang="en-US" sz="1200"/>
              <a:pPr/>
              <a:t>4</a:t>
            </a:fld>
            <a:endParaRPr lang="en-US" altLang="en-US" sz="1200"/>
          </a:p>
        </p:txBody>
      </p:sp>
      <p:sp>
        <p:nvSpPr>
          <p:cNvPr id="82946" name="Rectangle 2">
            <a:extLst>
              <a:ext uri="{FF2B5EF4-FFF2-40B4-BE49-F238E27FC236}">
                <a16:creationId xmlns:a16="http://schemas.microsoft.com/office/drawing/2014/main" id="{3DF5148E-DBA7-0940-BC76-0A5B4072C2E1}"/>
              </a:ext>
            </a:extLst>
          </p:cNvPr>
          <p:cNvSpPr>
            <a:spLocks noChangeArrowheads="1" noTextEdit="1"/>
          </p:cNvSpPr>
          <p:nvPr>
            <p:ph type="sldImg"/>
          </p:nvPr>
        </p:nvSpPr>
        <p:spPr>
          <a:solidFill>
            <a:srgbClr val="FFFFFF"/>
          </a:solidFill>
          <a:ln/>
        </p:spPr>
      </p:sp>
      <p:sp>
        <p:nvSpPr>
          <p:cNvPr id="82947" name="Rectangle 3">
            <a:extLst>
              <a:ext uri="{FF2B5EF4-FFF2-40B4-BE49-F238E27FC236}">
                <a16:creationId xmlns:a16="http://schemas.microsoft.com/office/drawing/2014/main" id="{0D8484C6-284D-7F42-BB0D-23596077854A}"/>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57F6E493-0CC8-2C42-B81C-3104372F0A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E85E19-22A2-2E4B-BCA8-B2F77D9F3088}" type="slidenum">
              <a:rPr lang="en-US" altLang="en-US" sz="1200"/>
              <a:pPr/>
              <a:t>5</a:t>
            </a:fld>
            <a:endParaRPr lang="en-US" altLang="en-US" sz="1200"/>
          </a:p>
        </p:txBody>
      </p:sp>
      <p:sp>
        <p:nvSpPr>
          <p:cNvPr id="84994" name="Rectangle 2">
            <a:extLst>
              <a:ext uri="{FF2B5EF4-FFF2-40B4-BE49-F238E27FC236}">
                <a16:creationId xmlns:a16="http://schemas.microsoft.com/office/drawing/2014/main" id="{2C8E4B6F-BC54-AA4F-A589-D1C965E12320}"/>
              </a:ext>
            </a:extLst>
          </p:cNvPr>
          <p:cNvSpPr>
            <a:spLocks noChangeArrowheads="1" noTextEdit="1"/>
          </p:cNvSpPr>
          <p:nvPr>
            <p:ph type="sldImg"/>
          </p:nvPr>
        </p:nvSpPr>
        <p:spPr>
          <a:solidFill>
            <a:srgbClr val="FFFFFF"/>
          </a:solidFill>
          <a:ln/>
        </p:spPr>
      </p:sp>
      <p:sp>
        <p:nvSpPr>
          <p:cNvPr id="84995" name="Rectangle 3">
            <a:extLst>
              <a:ext uri="{FF2B5EF4-FFF2-40B4-BE49-F238E27FC236}">
                <a16:creationId xmlns:a16="http://schemas.microsoft.com/office/drawing/2014/main" id="{2A35C7F6-D01C-9D47-8A12-51C8F05D0B8A}"/>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818D3BBC-4810-A745-89EF-6594FFBF9D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8346DE1-B021-EF49-91BF-2E5A54B6A278}" type="slidenum">
              <a:rPr lang="en-US" altLang="en-US" sz="1200"/>
              <a:pPr/>
              <a:t>6</a:t>
            </a:fld>
            <a:endParaRPr lang="en-US" altLang="en-US" sz="1200"/>
          </a:p>
        </p:txBody>
      </p:sp>
      <p:sp>
        <p:nvSpPr>
          <p:cNvPr id="87042" name="Rectangle 2">
            <a:extLst>
              <a:ext uri="{FF2B5EF4-FFF2-40B4-BE49-F238E27FC236}">
                <a16:creationId xmlns:a16="http://schemas.microsoft.com/office/drawing/2014/main" id="{0478841F-C94C-0E4E-A1F9-FA50E9A7C775}"/>
              </a:ext>
            </a:extLst>
          </p:cNvPr>
          <p:cNvSpPr>
            <a:spLocks noChangeArrowheads="1" noTextEdit="1"/>
          </p:cNvSpPr>
          <p:nvPr>
            <p:ph type="sldImg"/>
          </p:nvPr>
        </p:nvSpPr>
        <p:spPr>
          <a:solidFill>
            <a:srgbClr val="FFFFFF"/>
          </a:solidFill>
          <a:ln/>
        </p:spPr>
      </p:sp>
      <p:sp>
        <p:nvSpPr>
          <p:cNvPr id="87043" name="Rectangle 3">
            <a:extLst>
              <a:ext uri="{FF2B5EF4-FFF2-40B4-BE49-F238E27FC236}">
                <a16:creationId xmlns:a16="http://schemas.microsoft.com/office/drawing/2014/main" id="{DFC97F18-DE53-634A-B4A7-CC6462AABCD4}"/>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57B9DD29-A891-1D4E-8918-DD8F2FB883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E493B23-8290-8542-BF4E-F79C35A1B059}" type="slidenum">
              <a:rPr lang="en-US" altLang="en-US" sz="1200"/>
              <a:pPr/>
              <a:t>7</a:t>
            </a:fld>
            <a:endParaRPr lang="en-US" altLang="en-US" sz="1200"/>
          </a:p>
        </p:txBody>
      </p:sp>
      <p:sp>
        <p:nvSpPr>
          <p:cNvPr id="89090" name="Rectangle 2">
            <a:extLst>
              <a:ext uri="{FF2B5EF4-FFF2-40B4-BE49-F238E27FC236}">
                <a16:creationId xmlns:a16="http://schemas.microsoft.com/office/drawing/2014/main" id="{21C2C3B5-F919-F84C-823B-DA3D908FF1CD}"/>
              </a:ext>
            </a:extLst>
          </p:cNvPr>
          <p:cNvSpPr>
            <a:spLocks noChangeArrowheads="1" noTextEdit="1"/>
          </p:cNvSpPr>
          <p:nvPr>
            <p:ph type="sldImg"/>
          </p:nvPr>
        </p:nvSpPr>
        <p:spPr>
          <a:solidFill>
            <a:srgbClr val="FFFFFF"/>
          </a:solidFill>
          <a:ln/>
        </p:spPr>
      </p:sp>
      <p:sp>
        <p:nvSpPr>
          <p:cNvPr id="89091" name="Rectangle 3">
            <a:extLst>
              <a:ext uri="{FF2B5EF4-FFF2-40B4-BE49-F238E27FC236}">
                <a16:creationId xmlns:a16="http://schemas.microsoft.com/office/drawing/2014/main" id="{BFF79D6E-FA9B-CA4A-988E-BA4327F0F1AD}"/>
              </a:ext>
            </a:extLst>
          </p:cNvPr>
          <p:cNvSpPr>
            <a:spLocks noChangeArrowheads="1"/>
          </p:cNvSpPr>
          <p:nvPr>
            <p:ph type="body" idx="1"/>
          </p:nvPr>
        </p:nvSpPr>
        <p:spPr>
          <a:solidFill>
            <a:srgbClr val="FFFFFF"/>
          </a:solidFill>
          <a:ln>
            <a:solidFill>
              <a:srgbClr val="000000"/>
            </a:solidFill>
          </a:ln>
        </p:spPr>
        <p:txBody>
          <a:bodyPr/>
          <a:lstStyle/>
          <a:p>
            <a:pPr>
              <a:spcBef>
                <a:spcPct val="0"/>
              </a:spcBef>
            </a:pPr>
            <a:endParaRPr lang="en-US" altLang="en-US" sz="240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398A5D2F-07E5-C547-BCBC-73953383BA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9E57149-4425-F24E-9881-5705DF014BC5}" type="slidenum">
              <a:rPr lang="en-US" altLang="en-US" sz="1200"/>
              <a:pPr/>
              <a:t>8</a:t>
            </a:fld>
            <a:endParaRPr lang="en-US" altLang="en-US" sz="1200"/>
          </a:p>
        </p:txBody>
      </p:sp>
      <p:sp>
        <p:nvSpPr>
          <p:cNvPr id="91138" name="Rectangle 2">
            <a:extLst>
              <a:ext uri="{FF2B5EF4-FFF2-40B4-BE49-F238E27FC236}">
                <a16:creationId xmlns:a16="http://schemas.microsoft.com/office/drawing/2014/main" id="{85D9072F-C058-604E-9121-66B36946AB07}"/>
              </a:ext>
            </a:extLst>
          </p:cNvPr>
          <p:cNvSpPr>
            <a:spLocks noChangeArrowheads="1" noTextEdit="1"/>
          </p:cNvSpPr>
          <p:nvPr>
            <p:ph type="sldImg"/>
          </p:nvPr>
        </p:nvSpPr>
        <p:spPr>
          <a:solidFill>
            <a:srgbClr val="FFFFFF"/>
          </a:solidFill>
          <a:ln/>
        </p:spPr>
      </p:sp>
      <p:sp>
        <p:nvSpPr>
          <p:cNvPr id="91139" name="Rectangle 3">
            <a:extLst>
              <a:ext uri="{FF2B5EF4-FFF2-40B4-BE49-F238E27FC236}">
                <a16:creationId xmlns:a16="http://schemas.microsoft.com/office/drawing/2014/main" id="{E62F4186-962A-5A4B-B31E-B72B50D6071C}"/>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Preaching/Homiletics</a:t>
            </a:r>
            <a:r>
              <a:rPr lang="en-US" baseline="0" dirty="0">
                <a:latin typeface="Arial" charset="0"/>
                <a:ea typeface="ＭＳ Ｐゴシック" charset="0"/>
                <a:cs typeface="ＭＳ Ｐゴシック" charset="0"/>
              </a:rPr>
              <a:t> VN</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14258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06EE070-D140-0E45-9909-4DD6D4366C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6884DAD-9629-6C48-8ED5-5624C9A5EF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E27185-F391-A044-8BE8-F64B92B3FB18}"/>
              </a:ext>
            </a:extLst>
          </p:cNvPr>
          <p:cNvSpPr>
            <a:spLocks noGrp="1" noChangeArrowheads="1"/>
          </p:cNvSpPr>
          <p:nvPr>
            <p:ph type="sldNum" sz="quarter" idx="12"/>
          </p:nvPr>
        </p:nvSpPr>
        <p:spPr>
          <a:ln/>
        </p:spPr>
        <p:txBody>
          <a:bodyPr/>
          <a:lstStyle>
            <a:lvl1pPr>
              <a:defRPr/>
            </a:lvl1pPr>
          </a:lstStyle>
          <a:p>
            <a:fld id="{63D03159-F234-F843-B34B-780DA50ED925}" type="slidenum">
              <a:rPr lang="en-US" altLang="en-US"/>
              <a:pPr/>
              <a:t>‹#›</a:t>
            </a:fld>
            <a:endParaRPr lang="en-US" altLang="en-US"/>
          </a:p>
        </p:txBody>
      </p:sp>
    </p:spTree>
    <p:extLst>
      <p:ext uri="{BB962C8B-B14F-4D97-AF65-F5344CB8AC3E}">
        <p14:creationId xmlns:p14="http://schemas.microsoft.com/office/powerpoint/2010/main" val="989850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63688F-2AD8-9348-A3AC-8E2D3B1181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D270C3-BAF9-6443-963E-0A5936AB3A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F64B43-4248-2D44-BD30-94EEA914AB5C}"/>
              </a:ext>
            </a:extLst>
          </p:cNvPr>
          <p:cNvSpPr>
            <a:spLocks noGrp="1" noChangeArrowheads="1"/>
          </p:cNvSpPr>
          <p:nvPr>
            <p:ph type="sldNum" sz="quarter" idx="12"/>
          </p:nvPr>
        </p:nvSpPr>
        <p:spPr>
          <a:ln/>
        </p:spPr>
        <p:txBody>
          <a:bodyPr/>
          <a:lstStyle>
            <a:lvl1pPr>
              <a:defRPr/>
            </a:lvl1pPr>
          </a:lstStyle>
          <a:p>
            <a:fld id="{D2B284D1-4602-974E-A2F9-E49403507C69}" type="slidenum">
              <a:rPr lang="en-US" altLang="en-US"/>
              <a:pPr/>
              <a:t>‹#›</a:t>
            </a:fld>
            <a:endParaRPr lang="en-US" altLang="en-US"/>
          </a:p>
        </p:txBody>
      </p:sp>
    </p:spTree>
    <p:extLst>
      <p:ext uri="{BB962C8B-B14F-4D97-AF65-F5344CB8AC3E}">
        <p14:creationId xmlns:p14="http://schemas.microsoft.com/office/powerpoint/2010/main" val="244206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D457E1D-8A01-F740-A5A3-14BCDA3E6B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04FC8F-D31F-4245-A32B-EDD666AD7A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8FB18A3-9FA3-8343-A460-CDA38D1404D5}"/>
              </a:ext>
            </a:extLst>
          </p:cNvPr>
          <p:cNvSpPr>
            <a:spLocks noGrp="1" noChangeArrowheads="1"/>
          </p:cNvSpPr>
          <p:nvPr>
            <p:ph type="sldNum" sz="quarter" idx="12"/>
          </p:nvPr>
        </p:nvSpPr>
        <p:spPr>
          <a:ln/>
        </p:spPr>
        <p:txBody>
          <a:bodyPr/>
          <a:lstStyle>
            <a:lvl1pPr>
              <a:defRPr/>
            </a:lvl1pPr>
          </a:lstStyle>
          <a:p>
            <a:fld id="{7DE25F25-6D7F-1B40-8456-A6FE90EEADB1}" type="slidenum">
              <a:rPr lang="en-US" altLang="en-US"/>
              <a:pPr/>
              <a:t>‹#›</a:t>
            </a:fld>
            <a:endParaRPr lang="en-US" altLang="en-US"/>
          </a:p>
        </p:txBody>
      </p:sp>
    </p:spTree>
    <p:extLst>
      <p:ext uri="{BB962C8B-B14F-4D97-AF65-F5344CB8AC3E}">
        <p14:creationId xmlns:p14="http://schemas.microsoft.com/office/powerpoint/2010/main" val="1828889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8802" name="Rectangle 2"/>
          <p:cNvSpPr>
            <a:spLocks noGrp="1" noChangeArrowheads="1"/>
          </p:cNvSpPr>
          <p:nvPr>
            <p:ph type="ctrTitle"/>
          </p:nvPr>
        </p:nvSpPr>
        <p:spPr>
          <a:xfrm>
            <a:off x="1752600" y="1828800"/>
            <a:ext cx="6400800" cy="1905000"/>
          </a:xfrm>
        </p:spPr>
        <p:txBody>
          <a:bodyPr/>
          <a:lstStyle>
            <a:lvl1pPr>
              <a:defRPr sz="5400"/>
            </a:lvl1pPr>
          </a:lstStyle>
          <a:p>
            <a:r>
              <a:rPr lang="en-US"/>
              <a:t>Click to edit Master title style</a:t>
            </a:r>
          </a:p>
        </p:txBody>
      </p:sp>
      <p:sp>
        <p:nvSpPr>
          <p:cNvPr id="1228803" name="Rectangle 3"/>
          <p:cNvSpPr>
            <a:spLocks noGrp="1" noChangeArrowheads="1"/>
          </p:cNvSpPr>
          <p:nvPr>
            <p:ph type="subTitle" idx="1"/>
          </p:nvPr>
        </p:nvSpPr>
        <p:spPr>
          <a:xfrm>
            <a:off x="2249488" y="4191000"/>
            <a:ext cx="5408612" cy="1752600"/>
          </a:xfrm>
        </p:spPr>
        <p:txBody>
          <a:bodyPr/>
          <a:lstStyle>
            <a:lvl1pPr marL="0" indent="0" algn="ctr">
              <a:buFont typeface="Wingdings" charset="2"/>
              <a:buNone/>
              <a:defRPr sz="2800"/>
            </a:lvl1pPr>
          </a:lstStyle>
          <a:p>
            <a:r>
              <a:rPr lang="en-US"/>
              <a:t>Click to edit Master subtitle style</a:t>
            </a:r>
          </a:p>
        </p:txBody>
      </p:sp>
      <p:sp>
        <p:nvSpPr>
          <p:cNvPr id="4" name="Rectangle 4">
            <a:extLst>
              <a:ext uri="{FF2B5EF4-FFF2-40B4-BE49-F238E27FC236}">
                <a16:creationId xmlns:a16="http://schemas.microsoft.com/office/drawing/2014/main" id="{859F5042-5F7A-B74F-93B2-4BBBE42C5DD5}"/>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D7CE98-F715-154B-9773-C1A129D80123}"/>
              </a:ext>
            </a:extLst>
          </p:cNvPr>
          <p:cNvSpPr>
            <a:spLocks noGrp="1" noChangeArrowheads="1"/>
          </p:cNvSpPr>
          <p:nvPr>
            <p:ph type="ftr" sz="quarter" idx="11"/>
          </p:nvPr>
        </p:nvSpPr>
        <p:spPr>
          <a:xfrm>
            <a:off x="3124200" y="6248400"/>
            <a:ext cx="3276600" cy="457200"/>
          </a:xfrm>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9E0706-00AE-B848-81E3-0D6BA26B5A80}"/>
              </a:ext>
            </a:extLst>
          </p:cNvPr>
          <p:cNvSpPr>
            <a:spLocks noGrp="1" noChangeArrowheads="1"/>
          </p:cNvSpPr>
          <p:nvPr>
            <p:ph type="sldNum" sz="quarter" idx="12"/>
          </p:nvPr>
        </p:nvSpPr>
        <p:spPr>
          <a:xfrm>
            <a:off x="6934200" y="6248400"/>
            <a:ext cx="1905000" cy="457200"/>
          </a:xfrm>
        </p:spPr>
        <p:txBody>
          <a:bodyPr/>
          <a:lstStyle>
            <a:lvl1pPr>
              <a:defRPr/>
            </a:lvl1pPr>
          </a:lstStyle>
          <a:p>
            <a:fld id="{44440E4F-58C4-0F49-A4A3-2BFC2A3313B9}" type="slidenum">
              <a:rPr lang="en-US" altLang="en-US"/>
              <a:pPr/>
              <a:t>‹#›</a:t>
            </a:fld>
            <a:endParaRPr lang="en-US" altLang="en-US"/>
          </a:p>
        </p:txBody>
      </p:sp>
    </p:spTree>
    <p:extLst>
      <p:ext uri="{BB962C8B-B14F-4D97-AF65-F5344CB8AC3E}">
        <p14:creationId xmlns:p14="http://schemas.microsoft.com/office/powerpoint/2010/main" val="2964665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16EADC4-4DBE-804C-B454-61E4A0E284D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5CC0C75-428E-E443-A0B2-FA0E204DEE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B7A573-E81F-C948-BCDE-8D1BC60D0E7D}"/>
              </a:ext>
            </a:extLst>
          </p:cNvPr>
          <p:cNvSpPr>
            <a:spLocks noGrp="1" noChangeArrowheads="1"/>
          </p:cNvSpPr>
          <p:nvPr>
            <p:ph type="sldNum" sz="quarter" idx="12"/>
          </p:nvPr>
        </p:nvSpPr>
        <p:spPr>
          <a:ln/>
        </p:spPr>
        <p:txBody>
          <a:bodyPr/>
          <a:lstStyle>
            <a:lvl1pPr>
              <a:defRPr/>
            </a:lvl1pPr>
          </a:lstStyle>
          <a:p>
            <a:fld id="{989D5C71-5971-6E41-9AC2-1C69C82771FB}" type="slidenum">
              <a:rPr lang="en-US" altLang="en-US"/>
              <a:pPr/>
              <a:t>‹#›</a:t>
            </a:fld>
            <a:endParaRPr lang="en-US" altLang="en-US"/>
          </a:p>
        </p:txBody>
      </p:sp>
    </p:spTree>
    <p:extLst>
      <p:ext uri="{BB962C8B-B14F-4D97-AF65-F5344CB8AC3E}">
        <p14:creationId xmlns:p14="http://schemas.microsoft.com/office/powerpoint/2010/main" val="2059604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C314C9-466B-314A-9F27-F39D8757B6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EA6B24-A70F-EA4D-88F8-3925C6C7C2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156DF5-40FA-4243-A3A5-D0F48C93E140}"/>
              </a:ext>
            </a:extLst>
          </p:cNvPr>
          <p:cNvSpPr>
            <a:spLocks noGrp="1" noChangeArrowheads="1"/>
          </p:cNvSpPr>
          <p:nvPr>
            <p:ph type="sldNum" sz="quarter" idx="12"/>
          </p:nvPr>
        </p:nvSpPr>
        <p:spPr>
          <a:ln/>
        </p:spPr>
        <p:txBody>
          <a:bodyPr/>
          <a:lstStyle>
            <a:lvl1pPr>
              <a:defRPr/>
            </a:lvl1pPr>
          </a:lstStyle>
          <a:p>
            <a:fld id="{8E2182C6-8688-6547-AE32-91832AC71213}" type="slidenum">
              <a:rPr lang="en-US" altLang="en-US"/>
              <a:pPr/>
              <a:t>‹#›</a:t>
            </a:fld>
            <a:endParaRPr lang="en-US" altLang="en-US"/>
          </a:p>
        </p:txBody>
      </p:sp>
    </p:spTree>
    <p:extLst>
      <p:ext uri="{BB962C8B-B14F-4D97-AF65-F5344CB8AC3E}">
        <p14:creationId xmlns:p14="http://schemas.microsoft.com/office/powerpoint/2010/main" val="1901189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972DC0F-7F9F-5242-827B-8854EF76D08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D973000-F40F-4241-8F90-FA24186D15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E8B899D-0B3A-2243-80D7-0317F270D4B3}"/>
              </a:ext>
            </a:extLst>
          </p:cNvPr>
          <p:cNvSpPr>
            <a:spLocks noGrp="1" noChangeArrowheads="1"/>
          </p:cNvSpPr>
          <p:nvPr>
            <p:ph type="sldNum" sz="quarter" idx="12"/>
          </p:nvPr>
        </p:nvSpPr>
        <p:spPr>
          <a:ln/>
        </p:spPr>
        <p:txBody>
          <a:bodyPr/>
          <a:lstStyle>
            <a:lvl1pPr>
              <a:defRPr/>
            </a:lvl1pPr>
          </a:lstStyle>
          <a:p>
            <a:fld id="{4711295C-24E5-9A4D-A5C0-AD0A29F14977}" type="slidenum">
              <a:rPr lang="en-US" altLang="en-US"/>
              <a:pPr/>
              <a:t>‹#›</a:t>
            </a:fld>
            <a:endParaRPr lang="en-US" altLang="en-US"/>
          </a:p>
        </p:txBody>
      </p:sp>
    </p:spTree>
    <p:extLst>
      <p:ext uri="{BB962C8B-B14F-4D97-AF65-F5344CB8AC3E}">
        <p14:creationId xmlns:p14="http://schemas.microsoft.com/office/powerpoint/2010/main" val="951369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B6865C0-3CDB-B84D-BABA-95F496A1D69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43C7C26-AD78-E249-8B76-EC961BCFBF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BF89680-B562-4944-A865-49D6151C048A}"/>
              </a:ext>
            </a:extLst>
          </p:cNvPr>
          <p:cNvSpPr>
            <a:spLocks noGrp="1" noChangeArrowheads="1"/>
          </p:cNvSpPr>
          <p:nvPr>
            <p:ph type="sldNum" sz="quarter" idx="12"/>
          </p:nvPr>
        </p:nvSpPr>
        <p:spPr>
          <a:ln/>
        </p:spPr>
        <p:txBody>
          <a:bodyPr/>
          <a:lstStyle>
            <a:lvl1pPr>
              <a:defRPr/>
            </a:lvl1pPr>
          </a:lstStyle>
          <a:p>
            <a:fld id="{E70B86B3-98C9-D343-B72A-5999F6A2D99B}" type="slidenum">
              <a:rPr lang="en-US" altLang="en-US"/>
              <a:pPr/>
              <a:t>‹#›</a:t>
            </a:fld>
            <a:endParaRPr lang="en-US" altLang="en-US"/>
          </a:p>
        </p:txBody>
      </p:sp>
    </p:spTree>
    <p:extLst>
      <p:ext uri="{BB962C8B-B14F-4D97-AF65-F5344CB8AC3E}">
        <p14:creationId xmlns:p14="http://schemas.microsoft.com/office/powerpoint/2010/main" val="154115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6B37D77-BEE6-BC44-A4DE-85045706878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2DD6314-AC30-9941-8BB7-675C6727C5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E800B72-ED72-B248-99F1-88C74D8F80A5}"/>
              </a:ext>
            </a:extLst>
          </p:cNvPr>
          <p:cNvSpPr>
            <a:spLocks noGrp="1" noChangeArrowheads="1"/>
          </p:cNvSpPr>
          <p:nvPr>
            <p:ph type="sldNum" sz="quarter" idx="12"/>
          </p:nvPr>
        </p:nvSpPr>
        <p:spPr>
          <a:ln/>
        </p:spPr>
        <p:txBody>
          <a:bodyPr/>
          <a:lstStyle>
            <a:lvl1pPr>
              <a:defRPr/>
            </a:lvl1pPr>
          </a:lstStyle>
          <a:p>
            <a:fld id="{079CA0E8-E799-5046-85BD-3B2B0BEACBED}" type="slidenum">
              <a:rPr lang="en-US" altLang="en-US"/>
              <a:pPr/>
              <a:t>‹#›</a:t>
            </a:fld>
            <a:endParaRPr lang="en-US" altLang="en-US"/>
          </a:p>
        </p:txBody>
      </p:sp>
    </p:spTree>
    <p:extLst>
      <p:ext uri="{BB962C8B-B14F-4D97-AF65-F5344CB8AC3E}">
        <p14:creationId xmlns:p14="http://schemas.microsoft.com/office/powerpoint/2010/main" val="1435462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ACC4DB-6A55-D843-A1AE-2EC83067652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E62D303-5983-F147-A810-FE342D4986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8F3E79C-8CB0-4744-A690-574DA4C71F03}"/>
              </a:ext>
            </a:extLst>
          </p:cNvPr>
          <p:cNvSpPr>
            <a:spLocks noGrp="1" noChangeArrowheads="1"/>
          </p:cNvSpPr>
          <p:nvPr>
            <p:ph type="sldNum" sz="quarter" idx="12"/>
          </p:nvPr>
        </p:nvSpPr>
        <p:spPr>
          <a:ln/>
        </p:spPr>
        <p:txBody>
          <a:bodyPr/>
          <a:lstStyle>
            <a:lvl1pPr>
              <a:defRPr/>
            </a:lvl1pPr>
          </a:lstStyle>
          <a:p>
            <a:fld id="{24FB7F98-50BE-7442-9A6E-142D1C9BD08E}" type="slidenum">
              <a:rPr lang="en-US" altLang="en-US"/>
              <a:pPr/>
              <a:t>‹#›</a:t>
            </a:fld>
            <a:endParaRPr lang="en-US" altLang="en-US"/>
          </a:p>
        </p:txBody>
      </p:sp>
    </p:spTree>
    <p:extLst>
      <p:ext uri="{BB962C8B-B14F-4D97-AF65-F5344CB8AC3E}">
        <p14:creationId xmlns:p14="http://schemas.microsoft.com/office/powerpoint/2010/main" val="802853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0F3D779-2049-C44A-BC81-34E41D1232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172B57E-E970-0A43-851E-AC8D2B2FFC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44648D-700F-6045-8553-3F1144461E60}"/>
              </a:ext>
            </a:extLst>
          </p:cNvPr>
          <p:cNvSpPr>
            <a:spLocks noGrp="1" noChangeArrowheads="1"/>
          </p:cNvSpPr>
          <p:nvPr>
            <p:ph type="sldNum" sz="quarter" idx="12"/>
          </p:nvPr>
        </p:nvSpPr>
        <p:spPr>
          <a:ln/>
        </p:spPr>
        <p:txBody>
          <a:bodyPr/>
          <a:lstStyle>
            <a:lvl1pPr>
              <a:defRPr/>
            </a:lvl1pPr>
          </a:lstStyle>
          <a:p>
            <a:fld id="{6D606D54-D972-4B4E-8DA6-A6A2B4F9CB46}" type="slidenum">
              <a:rPr lang="en-US" altLang="en-US"/>
              <a:pPr/>
              <a:t>‹#›</a:t>
            </a:fld>
            <a:endParaRPr lang="en-US" altLang="en-US"/>
          </a:p>
        </p:txBody>
      </p:sp>
    </p:spTree>
    <p:extLst>
      <p:ext uri="{BB962C8B-B14F-4D97-AF65-F5344CB8AC3E}">
        <p14:creationId xmlns:p14="http://schemas.microsoft.com/office/powerpoint/2010/main" val="216935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279FB9-E75D-7B43-9D4D-D346F6152E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406C51-0D33-D445-A729-0C24DF3673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F7EECE-7701-694F-834A-37532D4A72EB}"/>
              </a:ext>
            </a:extLst>
          </p:cNvPr>
          <p:cNvSpPr>
            <a:spLocks noGrp="1" noChangeArrowheads="1"/>
          </p:cNvSpPr>
          <p:nvPr>
            <p:ph type="sldNum" sz="quarter" idx="12"/>
          </p:nvPr>
        </p:nvSpPr>
        <p:spPr>
          <a:ln/>
        </p:spPr>
        <p:txBody>
          <a:bodyPr/>
          <a:lstStyle>
            <a:lvl1pPr>
              <a:defRPr/>
            </a:lvl1pPr>
          </a:lstStyle>
          <a:p>
            <a:fld id="{BCE600FD-7E93-7B49-B06E-C96C88A28024}" type="slidenum">
              <a:rPr lang="en-US" altLang="en-US"/>
              <a:pPr/>
              <a:t>‹#›</a:t>
            </a:fld>
            <a:endParaRPr lang="en-US" altLang="en-US"/>
          </a:p>
        </p:txBody>
      </p:sp>
    </p:spTree>
    <p:extLst>
      <p:ext uri="{BB962C8B-B14F-4D97-AF65-F5344CB8AC3E}">
        <p14:creationId xmlns:p14="http://schemas.microsoft.com/office/powerpoint/2010/main" val="788009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BD697DC-C936-FF45-95CE-23CCAC7B2D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9B39AA5-90E7-A441-8BBD-2F81FB32BA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9A7B42-5069-F24C-ADF0-985EE32DBD6A}"/>
              </a:ext>
            </a:extLst>
          </p:cNvPr>
          <p:cNvSpPr>
            <a:spLocks noGrp="1" noChangeArrowheads="1"/>
          </p:cNvSpPr>
          <p:nvPr>
            <p:ph type="sldNum" sz="quarter" idx="12"/>
          </p:nvPr>
        </p:nvSpPr>
        <p:spPr>
          <a:ln/>
        </p:spPr>
        <p:txBody>
          <a:bodyPr/>
          <a:lstStyle>
            <a:lvl1pPr>
              <a:defRPr/>
            </a:lvl1pPr>
          </a:lstStyle>
          <a:p>
            <a:fld id="{66F0BAF9-61EC-8C41-AE29-7C3EFE8B173F}" type="slidenum">
              <a:rPr lang="en-US" altLang="en-US"/>
              <a:pPr/>
              <a:t>‹#›</a:t>
            </a:fld>
            <a:endParaRPr lang="en-US" altLang="en-US"/>
          </a:p>
        </p:txBody>
      </p:sp>
    </p:spTree>
    <p:extLst>
      <p:ext uri="{BB962C8B-B14F-4D97-AF65-F5344CB8AC3E}">
        <p14:creationId xmlns:p14="http://schemas.microsoft.com/office/powerpoint/2010/main" val="3936984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7311BAE-5388-C84B-AAC7-25A319B645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B6581F4-D024-BF49-A6EE-46AA91EFB4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342415F-F4E0-DC41-8934-F67A536D3FD5}"/>
              </a:ext>
            </a:extLst>
          </p:cNvPr>
          <p:cNvSpPr>
            <a:spLocks noGrp="1" noChangeArrowheads="1"/>
          </p:cNvSpPr>
          <p:nvPr>
            <p:ph type="sldNum" sz="quarter" idx="12"/>
          </p:nvPr>
        </p:nvSpPr>
        <p:spPr>
          <a:ln/>
        </p:spPr>
        <p:txBody>
          <a:bodyPr/>
          <a:lstStyle>
            <a:lvl1pPr>
              <a:defRPr/>
            </a:lvl1pPr>
          </a:lstStyle>
          <a:p>
            <a:fld id="{44B7E0DA-D87C-8944-9335-A858AA7DCBB6}" type="slidenum">
              <a:rPr lang="en-US" altLang="en-US"/>
              <a:pPr/>
              <a:t>‹#›</a:t>
            </a:fld>
            <a:endParaRPr lang="en-US" altLang="en-US"/>
          </a:p>
        </p:txBody>
      </p:sp>
    </p:spTree>
    <p:extLst>
      <p:ext uri="{BB962C8B-B14F-4D97-AF65-F5344CB8AC3E}">
        <p14:creationId xmlns:p14="http://schemas.microsoft.com/office/powerpoint/2010/main" val="1797219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295400"/>
            <a:ext cx="17526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1295400"/>
            <a:ext cx="51054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56DDFA-AEA1-1C4C-98D0-5804874528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AEC4DCB-4D45-664F-90C9-0C46DC2FD8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09AB80-D39E-0641-A05C-E0C2D4B249A6}"/>
              </a:ext>
            </a:extLst>
          </p:cNvPr>
          <p:cNvSpPr>
            <a:spLocks noGrp="1" noChangeArrowheads="1"/>
          </p:cNvSpPr>
          <p:nvPr>
            <p:ph type="sldNum" sz="quarter" idx="12"/>
          </p:nvPr>
        </p:nvSpPr>
        <p:spPr>
          <a:ln/>
        </p:spPr>
        <p:txBody>
          <a:bodyPr/>
          <a:lstStyle>
            <a:lvl1pPr>
              <a:defRPr/>
            </a:lvl1pPr>
          </a:lstStyle>
          <a:p>
            <a:fld id="{B2911386-FB3D-E643-9E4E-3CE32BFED784}" type="slidenum">
              <a:rPr lang="en-US" altLang="en-US"/>
              <a:pPr/>
              <a:t>‹#›</a:t>
            </a:fld>
            <a:endParaRPr lang="en-US" altLang="en-US"/>
          </a:p>
        </p:txBody>
      </p:sp>
    </p:spTree>
    <p:extLst>
      <p:ext uri="{BB962C8B-B14F-4D97-AF65-F5344CB8AC3E}">
        <p14:creationId xmlns:p14="http://schemas.microsoft.com/office/powerpoint/2010/main" val="992264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47234" name="Rectangle 2"/>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2472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8C93AD0D-97F9-E54B-AA6C-7BC1B78A28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B604B1-C2EB-684F-8C6A-B0E2647E8D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30CC12-ED22-0444-9C00-AB7B3378A588}"/>
              </a:ext>
            </a:extLst>
          </p:cNvPr>
          <p:cNvSpPr>
            <a:spLocks noGrp="1" noChangeArrowheads="1"/>
          </p:cNvSpPr>
          <p:nvPr>
            <p:ph type="sldNum" sz="quarter" idx="12"/>
          </p:nvPr>
        </p:nvSpPr>
        <p:spPr>
          <a:ln/>
        </p:spPr>
        <p:txBody>
          <a:bodyPr/>
          <a:lstStyle>
            <a:lvl1pPr>
              <a:defRPr/>
            </a:lvl1pPr>
          </a:lstStyle>
          <a:p>
            <a:fld id="{179780A2-7490-4743-81DD-F2EB9FE0BB46}" type="slidenum">
              <a:rPr lang="en-US" altLang="en-US"/>
              <a:pPr/>
              <a:t>‹#›</a:t>
            </a:fld>
            <a:endParaRPr lang="en-US" altLang="en-US"/>
          </a:p>
        </p:txBody>
      </p:sp>
    </p:spTree>
    <p:extLst>
      <p:ext uri="{BB962C8B-B14F-4D97-AF65-F5344CB8AC3E}">
        <p14:creationId xmlns:p14="http://schemas.microsoft.com/office/powerpoint/2010/main" val="3570952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088348-B027-3E49-A098-D40A17DB26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5FC5A7C-6AF6-3F4D-9510-6CC3A517A3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2DF0386-8B53-1744-821F-897176E5C532}"/>
              </a:ext>
            </a:extLst>
          </p:cNvPr>
          <p:cNvSpPr>
            <a:spLocks noGrp="1" noChangeArrowheads="1"/>
          </p:cNvSpPr>
          <p:nvPr>
            <p:ph type="sldNum" sz="quarter" idx="12"/>
          </p:nvPr>
        </p:nvSpPr>
        <p:spPr>
          <a:ln/>
        </p:spPr>
        <p:txBody>
          <a:bodyPr/>
          <a:lstStyle>
            <a:lvl1pPr>
              <a:defRPr/>
            </a:lvl1pPr>
          </a:lstStyle>
          <a:p>
            <a:fld id="{FF98034D-0361-A940-8DD1-AD11DE10ABAB}" type="slidenum">
              <a:rPr lang="en-US" altLang="en-US"/>
              <a:pPr/>
              <a:t>‹#›</a:t>
            </a:fld>
            <a:endParaRPr lang="en-US" altLang="en-US"/>
          </a:p>
        </p:txBody>
      </p:sp>
    </p:spTree>
    <p:extLst>
      <p:ext uri="{BB962C8B-B14F-4D97-AF65-F5344CB8AC3E}">
        <p14:creationId xmlns:p14="http://schemas.microsoft.com/office/powerpoint/2010/main" val="94678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798AE86-58F3-7547-A8EB-C93203779C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99F106C-FC35-CD47-B837-8D36F8FCB5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DA4B8A-A137-BF44-B1C9-10CDB626EEC0}"/>
              </a:ext>
            </a:extLst>
          </p:cNvPr>
          <p:cNvSpPr>
            <a:spLocks noGrp="1" noChangeArrowheads="1"/>
          </p:cNvSpPr>
          <p:nvPr>
            <p:ph type="sldNum" sz="quarter" idx="12"/>
          </p:nvPr>
        </p:nvSpPr>
        <p:spPr>
          <a:ln/>
        </p:spPr>
        <p:txBody>
          <a:bodyPr/>
          <a:lstStyle>
            <a:lvl1pPr>
              <a:defRPr/>
            </a:lvl1pPr>
          </a:lstStyle>
          <a:p>
            <a:fld id="{34CD2511-5D9C-ED4C-AB78-4843A976ED24}" type="slidenum">
              <a:rPr lang="en-US" altLang="en-US"/>
              <a:pPr/>
              <a:t>‹#›</a:t>
            </a:fld>
            <a:endParaRPr lang="en-US" altLang="en-US"/>
          </a:p>
        </p:txBody>
      </p:sp>
    </p:spTree>
    <p:extLst>
      <p:ext uri="{BB962C8B-B14F-4D97-AF65-F5344CB8AC3E}">
        <p14:creationId xmlns:p14="http://schemas.microsoft.com/office/powerpoint/2010/main" val="4030472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4F5DC50-8C86-B144-9C6F-4D9742016EC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6F9963-24FD-4D46-8CFB-0CF48F1EBE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4808756-7083-AA4F-BF1B-944DCB200DF3}"/>
              </a:ext>
            </a:extLst>
          </p:cNvPr>
          <p:cNvSpPr>
            <a:spLocks noGrp="1" noChangeArrowheads="1"/>
          </p:cNvSpPr>
          <p:nvPr>
            <p:ph type="sldNum" sz="quarter" idx="12"/>
          </p:nvPr>
        </p:nvSpPr>
        <p:spPr>
          <a:ln/>
        </p:spPr>
        <p:txBody>
          <a:bodyPr/>
          <a:lstStyle>
            <a:lvl1pPr>
              <a:defRPr/>
            </a:lvl1pPr>
          </a:lstStyle>
          <a:p>
            <a:fld id="{DA2CA9BD-8B08-2F49-A474-EADC127B16E8}" type="slidenum">
              <a:rPr lang="en-US" altLang="en-US"/>
              <a:pPr/>
              <a:t>‹#›</a:t>
            </a:fld>
            <a:endParaRPr lang="en-US" altLang="en-US"/>
          </a:p>
        </p:txBody>
      </p:sp>
    </p:spTree>
    <p:extLst>
      <p:ext uri="{BB962C8B-B14F-4D97-AF65-F5344CB8AC3E}">
        <p14:creationId xmlns:p14="http://schemas.microsoft.com/office/powerpoint/2010/main" val="1501675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7939B8D-5487-1143-B632-57307E6BC3E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862FA01-568B-AD45-9C05-3EC8F6ABF2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81A41E5-7469-D54E-A69C-D53599A28A88}"/>
              </a:ext>
            </a:extLst>
          </p:cNvPr>
          <p:cNvSpPr>
            <a:spLocks noGrp="1" noChangeArrowheads="1"/>
          </p:cNvSpPr>
          <p:nvPr>
            <p:ph type="sldNum" sz="quarter" idx="12"/>
          </p:nvPr>
        </p:nvSpPr>
        <p:spPr>
          <a:ln/>
        </p:spPr>
        <p:txBody>
          <a:bodyPr/>
          <a:lstStyle>
            <a:lvl1pPr>
              <a:defRPr/>
            </a:lvl1pPr>
          </a:lstStyle>
          <a:p>
            <a:fld id="{557FD5D9-2C05-6F4D-A8DD-1E9D0E9CA9B6}" type="slidenum">
              <a:rPr lang="en-US" altLang="en-US"/>
              <a:pPr/>
              <a:t>‹#›</a:t>
            </a:fld>
            <a:endParaRPr lang="en-US" altLang="en-US"/>
          </a:p>
        </p:txBody>
      </p:sp>
    </p:spTree>
    <p:extLst>
      <p:ext uri="{BB962C8B-B14F-4D97-AF65-F5344CB8AC3E}">
        <p14:creationId xmlns:p14="http://schemas.microsoft.com/office/powerpoint/2010/main" val="2458699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26F5B9C-20E6-EF43-87E1-1F5C9AD6B4A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443D077-3698-A54B-909A-02A643F8F2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3D562E9-637F-BE42-88B6-B237079A80E6}"/>
              </a:ext>
            </a:extLst>
          </p:cNvPr>
          <p:cNvSpPr>
            <a:spLocks noGrp="1" noChangeArrowheads="1"/>
          </p:cNvSpPr>
          <p:nvPr>
            <p:ph type="sldNum" sz="quarter" idx="12"/>
          </p:nvPr>
        </p:nvSpPr>
        <p:spPr>
          <a:ln/>
        </p:spPr>
        <p:txBody>
          <a:bodyPr/>
          <a:lstStyle>
            <a:lvl1pPr>
              <a:defRPr/>
            </a:lvl1pPr>
          </a:lstStyle>
          <a:p>
            <a:fld id="{A974C7AA-8AEE-8142-B4FF-EE28A0283974}" type="slidenum">
              <a:rPr lang="en-US" altLang="en-US"/>
              <a:pPr/>
              <a:t>‹#›</a:t>
            </a:fld>
            <a:endParaRPr lang="en-US" altLang="en-US"/>
          </a:p>
        </p:txBody>
      </p:sp>
    </p:spTree>
    <p:extLst>
      <p:ext uri="{BB962C8B-B14F-4D97-AF65-F5344CB8AC3E}">
        <p14:creationId xmlns:p14="http://schemas.microsoft.com/office/powerpoint/2010/main" val="4070259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AA00564-5CA0-C14C-A3AE-6D42A6FDC47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0D4BAF4-59D0-5948-B74B-52970C3ACA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3DB5649-9F89-784A-8572-5077CE2BBFFB}"/>
              </a:ext>
            </a:extLst>
          </p:cNvPr>
          <p:cNvSpPr>
            <a:spLocks noGrp="1" noChangeArrowheads="1"/>
          </p:cNvSpPr>
          <p:nvPr>
            <p:ph type="sldNum" sz="quarter" idx="12"/>
          </p:nvPr>
        </p:nvSpPr>
        <p:spPr>
          <a:ln/>
        </p:spPr>
        <p:txBody>
          <a:bodyPr/>
          <a:lstStyle>
            <a:lvl1pPr>
              <a:defRPr/>
            </a:lvl1pPr>
          </a:lstStyle>
          <a:p>
            <a:fld id="{51AF6356-132E-9549-9E80-F4F81CBDC303}" type="slidenum">
              <a:rPr lang="en-US" altLang="en-US"/>
              <a:pPr/>
              <a:t>‹#›</a:t>
            </a:fld>
            <a:endParaRPr lang="en-US" altLang="en-US"/>
          </a:p>
        </p:txBody>
      </p:sp>
    </p:spTree>
    <p:extLst>
      <p:ext uri="{BB962C8B-B14F-4D97-AF65-F5344CB8AC3E}">
        <p14:creationId xmlns:p14="http://schemas.microsoft.com/office/powerpoint/2010/main" val="375134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D78AA7E-CFAC-794C-8C16-D2468F0E71E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59898C-A23A-534E-B496-A709AA2F02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71F5305-AEC8-834C-8543-BC793FF50646}"/>
              </a:ext>
            </a:extLst>
          </p:cNvPr>
          <p:cNvSpPr>
            <a:spLocks noGrp="1" noChangeArrowheads="1"/>
          </p:cNvSpPr>
          <p:nvPr>
            <p:ph type="sldNum" sz="quarter" idx="12"/>
          </p:nvPr>
        </p:nvSpPr>
        <p:spPr>
          <a:ln/>
        </p:spPr>
        <p:txBody>
          <a:bodyPr/>
          <a:lstStyle>
            <a:lvl1pPr>
              <a:defRPr/>
            </a:lvl1pPr>
          </a:lstStyle>
          <a:p>
            <a:fld id="{19A35E8B-E2C5-5740-BFDE-D95E76E8D8B5}" type="slidenum">
              <a:rPr lang="en-US" altLang="en-US"/>
              <a:pPr/>
              <a:t>‹#›</a:t>
            </a:fld>
            <a:endParaRPr lang="en-US" altLang="en-US"/>
          </a:p>
        </p:txBody>
      </p:sp>
    </p:spTree>
    <p:extLst>
      <p:ext uri="{BB962C8B-B14F-4D97-AF65-F5344CB8AC3E}">
        <p14:creationId xmlns:p14="http://schemas.microsoft.com/office/powerpoint/2010/main" val="2741754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87DAB86-013C-0B40-926B-F01E683419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41E93C7-26BD-4741-AFC6-8AFF52AAEB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76A4730-A5D2-D845-A427-B5455B5F06D0}"/>
              </a:ext>
            </a:extLst>
          </p:cNvPr>
          <p:cNvSpPr>
            <a:spLocks noGrp="1" noChangeArrowheads="1"/>
          </p:cNvSpPr>
          <p:nvPr>
            <p:ph type="sldNum" sz="quarter" idx="12"/>
          </p:nvPr>
        </p:nvSpPr>
        <p:spPr>
          <a:ln/>
        </p:spPr>
        <p:txBody>
          <a:bodyPr/>
          <a:lstStyle>
            <a:lvl1pPr>
              <a:defRPr/>
            </a:lvl1pPr>
          </a:lstStyle>
          <a:p>
            <a:fld id="{A447DE1A-81AC-2548-9541-4B1E9D0DB41D}" type="slidenum">
              <a:rPr lang="en-US" altLang="en-US"/>
              <a:pPr/>
              <a:t>‹#›</a:t>
            </a:fld>
            <a:endParaRPr lang="en-US" altLang="en-US"/>
          </a:p>
        </p:txBody>
      </p:sp>
    </p:spTree>
    <p:extLst>
      <p:ext uri="{BB962C8B-B14F-4D97-AF65-F5344CB8AC3E}">
        <p14:creationId xmlns:p14="http://schemas.microsoft.com/office/powerpoint/2010/main" val="3502290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C93535-0365-9646-A67B-3373222BFB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1D36992-EB40-C444-88D5-8B1CAD7586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3D6ECE1-2257-DD4C-A377-38894F2D0237}"/>
              </a:ext>
            </a:extLst>
          </p:cNvPr>
          <p:cNvSpPr>
            <a:spLocks noGrp="1" noChangeArrowheads="1"/>
          </p:cNvSpPr>
          <p:nvPr>
            <p:ph type="sldNum" sz="quarter" idx="12"/>
          </p:nvPr>
        </p:nvSpPr>
        <p:spPr>
          <a:ln/>
        </p:spPr>
        <p:txBody>
          <a:bodyPr/>
          <a:lstStyle>
            <a:lvl1pPr>
              <a:defRPr/>
            </a:lvl1pPr>
          </a:lstStyle>
          <a:p>
            <a:fld id="{76A7B231-689E-BF46-A567-1BAA75A86631}" type="slidenum">
              <a:rPr lang="en-US" altLang="en-US"/>
              <a:pPr/>
              <a:t>‹#›</a:t>
            </a:fld>
            <a:endParaRPr lang="en-US" altLang="en-US"/>
          </a:p>
        </p:txBody>
      </p:sp>
    </p:spTree>
    <p:extLst>
      <p:ext uri="{BB962C8B-B14F-4D97-AF65-F5344CB8AC3E}">
        <p14:creationId xmlns:p14="http://schemas.microsoft.com/office/powerpoint/2010/main" val="1557160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57598F-2C63-0648-BC97-1F8E35FA98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10EF45-C117-4B4A-BA42-C705AEE42D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20A91EE-C02F-074F-9921-E4CD68BFDBF3}"/>
              </a:ext>
            </a:extLst>
          </p:cNvPr>
          <p:cNvSpPr>
            <a:spLocks noGrp="1" noChangeArrowheads="1"/>
          </p:cNvSpPr>
          <p:nvPr>
            <p:ph type="sldNum" sz="quarter" idx="12"/>
          </p:nvPr>
        </p:nvSpPr>
        <p:spPr>
          <a:ln/>
        </p:spPr>
        <p:txBody>
          <a:bodyPr/>
          <a:lstStyle>
            <a:lvl1pPr>
              <a:defRPr/>
            </a:lvl1pPr>
          </a:lstStyle>
          <a:p>
            <a:fld id="{1C5657C2-519B-8A4A-8DAC-F5F7316AFDAB}" type="slidenum">
              <a:rPr lang="en-US" altLang="en-US"/>
              <a:pPr/>
              <a:t>‹#›</a:t>
            </a:fld>
            <a:endParaRPr lang="en-US" altLang="en-US"/>
          </a:p>
        </p:txBody>
      </p:sp>
    </p:spTree>
    <p:extLst>
      <p:ext uri="{BB962C8B-B14F-4D97-AF65-F5344CB8AC3E}">
        <p14:creationId xmlns:p14="http://schemas.microsoft.com/office/powerpoint/2010/main" val="1770545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EC2751-87E2-7249-BABD-279AFEDE6D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00D0AC-DF18-604E-A486-A9E4D67290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42A6B7-AEEC-A54F-9FE3-1D13381633A5}"/>
              </a:ext>
            </a:extLst>
          </p:cNvPr>
          <p:cNvSpPr>
            <a:spLocks noGrp="1" noChangeArrowheads="1"/>
          </p:cNvSpPr>
          <p:nvPr>
            <p:ph type="sldNum" sz="quarter" idx="12"/>
          </p:nvPr>
        </p:nvSpPr>
        <p:spPr>
          <a:ln/>
        </p:spPr>
        <p:txBody>
          <a:bodyPr/>
          <a:lstStyle>
            <a:lvl1pPr>
              <a:defRPr/>
            </a:lvl1pPr>
          </a:lstStyle>
          <a:p>
            <a:fld id="{4E2A64B6-E432-0848-8303-7FDEE7A29171}" type="slidenum">
              <a:rPr lang="en-US" altLang="en-US"/>
              <a:pPr/>
              <a:t>‹#›</a:t>
            </a:fld>
            <a:endParaRPr lang="en-US" altLang="en-US"/>
          </a:p>
        </p:txBody>
      </p:sp>
    </p:spTree>
    <p:extLst>
      <p:ext uri="{BB962C8B-B14F-4D97-AF65-F5344CB8AC3E}">
        <p14:creationId xmlns:p14="http://schemas.microsoft.com/office/powerpoint/2010/main" val="2765106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73858" name="Rectangle 2"/>
          <p:cNvSpPr>
            <a:spLocks noGrp="1" noChangeArrowheads="1"/>
          </p:cNvSpPr>
          <p:nvPr>
            <p:ph type="ctrTitle"/>
          </p:nvPr>
        </p:nvSpPr>
        <p:spPr>
          <a:xfrm>
            <a:off x="2895600" y="1143000"/>
            <a:ext cx="5562600" cy="2286000"/>
          </a:xfrm>
          <a:effectLst>
            <a:outerShdw blurRad="63500" algn="ctr" rotWithShape="0">
              <a:srgbClr val="FFFFFF">
                <a:alpha val="75000"/>
              </a:srgbClr>
            </a:outerShdw>
          </a:effectLst>
        </p:spPr>
        <p:txBody>
          <a:bodyPr/>
          <a:lstStyle>
            <a:lvl1pPr algn="r">
              <a:defRPr b="0"/>
            </a:lvl1pPr>
          </a:lstStyle>
          <a:p>
            <a:r>
              <a:rPr lang="en-US"/>
              <a:t>Click to edit Master title style</a:t>
            </a:r>
          </a:p>
        </p:txBody>
      </p:sp>
      <p:sp>
        <p:nvSpPr>
          <p:cNvPr id="1273859" name="Rectangle 3"/>
          <p:cNvSpPr>
            <a:spLocks noGrp="1" noChangeArrowheads="1"/>
          </p:cNvSpPr>
          <p:nvPr>
            <p:ph type="subTitle" idx="1"/>
          </p:nvPr>
        </p:nvSpPr>
        <p:spPr>
          <a:xfrm>
            <a:off x="2133600" y="3886200"/>
            <a:ext cx="4267200" cy="2057400"/>
          </a:xfrm>
          <a:effectLst/>
        </p:spPr>
        <p:txBody>
          <a:bodyPr/>
          <a:lstStyle>
            <a:lvl1pPr marL="0" indent="0">
              <a:buFont typeface="Wingdings" charset="2"/>
              <a:buNone/>
              <a:defRPr i="1"/>
            </a:lvl1pPr>
          </a:lstStyle>
          <a:p>
            <a:r>
              <a:rPr lang="en-US"/>
              <a:t>Click to edit Master subtitle style</a:t>
            </a:r>
          </a:p>
        </p:txBody>
      </p:sp>
      <p:sp>
        <p:nvSpPr>
          <p:cNvPr id="4" name="Rectangle 4">
            <a:extLst>
              <a:ext uri="{FF2B5EF4-FFF2-40B4-BE49-F238E27FC236}">
                <a16:creationId xmlns:a16="http://schemas.microsoft.com/office/drawing/2014/main" id="{363286C7-D512-FF4C-8524-0167DF2CDFDE}"/>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77B26FA-91C7-8747-BFD5-686D06F0706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47F081-B5C9-2841-A65F-38F3A62A68D8}"/>
              </a:ext>
            </a:extLst>
          </p:cNvPr>
          <p:cNvSpPr>
            <a:spLocks noGrp="1" noChangeArrowheads="1"/>
          </p:cNvSpPr>
          <p:nvPr>
            <p:ph type="sldNum" sz="quarter" idx="12"/>
          </p:nvPr>
        </p:nvSpPr>
        <p:spPr>
          <a:xfrm>
            <a:off x="6553200" y="6248400"/>
            <a:ext cx="1295400" cy="457200"/>
          </a:xfrm>
        </p:spPr>
        <p:txBody>
          <a:bodyPr/>
          <a:lstStyle>
            <a:lvl1pPr>
              <a:defRPr/>
            </a:lvl1pPr>
          </a:lstStyle>
          <a:p>
            <a:fld id="{774B166B-214B-3042-9ADD-A200E8A2DFD9}" type="slidenum">
              <a:rPr lang="en-US" altLang="en-US"/>
              <a:pPr/>
              <a:t>‹#›</a:t>
            </a:fld>
            <a:endParaRPr lang="en-US" altLang="en-US"/>
          </a:p>
        </p:txBody>
      </p:sp>
    </p:spTree>
    <p:extLst>
      <p:ext uri="{BB962C8B-B14F-4D97-AF65-F5344CB8AC3E}">
        <p14:creationId xmlns:p14="http://schemas.microsoft.com/office/powerpoint/2010/main" val="493910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03ED99-540C-F541-AE68-219987D972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79C4CA-7BC5-254C-8B75-9793239F44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9AA2DF-2DA4-4A4E-8037-13B6AC54F61E}"/>
              </a:ext>
            </a:extLst>
          </p:cNvPr>
          <p:cNvSpPr>
            <a:spLocks noGrp="1" noChangeArrowheads="1"/>
          </p:cNvSpPr>
          <p:nvPr>
            <p:ph type="sldNum" sz="quarter" idx="12"/>
          </p:nvPr>
        </p:nvSpPr>
        <p:spPr>
          <a:ln/>
        </p:spPr>
        <p:txBody>
          <a:bodyPr/>
          <a:lstStyle>
            <a:lvl1pPr>
              <a:defRPr/>
            </a:lvl1pPr>
          </a:lstStyle>
          <a:p>
            <a:fld id="{6F038D22-05E6-C44A-9D18-4EF29A6AB0ED}" type="slidenum">
              <a:rPr lang="en-US" altLang="en-US"/>
              <a:pPr/>
              <a:t>‹#›</a:t>
            </a:fld>
            <a:endParaRPr lang="en-US" altLang="en-US"/>
          </a:p>
        </p:txBody>
      </p:sp>
    </p:spTree>
    <p:extLst>
      <p:ext uri="{BB962C8B-B14F-4D97-AF65-F5344CB8AC3E}">
        <p14:creationId xmlns:p14="http://schemas.microsoft.com/office/powerpoint/2010/main" val="40372536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5D9556-2E50-BD4E-ADD4-70C028E7F4E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6E9AED-CA16-A242-9337-2FF3C52E5C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077D28B-CAA1-504E-B514-335FDE94A4CE}"/>
              </a:ext>
            </a:extLst>
          </p:cNvPr>
          <p:cNvSpPr>
            <a:spLocks noGrp="1" noChangeArrowheads="1"/>
          </p:cNvSpPr>
          <p:nvPr>
            <p:ph type="sldNum" sz="quarter" idx="12"/>
          </p:nvPr>
        </p:nvSpPr>
        <p:spPr>
          <a:ln/>
        </p:spPr>
        <p:txBody>
          <a:bodyPr/>
          <a:lstStyle>
            <a:lvl1pPr>
              <a:defRPr/>
            </a:lvl1pPr>
          </a:lstStyle>
          <a:p>
            <a:fld id="{A7E84A2A-4B5D-9D40-9C91-5CFB7B616272}" type="slidenum">
              <a:rPr lang="en-US" altLang="en-US"/>
              <a:pPr/>
              <a:t>‹#›</a:t>
            </a:fld>
            <a:endParaRPr lang="en-US" altLang="en-US"/>
          </a:p>
        </p:txBody>
      </p:sp>
    </p:spTree>
    <p:extLst>
      <p:ext uri="{BB962C8B-B14F-4D97-AF65-F5344CB8AC3E}">
        <p14:creationId xmlns:p14="http://schemas.microsoft.com/office/powerpoint/2010/main" val="27952653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68BC019-4E54-BF46-85CD-AD16BD3774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31DFA8-C284-DA49-9154-6229D12925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B66BBE-D3D4-E545-80F6-AC67B708C43A}"/>
              </a:ext>
            </a:extLst>
          </p:cNvPr>
          <p:cNvSpPr>
            <a:spLocks noGrp="1" noChangeArrowheads="1"/>
          </p:cNvSpPr>
          <p:nvPr>
            <p:ph type="sldNum" sz="quarter" idx="12"/>
          </p:nvPr>
        </p:nvSpPr>
        <p:spPr>
          <a:ln/>
        </p:spPr>
        <p:txBody>
          <a:bodyPr/>
          <a:lstStyle>
            <a:lvl1pPr>
              <a:defRPr/>
            </a:lvl1pPr>
          </a:lstStyle>
          <a:p>
            <a:fld id="{A39B6979-EE0E-C948-A01E-1A64D8F4B2A2}" type="slidenum">
              <a:rPr lang="en-US" altLang="en-US"/>
              <a:pPr/>
              <a:t>‹#›</a:t>
            </a:fld>
            <a:endParaRPr lang="en-US" altLang="en-US"/>
          </a:p>
        </p:txBody>
      </p:sp>
    </p:spTree>
    <p:extLst>
      <p:ext uri="{BB962C8B-B14F-4D97-AF65-F5344CB8AC3E}">
        <p14:creationId xmlns:p14="http://schemas.microsoft.com/office/powerpoint/2010/main" val="1301128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1F91B30-16B0-224F-A854-50A8F4A547D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C2A3A1A-80BA-FB46-B22A-472BF8635A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A33950F-7E65-564D-819F-024AB8D861FE}"/>
              </a:ext>
            </a:extLst>
          </p:cNvPr>
          <p:cNvSpPr>
            <a:spLocks noGrp="1" noChangeArrowheads="1"/>
          </p:cNvSpPr>
          <p:nvPr>
            <p:ph type="sldNum" sz="quarter" idx="12"/>
          </p:nvPr>
        </p:nvSpPr>
        <p:spPr>
          <a:ln/>
        </p:spPr>
        <p:txBody>
          <a:bodyPr/>
          <a:lstStyle>
            <a:lvl1pPr>
              <a:defRPr/>
            </a:lvl1pPr>
          </a:lstStyle>
          <a:p>
            <a:fld id="{7B2AC426-5E54-CD4E-B710-1D4192A9F5AD}" type="slidenum">
              <a:rPr lang="en-US" altLang="en-US"/>
              <a:pPr/>
              <a:t>‹#›</a:t>
            </a:fld>
            <a:endParaRPr lang="en-US" altLang="en-US"/>
          </a:p>
        </p:txBody>
      </p:sp>
    </p:spTree>
    <p:extLst>
      <p:ext uri="{BB962C8B-B14F-4D97-AF65-F5344CB8AC3E}">
        <p14:creationId xmlns:p14="http://schemas.microsoft.com/office/powerpoint/2010/main" val="2333528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4112DF3-37A5-634A-AB95-8FD837CE035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85320FE-512E-FA45-B208-4B79BDA09D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6EA56BE-3929-4345-9E26-BFF7B03540D5}"/>
              </a:ext>
            </a:extLst>
          </p:cNvPr>
          <p:cNvSpPr>
            <a:spLocks noGrp="1" noChangeArrowheads="1"/>
          </p:cNvSpPr>
          <p:nvPr>
            <p:ph type="sldNum" sz="quarter" idx="12"/>
          </p:nvPr>
        </p:nvSpPr>
        <p:spPr>
          <a:ln/>
        </p:spPr>
        <p:txBody>
          <a:bodyPr/>
          <a:lstStyle>
            <a:lvl1pPr>
              <a:defRPr/>
            </a:lvl1pPr>
          </a:lstStyle>
          <a:p>
            <a:fld id="{44690636-5925-8044-BB66-D39796346A00}" type="slidenum">
              <a:rPr lang="en-US" altLang="en-US"/>
              <a:pPr/>
              <a:t>‹#›</a:t>
            </a:fld>
            <a:endParaRPr lang="en-US" altLang="en-US"/>
          </a:p>
        </p:txBody>
      </p:sp>
    </p:spTree>
    <p:extLst>
      <p:ext uri="{BB962C8B-B14F-4D97-AF65-F5344CB8AC3E}">
        <p14:creationId xmlns:p14="http://schemas.microsoft.com/office/powerpoint/2010/main" val="182125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593601A-876D-3E4C-8C8C-11AB2A300C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4589D4F-D40A-974B-91C7-2BE9395149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979A5CF-6FB0-4E49-AA84-DC307840F55D}"/>
              </a:ext>
            </a:extLst>
          </p:cNvPr>
          <p:cNvSpPr>
            <a:spLocks noGrp="1" noChangeArrowheads="1"/>
          </p:cNvSpPr>
          <p:nvPr>
            <p:ph type="sldNum" sz="quarter" idx="12"/>
          </p:nvPr>
        </p:nvSpPr>
        <p:spPr>
          <a:ln/>
        </p:spPr>
        <p:txBody>
          <a:bodyPr/>
          <a:lstStyle>
            <a:lvl1pPr>
              <a:defRPr/>
            </a:lvl1pPr>
          </a:lstStyle>
          <a:p>
            <a:fld id="{7517E24B-554E-6F4C-9550-7D8F54CB3A59}" type="slidenum">
              <a:rPr lang="en-US" altLang="en-US"/>
              <a:pPr/>
              <a:t>‹#›</a:t>
            </a:fld>
            <a:endParaRPr lang="en-US" altLang="en-US"/>
          </a:p>
        </p:txBody>
      </p:sp>
    </p:spTree>
    <p:extLst>
      <p:ext uri="{BB962C8B-B14F-4D97-AF65-F5344CB8AC3E}">
        <p14:creationId xmlns:p14="http://schemas.microsoft.com/office/powerpoint/2010/main" val="121726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14E7147-2109-5240-B168-C50E3A54003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E652A1A-AB21-894F-A6B6-ECD0BAE95D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4C4597F-9ECF-6C43-9A1D-E407F2D30882}"/>
              </a:ext>
            </a:extLst>
          </p:cNvPr>
          <p:cNvSpPr>
            <a:spLocks noGrp="1" noChangeArrowheads="1"/>
          </p:cNvSpPr>
          <p:nvPr>
            <p:ph type="sldNum" sz="quarter" idx="12"/>
          </p:nvPr>
        </p:nvSpPr>
        <p:spPr>
          <a:ln/>
        </p:spPr>
        <p:txBody>
          <a:bodyPr/>
          <a:lstStyle>
            <a:lvl1pPr>
              <a:defRPr/>
            </a:lvl1pPr>
          </a:lstStyle>
          <a:p>
            <a:fld id="{DD1C41F4-D111-1549-9C5C-8A488C114845}" type="slidenum">
              <a:rPr lang="en-US" altLang="en-US"/>
              <a:pPr/>
              <a:t>‹#›</a:t>
            </a:fld>
            <a:endParaRPr lang="en-US" altLang="en-US"/>
          </a:p>
        </p:txBody>
      </p:sp>
    </p:spTree>
    <p:extLst>
      <p:ext uri="{BB962C8B-B14F-4D97-AF65-F5344CB8AC3E}">
        <p14:creationId xmlns:p14="http://schemas.microsoft.com/office/powerpoint/2010/main" val="1449317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C89ED12-5027-014E-9B73-10369E366F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0B9EDED-D0C3-D148-B350-3FFBF47785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39BBAAB-8AAB-6D41-B8C3-35E940DFCB9A}"/>
              </a:ext>
            </a:extLst>
          </p:cNvPr>
          <p:cNvSpPr>
            <a:spLocks noGrp="1" noChangeArrowheads="1"/>
          </p:cNvSpPr>
          <p:nvPr>
            <p:ph type="sldNum" sz="quarter" idx="12"/>
          </p:nvPr>
        </p:nvSpPr>
        <p:spPr>
          <a:ln/>
        </p:spPr>
        <p:txBody>
          <a:bodyPr/>
          <a:lstStyle>
            <a:lvl1pPr>
              <a:defRPr/>
            </a:lvl1pPr>
          </a:lstStyle>
          <a:p>
            <a:fld id="{5E4ACD21-2F90-5B4F-A84F-1AA16107CF5B}" type="slidenum">
              <a:rPr lang="en-US" altLang="en-US"/>
              <a:pPr/>
              <a:t>‹#›</a:t>
            </a:fld>
            <a:endParaRPr lang="en-US" altLang="en-US"/>
          </a:p>
        </p:txBody>
      </p:sp>
    </p:spTree>
    <p:extLst>
      <p:ext uri="{BB962C8B-B14F-4D97-AF65-F5344CB8AC3E}">
        <p14:creationId xmlns:p14="http://schemas.microsoft.com/office/powerpoint/2010/main" val="22261001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AFE9AD7-1614-B441-8FD4-E6D99FE2A7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600BA5D-1184-6646-B0EA-12463DCAC9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C350983-CF60-0745-AFDC-41BFD59FE507}"/>
              </a:ext>
            </a:extLst>
          </p:cNvPr>
          <p:cNvSpPr>
            <a:spLocks noGrp="1" noChangeArrowheads="1"/>
          </p:cNvSpPr>
          <p:nvPr>
            <p:ph type="sldNum" sz="quarter" idx="12"/>
          </p:nvPr>
        </p:nvSpPr>
        <p:spPr>
          <a:ln/>
        </p:spPr>
        <p:txBody>
          <a:bodyPr/>
          <a:lstStyle>
            <a:lvl1pPr>
              <a:defRPr/>
            </a:lvl1pPr>
          </a:lstStyle>
          <a:p>
            <a:fld id="{E7661350-7510-4547-9253-FF671FB2D06C}" type="slidenum">
              <a:rPr lang="en-US" altLang="en-US"/>
              <a:pPr/>
              <a:t>‹#›</a:t>
            </a:fld>
            <a:endParaRPr lang="en-US" altLang="en-US"/>
          </a:p>
        </p:txBody>
      </p:sp>
    </p:spTree>
    <p:extLst>
      <p:ext uri="{BB962C8B-B14F-4D97-AF65-F5344CB8AC3E}">
        <p14:creationId xmlns:p14="http://schemas.microsoft.com/office/powerpoint/2010/main" val="21144170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106C084-158D-324A-9E7E-3CE93BAE1D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BC4D7E-8A2F-B54D-9245-A9D88E9BA7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F666E97-5060-FE47-AE4E-9F0EB9B2E54B}"/>
              </a:ext>
            </a:extLst>
          </p:cNvPr>
          <p:cNvSpPr>
            <a:spLocks noGrp="1" noChangeArrowheads="1"/>
          </p:cNvSpPr>
          <p:nvPr>
            <p:ph type="sldNum" sz="quarter" idx="12"/>
          </p:nvPr>
        </p:nvSpPr>
        <p:spPr>
          <a:ln/>
        </p:spPr>
        <p:txBody>
          <a:bodyPr/>
          <a:lstStyle>
            <a:lvl1pPr>
              <a:defRPr/>
            </a:lvl1pPr>
          </a:lstStyle>
          <a:p>
            <a:fld id="{3184A7C5-395E-0D49-894D-CA65090AACEF}" type="slidenum">
              <a:rPr lang="en-US" altLang="en-US"/>
              <a:pPr/>
              <a:t>‹#›</a:t>
            </a:fld>
            <a:endParaRPr lang="en-US" altLang="en-US"/>
          </a:p>
        </p:txBody>
      </p:sp>
    </p:spTree>
    <p:extLst>
      <p:ext uri="{BB962C8B-B14F-4D97-AF65-F5344CB8AC3E}">
        <p14:creationId xmlns:p14="http://schemas.microsoft.com/office/powerpoint/2010/main" val="2201539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17E870-5B0F-484F-9591-244E6039E40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DBDC762-157F-F744-B5A8-669950C70D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8441F6-7039-BD46-B518-3AC43A18AD2A}"/>
              </a:ext>
            </a:extLst>
          </p:cNvPr>
          <p:cNvSpPr>
            <a:spLocks noGrp="1" noChangeArrowheads="1"/>
          </p:cNvSpPr>
          <p:nvPr>
            <p:ph type="sldNum" sz="quarter" idx="12"/>
          </p:nvPr>
        </p:nvSpPr>
        <p:spPr>
          <a:ln/>
        </p:spPr>
        <p:txBody>
          <a:bodyPr/>
          <a:lstStyle>
            <a:lvl1pPr>
              <a:defRPr/>
            </a:lvl1pPr>
          </a:lstStyle>
          <a:p>
            <a:fld id="{184FDF6C-9FBB-9B45-A5EF-BFAC7593C57D}" type="slidenum">
              <a:rPr lang="en-US" altLang="en-US"/>
              <a:pPr/>
              <a:t>‹#›</a:t>
            </a:fld>
            <a:endParaRPr lang="en-US" altLang="en-US"/>
          </a:p>
        </p:txBody>
      </p:sp>
    </p:spTree>
    <p:extLst>
      <p:ext uri="{BB962C8B-B14F-4D97-AF65-F5344CB8AC3E}">
        <p14:creationId xmlns:p14="http://schemas.microsoft.com/office/powerpoint/2010/main" val="40235064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75906" name="Rectangle 2"/>
          <p:cNvSpPr>
            <a:spLocks noGrp="1" noChangeArrowheads="1"/>
          </p:cNvSpPr>
          <p:nvPr>
            <p:ph type="ctrTitle"/>
          </p:nvPr>
        </p:nvSpPr>
        <p:spPr>
          <a:xfrm>
            <a:off x="1089025" y="1371600"/>
            <a:ext cx="6705600" cy="2057400"/>
          </a:xfrm>
        </p:spPr>
        <p:txBody>
          <a:bodyPr/>
          <a:lstStyle>
            <a:lvl1pPr>
              <a:defRPr sz="4400"/>
            </a:lvl1pPr>
          </a:lstStyle>
          <a:p>
            <a:r>
              <a:rPr lang="en-US"/>
              <a:t>Click to edit Master title style</a:t>
            </a:r>
          </a:p>
        </p:txBody>
      </p:sp>
      <p:sp>
        <p:nvSpPr>
          <p:cNvPr id="1275907" name="Rectangle 3"/>
          <p:cNvSpPr>
            <a:spLocks noGrp="1" noChangeArrowheads="1"/>
          </p:cNvSpPr>
          <p:nvPr>
            <p:ph type="subTitle" idx="1"/>
          </p:nvPr>
        </p:nvSpPr>
        <p:spPr>
          <a:xfrm>
            <a:off x="1143000" y="3886200"/>
            <a:ext cx="6629400" cy="1752600"/>
          </a:xfrm>
        </p:spPr>
        <p:txBody>
          <a:bodyPr/>
          <a:lstStyle>
            <a:lvl1pPr marL="0" indent="0" algn="ctr">
              <a:buFontTx/>
              <a:buNone/>
              <a:defRPr/>
            </a:lvl1pPr>
          </a:lstStyle>
          <a:p>
            <a:r>
              <a:rPr lang="en-US"/>
              <a:t>Click to edit Master subtitle style</a:t>
            </a:r>
          </a:p>
        </p:txBody>
      </p:sp>
      <p:sp>
        <p:nvSpPr>
          <p:cNvPr id="4" name="Rectangle 1028">
            <a:extLst>
              <a:ext uri="{FF2B5EF4-FFF2-40B4-BE49-F238E27FC236}">
                <a16:creationId xmlns:a16="http://schemas.microsoft.com/office/drawing/2014/main" id="{6F813DF6-1B85-2D46-BC31-E3401095B98A}"/>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1029">
            <a:extLst>
              <a:ext uri="{FF2B5EF4-FFF2-40B4-BE49-F238E27FC236}">
                <a16:creationId xmlns:a16="http://schemas.microsoft.com/office/drawing/2014/main" id="{CCBD8759-F062-5247-99BB-592EEB0D4EC8}"/>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1030">
            <a:extLst>
              <a:ext uri="{FF2B5EF4-FFF2-40B4-BE49-F238E27FC236}">
                <a16:creationId xmlns:a16="http://schemas.microsoft.com/office/drawing/2014/main" id="{D3AC574A-91FE-2B4A-B9E5-427F44AD8FEE}"/>
              </a:ext>
            </a:extLst>
          </p:cNvPr>
          <p:cNvSpPr>
            <a:spLocks noGrp="1" noChangeArrowheads="1"/>
          </p:cNvSpPr>
          <p:nvPr>
            <p:ph type="sldNum" sz="quarter" idx="12"/>
          </p:nvPr>
        </p:nvSpPr>
        <p:spPr>
          <a:ln/>
        </p:spPr>
        <p:txBody>
          <a:bodyPr/>
          <a:lstStyle>
            <a:lvl1pPr>
              <a:defRPr/>
            </a:lvl1pPr>
          </a:lstStyle>
          <a:p>
            <a:fld id="{560F8EA3-6111-EB4B-8A9A-B326FCF541C7}" type="slidenum">
              <a:rPr lang="en-US" altLang="en-US"/>
              <a:pPr/>
              <a:t>‹#›</a:t>
            </a:fld>
            <a:endParaRPr lang="en-US" altLang="en-US"/>
          </a:p>
        </p:txBody>
      </p:sp>
    </p:spTree>
    <p:extLst>
      <p:ext uri="{BB962C8B-B14F-4D97-AF65-F5344CB8AC3E}">
        <p14:creationId xmlns:p14="http://schemas.microsoft.com/office/powerpoint/2010/main" val="11772470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2989155C-37DB-5C44-A08C-1FD045F964A4}"/>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1029">
            <a:extLst>
              <a:ext uri="{FF2B5EF4-FFF2-40B4-BE49-F238E27FC236}">
                <a16:creationId xmlns:a16="http://schemas.microsoft.com/office/drawing/2014/main" id="{17909D79-A60B-AF40-8971-22160B3D59BB}"/>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1030">
            <a:extLst>
              <a:ext uri="{FF2B5EF4-FFF2-40B4-BE49-F238E27FC236}">
                <a16:creationId xmlns:a16="http://schemas.microsoft.com/office/drawing/2014/main" id="{AF89CDFE-79E8-FC42-8480-DF0360F53548}"/>
              </a:ext>
            </a:extLst>
          </p:cNvPr>
          <p:cNvSpPr>
            <a:spLocks noGrp="1" noChangeArrowheads="1"/>
          </p:cNvSpPr>
          <p:nvPr>
            <p:ph type="sldNum" sz="quarter" idx="12"/>
          </p:nvPr>
        </p:nvSpPr>
        <p:spPr>
          <a:ln/>
        </p:spPr>
        <p:txBody>
          <a:bodyPr/>
          <a:lstStyle>
            <a:lvl1pPr>
              <a:defRPr/>
            </a:lvl1pPr>
          </a:lstStyle>
          <a:p>
            <a:fld id="{957D7484-17A3-8342-B7C8-74E7BBA768EE}" type="slidenum">
              <a:rPr lang="en-US" altLang="en-US"/>
              <a:pPr/>
              <a:t>‹#›</a:t>
            </a:fld>
            <a:endParaRPr lang="en-US" altLang="en-US"/>
          </a:p>
        </p:txBody>
      </p:sp>
    </p:spTree>
    <p:extLst>
      <p:ext uri="{BB962C8B-B14F-4D97-AF65-F5344CB8AC3E}">
        <p14:creationId xmlns:p14="http://schemas.microsoft.com/office/powerpoint/2010/main" val="2346975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99B54D6A-D377-9849-A456-D78F59C109AC}"/>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1029">
            <a:extLst>
              <a:ext uri="{FF2B5EF4-FFF2-40B4-BE49-F238E27FC236}">
                <a16:creationId xmlns:a16="http://schemas.microsoft.com/office/drawing/2014/main" id="{B27378BE-B3DD-4646-8636-96AA34348A62}"/>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1030">
            <a:extLst>
              <a:ext uri="{FF2B5EF4-FFF2-40B4-BE49-F238E27FC236}">
                <a16:creationId xmlns:a16="http://schemas.microsoft.com/office/drawing/2014/main" id="{90F80FF0-A871-D143-9082-51E965617CAB}"/>
              </a:ext>
            </a:extLst>
          </p:cNvPr>
          <p:cNvSpPr>
            <a:spLocks noGrp="1" noChangeArrowheads="1"/>
          </p:cNvSpPr>
          <p:nvPr>
            <p:ph type="sldNum" sz="quarter" idx="12"/>
          </p:nvPr>
        </p:nvSpPr>
        <p:spPr>
          <a:ln/>
        </p:spPr>
        <p:txBody>
          <a:bodyPr/>
          <a:lstStyle>
            <a:lvl1pPr>
              <a:defRPr/>
            </a:lvl1pPr>
          </a:lstStyle>
          <a:p>
            <a:fld id="{7A209240-388E-5546-BC19-C4F31697BF48}" type="slidenum">
              <a:rPr lang="en-US" altLang="en-US"/>
              <a:pPr/>
              <a:t>‹#›</a:t>
            </a:fld>
            <a:endParaRPr lang="en-US" altLang="en-US"/>
          </a:p>
        </p:txBody>
      </p:sp>
    </p:spTree>
    <p:extLst>
      <p:ext uri="{BB962C8B-B14F-4D97-AF65-F5344CB8AC3E}">
        <p14:creationId xmlns:p14="http://schemas.microsoft.com/office/powerpoint/2010/main" val="10491349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2209800"/>
            <a:ext cx="33909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2209800"/>
            <a:ext cx="33909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35D1A1DE-F0B8-F544-AF2F-25BB96EB0D4A}"/>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1029">
            <a:extLst>
              <a:ext uri="{FF2B5EF4-FFF2-40B4-BE49-F238E27FC236}">
                <a16:creationId xmlns:a16="http://schemas.microsoft.com/office/drawing/2014/main" id="{CE38ABE0-7E44-A64C-934D-FBF83630FE42}"/>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1030">
            <a:extLst>
              <a:ext uri="{FF2B5EF4-FFF2-40B4-BE49-F238E27FC236}">
                <a16:creationId xmlns:a16="http://schemas.microsoft.com/office/drawing/2014/main" id="{7B5425B5-D76D-A846-BA98-B2B83E78FA9A}"/>
              </a:ext>
            </a:extLst>
          </p:cNvPr>
          <p:cNvSpPr>
            <a:spLocks noGrp="1" noChangeArrowheads="1"/>
          </p:cNvSpPr>
          <p:nvPr>
            <p:ph type="sldNum" sz="quarter" idx="12"/>
          </p:nvPr>
        </p:nvSpPr>
        <p:spPr>
          <a:ln/>
        </p:spPr>
        <p:txBody>
          <a:bodyPr/>
          <a:lstStyle>
            <a:lvl1pPr>
              <a:defRPr/>
            </a:lvl1pPr>
          </a:lstStyle>
          <a:p>
            <a:fld id="{93F58D5E-88BF-584A-A279-3D189DAFA32F}" type="slidenum">
              <a:rPr lang="en-US" altLang="en-US"/>
              <a:pPr/>
              <a:t>‹#›</a:t>
            </a:fld>
            <a:endParaRPr lang="en-US" altLang="en-US"/>
          </a:p>
        </p:txBody>
      </p:sp>
    </p:spTree>
    <p:extLst>
      <p:ext uri="{BB962C8B-B14F-4D97-AF65-F5344CB8AC3E}">
        <p14:creationId xmlns:p14="http://schemas.microsoft.com/office/powerpoint/2010/main" val="39172189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29F50958-9032-7E42-B077-F6EBDE2F9CBA}"/>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1029">
            <a:extLst>
              <a:ext uri="{FF2B5EF4-FFF2-40B4-BE49-F238E27FC236}">
                <a16:creationId xmlns:a16="http://schemas.microsoft.com/office/drawing/2014/main" id="{7EA109C9-B68E-024C-8646-6FCA131B7FD3}"/>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1030">
            <a:extLst>
              <a:ext uri="{FF2B5EF4-FFF2-40B4-BE49-F238E27FC236}">
                <a16:creationId xmlns:a16="http://schemas.microsoft.com/office/drawing/2014/main" id="{96AAA9FC-2274-7545-B89E-F6D3C581EC90}"/>
              </a:ext>
            </a:extLst>
          </p:cNvPr>
          <p:cNvSpPr>
            <a:spLocks noGrp="1" noChangeArrowheads="1"/>
          </p:cNvSpPr>
          <p:nvPr>
            <p:ph type="sldNum" sz="quarter" idx="12"/>
          </p:nvPr>
        </p:nvSpPr>
        <p:spPr>
          <a:ln/>
        </p:spPr>
        <p:txBody>
          <a:bodyPr/>
          <a:lstStyle>
            <a:lvl1pPr>
              <a:defRPr/>
            </a:lvl1pPr>
          </a:lstStyle>
          <a:p>
            <a:fld id="{783EF70B-60BF-C74F-BBC4-ACBB69E20F1A}" type="slidenum">
              <a:rPr lang="en-US" altLang="en-US"/>
              <a:pPr/>
              <a:t>‹#›</a:t>
            </a:fld>
            <a:endParaRPr lang="en-US" altLang="en-US"/>
          </a:p>
        </p:txBody>
      </p:sp>
    </p:spTree>
    <p:extLst>
      <p:ext uri="{BB962C8B-B14F-4D97-AF65-F5344CB8AC3E}">
        <p14:creationId xmlns:p14="http://schemas.microsoft.com/office/powerpoint/2010/main" val="2744447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100D882-5748-0846-B85B-C733A24C962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C40836E-DF4D-8149-BBB6-460E06520C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D6D1779-144D-F14B-842B-804A0B85E65E}"/>
              </a:ext>
            </a:extLst>
          </p:cNvPr>
          <p:cNvSpPr>
            <a:spLocks noGrp="1" noChangeArrowheads="1"/>
          </p:cNvSpPr>
          <p:nvPr>
            <p:ph type="sldNum" sz="quarter" idx="12"/>
          </p:nvPr>
        </p:nvSpPr>
        <p:spPr>
          <a:ln/>
        </p:spPr>
        <p:txBody>
          <a:bodyPr/>
          <a:lstStyle>
            <a:lvl1pPr>
              <a:defRPr/>
            </a:lvl1pPr>
          </a:lstStyle>
          <a:p>
            <a:fld id="{CD4FFFA6-B710-9D4A-8284-8627104EEB37}" type="slidenum">
              <a:rPr lang="en-US" altLang="en-US"/>
              <a:pPr/>
              <a:t>‹#›</a:t>
            </a:fld>
            <a:endParaRPr lang="en-US" altLang="en-US"/>
          </a:p>
        </p:txBody>
      </p:sp>
    </p:spTree>
    <p:extLst>
      <p:ext uri="{BB962C8B-B14F-4D97-AF65-F5344CB8AC3E}">
        <p14:creationId xmlns:p14="http://schemas.microsoft.com/office/powerpoint/2010/main" val="26641369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a:extLst>
              <a:ext uri="{FF2B5EF4-FFF2-40B4-BE49-F238E27FC236}">
                <a16:creationId xmlns:a16="http://schemas.microsoft.com/office/drawing/2014/main" id="{BC468D6A-F74B-1A41-AC70-6C5463D23FFA}"/>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1029">
            <a:extLst>
              <a:ext uri="{FF2B5EF4-FFF2-40B4-BE49-F238E27FC236}">
                <a16:creationId xmlns:a16="http://schemas.microsoft.com/office/drawing/2014/main" id="{80E7DC28-2634-BB46-B2E5-55F26E8D7DCC}"/>
              </a:ext>
            </a:extLst>
          </p:cNvPr>
          <p:cNvSpPr>
            <a:spLocks noGrp="1" noChangeArrowheads="1"/>
          </p:cNvSpPr>
          <p:nvPr>
            <p:ph type="ftr" sz="quarter" idx="11"/>
          </p:nvPr>
        </p:nvSpPr>
        <p:spPr>
          <a:ln/>
        </p:spPr>
        <p:txBody>
          <a:bodyPr/>
          <a:lstStyle>
            <a:lvl1pPr>
              <a:defRPr/>
            </a:lvl1pPr>
          </a:lstStyle>
          <a:p>
            <a:endParaRPr lang="en-US" altLang="en-US"/>
          </a:p>
        </p:txBody>
      </p:sp>
      <p:sp>
        <p:nvSpPr>
          <p:cNvPr id="5" name="Rectangle 1030">
            <a:extLst>
              <a:ext uri="{FF2B5EF4-FFF2-40B4-BE49-F238E27FC236}">
                <a16:creationId xmlns:a16="http://schemas.microsoft.com/office/drawing/2014/main" id="{479DD9FA-4155-5D47-B1B4-A1D546B2D4A1}"/>
              </a:ext>
            </a:extLst>
          </p:cNvPr>
          <p:cNvSpPr>
            <a:spLocks noGrp="1" noChangeArrowheads="1"/>
          </p:cNvSpPr>
          <p:nvPr>
            <p:ph type="sldNum" sz="quarter" idx="12"/>
          </p:nvPr>
        </p:nvSpPr>
        <p:spPr>
          <a:ln/>
        </p:spPr>
        <p:txBody>
          <a:bodyPr/>
          <a:lstStyle>
            <a:lvl1pPr>
              <a:defRPr/>
            </a:lvl1pPr>
          </a:lstStyle>
          <a:p>
            <a:fld id="{AFC4F986-CD70-D44A-BF74-A1943493E859}" type="slidenum">
              <a:rPr lang="en-US" altLang="en-US"/>
              <a:pPr/>
              <a:t>‹#›</a:t>
            </a:fld>
            <a:endParaRPr lang="en-US" altLang="en-US"/>
          </a:p>
        </p:txBody>
      </p:sp>
    </p:spTree>
    <p:extLst>
      <p:ext uri="{BB962C8B-B14F-4D97-AF65-F5344CB8AC3E}">
        <p14:creationId xmlns:p14="http://schemas.microsoft.com/office/powerpoint/2010/main" val="3908380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8C80A778-BA7D-F740-B12D-7FAEA9FFC336}"/>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1029">
            <a:extLst>
              <a:ext uri="{FF2B5EF4-FFF2-40B4-BE49-F238E27FC236}">
                <a16:creationId xmlns:a16="http://schemas.microsoft.com/office/drawing/2014/main" id="{892191CD-4A42-4647-9D0F-C95F8D7DBB21}"/>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1030">
            <a:extLst>
              <a:ext uri="{FF2B5EF4-FFF2-40B4-BE49-F238E27FC236}">
                <a16:creationId xmlns:a16="http://schemas.microsoft.com/office/drawing/2014/main" id="{9CB8CA94-1227-3946-BB65-5D87864F93F6}"/>
              </a:ext>
            </a:extLst>
          </p:cNvPr>
          <p:cNvSpPr>
            <a:spLocks noGrp="1" noChangeArrowheads="1"/>
          </p:cNvSpPr>
          <p:nvPr>
            <p:ph type="sldNum" sz="quarter" idx="12"/>
          </p:nvPr>
        </p:nvSpPr>
        <p:spPr>
          <a:ln/>
        </p:spPr>
        <p:txBody>
          <a:bodyPr/>
          <a:lstStyle>
            <a:lvl1pPr>
              <a:defRPr/>
            </a:lvl1pPr>
          </a:lstStyle>
          <a:p>
            <a:fld id="{A4A37B09-FC0E-AA49-AD58-68D38F0762CB}" type="slidenum">
              <a:rPr lang="en-US" altLang="en-US"/>
              <a:pPr/>
              <a:t>‹#›</a:t>
            </a:fld>
            <a:endParaRPr lang="en-US" altLang="en-US"/>
          </a:p>
        </p:txBody>
      </p:sp>
    </p:spTree>
    <p:extLst>
      <p:ext uri="{BB962C8B-B14F-4D97-AF65-F5344CB8AC3E}">
        <p14:creationId xmlns:p14="http://schemas.microsoft.com/office/powerpoint/2010/main" val="778861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13A92192-CA3C-5542-857F-066694CA99C8}"/>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1029">
            <a:extLst>
              <a:ext uri="{FF2B5EF4-FFF2-40B4-BE49-F238E27FC236}">
                <a16:creationId xmlns:a16="http://schemas.microsoft.com/office/drawing/2014/main" id="{826B4234-858D-784A-9B44-1D1A3EC69ADD}"/>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1030">
            <a:extLst>
              <a:ext uri="{FF2B5EF4-FFF2-40B4-BE49-F238E27FC236}">
                <a16:creationId xmlns:a16="http://schemas.microsoft.com/office/drawing/2014/main" id="{A4F20C4F-B67D-1241-86EE-623F73A115C3}"/>
              </a:ext>
            </a:extLst>
          </p:cNvPr>
          <p:cNvSpPr>
            <a:spLocks noGrp="1" noChangeArrowheads="1"/>
          </p:cNvSpPr>
          <p:nvPr>
            <p:ph type="sldNum" sz="quarter" idx="12"/>
          </p:nvPr>
        </p:nvSpPr>
        <p:spPr>
          <a:ln/>
        </p:spPr>
        <p:txBody>
          <a:bodyPr/>
          <a:lstStyle>
            <a:lvl1pPr>
              <a:defRPr/>
            </a:lvl1pPr>
          </a:lstStyle>
          <a:p>
            <a:fld id="{83FC3BC7-0A27-8B43-974E-179EC9B032F2}" type="slidenum">
              <a:rPr lang="en-US" altLang="en-US"/>
              <a:pPr/>
              <a:t>‹#›</a:t>
            </a:fld>
            <a:endParaRPr lang="en-US" altLang="en-US"/>
          </a:p>
        </p:txBody>
      </p:sp>
    </p:spTree>
    <p:extLst>
      <p:ext uri="{BB962C8B-B14F-4D97-AF65-F5344CB8AC3E}">
        <p14:creationId xmlns:p14="http://schemas.microsoft.com/office/powerpoint/2010/main" val="15335646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CFC08305-3856-A742-8961-972E27525FC2}"/>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1029">
            <a:extLst>
              <a:ext uri="{FF2B5EF4-FFF2-40B4-BE49-F238E27FC236}">
                <a16:creationId xmlns:a16="http://schemas.microsoft.com/office/drawing/2014/main" id="{EB06ADB7-9B2C-FF43-8CA4-592C160E3DD9}"/>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1030">
            <a:extLst>
              <a:ext uri="{FF2B5EF4-FFF2-40B4-BE49-F238E27FC236}">
                <a16:creationId xmlns:a16="http://schemas.microsoft.com/office/drawing/2014/main" id="{095810EB-973A-E54F-AD5C-065B257DB20B}"/>
              </a:ext>
            </a:extLst>
          </p:cNvPr>
          <p:cNvSpPr>
            <a:spLocks noGrp="1" noChangeArrowheads="1"/>
          </p:cNvSpPr>
          <p:nvPr>
            <p:ph type="sldNum" sz="quarter" idx="12"/>
          </p:nvPr>
        </p:nvSpPr>
        <p:spPr>
          <a:ln/>
        </p:spPr>
        <p:txBody>
          <a:bodyPr/>
          <a:lstStyle>
            <a:lvl1pPr>
              <a:defRPr/>
            </a:lvl1pPr>
          </a:lstStyle>
          <a:p>
            <a:fld id="{2FEB2EB4-39ED-594C-B96C-3E239F36D148}" type="slidenum">
              <a:rPr lang="en-US" altLang="en-US"/>
              <a:pPr/>
              <a:t>‹#›</a:t>
            </a:fld>
            <a:endParaRPr lang="en-US" altLang="en-US"/>
          </a:p>
        </p:txBody>
      </p:sp>
    </p:spTree>
    <p:extLst>
      <p:ext uri="{BB962C8B-B14F-4D97-AF65-F5344CB8AC3E}">
        <p14:creationId xmlns:p14="http://schemas.microsoft.com/office/powerpoint/2010/main" val="1996012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50824167-514B-2049-B0A1-2683AC9E2BB1}"/>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1029">
            <a:extLst>
              <a:ext uri="{FF2B5EF4-FFF2-40B4-BE49-F238E27FC236}">
                <a16:creationId xmlns:a16="http://schemas.microsoft.com/office/drawing/2014/main" id="{42333C95-A74D-2B4B-924B-BCBC89EC1E4B}"/>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1030">
            <a:extLst>
              <a:ext uri="{FF2B5EF4-FFF2-40B4-BE49-F238E27FC236}">
                <a16:creationId xmlns:a16="http://schemas.microsoft.com/office/drawing/2014/main" id="{12E9D5B5-AD71-5049-86E4-E997EB88FC7D}"/>
              </a:ext>
            </a:extLst>
          </p:cNvPr>
          <p:cNvSpPr>
            <a:spLocks noGrp="1" noChangeArrowheads="1"/>
          </p:cNvSpPr>
          <p:nvPr>
            <p:ph type="sldNum" sz="quarter" idx="12"/>
          </p:nvPr>
        </p:nvSpPr>
        <p:spPr>
          <a:ln/>
        </p:spPr>
        <p:txBody>
          <a:bodyPr/>
          <a:lstStyle>
            <a:lvl1pPr>
              <a:defRPr/>
            </a:lvl1pPr>
          </a:lstStyle>
          <a:p>
            <a:fld id="{70C0DE4B-8B15-BD47-8B1C-D15B6F36836C}" type="slidenum">
              <a:rPr lang="en-US" altLang="en-US"/>
              <a:pPr/>
              <a:t>‹#›</a:t>
            </a:fld>
            <a:endParaRPr lang="en-US" altLang="en-US"/>
          </a:p>
        </p:txBody>
      </p:sp>
    </p:spTree>
    <p:extLst>
      <p:ext uri="{BB962C8B-B14F-4D97-AF65-F5344CB8AC3E}">
        <p14:creationId xmlns:p14="http://schemas.microsoft.com/office/powerpoint/2010/main" val="29177244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990600"/>
            <a:ext cx="173355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990600"/>
            <a:ext cx="504825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94D81CDC-979C-3A47-99D9-1AB3ED58F2E7}"/>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1029">
            <a:extLst>
              <a:ext uri="{FF2B5EF4-FFF2-40B4-BE49-F238E27FC236}">
                <a16:creationId xmlns:a16="http://schemas.microsoft.com/office/drawing/2014/main" id="{3BD7A24E-1447-AF46-9280-057759B1744E}"/>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1030">
            <a:extLst>
              <a:ext uri="{FF2B5EF4-FFF2-40B4-BE49-F238E27FC236}">
                <a16:creationId xmlns:a16="http://schemas.microsoft.com/office/drawing/2014/main" id="{E4EAF870-AB9C-9640-B2D5-E8D39252C29E}"/>
              </a:ext>
            </a:extLst>
          </p:cNvPr>
          <p:cNvSpPr>
            <a:spLocks noGrp="1" noChangeArrowheads="1"/>
          </p:cNvSpPr>
          <p:nvPr>
            <p:ph type="sldNum" sz="quarter" idx="12"/>
          </p:nvPr>
        </p:nvSpPr>
        <p:spPr>
          <a:ln/>
        </p:spPr>
        <p:txBody>
          <a:bodyPr/>
          <a:lstStyle>
            <a:lvl1pPr>
              <a:defRPr/>
            </a:lvl1pPr>
          </a:lstStyle>
          <a:p>
            <a:fld id="{A9EE5E9A-5F8E-A340-A491-8BDCFD45F95D}" type="slidenum">
              <a:rPr lang="en-US" altLang="en-US"/>
              <a:pPr/>
              <a:t>‹#›</a:t>
            </a:fld>
            <a:endParaRPr lang="en-US" altLang="en-US"/>
          </a:p>
        </p:txBody>
      </p:sp>
    </p:spTree>
    <p:extLst>
      <p:ext uri="{BB962C8B-B14F-4D97-AF65-F5344CB8AC3E}">
        <p14:creationId xmlns:p14="http://schemas.microsoft.com/office/powerpoint/2010/main" val="6057518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06626" name="Rectangle 2"/>
          <p:cNvSpPr>
            <a:spLocks noGrp="1" noChangeArrowheads="1"/>
          </p:cNvSpPr>
          <p:nvPr>
            <p:ph type="ctrTitle"/>
          </p:nvPr>
        </p:nvSpPr>
        <p:spPr>
          <a:xfrm>
            <a:off x="2246313" y="1903413"/>
            <a:ext cx="4648200" cy="3048000"/>
          </a:xfrm>
        </p:spPr>
        <p:txBody>
          <a:bodyPr/>
          <a:lstStyle>
            <a:lvl1pPr>
              <a:defRPr/>
            </a:lvl1pPr>
          </a:lstStyle>
          <a:p>
            <a:r>
              <a:rPr lang="en-US"/>
              <a:t>Click to edit Master title style</a:t>
            </a:r>
          </a:p>
        </p:txBody>
      </p:sp>
      <p:sp>
        <p:nvSpPr>
          <p:cNvPr id="1306627" name="Rectangle 3"/>
          <p:cNvSpPr>
            <a:spLocks noGrp="1" noChangeArrowheads="1"/>
          </p:cNvSpPr>
          <p:nvPr>
            <p:ph type="subTitle" idx="1"/>
          </p:nvPr>
        </p:nvSpPr>
        <p:spPr>
          <a:xfrm>
            <a:off x="1219200" y="5257800"/>
            <a:ext cx="6553200" cy="762000"/>
          </a:xfrm>
        </p:spPr>
        <p:txBody>
          <a:bodyPr/>
          <a:lstStyle>
            <a:lvl1pPr marL="0" indent="0" algn="ctr">
              <a:buFont typeface="Trebuchet MS" charset="0"/>
              <a:buNone/>
              <a:defRPr sz="2800">
                <a:solidFill>
                  <a:srgbClr val="000000"/>
                </a:solidFill>
              </a:defRPr>
            </a:lvl1pPr>
          </a:lstStyle>
          <a:p>
            <a:r>
              <a:rPr lang="en-US"/>
              <a:t>Click to edit Master subtitle style</a:t>
            </a:r>
          </a:p>
        </p:txBody>
      </p:sp>
      <p:sp>
        <p:nvSpPr>
          <p:cNvPr id="4" name="Rectangle 4">
            <a:extLst>
              <a:ext uri="{FF2B5EF4-FFF2-40B4-BE49-F238E27FC236}">
                <a16:creationId xmlns:a16="http://schemas.microsoft.com/office/drawing/2014/main" id="{E060EAC3-DF5C-3C4B-A3B2-535BB600DE7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8C03F8B-BC61-A247-B14F-2545D2D3A45F}"/>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B3EF09F-F469-6D4F-8567-B81AFA569EDA}"/>
              </a:ext>
            </a:extLst>
          </p:cNvPr>
          <p:cNvSpPr>
            <a:spLocks noGrp="1" noChangeArrowheads="1"/>
          </p:cNvSpPr>
          <p:nvPr>
            <p:ph type="sldNum" sz="quarter" idx="12"/>
          </p:nvPr>
        </p:nvSpPr>
        <p:spPr/>
        <p:txBody>
          <a:bodyPr/>
          <a:lstStyle>
            <a:lvl1pPr>
              <a:defRPr/>
            </a:lvl1pPr>
          </a:lstStyle>
          <a:p>
            <a:fld id="{3F9ADEF3-9EFA-534F-A462-C319D8257531}" type="slidenum">
              <a:rPr lang="en-US" altLang="en-US"/>
              <a:pPr/>
              <a:t>‹#›</a:t>
            </a:fld>
            <a:endParaRPr lang="en-US" altLang="en-US"/>
          </a:p>
        </p:txBody>
      </p:sp>
    </p:spTree>
    <p:extLst>
      <p:ext uri="{BB962C8B-B14F-4D97-AF65-F5344CB8AC3E}">
        <p14:creationId xmlns:p14="http://schemas.microsoft.com/office/powerpoint/2010/main" val="2358236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5750A2-7363-E542-9BEC-B1D2435D77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F204C8-F1DC-A943-BAA2-1E2A16092E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8062CF-FB9F-CB48-AAFE-8F7A53FAD9E9}"/>
              </a:ext>
            </a:extLst>
          </p:cNvPr>
          <p:cNvSpPr>
            <a:spLocks noGrp="1" noChangeArrowheads="1"/>
          </p:cNvSpPr>
          <p:nvPr>
            <p:ph type="sldNum" sz="quarter" idx="12"/>
          </p:nvPr>
        </p:nvSpPr>
        <p:spPr>
          <a:ln/>
        </p:spPr>
        <p:txBody>
          <a:bodyPr/>
          <a:lstStyle>
            <a:lvl1pPr>
              <a:defRPr/>
            </a:lvl1pPr>
          </a:lstStyle>
          <a:p>
            <a:fld id="{75BF3C22-22D3-9845-8C22-43BEC2238C9C}" type="slidenum">
              <a:rPr lang="en-US" altLang="en-US"/>
              <a:pPr/>
              <a:t>‹#›</a:t>
            </a:fld>
            <a:endParaRPr lang="en-US" altLang="en-US"/>
          </a:p>
        </p:txBody>
      </p:sp>
    </p:spTree>
    <p:extLst>
      <p:ext uri="{BB962C8B-B14F-4D97-AF65-F5344CB8AC3E}">
        <p14:creationId xmlns:p14="http://schemas.microsoft.com/office/powerpoint/2010/main" val="4084182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90A35AF-9062-5A4C-9F2A-F48CB74E95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212A333-8DEE-754A-88AD-B78315F258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F4F858-EC09-7C4F-A9CC-74CD8A11D2CB}"/>
              </a:ext>
            </a:extLst>
          </p:cNvPr>
          <p:cNvSpPr>
            <a:spLocks noGrp="1" noChangeArrowheads="1"/>
          </p:cNvSpPr>
          <p:nvPr>
            <p:ph type="sldNum" sz="quarter" idx="12"/>
          </p:nvPr>
        </p:nvSpPr>
        <p:spPr>
          <a:ln/>
        </p:spPr>
        <p:txBody>
          <a:bodyPr/>
          <a:lstStyle>
            <a:lvl1pPr>
              <a:defRPr/>
            </a:lvl1pPr>
          </a:lstStyle>
          <a:p>
            <a:fld id="{8BE0B634-0256-9D42-9E52-D627E876EEAF}" type="slidenum">
              <a:rPr lang="en-US" altLang="en-US"/>
              <a:pPr/>
              <a:t>‹#›</a:t>
            </a:fld>
            <a:endParaRPr lang="en-US" altLang="en-US"/>
          </a:p>
        </p:txBody>
      </p:sp>
    </p:spTree>
    <p:extLst>
      <p:ext uri="{BB962C8B-B14F-4D97-AF65-F5344CB8AC3E}">
        <p14:creationId xmlns:p14="http://schemas.microsoft.com/office/powerpoint/2010/main" val="24703135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0413"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9812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C17E440-7010-FC41-95EC-14DE7C2C2AA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A43473-66C7-2A4E-AFBA-3C16E2D5A9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4893B38-DCFD-7145-AE36-C26A67EBEB34}"/>
              </a:ext>
            </a:extLst>
          </p:cNvPr>
          <p:cNvSpPr>
            <a:spLocks noGrp="1" noChangeArrowheads="1"/>
          </p:cNvSpPr>
          <p:nvPr>
            <p:ph type="sldNum" sz="quarter" idx="12"/>
          </p:nvPr>
        </p:nvSpPr>
        <p:spPr>
          <a:ln/>
        </p:spPr>
        <p:txBody>
          <a:bodyPr/>
          <a:lstStyle>
            <a:lvl1pPr>
              <a:defRPr/>
            </a:lvl1pPr>
          </a:lstStyle>
          <a:p>
            <a:fld id="{5F4B0649-863D-E64A-A453-AD80484EFD30}" type="slidenum">
              <a:rPr lang="en-US" altLang="en-US"/>
              <a:pPr/>
              <a:t>‹#›</a:t>
            </a:fld>
            <a:endParaRPr lang="en-US" altLang="en-US"/>
          </a:p>
        </p:txBody>
      </p:sp>
    </p:spTree>
    <p:extLst>
      <p:ext uri="{BB962C8B-B14F-4D97-AF65-F5344CB8AC3E}">
        <p14:creationId xmlns:p14="http://schemas.microsoft.com/office/powerpoint/2010/main" val="61496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5FF1A84-93EF-4541-8DFB-63E0364662E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6E73669-BC36-E74D-9442-38C51C8745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5418742-2A97-5541-AC39-6543B8185A5A}"/>
              </a:ext>
            </a:extLst>
          </p:cNvPr>
          <p:cNvSpPr>
            <a:spLocks noGrp="1" noChangeArrowheads="1"/>
          </p:cNvSpPr>
          <p:nvPr>
            <p:ph type="sldNum" sz="quarter" idx="12"/>
          </p:nvPr>
        </p:nvSpPr>
        <p:spPr>
          <a:ln/>
        </p:spPr>
        <p:txBody>
          <a:bodyPr/>
          <a:lstStyle>
            <a:lvl1pPr>
              <a:defRPr/>
            </a:lvl1pPr>
          </a:lstStyle>
          <a:p>
            <a:fld id="{3668517F-C888-374F-854C-363E0901D5D3}" type="slidenum">
              <a:rPr lang="en-US" altLang="en-US"/>
              <a:pPr/>
              <a:t>‹#›</a:t>
            </a:fld>
            <a:endParaRPr lang="en-US" altLang="en-US"/>
          </a:p>
        </p:txBody>
      </p:sp>
    </p:spTree>
    <p:extLst>
      <p:ext uri="{BB962C8B-B14F-4D97-AF65-F5344CB8AC3E}">
        <p14:creationId xmlns:p14="http://schemas.microsoft.com/office/powerpoint/2010/main" val="15270268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37877A3-A12C-264F-8FDE-CD6CDD892A8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35E77D0-829E-5D40-B58F-95B55E1EAF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7418F66-5C32-9B48-97FA-C934B3BA110B}"/>
              </a:ext>
            </a:extLst>
          </p:cNvPr>
          <p:cNvSpPr>
            <a:spLocks noGrp="1" noChangeArrowheads="1"/>
          </p:cNvSpPr>
          <p:nvPr>
            <p:ph type="sldNum" sz="quarter" idx="12"/>
          </p:nvPr>
        </p:nvSpPr>
        <p:spPr>
          <a:ln/>
        </p:spPr>
        <p:txBody>
          <a:bodyPr/>
          <a:lstStyle>
            <a:lvl1pPr>
              <a:defRPr/>
            </a:lvl1pPr>
          </a:lstStyle>
          <a:p>
            <a:fld id="{B8820826-0E06-3046-964F-78A7C4567F21}" type="slidenum">
              <a:rPr lang="en-US" altLang="en-US"/>
              <a:pPr/>
              <a:t>‹#›</a:t>
            </a:fld>
            <a:endParaRPr lang="en-US" altLang="en-US"/>
          </a:p>
        </p:txBody>
      </p:sp>
    </p:spTree>
    <p:extLst>
      <p:ext uri="{BB962C8B-B14F-4D97-AF65-F5344CB8AC3E}">
        <p14:creationId xmlns:p14="http://schemas.microsoft.com/office/powerpoint/2010/main" val="6147455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1BCF839-278A-D048-A011-4485B1F27A3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1D72170-DBBA-0547-87B7-9053C0EE5C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9FD27A0-94F7-104A-98C0-98163727A62B}"/>
              </a:ext>
            </a:extLst>
          </p:cNvPr>
          <p:cNvSpPr>
            <a:spLocks noGrp="1" noChangeArrowheads="1"/>
          </p:cNvSpPr>
          <p:nvPr>
            <p:ph type="sldNum" sz="quarter" idx="12"/>
          </p:nvPr>
        </p:nvSpPr>
        <p:spPr>
          <a:ln/>
        </p:spPr>
        <p:txBody>
          <a:bodyPr/>
          <a:lstStyle>
            <a:lvl1pPr>
              <a:defRPr/>
            </a:lvl1pPr>
          </a:lstStyle>
          <a:p>
            <a:fld id="{70B1A49A-3489-104C-9197-71FC1C5DA624}" type="slidenum">
              <a:rPr lang="en-US" altLang="en-US"/>
              <a:pPr/>
              <a:t>‹#›</a:t>
            </a:fld>
            <a:endParaRPr lang="en-US" altLang="en-US"/>
          </a:p>
        </p:txBody>
      </p:sp>
    </p:spTree>
    <p:extLst>
      <p:ext uri="{BB962C8B-B14F-4D97-AF65-F5344CB8AC3E}">
        <p14:creationId xmlns:p14="http://schemas.microsoft.com/office/powerpoint/2010/main" val="3558211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5D06F1-BB14-BF45-86B0-C54E466D88E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76DFA99-AB4E-2745-806D-47FC7BC380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B543B07-78FE-EB47-B315-9583A03E2042}"/>
              </a:ext>
            </a:extLst>
          </p:cNvPr>
          <p:cNvSpPr>
            <a:spLocks noGrp="1" noChangeArrowheads="1"/>
          </p:cNvSpPr>
          <p:nvPr>
            <p:ph type="sldNum" sz="quarter" idx="12"/>
          </p:nvPr>
        </p:nvSpPr>
        <p:spPr>
          <a:ln/>
        </p:spPr>
        <p:txBody>
          <a:bodyPr/>
          <a:lstStyle>
            <a:lvl1pPr>
              <a:defRPr/>
            </a:lvl1pPr>
          </a:lstStyle>
          <a:p>
            <a:fld id="{CB8CB97D-2AE3-0644-BEB4-ED4CD08B1CE1}" type="slidenum">
              <a:rPr lang="en-US" altLang="en-US"/>
              <a:pPr/>
              <a:t>‹#›</a:t>
            </a:fld>
            <a:endParaRPr lang="en-US" altLang="en-US"/>
          </a:p>
        </p:txBody>
      </p:sp>
    </p:spTree>
    <p:extLst>
      <p:ext uri="{BB962C8B-B14F-4D97-AF65-F5344CB8AC3E}">
        <p14:creationId xmlns:p14="http://schemas.microsoft.com/office/powerpoint/2010/main" val="31333839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C77EEC-0E38-A74F-A42F-97D7A7CB7A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6704AD-FAEE-6B44-9A70-58F9F1FEA6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F55568B-B337-4547-9A06-DFB86425D199}"/>
              </a:ext>
            </a:extLst>
          </p:cNvPr>
          <p:cNvSpPr>
            <a:spLocks noGrp="1" noChangeArrowheads="1"/>
          </p:cNvSpPr>
          <p:nvPr>
            <p:ph type="sldNum" sz="quarter" idx="12"/>
          </p:nvPr>
        </p:nvSpPr>
        <p:spPr>
          <a:ln/>
        </p:spPr>
        <p:txBody>
          <a:bodyPr/>
          <a:lstStyle>
            <a:lvl1pPr>
              <a:defRPr/>
            </a:lvl1pPr>
          </a:lstStyle>
          <a:p>
            <a:fld id="{35CD418D-E8FB-3B40-B0CD-E3F56B3D951C}" type="slidenum">
              <a:rPr lang="en-US" altLang="en-US"/>
              <a:pPr/>
              <a:t>‹#›</a:t>
            </a:fld>
            <a:endParaRPr lang="en-US" altLang="en-US"/>
          </a:p>
        </p:txBody>
      </p:sp>
    </p:spTree>
    <p:extLst>
      <p:ext uri="{BB962C8B-B14F-4D97-AF65-F5344CB8AC3E}">
        <p14:creationId xmlns:p14="http://schemas.microsoft.com/office/powerpoint/2010/main" val="9983002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94AF8D6-465D-E942-B476-BF342C34C46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9EA7EC-C569-094C-AA6E-A4A9D0D096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7689C20-8B1E-A846-AACA-126EEA0876E8}"/>
              </a:ext>
            </a:extLst>
          </p:cNvPr>
          <p:cNvSpPr>
            <a:spLocks noGrp="1" noChangeArrowheads="1"/>
          </p:cNvSpPr>
          <p:nvPr>
            <p:ph type="sldNum" sz="quarter" idx="12"/>
          </p:nvPr>
        </p:nvSpPr>
        <p:spPr>
          <a:ln/>
        </p:spPr>
        <p:txBody>
          <a:bodyPr/>
          <a:lstStyle>
            <a:lvl1pPr>
              <a:defRPr/>
            </a:lvl1pPr>
          </a:lstStyle>
          <a:p>
            <a:fld id="{2BF52E11-F0FA-314A-AE06-63B967E05C73}" type="slidenum">
              <a:rPr lang="en-US" altLang="en-US"/>
              <a:pPr/>
              <a:t>‹#›</a:t>
            </a:fld>
            <a:endParaRPr lang="en-US" altLang="en-US"/>
          </a:p>
        </p:txBody>
      </p:sp>
    </p:spTree>
    <p:extLst>
      <p:ext uri="{BB962C8B-B14F-4D97-AF65-F5344CB8AC3E}">
        <p14:creationId xmlns:p14="http://schemas.microsoft.com/office/powerpoint/2010/main" val="34518918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2B37C0-0B19-8B4E-A899-3FD225551E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270FC1-527E-E442-B9B6-2353822C28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B9CB0A-8B77-D34F-9C0F-3FDB2D4A6D04}"/>
              </a:ext>
            </a:extLst>
          </p:cNvPr>
          <p:cNvSpPr>
            <a:spLocks noGrp="1" noChangeArrowheads="1"/>
          </p:cNvSpPr>
          <p:nvPr>
            <p:ph type="sldNum" sz="quarter" idx="12"/>
          </p:nvPr>
        </p:nvSpPr>
        <p:spPr>
          <a:ln/>
        </p:spPr>
        <p:txBody>
          <a:bodyPr/>
          <a:lstStyle>
            <a:lvl1pPr>
              <a:defRPr/>
            </a:lvl1pPr>
          </a:lstStyle>
          <a:p>
            <a:fld id="{958D4630-99FD-C640-A8F1-D48045FF67E5}" type="slidenum">
              <a:rPr lang="en-US" altLang="en-US"/>
              <a:pPr/>
              <a:t>‹#›</a:t>
            </a:fld>
            <a:endParaRPr lang="en-US" altLang="en-US"/>
          </a:p>
        </p:txBody>
      </p:sp>
    </p:spTree>
    <p:extLst>
      <p:ext uri="{BB962C8B-B14F-4D97-AF65-F5344CB8AC3E}">
        <p14:creationId xmlns:p14="http://schemas.microsoft.com/office/powerpoint/2010/main" val="31409417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13" y="6096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0413" y="6096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676E82-8F19-AE4D-9089-2D688221A2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FB17FD-ADB7-354D-BA9B-394F2F5B37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21CE414-2363-8E48-94BC-00BCD5E373C5}"/>
              </a:ext>
            </a:extLst>
          </p:cNvPr>
          <p:cNvSpPr>
            <a:spLocks noGrp="1" noChangeArrowheads="1"/>
          </p:cNvSpPr>
          <p:nvPr>
            <p:ph type="sldNum" sz="quarter" idx="12"/>
          </p:nvPr>
        </p:nvSpPr>
        <p:spPr>
          <a:ln/>
        </p:spPr>
        <p:txBody>
          <a:bodyPr/>
          <a:lstStyle>
            <a:lvl1pPr>
              <a:defRPr/>
            </a:lvl1pPr>
          </a:lstStyle>
          <a:p>
            <a:fld id="{EBD0BCEF-8FBA-6A41-94E8-83F0F53F2E2D}" type="slidenum">
              <a:rPr lang="en-US" altLang="en-US"/>
              <a:pPr/>
              <a:t>‹#›</a:t>
            </a:fld>
            <a:endParaRPr lang="en-US" altLang="en-US"/>
          </a:p>
        </p:txBody>
      </p:sp>
    </p:spTree>
    <p:extLst>
      <p:ext uri="{BB962C8B-B14F-4D97-AF65-F5344CB8AC3E}">
        <p14:creationId xmlns:p14="http://schemas.microsoft.com/office/powerpoint/2010/main" val="16730896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3063146009"/>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1511354835"/>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3816611404"/>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7892F8-142F-D240-B346-C68E9E171F3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630F3F4-991D-2748-BE83-EF6F0980B8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CB7A43C-F47E-D440-AFE3-D575B8C6214E}"/>
              </a:ext>
            </a:extLst>
          </p:cNvPr>
          <p:cNvSpPr>
            <a:spLocks noGrp="1" noChangeArrowheads="1"/>
          </p:cNvSpPr>
          <p:nvPr>
            <p:ph type="sldNum" sz="quarter" idx="12"/>
          </p:nvPr>
        </p:nvSpPr>
        <p:spPr>
          <a:ln/>
        </p:spPr>
        <p:txBody>
          <a:bodyPr/>
          <a:lstStyle>
            <a:lvl1pPr>
              <a:defRPr/>
            </a:lvl1pPr>
          </a:lstStyle>
          <a:p>
            <a:fld id="{72E48959-C7DD-D848-85C8-2400389FEAA9}" type="slidenum">
              <a:rPr lang="en-US" altLang="en-US"/>
              <a:pPr/>
              <a:t>‹#›</a:t>
            </a:fld>
            <a:endParaRPr lang="en-US" altLang="en-US"/>
          </a:p>
        </p:txBody>
      </p:sp>
    </p:spTree>
    <p:extLst>
      <p:ext uri="{BB962C8B-B14F-4D97-AF65-F5344CB8AC3E}">
        <p14:creationId xmlns:p14="http://schemas.microsoft.com/office/powerpoint/2010/main" val="6111940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2227969461"/>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4261265609"/>
      </p:ext>
    </p:extLst>
  </p:cSld>
  <p:clrMapOvr>
    <a:masterClrMapping/>
  </p:clrMapOvr>
  <p:transition spd="med">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2469960836"/>
      </p:ext>
    </p:extLst>
  </p:cSld>
  <p:clrMapOvr>
    <a:masterClrMapping/>
  </p:clrMapOvr>
  <p:transition spd="med">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1689776501"/>
      </p:ext>
    </p:extLst>
  </p:cSld>
  <p:clrMapOvr>
    <a:masterClrMapping/>
  </p:clrMapOvr>
  <p:transition spd="med">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2992970874"/>
      </p:ext>
    </p:extLst>
  </p:cSld>
  <p:clrMapOvr>
    <a:masterClrMapping/>
  </p:clrMapOvr>
  <p:transition spd="med">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546614674"/>
      </p:ext>
    </p:extLst>
  </p:cSld>
  <p:clrMapOvr>
    <a:masterClrMapping/>
  </p:clrMapOvr>
  <p:transition spd="med">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2295254646"/>
      </p:ext>
    </p:extLst>
  </p:cSld>
  <p:clrMapOvr>
    <a:masterClrMapping/>
  </p:clrMapOvr>
  <p:transition spd="med">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321606757"/>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6344CC4-5F80-C941-A574-21842AF377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3AB6009-AB1A-4A41-A8C7-F0F3087CFA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5AACEA5-2509-8B40-9F08-E1ABD2210BCE}"/>
              </a:ext>
            </a:extLst>
          </p:cNvPr>
          <p:cNvSpPr>
            <a:spLocks noGrp="1" noChangeArrowheads="1"/>
          </p:cNvSpPr>
          <p:nvPr>
            <p:ph type="sldNum" sz="quarter" idx="12"/>
          </p:nvPr>
        </p:nvSpPr>
        <p:spPr>
          <a:ln/>
        </p:spPr>
        <p:txBody>
          <a:bodyPr/>
          <a:lstStyle>
            <a:lvl1pPr>
              <a:defRPr/>
            </a:lvl1pPr>
          </a:lstStyle>
          <a:p>
            <a:fld id="{32407E4A-81BA-4446-A45C-86A508AA65E9}" type="slidenum">
              <a:rPr lang="en-US" altLang="en-US"/>
              <a:pPr/>
              <a:t>‹#›</a:t>
            </a:fld>
            <a:endParaRPr lang="en-US" altLang="en-US"/>
          </a:p>
        </p:txBody>
      </p:sp>
    </p:spTree>
    <p:extLst>
      <p:ext uri="{BB962C8B-B14F-4D97-AF65-F5344CB8AC3E}">
        <p14:creationId xmlns:p14="http://schemas.microsoft.com/office/powerpoint/2010/main" val="26057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6F87092-805C-4349-968E-CE71F7F3A6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C48BACD-8B57-1F4B-99FA-C23262A2E6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408A85E-F087-1248-BE9E-A367E170D4D5}"/>
              </a:ext>
            </a:extLst>
          </p:cNvPr>
          <p:cNvSpPr>
            <a:spLocks noGrp="1" noChangeArrowheads="1"/>
          </p:cNvSpPr>
          <p:nvPr>
            <p:ph type="sldNum" sz="quarter" idx="12"/>
          </p:nvPr>
        </p:nvSpPr>
        <p:spPr>
          <a:ln/>
        </p:spPr>
        <p:txBody>
          <a:bodyPr/>
          <a:lstStyle>
            <a:lvl1pPr>
              <a:defRPr/>
            </a:lvl1pPr>
          </a:lstStyle>
          <a:p>
            <a:fld id="{BF23493C-257A-F24D-B6C3-027774296D06}" type="slidenum">
              <a:rPr lang="en-US" altLang="en-US"/>
              <a:pPr/>
              <a:t>‹#›</a:t>
            </a:fld>
            <a:endParaRPr lang="en-US" altLang="en-US"/>
          </a:p>
        </p:txBody>
      </p:sp>
    </p:spTree>
    <p:extLst>
      <p:ext uri="{BB962C8B-B14F-4D97-AF65-F5344CB8AC3E}">
        <p14:creationId xmlns:p14="http://schemas.microsoft.com/office/powerpoint/2010/main" val="29396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C6AE81-DF8A-3643-A792-FA1EF63168B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21D56A8-3492-C941-9141-393F91BDC97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D62D4AC1-F386-604F-B329-564C4D67C4B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cs typeface="ＭＳ Ｐゴシック" charset="-128"/>
              </a:defRPr>
            </a:lvl1pPr>
          </a:lstStyle>
          <a:p>
            <a:pPr>
              <a:defRPr/>
            </a:pPr>
            <a:endParaRPr lang="en-US"/>
          </a:p>
        </p:txBody>
      </p:sp>
      <p:sp>
        <p:nvSpPr>
          <p:cNvPr id="6149" name="Rectangle 5">
            <a:extLst>
              <a:ext uri="{FF2B5EF4-FFF2-40B4-BE49-F238E27FC236}">
                <a16:creationId xmlns:a16="http://schemas.microsoft.com/office/drawing/2014/main" id="{77302EB9-2C3D-6B42-AB5D-F8FBD195207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cs typeface="ＭＳ Ｐゴシック" charset="-128"/>
              </a:defRPr>
            </a:lvl1pPr>
          </a:lstStyle>
          <a:p>
            <a:pPr>
              <a:defRPr/>
            </a:pPr>
            <a:endParaRPr lang="en-US"/>
          </a:p>
        </p:txBody>
      </p:sp>
      <p:sp>
        <p:nvSpPr>
          <p:cNvPr id="6150" name="Rectangle 6">
            <a:extLst>
              <a:ext uri="{FF2B5EF4-FFF2-40B4-BE49-F238E27FC236}">
                <a16:creationId xmlns:a16="http://schemas.microsoft.com/office/drawing/2014/main" id="{5863EC50-9C12-2545-B514-5740C307CE1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FBA4B8ED-79B4-6242-BAC7-D0045F9CABD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408148E-8D6C-E945-A84D-C0AE0633F5A0}"/>
              </a:ext>
            </a:extLst>
          </p:cNvPr>
          <p:cNvSpPr>
            <a:spLocks noGrp="1" noChangeArrowheads="1"/>
          </p:cNvSpPr>
          <p:nvPr>
            <p:ph type="title"/>
          </p:nvPr>
        </p:nvSpPr>
        <p:spPr bwMode="auto">
          <a:xfrm>
            <a:off x="2209800" y="129540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7297B5B7-1372-0B44-BE57-4A0622B66AEA}"/>
              </a:ext>
            </a:extLst>
          </p:cNvPr>
          <p:cNvSpPr>
            <a:spLocks noGrp="1" noChangeArrowheads="1"/>
          </p:cNvSpPr>
          <p:nvPr>
            <p:ph type="body" idx="1"/>
          </p:nvPr>
        </p:nvSpPr>
        <p:spPr bwMode="auto">
          <a:xfrm>
            <a:off x="1447800" y="2667000"/>
            <a:ext cx="701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7780" name="Rectangle 4">
            <a:extLst>
              <a:ext uri="{FF2B5EF4-FFF2-40B4-BE49-F238E27FC236}">
                <a16:creationId xmlns:a16="http://schemas.microsoft.com/office/drawing/2014/main" id="{2B78CF61-FA96-C649-AC41-74C0221F1FE3}"/>
              </a:ext>
            </a:extLst>
          </p:cNvPr>
          <p:cNvSpPr>
            <a:spLocks noGrp="1" noChangeArrowheads="1"/>
          </p:cNvSpPr>
          <p:nvPr>
            <p:ph type="dt" sz="half" idx="2"/>
          </p:nvPr>
        </p:nvSpPr>
        <p:spPr bwMode="auto">
          <a:xfrm>
            <a:off x="838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227781" name="Rectangle 5">
            <a:extLst>
              <a:ext uri="{FF2B5EF4-FFF2-40B4-BE49-F238E27FC236}">
                <a16:creationId xmlns:a16="http://schemas.microsoft.com/office/drawing/2014/main" id="{B77D5E60-F2E1-BF43-9879-F6504DA8F2C0}"/>
              </a:ext>
            </a:extLst>
          </p:cNvPr>
          <p:cNvSpPr>
            <a:spLocks noGrp="1" noChangeArrowheads="1"/>
          </p:cNvSpPr>
          <p:nvPr>
            <p:ph type="ftr" sz="quarter" idx="3"/>
          </p:nvPr>
        </p:nvSpPr>
        <p:spPr bwMode="auto">
          <a:xfrm>
            <a:off x="32004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227782" name="Rectangle 6">
            <a:extLst>
              <a:ext uri="{FF2B5EF4-FFF2-40B4-BE49-F238E27FC236}">
                <a16:creationId xmlns:a16="http://schemas.microsoft.com/office/drawing/2014/main" id="{2C880C8C-F8D5-344A-85F1-25D42F92FD5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D4A9A76-47D7-9D44-90C1-91B11FFBC5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79"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0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0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0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0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pitchFamily="2" charset="2"/>
        <a:buChar char="ü"/>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800">
          <a:solidFill>
            <a:schemeClr val="tx1"/>
          </a:solidFill>
          <a:latin typeface="+mn-lt"/>
          <a:ea typeface="+mn-ea"/>
        </a:defRPr>
      </a:lvl2pPr>
      <a:lvl3pPr marL="1143000" indent="-228600" algn="l" rtl="0" eaLnBrk="0" fontAlgn="base" hangingPunct="0">
        <a:spcBef>
          <a:spcPct val="20000"/>
        </a:spcBef>
        <a:spcAft>
          <a:spcPct val="0"/>
        </a:spcAft>
        <a:buFont typeface="Wingdings" pitchFamily="2" charset="2"/>
        <a:buChar char="ü"/>
        <a:defRPr sz="2400">
          <a:solidFill>
            <a:schemeClr val="tx1"/>
          </a:solidFill>
          <a:latin typeface="+mn-lt"/>
          <a:ea typeface="+mn-ea"/>
        </a:defRPr>
      </a:lvl3pPr>
      <a:lvl4pPr marL="1600200" indent="-228600" algn="l" rtl="0" eaLnBrk="0" fontAlgn="base" hangingPunct="0">
        <a:spcBef>
          <a:spcPct val="20000"/>
        </a:spcBef>
        <a:spcAft>
          <a:spcPct val="0"/>
        </a:spcAft>
        <a:buFont typeface="Wingdings" pitchFamily="2" charset="2"/>
        <a:buChar char="ü"/>
        <a:defRPr sz="2000">
          <a:solidFill>
            <a:schemeClr val="tx1"/>
          </a:solidFill>
          <a:latin typeface="+mn-lt"/>
          <a:ea typeface="+mn-ea"/>
        </a:defRPr>
      </a:lvl4pPr>
      <a:lvl5pPr marL="2057400" indent="-228600" algn="l" rtl="0" eaLnBrk="0" fontAlgn="base" hangingPunct="0">
        <a:spcBef>
          <a:spcPct val="20000"/>
        </a:spcBef>
        <a:spcAft>
          <a:spcPct val="0"/>
        </a:spcAft>
        <a:buFont typeface="Wingdings" pitchFamily="2" charset="2"/>
        <a:buChar char="ü"/>
        <a:defRPr sz="2000">
          <a:solidFill>
            <a:schemeClr val="tx1"/>
          </a:solidFill>
          <a:latin typeface="+mn-lt"/>
          <a:ea typeface="+mn-ea"/>
        </a:defRPr>
      </a:lvl5pPr>
      <a:lvl6pPr marL="2514600" indent="-228600" algn="l" rtl="0" fontAlgn="base">
        <a:spcBef>
          <a:spcPct val="20000"/>
        </a:spcBef>
        <a:spcAft>
          <a:spcPct val="0"/>
        </a:spcAft>
        <a:buFont typeface="Wingdings" charset="2"/>
        <a:buChar char="ü"/>
        <a:defRPr sz="2000">
          <a:solidFill>
            <a:schemeClr val="tx1"/>
          </a:solidFill>
          <a:latin typeface="+mn-lt"/>
          <a:ea typeface="+mn-ea"/>
        </a:defRPr>
      </a:lvl6pPr>
      <a:lvl7pPr marL="2971800" indent="-228600" algn="l" rtl="0" fontAlgn="base">
        <a:spcBef>
          <a:spcPct val="20000"/>
        </a:spcBef>
        <a:spcAft>
          <a:spcPct val="0"/>
        </a:spcAft>
        <a:buFont typeface="Wingdings" charset="2"/>
        <a:buChar char="ü"/>
        <a:defRPr sz="2000">
          <a:solidFill>
            <a:schemeClr val="tx1"/>
          </a:solidFill>
          <a:latin typeface="+mn-lt"/>
          <a:ea typeface="+mn-ea"/>
        </a:defRPr>
      </a:lvl7pPr>
      <a:lvl8pPr marL="3429000" indent="-228600" algn="l" rtl="0" fontAlgn="base">
        <a:spcBef>
          <a:spcPct val="20000"/>
        </a:spcBef>
        <a:spcAft>
          <a:spcPct val="0"/>
        </a:spcAft>
        <a:buFont typeface="Wingdings" charset="2"/>
        <a:buChar char="ü"/>
        <a:defRPr sz="2000">
          <a:solidFill>
            <a:schemeClr val="tx1"/>
          </a:solidFill>
          <a:latin typeface="+mn-lt"/>
          <a:ea typeface="+mn-ea"/>
        </a:defRPr>
      </a:lvl8pPr>
      <a:lvl9pPr marL="3886200" indent="-228600" algn="l" rtl="0" fontAlgn="base">
        <a:spcBef>
          <a:spcPct val="20000"/>
        </a:spcBef>
        <a:spcAft>
          <a:spcPct val="0"/>
        </a:spcAft>
        <a:buFont typeface="Wingdings" charset="2"/>
        <a:buChar char="ü"/>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46210" name="Rectangle 2">
            <a:extLst>
              <a:ext uri="{FF2B5EF4-FFF2-40B4-BE49-F238E27FC236}">
                <a16:creationId xmlns:a16="http://schemas.microsoft.com/office/drawing/2014/main" id="{0231DEF6-816B-6640-904C-47D4B208C465}"/>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25395" dir="2700000" algn="ctr" rotWithShape="0">
              <a:srgbClr val="CCCCCC">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46211" name="Rectangle 3">
            <a:extLst>
              <a:ext uri="{FF2B5EF4-FFF2-40B4-BE49-F238E27FC236}">
                <a16:creationId xmlns:a16="http://schemas.microsoft.com/office/drawing/2014/main" id="{189F223C-9433-994F-B688-BD96CED58B78}"/>
              </a:ext>
            </a:extLst>
          </p:cNvPr>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25395" dir="2700000" algn="ctr" rotWithShape="0">
              <a:srgbClr val="CCCCCC">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46212" name="Rectangle 4">
            <a:extLst>
              <a:ext uri="{FF2B5EF4-FFF2-40B4-BE49-F238E27FC236}">
                <a16:creationId xmlns:a16="http://schemas.microsoft.com/office/drawing/2014/main" id="{57026AD0-34E2-2F44-BC8A-49F6BD8BE745}"/>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1246213" name="Rectangle 5">
            <a:extLst>
              <a:ext uri="{FF2B5EF4-FFF2-40B4-BE49-F238E27FC236}">
                <a16:creationId xmlns:a16="http://schemas.microsoft.com/office/drawing/2014/main" id="{07B720B7-606C-BA4F-87CD-47F10EDD5B5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1246214" name="Rectangle 6">
            <a:extLst>
              <a:ext uri="{FF2B5EF4-FFF2-40B4-BE49-F238E27FC236}">
                <a16:creationId xmlns:a16="http://schemas.microsoft.com/office/drawing/2014/main" id="{EC83B211-9167-CF48-BA71-557CAC9CFEBD}"/>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Verdana" panose="020B0604030504040204" pitchFamily="34" charset="0"/>
              </a:defRPr>
            </a:lvl1pPr>
          </a:lstStyle>
          <a:p>
            <a:fld id="{D4BD8B59-BFBF-6643-ADDC-5E1FA8BCE07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Verdana"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Verdana"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Verdana"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Verdana"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Verdana"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Verdana"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Verdan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72834" name="Rectangle 2">
            <a:extLst>
              <a:ext uri="{FF2B5EF4-FFF2-40B4-BE49-F238E27FC236}">
                <a16:creationId xmlns:a16="http://schemas.microsoft.com/office/drawing/2014/main" id="{D3B2647E-709B-4144-9F1A-C5EB4B0C981E}"/>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algn="ctr" rotWithShape="0">
              <a:srgbClr val="FFFFFF">
                <a:alpha val="74998"/>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72835" name="Rectangle 3">
            <a:extLst>
              <a:ext uri="{FF2B5EF4-FFF2-40B4-BE49-F238E27FC236}">
                <a16:creationId xmlns:a16="http://schemas.microsoft.com/office/drawing/2014/main" id="{260F0814-D0BF-A84A-A09F-DD54AE8B0E8B}"/>
              </a:ext>
            </a:extLst>
          </p:cNvPr>
          <p:cNvSpPr>
            <a:spLocks noGrp="1" noChangeArrowheads="1"/>
          </p:cNvSpPr>
          <p:nvPr>
            <p:ph type="body" idx="1"/>
          </p:nvPr>
        </p:nvSpPr>
        <p:spPr bwMode="auto">
          <a:xfrm>
            <a:off x="1295400" y="1981200"/>
            <a:ext cx="7162800" cy="4114800"/>
          </a:xfrm>
          <a:prstGeom prst="rect">
            <a:avLst/>
          </a:prstGeom>
          <a:noFill/>
          <a:ln>
            <a:noFill/>
          </a:ln>
          <a:effectLst>
            <a:outerShdw blurRad="38100" algn="ctr" rotWithShape="0">
              <a:srgbClr val="FFFF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72836" name="Rectangle 4">
            <a:extLst>
              <a:ext uri="{FF2B5EF4-FFF2-40B4-BE49-F238E27FC236}">
                <a16:creationId xmlns:a16="http://schemas.microsoft.com/office/drawing/2014/main" id="{BAD2CB4E-BF72-6641-A1EE-000C8FCBD069}"/>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ea typeface="+mn-ea"/>
                <a:cs typeface="+mn-cs"/>
              </a:defRPr>
            </a:lvl1pPr>
          </a:lstStyle>
          <a:p>
            <a:pPr>
              <a:defRPr/>
            </a:pPr>
            <a:endParaRPr lang="en-US"/>
          </a:p>
        </p:txBody>
      </p:sp>
      <p:sp>
        <p:nvSpPr>
          <p:cNvPr id="1272837" name="Rectangle 5">
            <a:extLst>
              <a:ext uri="{FF2B5EF4-FFF2-40B4-BE49-F238E27FC236}">
                <a16:creationId xmlns:a16="http://schemas.microsoft.com/office/drawing/2014/main" id="{B4CD7D78-9566-A94A-9926-324093F614B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lt"/>
                <a:ea typeface="+mn-ea"/>
                <a:cs typeface="+mn-cs"/>
              </a:defRPr>
            </a:lvl1pPr>
          </a:lstStyle>
          <a:p>
            <a:pPr>
              <a:defRPr/>
            </a:pPr>
            <a:endParaRPr lang="en-US"/>
          </a:p>
        </p:txBody>
      </p:sp>
      <p:sp>
        <p:nvSpPr>
          <p:cNvPr id="1272838" name="Rectangle 6">
            <a:extLst>
              <a:ext uri="{FF2B5EF4-FFF2-40B4-BE49-F238E27FC236}">
                <a16:creationId xmlns:a16="http://schemas.microsoft.com/office/drawing/2014/main" id="{4AB197CB-D76B-5644-A66E-F34FB38C0E82}"/>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opperplate Gothic Light" panose="020E0507020206020404" pitchFamily="34" charset="77"/>
                <a:ea typeface="ヒラギノ角ゴ Pro W3" panose="020B0300000000000000" pitchFamily="34" charset="-128"/>
              </a:defRPr>
            </a:lvl1pPr>
          </a:lstStyle>
          <a:p>
            <a:fld id="{2BC56AC3-29D0-DC47-9C96-1172A728427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580"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Copperplate Gothic Light" charset="0"/>
          <a:ea typeface="ヒラギノ角ゴ Pro W3" charset="-128"/>
          <a:cs typeface="ヒラギノ角ゴ Pro W3" charset="-128"/>
        </a:defRPr>
      </a:lvl2pPr>
      <a:lvl3pPr algn="l" rtl="0" eaLnBrk="0" fontAlgn="base" hangingPunct="0">
        <a:spcBef>
          <a:spcPct val="0"/>
        </a:spcBef>
        <a:spcAft>
          <a:spcPct val="0"/>
        </a:spcAft>
        <a:defRPr sz="4400" b="1">
          <a:solidFill>
            <a:schemeClr val="tx2"/>
          </a:solidFill>
          <a:latin typeface="Copperplate Gothic Light" charset="0"/>
          <a:ea typeface="ヒラギノ角ゴ Pro W3" charset="-128"/>
          <a:cs typeface="ヒラギノ角ゴ Pro W3" charset="-128"/>
        </a:defRPr>
      </a:lvl3pPr>
      <a:lvl4pPr algn="l" rtl="0" eaLnBrk="0" fontAlgn="base" hangingPunct="0">
        <a:spcBef>
          <a:spcPct val="0"/>
        </a:spcBef>
        <a:spcAft>
          <a:spcPct val="0"/>
        </a:spcAft>
        <a:defRPr sz="4400" b="1">
          <a:solidFill>
            <a:schemeClr val="tx2"/>
          </a:solidFill>
          <a:latin typeface="Copperplate Gothic Light" charset="0"/>
          <a:ea typeface="ヒラギノ角ゴ Pro W3" charset="-128"/>
          <a:cs typeface="ヒラギノ角ゴ Pro W3" charset="-128"/>
        </a:defRPr>
      </a:lvl4pPr>
      <a:lvl5pPr algn="l" rtl="0" eaLnBrk="0" fontAlgn="base" hangingPunct="0">
        <a:spcBef>
          <a:spcPct val="0"/>
        </a:spcBef>
        <a:spcAft>
          <a:spcPct val="0"/>
        </a:spcAft>
        <a:defRPr sz="4400" b="1">
          <a:solidFill>
            <a:schemeClr val="tx2"/>
          </a:solidFill>
          <a:latin typeface="Copperplate Gothic Light" charset="0"/>
          <a:ea typeface="ヒラギノ角ゴ Pro W3" charset="-128"/>
          <a:cs typeface="ヒラギノ角ゴ Pro W3" charset="-128"/>
        </a:defRPr>
      </a:lvl5pPr>
      <a:lvl6pPr marL="457200" algn="l" rtl="0" fontAlgn="base">
        <a:spcBef>
          <a:spcPct val="0"/>
        </a:spcBef>
        <a:spcAft>
          <a:spcPct val="0"/>
        </a:spcAft>
        <a:defRPr sz="4400" b="1">
          <a:solidFill>
            <a:schemeClr val="tx2"/>
          </a:solidFill>
          <a:latin typeface="Copperplate Gothic Light" charset="0"/>
          <a:ea typeface="ヒラギノ角ゴ Pro W3" charset="-128"/>
          <a:cs typeface="ヒラギノ角ゴ Pro W3" charset="-128"/>
        </a:defRPr>
      </a:lvl6pPr>
      <a:lvl7pPr marL="914400" algn="l" rtl="0" fontAlgn="base">
        <a:spcBef>
          <a:spcPct val="0"/>
        </a:spcBef>
        <a:spcAft>
          <a:spcPct val="0"/>
        </a:spcAft>
        <a:defRPr sz="4400" b="1">
          <a:solidFill>
            <a:schemeClr val="tx2"/>
          </a:solidFill>
          <a:latin typeface="Copperplate Gothic Light" charset="0"/>
          <a:ea typeface="ヒラギノ角ゴ Pro W3" charset="-128"/>
          <a:cs typeface="ヒラギノ角ゴ Pro W3" charset="-128"/>
        </a:defRPr>
      </a:lvl7pPr>
      <a:lvl8pPr marL="1371600" algn="l" rtl="0" fontAlgn="base">
        <a:spcBef>
          <a:spcPct val="0"/>
        </a:spcBef>
        <a:spcAft>
          <a:spcPct val="0"/>
        </a:spcAft>
        <a:defRPr sz="4400" b="1">
          <a:solidFill>
            <a:schemeClr val="tx2"/>
          </a:solidFill>
          <a:latin typeface="Copperplate Gothic Light" charset="0"/>
          <a:ea typeface="ヒラギノ角ゴ Pro W3" charset="-128"/>
          <a:cs typeface="ヒラギノ角ゴ Pro W3" charset="-128"/>
        </a:defRPr>
      </a:lvl8pPr>
      <a:lvl9pPr marL="1828800" algn="l" rtl="0" fontAlgn="base">
        <a:spcBef>
          <a:spcPct val="0"/>
        </a:spcBef>
        <a:spcAft>
          <a:spcPct val="0"/>
        </a:spcAft>
        <a:defRPr sz="4400" b="1">
          <a:solidFill>
            <a:schemeClr val="tx2"/>
          </a:solidFill>
          <a:latin typeface="Copperplate Gothic Light"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ea typeface="+mn-ea"/>
          <a:cs typeface="+mn-cs"/>
        </a:defRPr>
      </a:lvl5pPr>
      <a:lvl6pPr marL="2514600" indent="-228600" algn="l" rtl="0" fontAlgn="base">
        <a:spcBef>
          <a:spcPct val="20000"/>
        </a:spcBef>
        <a:spcAft>
          <a:spcPct val="0"/>
        </a:spcAft>
        <a:buFont typeface="Wingdings" charset="2"/>
        <a:buChar char="§"/>
        <a:defRPr sz="2000">
          <a:solidFill>
            <a:schemeClr val="tx1"/>
          </a:solidFill>
          <a:latin typeface="+mn-lt"/>
          <a:ea typeface="+mn-ea"/>
          <a:cs typeface="+mn-cs"/>
        </a:defRPr>
      </a:lvl6pPr>
      <a:lvl7pPr marL="2971800" indent="-228600" algn="l" rtl="0" fontAlgn="base">
        <a:spcBef>
          <a:spcPct val="20000"/>
        </a:spcBef>
        <a:spcAft>
          <a:spcPct val="0"/>
        </a:spcAft>
        <a:buFont typeface="Wingdings" charset="2"/>
        <a:buChar char="§"/>
        <a:defRPr sz="2000">
          <a:solidFill>
            <a:schemeClr val="tx1"/>
          </a:solidFill>
          <a:latin typeface="+mn-lt"/>
          <a:ea typeface="+mn-ea"/>
          <a:cs typeface="+mn-cs"/>
        </a:defRPr>
      </a:lvl7pPr>
      <a:lvl8pPr marL="3429000" indent="-228600" algn="l" rtl="0" fontAlgn="base">
        <a:spcBef>
          <a:spcPct val="20000"/>
        </a:spcBef>
        <a:spcAft>
          <a:spcPct val="0"/>
        </a:spcAft>
        <a:buFont typeface="Wingdings" charset="2"/>
        <a:buChar char="§"/>
        <a:defRPr sz="2000">
          <a:solidFill>
            <a:schemeClr val="tx1"/>
          </a:solidFill>
          <a:latin typeface="+mn-lt"/>
          <a:ea typeface="+mn-ea"/>
          <a:cs typeface="+mn-cs"/>
        </a:defRPr>
      </a:lvl8pPr>
      <a:lvl9pPr marL="3886200" indent="-228600" algn="l" rtl="0" fontAlgn="base">
        <a:spcBef>
          <a:spcPct val="20000"/>
        </a:spcBef>
        <a:spcAft>
          <a:spcPct val="0"/>
        </a:spcAft>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1026">
            <a:extLst>
              <a:ext uri="{FF2B5EF4-FFF2-40B4-BE49-F238E27FC236}">
                <a16:creationId xmlns:a16="http://schemas.microsoft.com/office/drawing/2014/main" id="{BCBF35B7-454E-EE48-B77A-830345165BEF}"/>
              </a:ext>
            </a:extLst>
          </p:cNvPr>
          <p:cNvSpPr>
            <a:spLocks noGrp="1" noChangeArrowheads="1"/>
          </p:cNvSpPr>
          <p:nvPr>
            <p:ph type="title"/>
          </p:nvPr>
        </p:nvSpPr>
        <p:spPr bwMode="auto">
          <a:xfrm>
            <a:off x="1066800" y="990600"/>
            <a:ext cx="678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179" name="Rectangle 1027">
            <a:extLst>
              <a:ext uri="{FF2B5EF4-FFF2-40B4-BE49-F238E27FC236}">
                <a16:creationId xmlns:a16="http://schemas.microsoft.com/office/drawing/2014/main" id="{36083B74-9B19-5243-9919-803BC4B09860}"/>
              </a:ext>
            </a:extLst>
          </p:cNvPr>
          <p:cNvSpPr>
            <a:spLocks noGrp="1" noChangeArrowheads="1"/>
          </p:cNvSpPr>
          <p:nvPr>
            <p:ph type="body" idx="1"/>
          </p:nvPr>
        </p:nvSpPr>
        <p:spPr bwMode="auto">
          <a:xfrm>
            <a:off x="990600" y="2209800"/>
            <a:ext cx="6934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74884" name="Rectangle 1028">
            <a:extLst>
              <a:ext uri="{FF2B5EF4-FFF2-40B4-BE49-F238E27FC236}">
                <a16:creationId xmlns:a16="http://schemas.microsoft.com/office/drawing/2014/main" id="{1629D1A7-AA99-FC45-BEB5-F623F75752E7}"/>
              </a:ext>
            </a:extLst>
          </p:cNvPr>
          <p:cNvSpPr>
            <a:spLocks noGrp="1" noChangeArrowheads="1"/>
          </p:cNvSpPr>
          <p:nvPr>
            <p:ph type="dt" sz="half" idx="2"/>
          </p:nvPr>
        </p:nvSpPr>
        <p:spPr bwMode="auto">
          <a:xfrm>
            <a:off x="685800" y="6248400"/>
            <a:ext cx="1905000" cy="457200"/>
          </a:xfrm>
          <a:prstGeom prst="rect">
            <a:avLst/>
          </a:prstGeom>
          <a:noFill/>
          <a:ln>
            <a:noFill/>
          </a:ln>
          <a:effectLst>
            <a:outerShdw blurRad="50800" dist="12700" dir="2700000" algn="ctr" rotWithShape="0">
              <a:srgbClr val="808080">
                <a:alpha val="85001"/>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Verdana" panose="020B0604030504040204" pitchFamily="34" charset="0"/>
              </a:defRPr>
            </a:lvl1pPr>
          </a:lstStyle>
          <a:p>
            <a:endParaRPr lang="en-US" altLang="en-US"/>
          </a:p>
        </p:txBody>
      </p:sp>
      <p:sp>
        <p:nvSpPr>
          <p:cNvPr id="1274885" name="Rectangle 1029">
            <a:extLst>
              <a:ext uri="{FF2B5EF4-FFF2-40B4-BE49-F238E27FC236}">
                <a16:creationId xmlns:a16="http://schemas.microsoft.com/office/drawing/2014/main" id="{9B3DD2CA-F720-FF42-8BB2-F9379CE7F8B9}"/>
              </a:ext>
            </a:extLst>
          </p:cNvPr>
          <p:cNvSpPr>
            <a:spLocks noGrp="1" noChangeArrowheads="1"/>
          </p:cNvSpPr>
          <p:nvPr>
            <p:ph type="ftr" sz="quarter" idx="3"/>
          </p:nvPr>
        </p:nvSpPr>
        <p:spPr bwMode="auto">
          <a:xfrm>
            <a:off x="3124200" y="6248400"/>
            <a:ext cx="2895600" cy="457200"/>
          </a:xfrm>
          <a:prstGeom prst="rect">
            <a:avLst/>
          </a:prstGeom>
          <a:noFill/>
          <a:ln>
            <a:noFill/>
          </a:ln>
          <a:effectLst>
            <a:outerShdw blurRad="50800" dist="12700" dir="2700000" algn="ctr" rotWithShape="0">
              <a:srgbClr val="808080">
                <a:alpha val="85001"/>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Verdana" panose="020B0604030504040204" pitchFamily="34" charset="0"/>
              </a:defRPr>
            </a:lvl1pPr>
          </a:lstStyle>
          <a:p>
            <a:endParaRPr lang="en-US" altLang="en-US"/>
          </a:p>
        </p:txBody>
      </p:sp>
      <p:sp>
        <p:nvSpPr>
          <p:cNvPr id="1274886" name="Rectangle 1030">
            <a:extLst>
              <a:ext uri="{FF2B5EF4-FFF2-40B4-BE49-F238E27FC236}">
                <a16:creationId xmlns:a16="http://schemas.microsoft.com/office/drawing/2014/main" id="{153D7F42-BD19-824C-8318-C968F5ABEF9D}"/>
              </a:ext>
            </a:extLst>
          </p:cNvPr>
          <p:cNvSpPr>
            <a:spLocks noGrp="1" noChangeArrowheads="1"/>
          </p:cNvSpPr>
          <p:nvPr>
            <p:ph type="sldNum" sz="quarter" idx="4"/>
          </p:nvPr>
        </p:nvSpPr>
        <p:spPr bwMode="auto">
          <a:xfrm>
            <a:off x="6553200" y="6248400"/>
            <a:ext cx="1905000" cy="457200"/>
          </a:xfrm>
          <a:prstGeom prst="rect">
            <a:avLst/>
          </a:prstGeom>
          <a:noFill/>
          <a:ln>
            <a:noFill/>
          </a:ln>
          <a:effectLst>
            <a:outerShdw blurRad="50800" dist="12700" dir="2700000" algn="ctr" rotWithShape="0">
              <a:srgbClr val="808080">
                <a:alpha val="85001"/>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Verdana" panose="020B0604030504040204" pitchFamily="34" charset="0"/>
              </a:defRPr>
            </a:lvl1pPr>
          </a:lstStyle>
          <a:p>
            <a:fld id="{D9D00121-37BC-0640-97A1-62AB6B62942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558"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 id="2147484567" r:id="rId10"/>
    <p:sldLayoutId id="2147484568" r:id="rId11"/>
  </p:sldLayoutIdLst>
  <p:hf sldNum="0" hdr="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Verdana" charset="0"/>
          <a:ea typeface="ＭＳ Ｐゴシック" charset="-128"/>
          <a:cs typeface="ＭＳ Ｐゴシック" charset="-128"/>
        </a:defRPr>
      </a:lvl2pPr>
      <a:lvl3pPr algn="ctr" rtl="0" eaLnBrk="0" fontAlgn="base" hangingPunct="0">
        <a:spcBef>
          <a:spcPct val="0"/>
        </a:spcBef>
        <a:spcAft>
          <a:spcPct val="0"/>
        </a:spcAft>
        <a:defRPr sz="4000">
          <a:solidFill>
            <a:schemeClr val="tx2"/>
          </a:solidFill>
          <a:latin typeface="Verdana" charset="0"/>
          <a:ea typeface="ＭＳ Ｐゴシック" charset="-128"/>
          <a:cs typeface="ＭＳ Ｐゴシック" charset="-128"/>
        </a:defRPr>
      </a:lvl3pPr>
      <a:lvl4pPr algn="ctr" rtl="0" eaLnBrk="0" fontAlgn="base" hangingPunct="0">
        <a:spcBef>
          <a:spcPct val="0"/>
        </a:spcBef>
        <a:spcAft>
          <a:spcPct val="0"/>
        </a:spcAft>
        <a:defRPr sz="4000">
          <a:solidFill>
            <a:schemeClr val="tx2"/>
          </a:solidFill>
          <a:latin typeface="Verdana" charset="0"/>
          <a:ea typeface="ＭＳ Ｐゴシック" charset="-128"/>
          <a:cs typeface="ＭＳ Ｐゴシック" charset="-128"/>
        </a:defRPr>
      </a:lvl4pPr>
      <a:lvl5pPr algn="ctr" rtl="0" eaLnBrk="0" fontAlgn="base" hangingPunct="0">
        <a:spcBef>
          <a:spcPct val="0"/>
        </a:spcBef>
        <a:spcAft>
          <a:spcPct val="0"/>
        </a:spcAft>
        <a:defRPr sz="4000">
          <a:solidFill>
            <a:schemeClr val="tx2"/>
          </a:solidFill>
          <a:latin typeface="Verdana" charset="0"/>
          <a:ea typeface="ＭＳ Ｐゴシック" charset="-128"/>
          <a:cs typeface="ＭＳ Ｐゴシック" charset="-128"/>
        </a:defRPr>
      </a:lvl5pPr>
      <a:lvl6pPr marL="457200" algn="ctr" rtl="0" fontAlgn="base">
        <a:spcBef>
          <a:spcPct val="0"/>
        </a:spcBef>
        <a:spcAft>
          <a:spcPct val="0"/>
        </a:spcAft>
        <a:defRPr sz="4000">
          <a:solidFill>
            <a:schemeClr val="tx2"/>
          </a:solidFill>
          <a:latin typeface="Verdana" charset="0"/>
          <a:ea typeface="ＭＳ Ｐゴシック" charset="-128"/>
          <a:cs typeface="ＭＳ Ｐゴシック" charset="-128"/>
        </a:defRPr>
      </a:lvl6pPr>
      <a:lvl7pPr marL="914400" algn="ctr" rtl="0" fontAlgn="base">
        <a:spcBef>
          <a:spcPct val="0"/>
        </a:spcBef>
        <a:spcAft>
          <a:spcPct val="0"/>
        </a:spcAft>
        <a:defRPr sz="4000">
          <a:solidFill>
            <a:schemeClr val="tx2"/>
          </a:solidFill>
          <a:latin typeface="Verdana" charset="0"/>
          <a:ea typeface="ＭＳ Ｐゴシック" charset="-128"/>
          <a:cs typeface="ＭＳ Ｐゴシック" charset="-128"/>
        </a:defRPr>
      </a:lvl7pPr>
      <a:lvl8pPr marL="1371600" algn="ctr" rtl="0" fontAlgn="base">
        <a:spcBef>
          <a:spcPct val="0"/>
        </a:spcBef>
        <a:spcAft>
          <a:spcPct val="0"/>
        </a:spcAft>
        <a:defRPr sz="4000">
          <a:solidFill>
            <a:schemeClr val="tx2"/>
          </a:solidFill>
          <a:latin typeface="Verdana" charset="0"/>
          <a:ea typeface="ＭＳ Ｐゴシック" charset="-128"/>
          <a:cs typeface="ＭＳ Ｐゴシック" charset="-128"/>
        </a:defRPr>
      </a:lvl8pPr>
      <a:lvl9pPr marL="1828800" algn="ctr" rtl="0" fontAlgn="base">
        <a:spcBef>
          <a:spcPct val="0"/>
        </a:spcBef>
        <a:spcAft>
          <a:spcPct val="0"/>
        </a:spcAft>
        <a:defRPr sz="4000">
          <a:solidFill>
            <a:schemeClr val="tx2"/>
          </a:solidFill>
          <a:latin typeface="Verdana"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9F1F70E-1C37-F247-B70D-179D28423F82}"/>
              </a:ext>
            </a:extLst>
          </p:cNvPr>
          <p:cNvSpPr>
            <a:spLocks noGrp="1" noChangeArrowheads="1"/>
          </p:cNvSpPr>
          <p:nvPr>
            <p:ph type="title"/>
          </p:nvPr>
        </p:nvSpPr>
        <p:spPr bwMode="auto">
          <a:xfrm>
            <a:off x="1598613" y="609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2467" name="Rectangle 3">
            <a:extLst>
              <a:ext uri="{FF2B5EF4-FFF2-40B4-BE49-F238E27FC236}">
                <a16:creationId xmlns:a16="http://schemas.microsoft.com/office/drawing/2014/main" id="{C464699D-DFC7-1846-98FE-B35A472358DF}"/>
              </a:ext>
            </a:extLst>
          </p:cNvPr>
          <p:cNvSpPr>
            <a:spLocks noGrp="1" noChangeArrowheads="1"/>
          </p:cNvSpPr>
          <p:nvPr>
            <p:ph type="body" idx="1"/>
          </p:nvPr>
        </p:nvSpPr>
        <p:spPr bwMode="auto">
          <a:xfrm>
            <a:off x="760413" y="19812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05604" name="Rectangle 4">
            <a:extLst>
              <a:ext uri="{FF2B5EF4-FFF2-40B4-BE49-F238E27FC236}">
                <a16:creationId xmlns:a16="http://schemas.microsoft.com/office/drawing/2014/main" id="{70A1162F-03D7-F24A-B6DE-7B62F2DE1A03}"/>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ＭＳ Ｐゴシック" charset="-128"/>
                <a:cs typeface="ＭＳ Ｐゴシック" charset="-128"/>
              </a:defRPr>
            </a:lvl1pPr>
          </a:lstStyle>
          <a:p>
            <a:pPr>
              <a:defRPr/>
            </a:pPr>
            <a:endParaRPr lang="en-US"/>
          </a:p>
        </p:txBody>
      </p:sp>
      <p:sp>
        <p:nvSpPr>
          <p:cNvPr id="1305605" name="Rectangle 5">
            <a:extLst>
              <a:ext uri="{FF2B5EF4-FFF2-40B4-BE49-F238E27FC236}">
                <a16:creationId xmlns:a16="http://schemas.microsoft.com/office/drawing/2014/main" id="{16D81A42-36E3-0F43-9549-B2B69D74E57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ＭＳ Ｐゴシック" charset="-128"/>
                <a:cs typeface="ＭＳ Ｐゴシック" charset="-128"/>
              </a:defRPr>
            </a:lvl1pPr>
          </a:lstStyle>
          <a:p>
            <a:pPr>
              <a:defRPr/>
            </a:pPr>
            <a:endParaRPr lang="en-US"/>
          </a:p>
        </p:txBody>
      </p:sp>
      <p:sp>
        <p:nvSpPr>
          <p:cNvPr id="1305606" name="Rectangle 6">
            <a:extLst>
              <a:ext uri="{FF2B5EF4-FFF2-40B4-BE49-F238E27FC236}">
                <a16:creationId xmlns:a16="http://schemas.microsoft.com/office/drawing/2014/main" id="{F462510C-3C2C-2343-92E6-48D559BBFCC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rebuchet MS" panose="020B0703020202090204" pitchFamily="34" charset="0"/>
              </a:defRPr>
            </a:lvl1pPr>
          </a:lstStyle>
          <a:p>
            <a:fld id="{36668E9C-9A8E-BF41-A3D4-38A94570CA6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581"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rebuchet M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rebuchet M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rebuchet M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rebuchet MS"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Trebuchet MS"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Trebuchet MS"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Trebuchet MS"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FFDB45"/>
        </a:buClr>
        <a:buFont typeface="Trebuchet MS" panose="020B070302020209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DB45"/>
        </a:buClr>
        <a:buFont typeface="Trebuchet MS" panose="020B070302020209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FFDB45"/>
        </a:buClr>
        <a:buFont typeface="Trebuchet MS" panose="020B070302020209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FFDB45"/>
        </a:buClr>
        <a:buFont typeface="Trebuchet MS" panose="020B070302020209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FFDB45"/>
        </a:buClr>
        <a:buFont typeface="Trebuchet MS" panose="020B0703020202090204" pitchFamily="34" charset="0"/>
        <a:buChar char="•"/>
        <a:defRPr sz="2000">
          <a:solidFill>
            <a:schemeClr val="tx1"/>
          </a:solidFill>
          <a:latin typeface="+mn-lt"/>
          <a:ea typeface="+mn-ea"/>
        </a:defRPr>
      </a:lvl5pPr>
      <a:lvl6pPr marL="2514600" indent="-228600" algn="l" rtl="0" fontAlgn="base">
        <a:spcBef>
          <a:spcPct val="20000"/>
        </a:spcBef>
        <a:spcAft>
          <a:spcPct val="0"/>
        </a:spcAft>
        <a:buClr>
          <a:srgbClr val="FFDB45"/>
        </a:buClr>
        <a:buFont typeface="Trebuchet MS" charset="0"/>
        <a:buChar char="•"/>
        <a:defRPr sz="2000">
          <a:solidFill>
            <a:schemeClr val="tx1"/>
          </a:solidFill>
          <a:latin typeface="+mn-lt"/>
          <a:ea typeface="+mn-ea"/>
        </a:defRPr>
      </a:lvl6pPr>
      <a:lvl7pPr marL="2971800" indent="-228600" algn="l" rtl="0" fontAlgn="base">
        <a:spcBef>
          <a:spcPct val="20000"/>
        </a:spcBef>
        <a:spcAft>
          <a:spcPct val="0"/>
        </a:spcAft>
        <a:buClr>
          <a:srgbClr val="FFDB45"/>
        </a:buClr>
        <a:buFont typeface="Trebuchet MS" charset="0"/>
        <a:buChar char="•"/>
        <a:defRPr sz="2000">
          <a:solidFill>
            <a:schemeClr val="tx1"/>
          </a:solidFill>
          <a:latin typeface="+mn-lt"/>
          <a:ea typeface="+mn-ea"/>
        </a:defRPr>
      </a:lvl7pPr>
      <a:lvl8pPr marL="3429000" indent="-228600" algn="l" rtl="0" fontAlgn="base">
        <a:spcBef>
          <a:spcPct val="20000"/>
        </a:spcBef>
        <a:spcAft>
          <a:spcPct val="0"/>
        </a:spcAft>
        <a:buClr>
          <a:srgbClr val="FFDB45"/>
        </a:buClr>
        <a:buFont typeface="Trebuchet MS" charset="0"/>
        <a:buChar char="•"/>
        <a:defRPr sz="2000">
          <a:solidFill>
            <a:schemeClr val="tx1"/>
          </a:solidFill>
          <a:latin typeface="+mn-lt"/>
          <a:ea typeface="+mn-ea"/>
        </a:defRPr>
      </a:lvl8pPr>
      <a:lvl9pPr marL="3886200" indent="-228600" algn="l" rtl="0" fontAlgn="base">
        <a:spcBef>
          <a:spcPct val="20000"/>
        </a:spcBef>
        <a:spcAft>
          <a:spcPct val="0"/>
        </a:spcAft>
        <a:buClr>
          <a:srgbClr val="FFDB45"/>
        </a:buClr>
        <a:buFont typeface="Trebuchet M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5"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5"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300" fontAlgn="base">
              <a:spcBef>
                <a:spcPct val="0"/>
              </a:spcBef>
              <a:spcAft>
                <a:spcPct val="0"/>
              </a:spcAft>
              <a:defRPr/>
            </a:pPr>
            <a:fld id="{4BDAEAEC-9514-8348-98E3-9F58B798E1A6}" type="slidenum">
              <a:rPr lang="en-US">
                <a:ea typeface="ＭＳ Ｐゴシック" charset="0"/>
                <a:cs typeface="ＭＳ Ｐゴシック" charset="0"/>
              </a:rPr>
              <a:pPr defTabSz="9143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686844854"/>
      </p:ext>
    </p:extLst>
  </p:cSld>
  <p:clrMap bg1="lt1" tx1="dk1" bg2="lt2" tx2="dk2" accent1="accent1" accent2="accent2" accent3="accent3" accent4="accent4" accent5="accent5" accent6="accent6" hlink="hlink" folHlink="folHlink"/>
  <p:sldLayoutIdLst>
    <p:sldLayoutId id="2147484583" r:id="rId1"/>
    <p:sldLayoutId id="2147484584" r:id="rId2"/>
    <p:sldLayoutId id="2147484585" r:id="rId3"/>
    <p:sldLayoutId id="2147484586" r:id="rId4"/>
    <p:sldLayoutId id="2147484587" r:id="rId5"/>
    <p:sldLayoutId id="2147484588" r:id="rId6"/>
    <p:sldLayoutId id="2147484589" r:id="rId7"/>
    <p:sldLayoutId id="2147484590" r:id="rId8"/>
    <p:sldLayoutId id="2147484591" r:id="rId9"/>
    <p:sldLayoutId id="2147484592" r:id="rId10"/>
    <p:sldLayoutId id="2147484593"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latin typeface="Times New Roman" pitchFamily="-111" charset="0"/>
        </a:defRPr>
      </a:lvl6pPr>
      <a:lvl7pPr marL="914300" algn="ctr" rtl="0" fontAlgn="base">
        <a:spcBef>
          <a:spcPct val="0"/>
        </a:spcBef>
        <a:spcAft>
          <a:spcPct val="0"/>
        </a:spcAft>
        <a:defRPr sz="4400">
          <a:solidFill>
            <a:schemeClr val="tx2"/>
          </a:solidFill>
          <a:latin typeface="Times New Roman" pitchFamily="-111" charset="0"/>
        </a:defRPr>
      </a:lvl7pPr>
      <a:lvl8pPr marL="1371450" algn="ctr" rtl="0" fontAlgn="base">
        <a:spcBef>
          <a:spcPct val="0"/>
        </a:spcBef>
        <a:spcAft>
          <a:spcPct val="0"/>
        </a:spcAft>
        <a:defRPr sz="4400">
          <a:solidFill>
            <a:schemeClr val="tx2"/>
          </a:solidFill>
          <a:latin typeface="Times New Roman" pitchFamily="-111" charset="0"/>
        </a:defRPr>
      </a:lvl8pPr>
      <a:lvl9pPr marL="1828600" algn="ctr" rtl="0" fontAlgn="base">
        <a:spcBef>
          <a:spcPct val="0"/>
        </a:spcBef>
        <a:spcAft>
          <a:spcPct val="0"/>
        </a:spcAft>
        <a:defRPr sz="4400">
          <a:solidFill>
            <a:schemeClr val="tx2"/>
          </a:solidFill>
          <a:latin typeface="Times New Roman" pitchFamily="-111" charset="0"/>
        </a:defRPr>
      </a:lvl9pPr>
    </p:titleStyle>
    <p:bodyStyle>
      <a:lvl1pPr marL="342862" indent="-342862"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869" indent="-28572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2875" indent="-228575"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02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17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D52BDBFE-ACAB-E647-863F-AD96BB9213D3}"/>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75778" name="Group 13">
            <a:extLst>
              <a:ext uri="{FF2B5EF4-FFF2-40B4-BE49-F238E27FC236}">
                <a16:creationId xmlns:a16="http://schemas.microsoft.com/office/drawing/2014/main" id="{05C95FE8-3552-B240-ACE1-D75D6DE9880E}"/>
              </a:ext>
            </a:extLst>
          </p:cNvPr>
          <p:cNvGrpSpPr>
            <a:grpSpLocks/>
          </p:cNvGrpSpPr>
          <p:nvPr/>
        </p:nvGrpSpPr>
        <p:grpSpPr bwMode="auto">
          <a:xfrm>
            <a:off x="0" y="0"/>
            <a:ext cx="9144000" cy="6845300"/>
            <a:chOff x="0" y="0"/>
            <a:chExt cx="5760" cy="4312"/>
          </a:xfrm>
        </p:grpSpPr>
        <p:pic>
          <p:nvPicPr>
            <p:cNvPr id="75781" name="Picture 6">
              <a:extLst>
                <a:ext uri="{FF2B5EF4-FFF2-40B4-BE49-F238E27FC236}">
                  <a16:creationId xmlns:a16="http://schemas.microsoft.com/office/drawing/2014/main" id="{5F571EC8-9EED-9349-BFBB-B5AF2B04B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11">
              <a:extLst>
                <a:ext uri="{FF2B5EF4-FFF2-40B4-BE49-F238E27FC236}">
                  <a16:creationId xmlns:a16="http://schemas.microsoft.com/office/drawing/2014/main" id="{7984C439-D114-9147-A24E-C5B2B8505090}"/>
                </a:ext>
              </a:extLst>
            </p:cNvPr>
            <p:cNvSpPr>
              <a:spLocks noChangeArrowheads="1"/>
            </p:cNvSpPr>
            <p:nvPr/>
          </p:nvSpPr>
          <p:spPr bwMode="auto">
            <a:xfrm>
              <a:off x="4032" y="0"/>
              <a:ext cx="1728" cy="48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75779" name="Rectangle 10">
            <a:extLst>
              <a:ext uri="{FF2B5EF4-FFF2-40B4-BE49-F238E27FC236}">
                <a16:creationId xmlns:a16="http://schemas.microsoft.com/office/drawing/2014/main" id="{5338EF56-8C8C-C94E-AE1E-7B65A807676B}"/>
              </a:ext>
            </a:extLst>
          </p:cNvPr>
          <p:cNvSpPr>
            <a:spLocks noGrp="1" noChangeArrowheads="1"/>
          </p:cNvSpPr>
          <p:nvPr>
            <p:ph type="title" idx="4294967295"/>
          </p:nvPr>
        </p:nvSpPr>
        <p:spPr>
          <a:xfrm>
            <a:off x="3492500" y="4086225"/>
            <a:ext cx="5651500" cy="2006600"/>
          </a:xfrm>
          <a:solidFill>
            <a:schemeClr val="tx1"/>
          </a:solidFill>
        </p:spPr>
        <p:txBody>
          <a:bodyPr/>
          <a:lstStyle/>
          <a:p>
            <a:pPr eaLnBrk="1" hangingPunct="1"/>
            <a:r>
              <a:rPr lang="en-US" altLang="en-US" b="1">
                <a:solidFill>
                  <a:schemeClr val="accent1"/>
                </a:solidFill>
                <a:ea typeface="ＭＳ Ｐゴシック" panose="020B0600070205080204" pitchFamily="34" charset="-128"/>
              </a:rPr>
              <a:t>Giảng Những Chủ Đề Gây Tranh Cãi</a:t>
            </a:r>
          </a:p>
        </p:txBody>
      </p:sp>
      <p:sp>
        <p:nvSpPr>
          <p:cNvPr id="9" name="Text Box 5">
            <a:extLst>
              <a:ext uri="{FF2B5EF4-FFF2-40B4-BE49-F238E27FC236}">
                <a16:creationId xmlns:a16="http://schemas.microsoft.com/office/drawing/2014/main" id="{70909C23-326D-8D4A-9974-F14E6E607B0A}"/>
              </a:ext>
            </a:extLst>
          </p:cNvPr>
          <p:cNvSpPr txBox="1">
            <a:spLocks noChangeArrowheads="1"/>
          </p:cNvSpPr>
          <p:nvPr/>
        </p:nvSpPr>
        <p:spPr bwMode="auto">
          <a:xfrm>
            <a:off x="-36512" y="6177359"/>
            <a:ext cx="9272588" cy="708025"/>
          </a:xfrm>
          <a:prstGeom prst="rect">
            <a:avLst/>
          </a:prstGeom>
          <a:noFill/>
          <a:ln w="9525">
            <a:noFill/>
            <a:miter lim="800000"/>
            <a:headEnd/>
            <a:tailEnd/>
          </a:ln>
          <a:effec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eaLnBrk="1" hangingPunct="1">
              <a:defRPr/>
            </a:pPr>
            <a:r>
              <a:rPr lang="en-US" sz="2000" b="1" dirty="0" err="1">
                <a:solidFill>
                  <a:srgbClr val="FFFFFF"/>
                </a:solidFill>
                <a:effectLst>
                  <a:glow rad="165100">
                    <a:srgbClr val="000000"/>
                  </a:glow>
                </a:effectLst>
                <a:cs typeface="Arial" charset="0"/>
              </a:rPr>
              <a:t>Tiến</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sĩ</a:t>
            </a:r>
            <a:r>
              <a:rPr lang="en-US" sz="2000" b="1" dirty="0">
                <a:solidFill>
                  <a:srgbClr val="FFFFFF"/>
                </a:solidFill>
                <a:effectLst>
                  <a:glow rad="165100">
                    <a:srgbClr val="000000"/>
                  </a:glow>
                </a:effectLst>
                <a:cs typeface="Arial" charset="0"/>
              </a:rPr>
              <a:t> Rick Griffith, </a:t>
            </a:r>
            <a:r>
              <a:rPr lang="en-US" sz="2000" b="1" dirty="0" err="1">
                <a:solidFill>
                  <a:srgbClr val="FFFFFF"/>
                </a:solidFill>
                <a:effectLst>
                  <a:glow rad="165100">
                    <a:srgbClr val="000000"/>
                  </a:glow>
                </a:effectLst>
                <a:cs typeface="Arial" charset="0"/>
              </a:rPr>
              <a:t>Trường</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Kinh</a:t>
            </a:r>
            <a:r>
              <a:rPr lang="en-US" sz="2000" b="1" dirty="0">
                <a:solidFill>
                  <a:srgbClr val="FFFFFF"/>
                </a:solidFill>
                <a:effectLst>
                  <a:glow rad="165100">
                    <a:srgbClr val="000000"/>
                  </a:glow>
                </a:effectLst>
                <a:cs typeface="Arial" charset="0"/>
              </a:rPr>
              <a:t> </a:t>
            </a:r>
            <a:r>
              <a:rPr lang="en-US" sz="2000" b="1" dirty="0" err="1">
                <a:solidFill>
                  <a:srgbClr val="FFFFFF"/>
                </a:solidFill>
                <a:effectLst>
                  <a:glow rad="165100">
                    <a:srgbClr val="000000"/>
                  </a:glow>
                </a:effectLst>
                <a:cs typeface="Arial" charset="0"/>
              </a:rPr>
              <a:t>Thánh</a:t>
            </a:r>
            <a:r>
              <a:rPr lang="en-US" sz="2000" b="1" dirty="0">
                <a:solidFill>
                  <a:srgbClr val="FFFFFF"/>
                </a:solidFill>
                <a:effectLst>
                  <a:glow rad="165100">
                    <a:srgbClr val="000000"/>
                  </a:glow>
                </a:effectLst>
                <a:cs typeface="Arial" charset="0"/>
              </a:rPr>
              <a:t> Singapore</a:t>
            </a:r>
          </a:p>
          <a:p>
            <a:pPr algn="ctr" eaLnBrk="1" hangingPunct="1">
              <a:defRPr/>
            </a:pPr>
            <a:r>
              <a:rPr lang="en-US" sz="2000" b="1" dirty="0">
                <a:solidFill>
                  <a:srgbClr val="FFFFFF"/>
                </a:solidFill>
                <a:effectLst>
                  <a:glow rad="165100">
                    <a:srgbClr val="000000"/>
                  </a:glow>
                </a:effectLst>
                <a:cs typeface="Arial" charset="0"/>
              </a:rPr>
              <a:t>BibleStudyDownloads.org</a:t>
            </a:r>
          </a:p>
        </p:txBody>
      </p:sp>
    </p:spTree>
  </p:cSld>
  <p:clrMapOvr>
    <a:masterClrMapping/>
  </p:clrMapOvr>
  <p:transition spd="med">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MasteringPreaching">
            <a:extLst>
              <a:ext uri="{FF2B5EF4-FFF2-40B4-BE49-F238E27FC236}">
                <a16:creationId xmlns:a16="http://schemas.microsoft.com/office/drawing/2014/main" id="{A3E71CD7-23DE-1842-8216-95437D3C9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108" r="16356" b="27327"/>
          <a:stretch>
            <a:fillRect/>
          </a:stretch>
        </p:blipFill>
        <p:spPr bwMode="auto">
          <a:xfrm>
            <a:off x="114300" y="228600"/>
            <a:ext cx="43815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6803" name="Picture 3" descr="MasteringAuthors">
            <a:extLst>
              <a:ext uri="{FF2B5EF4-FFF2-40B4-BE49-F238E27FC236}">
                <a16:creationId xmlns:a16="http://schemas.microsoft.com/office/drawing/2014/main" id="{152662EF-22B6-894E-94E3-4508EA6BA7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4894" t="39899" r="48981" b="38608"/>
          <a:stretch>
            <a:fillRect/>
          </a:stretch>
        </p:blipFill>
        <p:spPr bwMode="auto">
          <a:xfrm>
            <a:off x="4114800" y="3048000"/>
            <a:ext cx="1219200" cy="22987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56804" name="Rectangle 4">
            <a:extLst>
              <a:ext uri="{FF2B5EF4-FFF2-40B4-BE49-F238E27FC236}">
                <a16:creationId xmlns:a16="http://schemas.microsoft.com/office/drawing/2014/main" id="{FED1B66C-C5AD-C845-B8FD-78C725DC6AFA}"/>
              </a:ext>
            </a:extLst>
          </p:cNvPr>
          <p:cNvSpPr>
            <a:spLocks noGrp="1" noChangeArrowheads="1"/>
          </p:cNvSpPr>
          <p:nvPr>
            <p:ph type="title" idx="4294967295"/>
          </p:nvPr>
        </p:nvSpPr>
        <p:spPr>
          <a:xfrm>
            <a:off x="4271963" y="609600"/>
            <a:ext cx="4719637" cy="1782763"/>
          </a:xfrm>
        </p:spPr>
        <p:txBody>
          <a:bodyPr/>
          <a:lstStyle/>
          <a:p>
            <a:pPr eaLnBrk="1" hangingPunct="1"/>
            <a:r>
              <a:rPr lang="en-US" altLang="en-US">
                <a:solidFill>
                  <a:schemeClr val="bg1"/>
                </a:solidFill>
                <a:ea typeface="ＭＳ Ｐゴシック" panose="020B0600070205080204" pitchFamily="34" charset="-128"/>
              </a:rPr>
              <a:t>Tranh cãi là đều không tránh khỏi</a:t>
            </a:r>
          </a:p>
        </p:txBody>
      </p:sp>
      <p:sp>
        <p:nvSpPr>
          <p:cNvPr id="1356805" name="Text Box 5">
            <a:extLst>
              <a:ext uri="{FF2B5EF4-FFF2-40B4-BE49-F238E27FC236}">
                <a16:creationId xmlns:a16="http://schemas.microsoft.com/office/drawing/2014/main" id="{EA79665E-A619-7A48-BEDE-A16887CD5E8D}"/>
              </a:ext>
            </a:extLst>
          </p:cNvPr>
          <p:cNvSpPr txBox="1">
            <a:spLocks noChangeArrowheads="1"/>
          </p:cNvSpPr>
          <p:nvPr/>
        </p:nvSpPr>
        <p:spPr bwMode="auto">
          <a:xfrm>
            <a:off x="5486400" y="3048000"/>
            <a:ext cx="3352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ja-JP" altLang="en-US" sz="2800">
                <a:solidFill>
                  <a:srgbClr val="FFFFFF"/>
                </a:solidFill>
              </a:rPr>
              <a:t>“</a:t>
            </a:r>
            <a:r>
              <a:rPr lang="en-CA" altLang="ja-JP" sz="2800">
                <a:solidFill>
                  <a:srgbClr val="FFFFFF"/>
                </a:solidFill>
              </a:rPr>
              <a:t>Con đường dẫn đến sự thỏa đáng …là vạch trần  những chủ đề nóng</a:t>
            </a:r>
            <a:r>
              <a:rPr lang="ja-JP" altLang="en-US" sz="2800">
                <a:solidFill>
                  <a:srgbClr val="FFFFFF"/>
                </a:solidFill>
              </a:rPr>
              <a:t>”</a:t>
            </a:r>
            <a:endParaRPr lang="en-US" altLang="en-US" sz="2800">
              <a:solidFill>
                <a:srgbClr val="FFFFFF"/>
              </a:solidFill>
            </a:endParaRPr>
          </a:p>
        </p:txBody>
      </p:sp>
      <p:sp>
        <p:nvSpPr>
          <p:cNvPr id="1356806" name="Text Box 6">
            <a:extLst>
              <a:ext uri="{FF2B5EF4-FFF2-40B4-BE49-F238E27FC236}">
                <a16:creationId xmlns:a16="http://schemas.microsoft.com/office/drawing/2014/main" id="{EFD15B66-91D4-D744-BD88-BAC2C4E3265B}"/>
              </a:ext>
            </a:extLst>
          </p:cNvPr>
          <p:cNvSpPr txBox="1">
            <a:spLocks noChangeArrowheads="1"/>
          </p:cNvSpPr>
          <p:nvPr/>
        </p:nvSpPr>
        <p:spPr bwMode="auto">
          <a:xfrm>
            <a:off x="5029200" y="5867400"/>
            <a:ext cx="3825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800">
                <a:solidFill>
                  <a:srgbClr val="FFFFFF"/>
                </a:solidFill>
              </a:rPr>
              <a:t>- Stuart Briscoe, t. 80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68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568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5680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5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6804" grpId="0"/>
      <p:bldP spid="1356805" grpId="0"/>
      <p:bldP spid="135680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185C2081-EAD0-2149-8585-B16E91D74491}"/>
              </a:ext>
            </a:extLst>
          </p:cNvPr>
          <p:cNvSpPr>
            <a:spLocks noGrp="1" noChangeArrowheads="1"/>
          </p:cNvSpPr>
          <p:nvPr>
            <p:ph type="ctrTitle"/>
          </p:nvPr>
        </p:nvSpPr>
        <p:spPr>
          <a:xfrm>
            <a:off x="179388" y="106363"/>
            <a:ext cx="8137525" cy="990600"/>
          </a:xfrm>
          <a:solidFill>
            <a:schemeClr val="hlink"/>
          </a:solidFill>
        </p:spPr>
        <p:txBody>
          <a:bodyPr/>
          <a:lstStyle/>
          <a:p>
            <a:pPr eaLnBrk="1" hangingPunct="1"/>
            <a:r>
              <a:rPr lang="en-US" altLang="en-US" sz="4000" b="1">
                <a:solidFill>
                  <a:srgbClr val="FFFFFF"/>
                </a:solidFill>
              </a:rPr>
              <a:t>Danh sách nóng của Singapore</a:t>
            </a:r>
            <a:endParaRPr lang="en-US" altLang="en-US" sz="6000" b="1">
              <a:solidFill>
                <a:srgbClr val="FFFFFF"/>
              </a:solidFill>
            </a:endParaRPr>
          </a:p>
        </p:txBody>
      </p:sp>
      <p:sp>
        <p:nvSpPr>
          <p:cNvPr id="1225732" name="Rectangle 4">
            <a:extLst>
              <a:ext uri="{FF2B5EF4-FFF2-40B4-BE49-F238E27FC236}">
                <a16:creationId xmlns:a16="http://schemas.microsoft.com/office/drawing/2014/main" id="{A8CE50F7-6106-BA4C-B022-57CFBF8CC070}"/>
              </a:ext>
            </a:extLst>
          </p:cNvPr>
          <p:cNvSpPr>
            <a:spLocks noChangeArrowheads="1"/>
          </p:cNvSpPr>
          <p:nvPr/>
        </p:nvSpPr>
        <p:spPr bwMode="auto">
          <a:xfrm>
            <a:off x="3995936" y="1447800"/>
            <a:ext cx="5148064"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Font typeface="Wingdings" charset="0"/>
              <a:buChar char="ü"/>
              <a:defRPr/>
            </a:pPr>
            <a:r>
              <a:rPr lang="en-US" b="1" i="1" dirty="0">
                <a:effectLst>
                  <a:glow rad="190500">
                    <a:srgbClr val="FFFFFF"/>
                  </a:glow>
                </a:effectLst>
                <a:latin typeface="Arial" charset="0"/>
                <a:ea typeface="ＭＳ Ｐゴシック" charset="0"/>
              </a:rPr>
              <a:t>Di </a:t>
            </a:r>
            <a:r>
              <a:rPr lang="en-US" b="1" i="1" dirty="0" err="1">
                <a:effectLst>
                  <a:glow rad="190500">
                    <a:srgbClr val="FFFFFF"/>
                  </a:glow>
                </a:effectLst>
                <a:latin typeface="Arial" charset="0"/>
                <a:ea typeface="ＭＳ Ｐゴシック" charset="0"/>
              </a:rPr>
              <a:t>chúc</a:t>
            </a:r>
            <a:r>
              <a:rPr lang="en-US" b="1" i="1" dirty="0">
                <a:effectLst>
                  <a:glow rad="190500">
                    <a:srgbClr val="FFFFFF"/>
                  </a:glow>
                </a:effectLst>
                <a:latin typeface="Arial" charset="0"/>
                <a:ea typeface="ＭＳ Ｐゴシック" charset="0"/>
              </a:rPr>
              <a:t> </a:t>
            </a:r>
          </a:p>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Nâng</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cấp</a:t>
            </a:r>
            <a:endParaRPr lang="en-US" b="1" i="1" dirty="0">
              <a:effectLst>
                <a:glow rad="190500">
                  <a:srgbClr val="FFFFFF"/>
                </a:glow>
              </a:effectLst>
              <a:latin typeface="Arial" charset="0"/>
              <a:ea typeface="ＭＳ Ｐゴシック" charset="0"/>
            </a:endParaRPr>
          </a:p>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Phim</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giới</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hạn</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cho</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các</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lứa</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tuổi</a:t>
            </a:r>
            <a:r>
              <a:rPr lang="en-US" b="1" i="1" dirty="0">
                <a:effectLst>
                  <a:glow rad="190500">
                    <a:srgbClr val="FFFFFF"/>
                  </a:glow>
                </a:effectLst>
                <a:latin typeface="Arial" charset="0"/>
                <a:ea typeface="ＭＳ Ｐゴシック" charset="0"/>
              </a:rPr>
              <a:t> (R-rated)</a:t>
            </a:r>
          </a:p>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Sự</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giáo</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dục</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cho</a:t>
            </a:r>
            <a:r>
              <a:rPr lang="en-US" b="1" i="1" dirty="0">
                <a:effectLst>
                  <a:glow rad="190500">
                    <a:srgbClr val="FFFFFF"/>
                  </a:glow>
                </a:effectLst>
                <a:latin typeface="Arial" charset="0"/>
                <a:ea typeface="ＭＳ Ｐゴシック" charset="0"/>
              </a:rPr>
              <a:t> con</a:t>
            </a:r>
          </a:p>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Hòa</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hợp</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tôn</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giáo</a:t>
            </a:r>
            <a:endParaRPr lang="en-US" b="1" i="1" dirty="0">
              <a:effectLst>
                <a:glow rad="190500">
                  <a:srgbClr val="FFFFFF"/>
                </a:glow>
              </a:effectLst>
              <a:latin typeface="Arial" charset="0"/>
              <a:ea typeface="ＭＳ Ｐゴシック" charset="0"/>
            </a:endParaRPr>
          </a:p>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Hòa</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hợp</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chủng</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tộc</a:t>
            </a:r>
            <a:endParaRPr lang="en-US" b="1" i="1" dirty="0">
              <a:effectLst>
                <a:glow rad="190500">
                  <a:srgbClr val="FFFFFF"/>
                </a:glow>
              </a:effectLst>
              <a:latin typeface="Arial" charset="0"/>
              <a:ea typeface="ＭＳ Ｐゴシック" charset="0"/>
            </a:endParaRPr>
          </a:p>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Hòa</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hợp</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chủng</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tộc</a:t>
            </a:r>
            <a:endParaRPr lang="en-US" b="1" i="1" dirty="0">
              <a:effectLst>
                <a:glow rad="190500">
                  <a:srgbClr val="FFFFFF"/>
                </a:glow>
              </a:effectLst>
              <a:latin typeface="Arial" charset="0"/>
              <a:ea typeface="ＭＳ Ｐゴシック" charset="0"/>
            </a:endParaRPr>
          </a:p>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Truyền</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giáo</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cho</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người</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Hồi</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giáo</a:t>
            </a:r>
            <a:endParaRPr lang="en-US" b="1" i="1" dirty="0">
              <a:effectLst>
                <a:glow rad="190500">
                  <a:srgbClr val="FFFFFF"/>
                </a:glow>
              </a:effectLst>
              <a:latin typeface="Arial" charset="0"/>
              <a:ea typeface="ＭＳ Ｐゴシック" charset="0"/>
            </a:endParaRPr>
          </a:p>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Các</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bà</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mẹ</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đi</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làm</a:t>
            </a:r>
            <a:endParaRPr lang="en-US" b="1" i="1" dirty="0">
              <a:effectLst>
                <a:glow rad="190500">
                  <a:srgbClr val="FFFFFF"/>
                </a:glow>
              </a:effectLst>
              <a:latin typeface="Arial" charset="0"/>
              <a:ea typeface="ＭＳ Ｐゴシック" charset="0"/>
            </a:endParaRPr>
          </a:p>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Vai</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trò</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của</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phụ</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nữ</a:t>
            </a:r>
            <a:endParaRPr lang="en-US" b="1" i="1" dirty="0">
              <a:effectLst>
                <a:glow rad="190500">
                  <a:srgbClr val="FFFFFF"/>
                </a:glow>
              </a:effectLst>
              <a:latin typeface="Arial" charset="0"/>
              <a:ea typeface="ＭＳ Ｐゴシック" charset="0"/>
            </a:endParaRPr>
          </a:p>
        </p:txBody>
      </p:sp>
      <p:sp>
        <p:nvSpPr>
          <p:cNvPr id="1225733" name="Rectangle 5">
            <a:extLst>
              <a:ext uri="{FF2B5EF4-FFF2-40B4-BE49-F238E27FC236}">
                <a16:creationId xmlns:a16="http://schemas.microsoft.com/office/drawing/2014/main" id="{D19B7AC4-9696-9D4E-A7E9-5287FDC89B3F}"/>
              </a:ext>
            </a:extLst>
          </p:cNvPr>
          <p:cNvSpPr>
            <a:spLocks noChangeArrowheads="1"/>
          </p:cNvSpPr>
          <p:nvPr/>
        </p:nvSpPr>
        <p:spPr bwMode="auto">
          <a:xfrm>
            <a:off x="107504" y="1447800"/>
            <a:ext cx="426085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Phá</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thai</a:t>
            </a:r>
            <a:endParaRPr lang="en-US" b="1" i="1" dirty="0">
              <a:effectLst>
                <a:glow rad="190500">
                  <a:srgbClr val="FFFFFF"/>
                </a:glow>
              </a:effectLst>
              <a:latin typeface="Arial" charset="0"/>
              <a:ea typeface="ＭＳ Ｐゴシック" charset="0"/>
            </a:endParaRPr>
          </a:p>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Cờ</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bạc</a:t>
            </a:r>
            <a:endParaRPr lang="en-US" b="1" i="1" dirty="0">
              <a:effectLst>
                <a:glow rad="190500">
                  <a:srgbClr val="FFFFFF"/>
                </a:glow>
              </a:effectLst>
              <a:latin typeface="Arial" charset="0"/>
              <a:ea typeface="ＭＳ Ｐゴシック" charset="0"/>
            </a:endParaRPr>
          </a:p>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Tình</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dục</a:t>
            </a:r>
            <a:r>
              <a:rPr lang="en-US" b="1" i="1" dirty="0">
                <a:effectLst>
                  <a:glow rad="190500">
                    <a:srgbClr val="FFFFFF"/>
                  </a:glow>
                </a:effectLst>
                <a:latin typeface="Arial" charset="0"/>
                <a:ea typeface="ＭＳ Ｐゴシック" charset="0"/>
              </a:rPr>
              <a:t>/</a:t>
            </a:r>
            <a:r>
              <a:rPr lang="en-US" b="1" i="1" dirty="0" err="1">
                <a:effectLst>
                  <a:glow rad="190500">
                    <a:srgbClr val="FFFFFF"/>
                  </a:glow>
                </a:effectLst>
                <a:latin typeface="Arial" charset="0"/>
                <a:ea typeface="ＭＳ Ｐゴシック" charset="0"/>
              </a:rPr>
              <a:t>khiêu</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dâm</a:t>
            </a:r>
            <a:endParaRPr lang="en-US" b="1" i="1" dirty="0">
              <a:effectLst>
                <a:glow rad="190500">
                  <a:srgbClr val="FFFFFF"/>
                </a:glow>
              </a:effectLst>
              <a:latin typeface="Arial" charset="0"/>
              <a:ea typeface="ＭＳ Ｐゴシック" charset="0"/>
            </a:endParaRPr>
          </a:p>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Độc</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thân</a:t>
            </a:r>
            <a:endParaRPr lang="en-US" b="1" i="1" dirty="0">
              <a:effectLst>
                <a:glow rad="190500">
                  <a:srgbClr val="FFFFFF"/>
                </a:glow>
              </a:effectLst>
              <a:latin typeface="Arial" charset="0"/>
              <a:ea typeface="ＭＳ Ｐゴシック" charset="0"/>
            </a:endParaRPr>
          </a:p>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Sự</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nắm</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quyền</a:t>
            </a:r>
            <a:endParaRPr lang="en-US" b="1" i="1" dirty="0">
              <a:effectLst>
                <a:glow rad="190500">
                  <a:srgbClr val="FFFFFF"/>
                </a:glow>
              </a:effectLst>
              <a:latin typeface="Arial" charset="0"/>
              <a:ea typeface="ＭＳ Ｐゴシック" charset="0"/>
            </a:endParaRPr>
          </a:p>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Trợ</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tử</a:t>
            </a:r>
            <a:endParaRPr lang="en-US" b="1" i="1" dirty="0">
              <a:effectLst>
                <a:glow rad="190500">
                  <a:srgbClr val="FFFFFF"/>
                </a:glow>
              </a:effectLst>
              <a:latin typeface="Arial" charset="0"/>
              <a:ea typeface="ＭＳ Ｐゴシック" charset="0"/>
            </a:endParaRPr>
          </a:p>
          <a:p>
            <a:pPr eaLnBrk="1" hangingPunct="1">
              <a:spcBef>
                <a:spcPct val="20000"/>
              </a:spcBef>
              <a:buFont typeface="Wingdings" charset="0"/>
              <a:buChar char="ü"/>
              <a:defRPr/>
            </a:pPr>
            <a:r>
              <a:rPr lang="en-US" b="1" i="1" dirty="0">
                <a:effectLst>
                  <a:glow rad="190500">
                    <a:srgbClr val="FFFFFF"/>
                  </a:glow>
                </a:effectLst>
                <a:latin typeface="Arial" charset="0"/>
                <a:ea typeface="ＭＳ Ｐゴシック" charset="0"/>
              </a:rPr>
              <a:t>Ly </a:t>
            </a:r>
            <a:r>
              <a:rPr lang="en-US" b="1" i="1" dirty="0" err="1">
                <a:effectLst>
                  <a:glow rad="190500">
                    <a:srgbClr val="FFFFFF"/>
                  </a:glow>
                </a:effectLst>
                <a:latin typeface="Arial" charset="0"/>
                <a:ea typeface="ＭＳ Ｐゴシック" charset="0"/>
              </a:rPr>
              <a:t>dị</a:t>
            </a:r>
            <a:endParaRPr lang="en-US" b="1" i="1" dirty="0">
              <a:effectLst>
                <a:glow rad="190500">
                  <a:srgbClr val="FFFFFF"/>
                </a:glow>
              </a:effectLst>
              <a:latin typeface="Arial" charset="0"/>
              <a:ea typeface="ＭＳ Ｐゴシック" charset="0"/>
            </a:endParaRPr>
          </a:p>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Sanh</a:t>
            </a:r>
            <a:r>
              <a:rPr lang="en-US" b="1" i="1" dirty="0">
                <a:effectLst>
                  <a:glow rad="190500">
                    <a:srgbClr val="FFFFFF"/>
                  </a:glow>
                </a:effectLst>
                <a:latin typeface="Arial" charset="0"/>
                <a:ea typeface="ＭＳ Ｐゴシック" charset="0"/>
              </a:rPr>
              <a:t> con</a:t>
            </a:r>
          </a:p>
          <a:p>
            <a:pPr eaLnBrk="1" hangingPunct="1">
              <a:spcBef>
                <a:spcPct val="20000"/>
              </a:spcBef>
              <a:buFont typeface="Wingdings" charset="0"/>
              <a:buChar char="ü"/>
              <a:defRPr/>
            </a:pPr>
            <a:r>
              <a:rPr lang="en-US" b="1" i="1" dirty="0" err="1">
                <a:effectLst>
                  <a:glow rad="190500">
                    <a:srgbClr val="FFFFFF"/>
                  </a:glow>
                </a:effectLst>
                <a:latin typeface="Arial" charset="0"/>
                <a:ea typeface="ＭＳ Ｐゴシック" charset="0"/>
              </a:rPr>
              <a:t>Đòi</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hỏi</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phục</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vụ</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trong</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quân</a:t>
            </a:r>
            <a:r>
              <a:rPr lang="en-US" b="1" i="1" dirty="0">
                <a:effectLst>
                  <a:glow rad="190500">
                    <a:srgbClr val="FFFFFF"/>
                  </a:glow>
                </a:effectLst>
                <a:latin typeface="Arial" charset="0"/>
                <a:ea typeface="ＭＳ Ｐゴシック" charset="0"/>
              </a:rPr>
              <a:t> </a:t>
            </a:r>
            <a:r>
              <a:rPr lang="en-US" b="1" i="1" dirty="0" err="1">
                <a:effectLst>
                  <a:glow rad="190500">
                    <a:srgbClr val="FFFFFF"/>
                  </a:glow>
                </a:effectLst>
                <a:latin typeface="Arial" charset="0"/>
                <a:ea typeface="ＭＳ Ｐゴシック" charset="0"/>
              </a:rPr>
              <a:t>đội</a:t>
            </a:r>
            <a:endParaRPr lang="en-US" b="1" i="1" dirty="0">
              <a:effectLst>
                <a:glow rad="190500">
                  <a:srgbClr val="FFFFFF"/>
                </a:glow>
              </a:effectLst>
              <a:latin typeface="Arial" charset="0"/>
              <a:ea typeface="ＭＳ Ｐゴシック" charset="0"/>
            </a:endParaRPr>
          </a:p>
        </p:txBody>
      </p:sp>
      <p:sp>
        <p:nvSpPr>
          <p:cNvPr id="79876" name="Text Box 7">
            <a:extLst>
              <a:ext uri="{FF2B5EF4-FFF2-40B4-BE49-F238E27FC236}">
                <a16:creationId xmlns:a16="http://schemas.microsoft.com/office/drawing/2014/main" id="{C93077F4-5FC4-0348-BF0D-42E13204EF81}"/>
              </a:ext>
            </a:extLst>
          </p:cNvPr>
          <p:cNvSpPr txBox="1">
            <a:spLocks noChangeArrowheads="1"/>
          </p:cNvSpPr>
          <p:nvPr/>
        </p:nvSpPr>
        <p:spPr bwMode="auto">
          <a:xfrm>
            <a:off x="83756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246</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57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573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573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573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573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573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5733">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573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2573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257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5732" grpId="0"/>
      <p:bldP spid="122573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a:extLst>
              <a:ext uri="{FF2B5EF4-FFF2-40B4-BE49-F238E27FC236}">
                <a16:creationId xmlns:a16="http://schemas.microsoft.com/office/drawing/2014/main" id="{3454F49A-2E3F-DE42-A3F7-55A04E1E6DD0}"/>
              </a:ext>
            </a:extLst>
          </p:cNvPr>
          <p:cNvSpPr>
            <a:spLocks noGrp="1" noChangeArrowheads="1"/>
          </p:cNvSpPr>
          <p:nvPr>
            <p:ph type="ctrTitle"/>
          </p:nvPr>
        </p:nvSpPr>
        <p:spPr>
          <a:xfrm>
            <a:off x="2514600" y="152400"/>
            <a:ext cx="6477000" cy="3352800"/>
          </a:xfrm>
          <a:effectLst>
            <a:outerShdw blurRad="63500" algn="ctr" rotWithShape="0">
              <a:schemeClr val="tx2">
                <a:alpha val="75000"/>
              </a:schemeClr>
            </a:outerShdw>
          </a:effectLst>
        </p:spPr>
        <p:txBody>
          <a:bodyPr/>
          <a:lstStyle/>
          <a:p>
            <a:pPr eaLnBrk="1" hangingPunct="1"/>
            <a:r>
              <a:rPr lang="en-US" altLang="en-US" sz="4800" b="1">
                <a:solidFill>
                  <a:schemeClr val="accent2"/>
                </a:solidFill>
                <a:latin typeface="Arial" panose="020B0604020202020204" pitchFamily="34" charset="0"/>
              </a:rPr>
              <a:t>Hướng dẫn khi giảng các chủ đề </a:t>
            </a:r>
            <a:br>
              <a:rPr lang="en-US" altLang="en-US" sz="4800" b="1">
                <a:solidFill>
                  <a:schemeClr val="accent2"/>
                </a:solidFill>
                <a:latin typeface="Arial" panose="020B0604020202020204" pitchFamily="34" charset="0"/>
              </a:rPr>
            </a:br>
            <a:r>
              <a:rPr lang="en-US" altLang="en-US" sz="4800" b="1">
                <a:solidFill>
                  <a:schemeClr val="accent2"/>
                </a:solidFill>
                <a:latin typeface="Arial" panose="020B0604020202020204" pitchFamily="34" charset="0"/>
              </a:rPr>
              <a:t>gây tranh luận</a:t>
            </a:r>
            <a:endParaRPr lang="en-US" altLang="en-US" sz="6000" b="1">
              <a:solidFill>
                <a:schemeClr val="accent2"/>
              </a:solidFill>
              <a:latin typeface="Arial" panose="020B0604020202020204" pitchFamily="34" charset="0"/>
            </a:endParaRPr>
          </a:p>
        </p:txBody>
      </p:sp>
      <p:sp>
        <p:nvSpPr>
          <p:cNvPr id="1266692" name="Rectangle 4">
            <a:extLst>
              <a:ext uri="{FF2B5EF4-FFF2-40B4-BE49-F238E27FC236}">
                <a16:creationId xmlns:a16="http://schemas.microsoft.com/office/drawing/2014/main" id="{081D63FF-22EC-FA4A-8EDD-D13FBA3C4193}"/>
              </a:ext>
            </a:extLst>
          </p:cNvPr>
          <p:cNvSpPr>
            <a:spLocks noGrp="1" noChangeArrowheads="1"/>
          </p:cNvSpPr>
          <p:nvPr>
            <p:ph type="subTitle" idx="1"/>
          </p:nvPr>
        </p:nvSpPr>
        <p:spPr>
          <a:xfrm>
            <a:off x="1763713" y="3429000"/>
            <a:ext cx="5965825" cy="3048000"/>
          </a:xfrm>
          <a:effectLst>
            <a:outerShdw blurRad="38100" algn="ctr" rotWithShape="0">
              <a:srgbClr val="FFFFFF">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458788" indent="-458788" eaLnBrk="1" hangingPunct="1">
              <a:buFont typeface="Wingdings" charset="0"/>
              <a:buChar char="§"/>
              <a:defRPr/>
            </a:pPr>
            <a:r>
              <a:rPr lang="en-US" sz="3600" b="1">
                <a:solidFill>
                  <a:srgbClr val="FFFFFF"/>
                </a:solidFill>
                <a:effectLst>
                  <a:glow rad="228600">
                    <a:schemeClr val="tx1"/>
                  </a:glow>
                </a:effectLst>
              </a:rPr>
              <a:t>Phải nghiên cứu kỹ</a:t>
            </a:r>
          </a:p>
          <a:p>
            <a:pPr marL="458788" indent="-458788" eaLnBrk="1" hangingPunct="1">
              <a:buFont typeface="Wingdings" charset="0"/>
              <a:buChar char="§"/>
              <a:defRPr/>
            </a:pPr>
            <a:r>
              <a:rPr lang="en-US" sz="3600" b="1">
                <a:solidFill>
                  <a:srgbClr val="FFFFFF"/>
                </a:solidFill>
                <a:effectLst>
                  <a:glow rad="228600">
                    <a:schemeClr val="tx1"/>
                  </a:glow>
                </a:effectLst>
              </a:rPr>
              <a:t>Trình bày các mặt của vấn đề</a:t>
            </a:r>
          </a:p>
          <a:p>
            <a:pPr marL="458788" indent="-458788" eaLnBrk="1" hangingPunct="1">
              <a:buFont typeface="Wingdings" charset="0"/>
              <a:buChar char="§"/>
              <a:defRPr/>
            </a:pPr>
            <a:r>
              <a:rPr lang="en-US" sz="3600" b="1">
                <a:solidFill>
                  <a:srgbClr val="FFFFFF"/>
                </a:solidFill>
                <a:effectLst>
                  <a:glow rad="228600">
                    <a:schemeClr val="tx1"/>
                  </a:glow>
                </a:effectLst>
              </a:rPr>
              <a:t>Phải khiêm nhường</a:t>
            </a:r>
          </a:p>
          <a:p>
            <a:pPr marL="458788" indent="-458788" eaLnBrk="1" hangingPunct="1">
              <a:buFont typeface="Wingdings" charset="0"/>
              <a:buChar char="§"/>
              <a:defRPr/>
            </a:pPr>
            <a:r>
              <a:rPr lang="en-US" sz="3600" b="1">
                <a:solidFill>
                  <a:srgbClr val="FFFFFF"/>
                </a:solidFill>
                <a:effectLst>
                  <a:glow rad="228600">
                    <a:schemeClr val="tx1"/>
                  </a:glow>
                </a:effectLst>
              </a:rPr>
              <a:t>Giảng Kinh Thánh</a:t>
            </a:r>
          </a:p>
        </p:txBody>
      </p:sp>
      <p:sp>
        <p:nvSpPr>
          <p:cNvPr id="81923" name="Text Box 5">
            <a:extLst>
              <a:ext uri="{FF2B5EF4-FFF2-40B4-BE49-F238E27FC236}">
                <a16:creationId xmlns:a16="http://schemas.microsoft.com/office/drawing/2014/main" id="{823428C9-DE49-E246-AD29-DE0DB28970BF}"/>
              </a:ext>
            </a:extLst>
          </p:cNvPr>
          <p:cNvSpPr txBox="1">
            <a:spLocks noChangeArrowheads="1"/>
          </p:cNvSpPr>
          <p:nvPr/>
        </p:nvSpPr>
        <p:spPr bwMode="auto">
          <a:xfrm>
            <a:off x="83756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FFFFFF"/>
                </a:solidFill>
                <a:ea typeface="ヒラギノ角ゴ Pro W3" panose="020B0300000000000000" pitchFamily="34" charset="-128"/>
              </a:rPr>
              <a:t>246</a:t>
            </a:r>
            <a:endParaRPr lang="en-US" altLang="en-US">
              <a:solidFill>
                <a:srgbClr val="FFFFFF"/>
              </a:solidFill>
              <a:ea typeface="ヒラギノ角ゴ Pro W3" panose="020B0300000000000000"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669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669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669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66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669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0FD93FC-098D-0A4A-B5D4-4A1A4BB42319}"/>
              </a:ext>
            </a:extLst>
          </p:cNvPr>
          <p:cNvSpPr>
            <a:spLocks noGrp="1" noChangeArrowheads="1"/>
          </p:cNvSpPr>
          <p:nvPr>
            <p:ph type="dt"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latin typeface="Verdana" panose="020B0604030504040204" pitchFamily="34" charset="0"/>
            </a:endParaRPr>
          </a:p>
        </p:txBody>
      </p:sp>
      <p:sp>
        <p:nvSpPr>
          <p:cNvPr id="6" name="Footer Placeholder 5">
            <a:extLst>
              <a:ext uri="{FF2B5EF4-FFF2-40B4-BE49-F238E27FC236}">
                <a16:creationId xmlns:a16="http://schemas.microsoft.com/office/drawing/2014/main" id="{CC3BDD62-83FB-2C45-819E-F644240F12AE}"/>
              </a:ext>
            </a:extLst>
          </p:cNvPr>
          <p:cNvSpPr>
            <a:spLocks noGrp="1" noChangeArrowheads="1"/>
          </p:cNvSpPr>
          <p:nvPr>
            <p:ph type="ftr" sz="quarter" idx="11"/>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1400">
              <a:latin typeface="Verdana" panose="020B0604030504040204" pitchFamily="34" charset="0"/>
            </a:endParaRPr>
          </a:p>
        </p:txBody>
      </p:sp>
      <p:sp>
        <p:nvSpPr>
          <p:cNvPr id="1268738" name="Rectangle 2">
            <a:extLst>
              <a:ext uri="{FF2B5EF4-FFF2-40B4-BE49-F238E27FC236}">
                <a16:creationId xmlns:a16="http://schemas.microsoft.com/office/drawing/2014/main" id="{EB569003-4F0C-3A4B-A53D-9F9E011648CC}"/>
              </a:ext>
            </a:extLst>
          </p:cNvPr>
          <p:cNvSpPr>
            <a:spLocks noGrp="1" noChangeArrowheads="1"/>
          </p:cNvSpPr>
          <p:nvPr>
            <p:ph type="ctrTitle"/>
          </p:nvPr>
        </p:nvSpPr>
        <p:spPr>
          <a:xfrm>
            <a:off x="727075" y="2057400"/>
            <a:ext cx="7553325" cy="1371600"/>
          </a:xfrm>
          <a:effectLst>
            <a:outerShdw blurRad="63500" dist="107763" dir="13500000" algn="ctr" rotWithShape="0">
              <a:srgbClr val="000000">
                <a:alpha val="74997"/>
              </a:srgbClr>
            </a:outerShdw>
          </a:effectLst>
        </p:spPr>
        <p:txBody>
          <a:bodyPr/>
          <a:lstStyle/>
          <a:p>
            <a:pPr eaLnBrk="1" hangingPunct="1"/>
            <a:r>
              <a:rPr lang="en-US" altLang="en-US" sz="5400" b="1"/>
              <a:t>Những ích lợi của việc giảng các chủ đề gây tranh luận</a:t>
            </a:r>
          </a:p>
        </p:txBody>
      </p:sp>
      <p:sp>
        <p:nvSpPr>
          <p:cNvPr id="1268740" name="Rectangle 4">
            <a:extLst>
              <a:ext uri="{FF2B5EF4-FFF2-40B4-BE49-F238E27FC236}">
                <a16:creationId xmlns:a16="http://schemas.microsoft.com/office/drawing/2014/main" id="{C9325E92-E8C9-9843-A310-CFD6A3CAAE5A}"/>
              </a:ext>
            </a:extLst>
          </p:cNvPr>
          <p:cNvSpPr>
            <a:spLocks noGrp="1" noChangeArrowheads="1"/>
          </p:cNvSpPr>
          <p:nvPr>
            <p:ph type="subTitle" idx="1"/>
          </p:nvPr>
        </p:nvSpPr>
        <p:spPr>
          <a:xfrm>
            <a:off x="1143000" y="4343400"/>
            <a:ext cx="6629400" cy="1295400"/>
          </a:xfrm>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360363" indent="-360363" algn="l" eaLnBrk="1" hangingPunct="1">
              <a:buFont typeface="Arial"/>
              <a:buChar char="•"/>
              <a:defRPr/>
            </a:pPr>
            <a:r>
              <a:rPr lang="en-US" b="1" dirty="0">
                <a:effectLst>
                  <a:glow rad="101600">
                    <a:srgbClr val="000000">
                      <a:alpha val="75000"/>
                    </a:srgbClr>
                  </a:glow>
                </a:effectLst>
              </a:rPr>
              <a:t>Giúp người ta trưởng thành trong sự hiểu biết</a:t>
            </a:r>
          </a:p>
          <a:p>
            <a:pPr marL="360363" indent="-360363" algn="l" eaLnBrk="1" hangingPunct="1">
              <a:buFont typeface="Arial"/>
              <a:buChar char="•"/>
              <a:defRPr/>
            </a:pPr>
            <a:r>
              <a:rPr lang="en-US" b="1" dirty="0" err="1">
                <a:effectLst>
                  <a:glow rad="101600">
                    <a:srgbClr val="000000">
                      <a:alpha val="75000"/>
                    </a:srgbClr>
                  </a:glow>
                </a:effectLst>
              </a:rPr>
              <a:t>Gần</a:t>
            </a:r>
            <a:r>
              <a:rPr lang="en-US" b="1" dirty="0">
                <a:effectLst>
                  <a:glow rad="101600">
                    <a:srgbClr val="000000">
                      <a:alpha val="75000"/>
                    </a:srgbClr>
                  </a:glow>
                </a:effectLst>
              </a:rPr>
              <a:t> </a:t>
            </a:r>
            <a:r>
              <a:rPr lang="en-US" b="1" dirty="0" err="1">
                <a:effectLst>
                  <a:glow rad="101600">
                    <a:srgbClr val="000000">
                      <a:alpha val="75000"/>
                    </a:srgbClr>
                  </a:glow>
                </a:effectLst>
              </a:rPr>
              <a:t>gũi</a:t>
            </a:r>
            <a:r>
              <a:rPr lang="en-US" b="1" dirty="0">
                <a:effectLst>
                  <a:glow rad="101600">
                    <a:srgbClr val="000000">
                      <a:alpha val="75000"/>
                    </a:srgbClr>
                  </a:glow>
                </a:effectLst>
              </a:rPr>
              <a:t> </a:t>
            </a:r>
            <a:r>
              <a:rPr lang="en-US" b="1" dirty="0" err="1">
                <a:effectLst>
                  <a:glow rad="101600">
                    <a:srgbClr val="000000">
                      <a:alpha val="75000"/>
                    </a:srgbClr>
                  </a:glow>
                </a:effectLst>
              </a:rPr>
              <a:t>thực</a:t>
            </a:r>
            <a:r>
              <a:rPr lang="en-US" b="1" dirty="0">
                <a:effectLst>
                  <a:glow rad="101600">
                    <a:srgbClr val="000000">
                      <a:alpha val="75000"/>
                    </a:srgbClr>
                  </a:glow>
                </a:effectLst>
              </a:rPr>
              <a:t> </a:t>
            </a:r>
            <a:r>
              <a:rPr lang="en-US" b="1" dirty="0" err="1">
                <a:effectLst>
                  <a:glow rad="101600">
                    <a:srgbClr val="000000">
                      <a:alpha val="75000"/>
                    </a:srgbClr>
                  </a:glow>
                </a:effectLst>
              </a:rPr>
              <a:t>tiễn</a:t>
            </a:r>
            <a:endParaRPr lang="en-US" b="1" dirty="0">
              <a:effectLst>
                <a:glow rad="101600">
                  <a:srgbClr val="000000">
                    <a:alpha val="75000"/>
                  </a:srgbClr>
                </a:glow>
              </a:effectLst>
            </a:endParaRPr>
          </a:p>
        </p:txBody>
      </p:sp>
      <p:sp>
        <p:nvSpPr>
          <p:cNvPr id="83973" name="Text Box 5">
            <a:extLst>
              <a:ext uri="{FF2B5EF4-FFF2-40B4-BE49-F238E27FC236}">
                <a16:creationId xmlns:a16="http://schemas.microsoft.com/office/drawing/2014/main" id="{0CD894DE-2945-F447-ADC0-28BEF7EC1BC4}"/>
              </a:ext>
            </a:extLst>
          </p:cNvPr>
          <p:cNvSpPr txBox="1">
            <a:spLocks noChangeArrowheads="1"/>
          </p:cNvSpPr>
          <p:nvPr/>
        </p:nvSpPr>
        <p:spPr bwMode="auto">
          <a:xfrm>
            <a:off x="8375650" y="76200"/>
            <a:ext cx="692150" cy="457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246</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Rectangle 2">
            <a:extLst>
              <a:ext uri="{FF2B5EF4-FFF2-40B4-BE49-F238E27FC236}">
                <a16:creationId xmlns:a16="http://schemas.microsoft.com/office/drawing/2014/main" id="{682B10F1-23FD-674D-AD9B-48F007CD4B31}"/>
              </a:ext>
            </a:extLst>
          </p:cNvPr>
          <p:cNvSpPr>
            <a:spLocks noGrp="1" noChangeArrowheads="1"/>
          </p:cNvSpPr>
          <p:nvPr>
            <p:ph type="ctrTitle"/>
          </p:nvPr>
        </p:nvSpPr>
        <p:spPr>
          <a:xfrm>
            <a:off x="1835150" y="1960563"/>
            <a:ext cx="5545138" cy="3124200"/>
          </a:xfrm>
          <a:effectLst>
            <a:outerShdw blurRad="63500" dist="107763" dir="8100000" algn="ctr" rotWithShape="0">
              <a:srgbClr val="000000">
                <a:alpha val="74997"/>
              </a:srgbClr>
            </a:outerShdw>
          </a:effectLst>
        </p:spPr>
        <p:txBody>
          <a:bodyPr/>
          <a:lstStyle/>
          <a:p>
            <a:pPr eaLnBrk="1" hangingPunct="1"/>
            <a:r>
              <a:rPr lang="en-US" altLang="en-US" b="1">
                <a:solidFill>
                  <a:srgbClr val="FFFF00"/>
                </a:solidFill>
              </a:rPr>
              <a:t>Những mối nguy hại của việc giảng đề tài gây tranh luận</a:t>
            </a:r>
          </a:p>
        </p:txBody>
      </p:sp>
      <p:sp>
        <p:nvSpPr>
          <p:cNvPr id="1291267" name="Rectangle 3">
            <a:extLst>
              <a:ext uri="{FF2B5EF4-FFF2-40B4-BE49-F238E27FC236}">
                <a16:creationId xmlns:a16="http://schemas.microsoft.com/office/drawing/2014/main" id="{A174A79B-B17F-9546-8E70-8BF78398E8A1}"/>
              </a:ext>
            </a:extLst>
          </p:cNvPr>
          <p:cNvSpPr>
            <a:spLocks noGrp="1" noChangeArrowheads="1"/>
          </p:cNvSpPr>
          <p:nvPr>
            <p:ph type="subTitle" idx="1"/>
          </p:nvPr>
        </p:nvSpPr>
        <p:spPr>
          <a:xfrm>
            <a:off x="0" y="304800"/>
            <a:ext cx="9144000" cy="12954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defRPr/>
            </a:pPr>
            <a:r>
              <a:rPr lang="en-US" sz="4000" b="1" i="1">
                <a:effectLst>
                  <a:glow rad="254000">
                    <a:srgbClr val="FFFFFF">
                      <a:alpha val="90000"/>
                    </a:srgbClr>
                  </a:glow>
                </a:effectLst>
              </a:rPr>
              <a:t>Chủ nghĩa giáo điều (chủ nghĩa pháp lý = Sự tin quyết không dựa trên nền tảng thánh kinh)</a:t>
            </a:r>
          </a:p>
        </p:txBody>
      </p:sp>
      <p:sp>
        <p:nvSpPr>
          <p:cNvPr id="1291268" name="Rectangle 4">
            <a:extLst>
              <a:ext uri="{FF2B5EF4-FFF2-40B4-BE49-F238E27FC236}">
                <a16:creationId xmlns:a16="http://schemas.microsoft.com/office/drawing/2014/main" id="{1BCB2BFF-C8F5-174F-BFDB-8DE64B9470D3}"/>
              </a:ext>
            </a:extLst>
          </p:cNvPr>
          <p:cNvSpPr>
            <a:spLocks noChangeArrowheads="1"/>
          </p:cNvSpPr>
          <p:nvPr/>
        </p:nvSpPr>
        <p:spPr bwMode="auto">
          <a:xfrm>
            <a:off x="0" y="5562600"/>
            <a:ext cx="91440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spcBef>
                <a:spcPct val="20000"/>
              </a:spcBef>
              <a:buClr>
                <a:srgbClr val="FFDB45"/>
              </a:buClr>
              <a:buFont typeface="Trebuchet MS" charset="0"/>
              <a:buNone/>
              <a:defRPr/>
            </a:pPr>
            <a:r>
              <a:rPr lang="en-US" sz="4000" b="1" i="1" dirty="0" err="1">
                <a:solidFill>
                  <a:srgbClr val="000000"/>
                </a:solidFill>
                <a:effectLst>
                  <a:glow rad="254000">
                    <a:srgbClr val="FFFFFF">
                      <a:alpha val="90000"/>
                    </a:srgbClr>
                  </a:glow>
                </a:effectLst>
                <a:latin typeface="Trebuchet MS" charset="0"/>
                <a:ea typeface="ＭＳ Ｐゴシック" charset="0"/>
              </a:rPr>
              <a:t>Người</a:t>
            </a:r>
            <a:r>
              <a:rPr lang="en-US" sz="4000" b="1" i="1" dirty="0">
                <a:solidFill>
                  <a:srgbClr val="000000"/>
                </a:solidFill>
                <a:effectLst>
                  <a:glow rad="254000">
                    <a:srgbClr val="FFFFFF">
                      <a:alpha val="90000"/>
                    </a:srgbClr>
                  </a:glow>
                </a:effectLst>
                <a:latin typeface="Trebuchet MS" charset="0"/>
                <a:ea typeface="ＭＳ Ｐゴシック" charset="0"/>
              </a:rPr>
              <a:t> ta </a:t>
            </a:r>
            <a:r>
              <a:rPr lang="en-US" sz="4000" b="1" i="1" dirty="0" err="1">
                <a:solidFill>
                  <a:srgbClr val="000000"/>
                </a:solidFill>
                <a:effectLst>
                  <a:glow rad="254000">
                    <a:srgbClr val="FFFFFF">
                      <a:alpha val="90000"/>
                    </a:srgbClr>
                  </a:glow>
                </a:effectLst>
                <a:latin typeface="Trebuchet MS" charset="0"/>
                <a:ea typeface="ＭＳ Ｐゴシック" charset="0"/>
              </a:rPr>
              <a:t>có</a:t>
            </a:r>
            <a:r>
              <a:rPr lang="en-US" sz="4000" b="1" i="1" dirty="0">
                <a:solidFill>
                  <a:srgbClr val="000000"/>
                </a:solidFill>
                <a:effectLst>
                  <a:glow rad="254000">
                    <a:srgbClr val="FFFFFF">
                      <a:alpha val="90000"/>
                    </a:srgbClr>
                  </a:glow>
                </a:effectLst>
                <a:latin typeface="Trebuchet MS" charset="0"/>
                <a:ea typeface="ＭＳ Ｐゴシック" charset="0"/>
              </a:rPr>
              <a:t> </a:t>
            </a:r>
            <a:r>
              <a:rPr lang="en-US" sz="4000" b="1" i="1" dirty="0" err="1">
                <a:solidFill>
                  <a:srgbClr val="000000"/>
                </a:solidFill>
                <a:effectLst>
                  <a:glow rad="254000">
                    <a:srgbClr val="FFFFFF">
                      <a:alpha val="90000"/>
                    </a:srgbClr>
                  </a:glow>
                </a:effectLst>
                <a:latin typeface="Trebuchet MS" charset="0"/>
                <a:ea typeface="ＭＳ Ｐゴシック" charset="0"/>
              </a:rPr>
              <a:t>thể</a:t>
            </a:r>
            <a:r>
              <a:rPr lang="en-US" sz="4000" b="1" i="1" dirty="0">
                <a:solidFill>
                  <a:srgbClr val="000000"/>
                </a:solidFill>
                <a:effectLst>
                  <a:glow rad="254000">
                    <a:srgbClr val="FFFFFF">
                      <a:alpha val="90000"/>
                    </a:srgbClr>
                  </a:glow>
                </a:effectLst>
                <a:latin typeface="Trebuchet MS" charset="0"/>
                <a:ea typeface="ＭＳ Ｐゴシック" charset="0"/>
              </a:rPr>
              <a:t> </a:t>
            </a:r>
            <a:r>
              <a:rPr lang="en-US" sz="4000" b="1" i="1" dirty="0" err="1">
                <a:solidFill>
                  <a:srgbClr val="000000"/>
                </a:solidFill>
                <a:effectLst>
                  <a:glow rad="254000">
                    <a:srgbClr val="FFFFFF">
                      <a:alpha val="90000"/>
                    </a:srgbClr>
                  </a:glow>
                </a:effectLst>
                <a:latin typeface="Trebuchet MS" charset="0"/>
                <a:ea typeface="ＭＳ Ｐゴシック" charset="0"/>
              </a:rPr>
              <a:t>bỏ</a:t>
            </a:r>
            <a:r>
              <a:rPr lang="en-US" sz="4000" b="1" i="1" dirty="0">
                <a:solidFill>
                  <a:srgbClr val="000000"/>
                </a:solidFill>
                <a:effectLst>
                  <a:glow rad="254000">
                    <a:srgbClr val="FFFFFF">
                      <a:alpha val="90000"/>
                    </a:srgbClr>
                  </a:glow>
                </a:effectLst>
                <a:latin typeface="Trebuchet MS" charset="0"/>
                <a:ea typeface="ＭＳ Ｐゴシック" charset="0"/>
              </a:rPr>
              <a:t> </a:t>
            </a:r>
            <a:r>
              <a:rPr lang="en-US" sz="4000" b="1" i="1" dirty="0" err="1">
                <a:solidFill>
                  <a:srgbClr val="000000"/>
                </a:solidFill>
                <a:effectLst>
                  <a:glow rad="254000">
                    <a:srgbClr val="FFFFFF">
                      <a:alpha val="90000"/>
                    </a:srgbClr>
                  </a:glow>
                </a:effectLst>
                <a:latin typeface="Trebuchet MS" charset="0"/>
                <a:ea typeface="ＭＳ Ｐゴシック" charset="0"/>
              </a:rPr>
              <a:t>nhóm</a:t>
            </a:r>
            <a:br>
              <a:rPr lang="en-US" sz="4000" b="1" i="1" dirty="0">
                <a:solidFill>
                  <a:srgbClr val="000000"/>
                </a:solidFill>
                <a:effectLst>
                  <a:glow rad="254000">
                    <a:srgbClr val="FFFFFF">
                      <a:alpha val="90000"/>
                    </a:srgbClr>
                  </a:glow>
                </a:effectLst>
                <a:latin typeface="Trebuchet MS" charset="0"/>
                <a:ea typeface="ＭＳ Ｐゴシック" charset="0"/>
              </a:rPr>
            </a:br>
            <a:r>
              <a:rPr lang="en-US" sz="4000" b="1" i="1" dirty="0">
                <a:solidFill>
                  <a:srgbClr val="000000"/>
                </a:solidFill>
                <a:effectLst>
                  <a:glow rad="254000">
                    <a:srgbClr val="FFFFFF">
                      <a:alpha val="90000"/>
                    </a:srgbClr>
                  </a:glow>
                </a:effectLst>
                <a:latin typeface="Trebuchet MS" charset="0"/>
                <a:ea typeface="ＭＳ Ｐゴシック" charset="0"/>
              </a:rPr>
              <a:t>(</a:t>
            </a:r>
            <a:r>
              <a:rPr lang="en-US" sz="4000" b="1" i="1" dirty="0" err="1">
                <a:solidFill>
                  <a:srgbClr val="000000"/>
                </a:solidFill>
                <a:effectLst>
                  <a:glow rad="254000">
                    <a:srgbClr val="FFFFFF">
                      <a:alpha val="90000"/>
                    </a:srgbClr>
                  </a:glow>
                </a:effectLst>
                <a:latin typeface="Trebuchet MS" charset="0"/>
                <a:ea typeface="ＭＳ Ｐゴシック" charset="0"/>
              </a:rPr>
              <a:t>Nhưng</a:t>
            </a:r>
            <a:r>
              <a:rPr lang="en-US" sz="4000" b="1" i="1" dirty="0">
                <a:solidFill>
                  <a:srgbClr val="000000"/>
                </a:solidFill>
                <a:effectLst>
                  <a:glow rad="254000">
                    <a:srgbClr val="FFFFFF">
                      <a:alpha val="90000"/>
                    </a:srgbClr>
                  </a:glow>
                </a:effectLst>
                <a:latin typeface="Trebuchet MS" charset="0"/>
                <a:ea typeface="ＭＳ Ｐゴシック" charset="0"/>
              </a:rPr>
              <a:t> </a:t>
            </a:r>
            <a:r>
              <a:rPr lang="en-US" sz="4000" b="1" i="1" dirty="0" err="1">
                <a:solidFill>
                  <a:srgbClr val="000000"/>
                </a:solidFill>
                <a:effectLst>
                  <a:glow rad="254000">
                    <a:srgbClr val="FFFFFF">
                      <a:alpha val="90000"/>
                    </a:srgbClr>
                  </a:glow>
                </a:effectLst>
                <a:latin typeface="Trebuchet MS" charset="0"/>
                <a:ea typeface="ＭＳ Ｐゴシック" charset="0"/>
              </a:rPr>
              <a:t>hãy</a:t>
            </a:r>
            <a:r>
              <a:rPr lang="en-US" sz="4000" b="1" i="1" dirty="0">
                <a:solidFill>
                  <a:srgbClr val="000000"/>
                </a:solidFill>
                <a:effectLst>
                  <a:glow rad="254000">
                    <a:srgbClr val="FFFFFF">
                      <a:alpha val="90000"/>
                    </a:srgbClr>
                  </a:glow>
                </a:effectLst>
                <a:latin typeface="Trebuchet MS" charset="0"/>
                <a:ea typeface="ＭＳ Ｐゴシック" charset="0"/>
              </a:rPr>
              <a:t> </a:t>
            </a:r>
            <a:r>
              <a:rPr lang="en-US" sz="4000" b="1" i="1" dirty="0" err="1">
                <a:solidFill>
                  <a:srgbClr val="000000"/>
                </a:solidFill>
                <a:effectLst>
                  <a:glow rad="254000">
                    <a:srgbClr val="FFFFFF">
                      <a:alpha val="90000"/>
                    </a:srgbClr>
                  </a:glow>
                </a:effectLst>
                <a:latin typeface="Trebuchet MS" charset="0"/>
                <a:ea typeface="ＭＳ Ｐゴシック" charset="0"/>
              </a:rPr>
              <a:t>xem</a:t>
            </a:r>
            <a:r>
              <a:rPr lang="en-US" sz="4000" b="1" i="1" dirty="0">
                <a:solidFill>
                  <a:srgbClr val="000000"/>
                </a:solidFill>
                <a:effectLst>
                  <a:glow rad="254000">
                    <a:srgbClr val="FFFFFF">
                      <a:alpha val="90000"/>
                    </a:srgbClr>
                  </a:glow>
                </a:effectLst>
                <a:latin typeface="Trebuchet MS" charset="0"/>
                <a:ea typeface="ＭＳ Ｐゴシック" charset="0"/>
              </a:rPr>
              <a:t> </a:t>
            </a:r>
            <a:r>
              <a:rPr lang="en-US" sz="4000" b="1" i="1" dirty="0" err="1">
                <a:solidFill>
                  <a:srgbClr val="000000"/>
                </a:solidFill>
                <a:effectLst>
                  <a:glow rad="254000">
                    <a:srgbClr val="FFFFFF">
                      <a:alpha val="90000"/>
                    </a:srgbClr>
                  </a:glow>
                </a:effectLst>
                <a:latin typeface="Trebuchet MS" charset="0"/>
                <a:ea typeface="ＭＳ Ｐゴシック" charset="0"/>
              </a:rPr>
              <a:t>Giăng</a:t>
            </a:r>
            <a:r>
              <a:rPr lang="en-US" sz="4000" b="1" i="1" dirty="0">
                <a:solidFill>
                  <a:srgbClr val="000000"/>
                </a:solidFill>
                <a:effectLst>
                  <a:glow rad="254000">
                    <a:srgbClr val="FFFFFF">
                      <a:alpha val="90000"/>
                    </a:srgbClr>
                  </a:glow>
                </a:effectLst>
                <a:latin typeface="Trebuchet MS" charset="0"/>
                <a:ea typeface="ＭＳ Ｐゴシック" charset="0"/>
              </a:rPr>
              <a:t> 6:66)</a:t>
            </a:r>
          </a:p>
        </p:txBody>
      </p:sp>
      <p:sp>
        <p:nvSpPr>
          <p:cNvPr id="86020" name="Text Box 5">
            <a:extLst>
              <a:ext uri="{FF2B5EF4-FFF2-40B4-BE49-F238E27FC236}">
                <a16:creationId xmlns:a16="http://schemas.microsoft.com/office/drawing/2014/main" id="{36E3D847-4479-D149-A2FF-FCA563EBE61E}"/>
              </a:ext>
            </a:extLst>
          </p:cNvPr>
          <p:cNvSpPr txBox="1">
            <a:spLocks noChangeArrowheads="1"/>
          </p:cNvSpPr>
          <p:nvPr/>
        </p:nvSpPr>
        <p:spPr bwMode="auto">
          <a:xfrm>
            <a:off x="83756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000000"/>
                </a:solidFill>
              </a:rPr>
              <a:t>246</a:t>
            </a:r>
            <a:endParaRPr lang="en-US" altLang="en-US">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a:extLst>
              <a:ext uri="{FF2B5EF4-FFF2-40B4-BE49-F238E27FC236}">
                <a16:creationId xmlns:a16="http://schemas.microsoft.com/office/drawing/2014/main" id="{6C7CDD5E-EA5D-BB4E-AAA6-9C6F30C46103}"/>
              </a:ext>
            </a:extLst>
          </p:cNvPr>
          <p:cNvSpPr>
            <a:spLocks noGrp="1" noChangeArrowheads="1"/>
          </p:cNvSpPr>
          <p:nvPr>
            <p:ph type="ctrTitle"/>
          </p:nvPr>
        </p:nvSpPr>
        <p:spPr>
          <a:xfrm>
            <a:off x="152400" y="228600"/>
            <a:ext cx="7162800" cy="1524000"/>
          </a:xfrm>
        </p:spPr>
        <p:txBody>
          <a:bodyPr/>
          <a:lstStyle/>
          <a:p>
            <a:pPr algn="l" eaLnBrk="1" hangingPunct="1"/>
            <a:r>
              <a:rPr lang="en-US" altLang="en-US" sz="3600" b="1"/>
              <a:t>Những người can đảm, giảng chủ đề gây tranh luận trong Kinh Thánh</a:t>
            </a:r>
            <a:endParaRPr lang="en-US" altLang="en-US" sz="6000" b="1"/>
          </a:p>
        </p:txBody>
      </p:sp>
      <p:sp>
        <p:nvSpPr>
          <p:cNvPr id="1244163" name="Rectangle 3">
            <a:extLst>
              <a:ext uri="{FF2B5EF4-FFF2-40B4-BE49-F238E27FC236}">
                <a16:creationId xmlns:a16="http://schemas.microsoft.com/office/drawing/2014/main" id="{72B56B42-7623-BC46-8A0D-65F3C5D27BEA}"/>
              </a:ext>
            </a:extLst>
          </p:cNvPr>
          <p:cNvSpPr>
            <a:spLocks noGrp="1" noChangeArrowheads="1"/>
          </p:cNvSpPr>
          <p:nvPr>
            <p:ph type="subTitle" idx="1"/>
          </p:nvPr>
        </p:nvSpPr>
        <p:spPr>
          <a:xfrm>
            <a:off x="2514600" y="2590800"/>
            <a:ext cx="6629400" cy="3429000"/>
          </a:xfrm>
        </p:spPr>
        <p:txBody>
          <a:bodyPr/>
          <a:lstStyle/>
          <a:p>
            <a:pPr algn="l" eaLnBrk="1" hangingPunct="1">
              <a:defRPr/>
            </a:pPr>
            <a:r>
              <a:rPr lang="en-US" sz="2800" b="1" i="1" dirty="0">
                <a:solidFill>
                  <a:schemeClr val="accent6">
                    <a:lumMod val="25000"/>
                  </a:schemeClr>
                </a:solidFill>
                <a:effectLst>
                  <a:glow rad="101600">
                    <a:schemeClr val="bg1">
                      <a:alpha val="75000"/>
                    </a:schemeClr>
                  </a:glow>
                </a:effectLst>
              </a:rPr>
              <a:t>Giê-rêmi: “Hãy rời khỏi </a:t>
            </a:r>
          </a:p>
          <a:p>
            <a:pPr algn="l" eaLnBrk="1" hangingPunct="1">
              <a:defRPr/>
            </a:pPr>
            <a:r>
              <a:rPr lang="en-US" sz="2800" b="1" i="1" dirty="0">
                <a:solidFill>
                  <a:schemeClr val="accent6">
                    <a:lumMod val="25000"/>
                  </a:schemeClr>
                </a:solidFill>
                <a:effectLst>
                  <a:glow rad="101600">
                    <a:schemeClr val="bg1">
                      <a:alpha val="75000"/>
                    </a:schemeClr>
                  </a:glow>
                </a:effectLst>
              </a:rPr>
              <a:t>Giê-ru-sa-lem” </a:t>
            </a:r>
          </a:p>
          <a:p>
            <a:pPr algn="l" eaLnBrk="1" hangingPunct="1">
              <a:defRPr/>
            </a:pPr>
            <a:r>
              <a:rPr lang="en-US" sz="2800" b="1" i="1" dirty="0">
                <a:solidFill>
                  <a:schemeClr val="accent6">
                    <a:lumMod val="25000"/>
                  </a:schemeClr>
                </a:solidFill>
                <a:effectLst>
                  <a:glow rad="101600">
                    <a:schemeClr val="bg1">
                      <a:alpha val="75000"/>
                    </a:schemeClr>
                  </a:glow>
                </a:effectLst>
              </a:rPr>
              <a:t>Phao-lô: “Sự Cứu rỗi bởi Ân Điển”</a:t>
            </a:r>
          </a:p>
          <a:p>
            <a:pPr algn="l" eaLnBrk="1" hangingPunct="1">
              <a:defRPr/>
            </a:pPr>
            <a:r>
              <a:rPr lang="en-US" sz="2800" b="1" i="1" dirty="0">
                <a:solidFill>
                  <a:schemeClr val="accent6">
                    <a:lumMod val="25000"/>
                  </a:schemeClr>
                </a:solidFill>
                <a:effectLst>
                  <a:glow rad="101600">
                    <a:schemeClr val="bg1">
                      <a:alpha val="75000"/>
                    </a:schemeClr>
                  </a:glow>
                </a:effectLst>
              </a:rPr>
              <a:t>Chúa Jêsus: “Các ngươi là đồ giả hình!”</a:t>
            </a:r>
          </a:p>
        </p:txBody>
      </p:sp>
      <p:pic>
        <p:nvPicPr>
          <p:cNvPr id="88067" name="Picture 4" descr="prophet">
            <a:extLst>
              <a:ext uri="{FF2B5EF4-FFF2-40B4-BE49-F238E27FC236}">
                <a16:creationId xmlns:a16="http://schemas.microsoft.com/office/drawing/2014/main" id="{260EE8EC-CE97-DB44-8F41-09F7EB567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81000"/>
            <a:ext cx="13874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5" descr="Ancient Preaching">
            <a:extLst>
              <a:ext uri="{FF2B5EF4-FFF2-40B4-BE49-F238E27FC236}">
                <a16:creationId xmlns:a16="http://schemas.microsoft.com/office/drawing/2014/main" id="{80F3D8DB-0E0D-024B-B385-ABE39A2FE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24241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 Box 6">
            <a:extLst>
              <a:ext uri="{FF2B5EF4-FFF2-40B4-BE49-F238E27FC236}">
                <a16:creationId xmlns:a16="http://schemas.microsoft.com/office/drawing/2014/main" id="{F5CB0970-2DFE-7E46-B963-53A32618C60A}"/>
              </a:ext>
            </a:extLst>
          </p:cNvPr>
          <p:cNvSpPr txBox="1">
            <a:spLocks noChangeArrowheads="1"/>
          </p:cNvSpPr>
          <p:nvPr/>
        </p:nvSpPr>
        <p:spPr bwMode="auto">
          <a:xfrm>
            <a:off x="8375650" y="762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t>246</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4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41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41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4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41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D001AF8C-8A0D-BE4C-886F-CA9E9121F124}"/>
              </a:ext>
            </a:extLst>
          </p:cNvPr>
          <p:cNvSpPr>
            <a:spLocks noGrp="1" noChangeArrowheads="1"/>
          </p:cNvSpPr>
          <p:nvPr>
            <p:ph type="title"/>
          </p:nvPr>
        </p:nvSpPr>
        <p:spPr>
          <a:xfrm>
            <a:off x="0" y="-609600"/>
            <a:ext cx="1905000" cy="792163"/>
          </a:xfrm>
          <a:noFill/>
        </p:spPr>
        <p:txBody>
          <a:bodyPr/>
          <a:lstStyle/>
          <a:p>
            <a:pPr eaLnBrk="1" hangingPunct="1"/>
            <a:r>
              <a:rPr lang="en-US" altLang="en-US" b="1">
                <a:solidFill>
                  <a:schemeClr val="tx1"/>
                </a:solidFill>
                <a:ea typeface="ＭＳ Ｐゴシック" panose="020B0600070205080204" pitchFamily="34" charset="-128"/>
              </a:rPr>
              <a:t>Black</a:t>
            </a:r>
            <a:endParaRPr lang="en-US" altLang="en-US">
              <a:solidFill>
                <a:schemeClr val="bg1"/>
              </a:solidFill>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3200" b="1" dirty="0" err="1"/>
              <a:t>Tuyên</a:t>
            </a:r>
            <a:r>
              <a:rPr lang="en-US" sz="3200" b="1" dirty="0"/>
              <a:t> </a:t>
            </a:r>
            <a:r>
              <a:rPr lang="en-US" sz="3200" b="1" dirty="0" err="1"/>
              <a:t>Đạo</a:t>
            </a:r>
            <a:r>
              <a:rPr lang="en-US" sz="3200" b="1" dirty="0"/>
              <a:t> </a:t>
            </a:r>
            <a:r>
              <a:rPr lang="en-US" sz="3200" b="1" dirty="0" err="1"/>
              <a:t>Pháp</a:t>
            </a:r>
            <a:r>
              <a:rPr lang="en-US" sz="3200" b="1" dirty="0"/>
              <a:t>—</a:t>
            </a:r>
            <a:r>
              <a:rPr lang="en-US" sz="32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6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54074472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ipboard">
  <a:themeElements>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fontScheme name="Clipboar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Clipboard 1">
        <a:dk1>
          <a:srgbClr val="000000"/>
        </a:dk1>
        <a:lt1>
          <a:srgbClr val="ECDB96"/>
        </a:lt1>
        <a:dk2>
          <a:srgbClr val="000000"/>
        </a:dk2>
        <a:lt2>
          <a:srgbClr val="808080"/>
        </a:lt2>
        <a:accent1>
          <a:srgbClr val="BBE0E3"/>
        </a:accent1>
        <a:accent2>
          <a:srgbClr val="333399"/>
        </a:accent2>
        <a:accent3>
          <a:srgbClr val="F4EAC9"/>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ipboard 3">
        <a:dk1>
          <a:srgbClr val="000000"/>
        </a:dk1>
        <a:lt1>
          <a:srgbClr val="ECDB96"/>
        </a:lt1>
        <a:dk2>
          <a:srgbClr val="000000"/>
        </a:dk2>
        <a:lt2>
          <a:srgbClr val="969696"/>
        </a:lt2>
        <a:accent1>
          <a:srgbClr val="FFFFFF"/>
        </a:accent1>
        <a:accent2>
          <a:srgbClr val="8DC6FF"/>
        </a:accent2>
        <a:accent3>
          <a:srgbClr val="F4EAC9"/>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scus">
  <a:themeElements>
    <a:clrScheme name="Discus 1">
      <a:dk1>
        <a:srgbClr val="004080"/>
      </a:dk1>
      <a:lt1>
        <a:srgbClr val="EFEFEF"/>
      </a:lt1>
      <a:dk2>
        <a:srgbClr val="004080"/>
      </a:dk2>
      <a:lt2>
        <a:srgbClr val="808080"/>
      </a:lt2>
      <a:accent1>
        <a:srgbClr val="99CCFF"/>
      </a:accent1>
      <a:accent2>
        <a:srgbClr val="CCCCFF"/>
      </a:accent2>
      <a:accent3>
        <a:srgbClr val="F6F6F6"/>
      </a:accent3>
      <a:accent4>
        <a:srgbClr val="00356C"/>
      </a:accent4>
      <a:accent5>
        <a:srgbClr val="CAE2FF"/>
      </a:accent5>
      <a:accent6>
        <a:srgbClr val="B9B9E7"/>
      </a:accent6>
      <a:hlink>
        <a:srgbClr val="3333CC"/>
      </a:hlink>
      <a:folHlink>
        <a:srgbClr val="AF67FF"/>
      </a:folHlink>
    </a:clrScheme>
    <a:fontScheme name="Discus">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iscus 1">
        <a:dk1>
          <a:srgbClr val="004080"/>
        </a:dk1>
        <a:lt1>
          <a:srgbClr val="EFEFEF"/>
        </a:lt1>
        <a:dk2>
          <a:srgbClr val="004080"/>
        </a:dk2>
        <a:lt2>
          <a:srgbClr val="808080"/>
        </a:lt2>
        <a:accent1>
          <a:srgbClr val="99CCFF"/>
        </a:accent1>
        <a:accent2>
          <a:srgbClr val="CCCCFF"/>
        </a:accent2>
        <a:accent3>
          <a:srgbClr val="F6F6F6"/>
        </a:accent3>
        <a:accent4>
          <a:srgbClr val="00356C"/>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cus 2">
        <a:dk1>
          <a:srgbClr val="004080"/>
        </a:dk1>
        <a:lt1>
          <a:srgbClr val="EFEFEF"/>
        </a:lt1>
        <a:dk2>
          <a:srgbClr val="004080"/>
        </a:dk2>
        <a:lt2>
          <a:srgbClr val="777777"/>
        </a:lt2>
        <a:accent1>
          <a:srgbClr val="909082"/>
        </a:accent1>
        <a:accent2>
          <a:srgbClr val="809EA8"/>
        </a:accent2>
        <a:accent3>
          <a:srgbClr val="F6F6F6"/>
        </a:accent3>
        <a:accent4>
          <a:srgbClr val="00356C"/>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iscus 3">
        <a:dk1>
          <a:srgbClr val="004080"/>
        </a:dk1>
        <a:lt1>
          <a:srgbClr val="FFFFFF"/>
        </a:lt1>
        <a:dk2>
          <a:srgbClr val="004080"/>
        </a:dk2>
        <a:lt2>
          <a:srgbClr val="3E3E5C"/>
        </a:lt2>
        <a:accent1>
          <a:srgbClr val="60597B"/>
        </a:accent1>
        <a:accent2>
          <a:srgbClr val="6666FF"/>
        </a:accent2>
        <a:accent3>
          <a:srgbClr val="FFFFFF"/>
        </a:accent3>
        <a:accent4>
          <a:srgbClr val="00356C"/>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Justice">
  <a:themeElements>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fontScheme name="Justice">
      <a:majorFont>
        <a:latin typeface="Copperplate Gothic Light"/>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Justice 1">
        <a:dk1>
          <a:srgbClr val="000000"/>
        </a:dk1>
        <a:lt1>
          <a:srgbClr val="959380"/>
        </a:lt1>
        <a:dk2>
          <a:srgbClr val="000000"/>
        </a:dk2>
        <a:lt2>
          <a:srgbClr val="808080"/>
        </a:lt2>
        <a:accent1>
          <a:srgbClr val="BBE0E3"/>
        </a:accent1>
        <a:accent2>
          <a:srgbClr val="333399"/>
        </a:accent2>
        <a:accent3>
          <a:srgbClr val="C8C8C0"/>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ustice 2">
        <a:dk1>
          <a:srgbClr val="000000"/>
        </a:dk1>
        <a:lt1>
          <a:srgbClr val="959380"/>
        </a:lt1>
        <a:dk2>
          <a:srgbClr val="000000"/>
        </a:dk2>
        <a:lt2>
          <a:srgbClr val="969696"/>
        </a:lt2>
        <a:accent1>
          <a:srgbClr val="FBDF53"/>
        </a:accent1>
        <a:accent2>
          <a:srgbClr val="FF9966"/>
        </a:accent2>
        <a:accent3>
          <a:srgbClr val="C8C8C0"/>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ustice 3">
        <a:dk1>
          <a:srgbClr val="000000"/>
        </a:dk1>
        <a:lt1>
          <a:srgbClr val="959380"/>
        </a:lt1>
        <a:dk2>
          <a:srgbClr val="000000"/>
        </a:dk2>
        <a:lt2>
          <a:srgbClr val="808080"/>
        </a:lt2>
        <a:accent1>
          <a:srgbClr val="99CCFF"/>
        </a:accent1>
        <a:accent2>
          <a:srgbClr val="CCCCFF"/>
        </a:accent2>
        <a:accent3>
          <a:srgbClr val="C8C8C0"/>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ustice 4">
        <a:dk1>
          <a:srgbClr val="000000"/>
        </a:dk1>
        <a:lt1>
          <a:srgbClr val="959380"/>
        </a:lt1>
        <a:dk2>
          <a:srgbClr val="000000"/>
        </a:dk2>
        <a:lt2>
          <a:srgbClr val="333333"/>
        </a:lt2>
        <a:accent1>
          <a:srgbClr val="8C7B70"/>
        </a:accent1>
        <a:accent2>
          <a:srgbClr val="8F5F2F"/>
        </a:accent2>
        <a:accent3>
          <a:srgbClr val="C8C8C0"/>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Highway">
  <a:themeElements>
    <a:clrScheme name="Highway 1">
      <a:dk1>
        <a:srgbClr val="003366"/>
      </a:dk1>
      <a:lt1>
        <a:srgbClr val="FFFFFF"/>
      </a:lt1>
      <a:dk2>
        <a:srgbClr val="28863C"/>
      </a:dk2>
      <a:lt2>
        <a:srgbClr val="FFFFFF"/>
      </a:lt2>
      <a:accent1>
        <a:srgbClr val="3366CC"/>
      </a:accent1>
      <a:accent2>
        <a:srgbClr val="00B000"/>
      </a:accent2>
      <a:accent3>
        <a:srgbClr val="ACC3AF"/>
      </a:accent3>
      <a:accent4>
        <a:srgbClr val="DADADA"/>
      </a:accent4>
      <a:accent5>
        <a:srgbClr val="ADB8E2"/>
      </a:accent5>
      <a:accent6>
        <a:srgbClr val="009F00"/>
      </a:accent6>
      <a:hlink>
        <a:srgbClr val="66CCFF"/>
      </a:hlink>
      <a:folHlink>
        <a:srgbClr val="FFE701"/>
      </a:folHlink>
    </a:clrScheme>
    <a:fontScheme name="Highway">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Highway 1">
        <a:dk1>
          <a:srgbClr val="003366"/>
        </a:dk1>
        <a:lt1>
          <a:srgbClr val="FFFFFF"/>
        </a:lt1>
        <a:dk2>
          <a:srgbClr val="28863C"/>
        </a:dk2>
        <a:lt2>
          <a:srgbClr val="FFFFFF"/>
        </a:lt2>
        <a:accent1>
          <a:srgbClr val="3366CC"/>
        </a:accent1>
        <a:accent2>
          <a:srgbClr val="00B000"/>
        </a:accent2>
        <a:accent3>
          <a:srgbClr val="ACC3A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ighway 2">
        <a:dk1>
          <a:srgbClr val="777777"/>
        </a:dk1>
        <a:lt1>
          <a:srgbClr val="FFFFFF"/>
        </a:lt1>
        <a:dk2>
          <a:srgbClr val="28863C"/>
        </a:dk2>
        <a:lt2>
          <a:srgbClr val="FFFFFF"/>
        </a:lt2>
        <a:accent1>
          <a:srgbClr val="909082"/>
        </a:accent1>
        <a:accent2>
          <a:srgbClr val="809EA8"/>
        </a:accent2>
        <a:accent3>
          <a:srgbClr val="ACC3AF"/>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ube">
  <a:themeElements>
    <a:clrScheme name="Tube 2">
      <a:dk1>
        <a:srgbClr val="003366"/>
      </a:dk1>
      <a:lt1>
        <a:srgbClr val="FFC118"/>
      </a:lt1>
      <a:dk2>
        <a:srgbClr val="C1080A"/>
      </a:dk2>
      <a:lt2>
        <a:srgbClr val="FFC118"/>
      </a:lt2>
      <a:accent1>
        <a:srgbClr val="3366CC"/>
      </a:accent1>
      <a:accent2>
        <a:srgbClr val="00B000"/>
      </a:accent2>
      <a:accent3>
        <a:srgbClr val="DDAAAA"/>
      </a:accent3>
      <a:accent4>
        <a:srgbClr val="DAA413"/>
      </a:accent4>
      <a:accent5>
        <a:srgbClr val="ADB8E2"/>
      </a:accent5>
      <a:accent6>
        <a:srgbClr val="009F00"/>
      </a:accent6>
      <a:hlink>
        <a:srgbClr val="66CCFF"/>
      </a:hlink>
      <a:folHlink>
        <a:srgbClr val="FFE701"/>
      </a:folHlink>
    </a:clrScheme>
    <a:fontScheme name="Tube">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ube 1">
        <a:dk1>
          <a:srgbClr val="5C1F00"/>
        </a:dk1>
        <a:lt1>
          <a:srgbClr val="FFC118"/>
        </a:lt1>
        <a:dk2>
          <a:srgbClr val="C1080A"/>
        </a:dk2>
        <a:lt2>
          <a:srgbClr val="FFC118"/>
        </a:lt2>
        <a:accent1>
          <a:srgbClr val="800000"/>
        </a:accent1>
        <a:accent2>
          <a:srgbClr val="BE7960"/>
        </a:accent2>
        <a:accent3>
          <a:srgbClr val="DDAAAA"/>
        </a:accent3>
        <a:accent4>
          <a:srgbClr val="DAA413"/>
        </a:accent4>
        <a:accent5>
          <a:srgbClr val="C0AA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ube 2">
        <a:dk1>
          <a:srgbClr val="003366"/>
        </a:dk1>
        <a:lt1>
          <a:srgbClr val="FFC118"/>
        </a:lt1>
        <a:dk2>
          <a:srgbClr val="C1080A"/>
        </a:dk2>
        <a:lt2>
          <a:srgbClr val="FFC118"/>
        </a:lt2>
        <a:accent1>
          <a:srgbClr val="3366CC"/>
        </a:accent1>
        <a:accent2>
          <a:srgbClr val="00B000"/>
        </a:accent2>
        <a:accent3>
          <a:srgbClr val="DDAAAA"/>
        </a:accent3>
        <a:accent4>
          <a:srgbClr val="DAA413"/>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2004:Templates:Presentations:Designs:Writing Table</Template>
  <TotalTime>2626</TotalTime>
  <Words>549</Words>
  <Application>Microsoft Macintosh PowerPoint</Application>
  <PresentationFormat>On-screen Show (4:3)</PresentationFormat>
  <Paragraphs>69</Paragraphs>
  <Slides>9</Slides>
  <Notes>9</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9</vt:i4>
      </vt:variant>
    </vt:vector>
  </HeadingPairs>
  <TitlesOfParts>
    <vt:vector size="23" baseType="lpstr">
      <vt:lpstr>Arial</vt:lpstr>
      <vt:lpstr>ＭＳ Ｐゴシック</vt:lpstr>
      <vt:lpstr>Wingdings</vt:lpstr>
      <vt:lpstr>Verdana</vt:lpstr>
      <vt:lpstr>Copperplate Gothic Light</vt:lpstr>
      <vt:lpstr>ヒラギノ角ゴ Pro W3</vt:lpstr>
      <vt:lpstr>Trebuchet MS</vt:lpstr>
      <vt:lpstr>Default Design</vt:lpstr>
      <vt:lpstr>Clipboard</vt:lpstr>
      <vt:lpstr>Discus</vt:lpstr>
      <vt:lpstr>Justice</vt:lpstr>
      <vt:lpstr>Highway</vt:lpstr>
      <vt:lpstr>Tube</vt:lpstr>
      <vt:lpstr>8_Default Design</vt:lpstr>
      <vt:lpstr>Giảng Những Chủ Đề Gây Tranh Cãi</vt:lpstr>
      <vt:lpstr>Tranh cãi là đều không tránh khỏi</vt:lpstr>
      <vt:lpstr>Danh sách nóng của Singapore</vt:lpstr>
      <vt:lpstr>Hướng dẫn khi giảng các chủ đề  gây tranh luận</vt:lpstr>
      <vt:lpstr>Những ích lợi của việc giảng các chủ đề gây tranh luận</vt:lpstr>
      <vt:lpstr>Những mối nguy hại của việc giảng đề tài gây tranh luận</vt:lpstr>
      <vt:lpstr>Những người can đảm, giảng chủ đề gây tranh luận trong Kinh Thánh</vt:lpstr>
      <vt:lpstr>Black</vt:lpstr>
      <vt:lpstr>Tuyên Đạo Pháp—BibleStudyDownloads.org</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98</cp:revision>
  <dcterms:created xsi:type="dcterms:W3CDTF">2004-09-11T01:03:24Z</dcterms:created>
  <dcterms:modified xsi:type="dcterms:W3CDTF">2018-12-18T05:46:20Z</dcterms:modified>
</cp:coreProperties>
</file>