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752" r:id="rId1"/>
    <p:sldMasterId id="2147483728" r:id="rId2"/>
    <p:sldMasterId id="2147483724" r:id="rId3"/>
    <p:sldMasterId id="2147483718" r:id="rId4"/>
    <p:sldMasterId id="2147483649" r:id="rId5"/>
    <p:sldMasterId id="2147484100" r:id="rId6"/>
  </p:sldMasterIdLst>
  <p:notesMasterIdLst>
    <p:notesMasterId r:id="rId18"/>
  </p:notesMasterIdLst>
  <p:sldIdLst>
    <p:sldId id="324" r:id="rId7"/>
    <p:sldId id="342" r:id="rId8"/>
    <p:sldId id="329" r:id="rId9"/>
    <p:sldId id="327" r:id="rId10"/>
    <p:sldId id="320" r:id="rId11"/>
    <p:sldId id="344" r:id="rId12"/>
    <p:sldId id="345" r:id="rId13"/>
    <p:sldId id="346" r:id="rId14"/>
    <p:sldId id="347" r:id="rId15"/>
    <p:sldId id="323" r:id="rId16"/>
    <p:sldId id="294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4661"/>
  </p:normalViewPr>
  <p:slideViewPr>
    <p:cSldViewPr>
      <p:cViewPr varScale="1">
        <p:scale>
          <a:sx n="127" d="100"/>
          <a:sy n="127" d="100"/>
        </p:scale>
        <p:origin x="15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F5D8361-C39B-1C4A-A832-DEA6172954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5B5C866-2487-9846-8E1E-2BD45969CF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88B4A21F-86BC-914C-80E2-236A6639B337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3E148B9-9484-3345-A6DA-095A02D04B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D8AE38D-5895-3C4A-882C-734D84882D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0345760-AAED-FF45-BBE9-9C068799D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9FC9C3-5876-5A47-8FDD-006E116469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FEE800A-DCD3-344C-8C99-C5DC8B38BD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4AB1D4-804A-384A-A46A-54FD146B3953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7EE97AA-0F24-704F-A2E8-F568A816BD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C2B20AE-7DCE-9247-AE66-EF0235F83CA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CEE47AF-282F-7244-83A5-51A4D5866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F0EE2E-50F4-E943-B89C-1138D55D99C4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03A9C96-636D-3046-8244-2E7C76B57A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6605B07-312B-5B45-B4D2-B97CDBF45CA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324B6-FDDF-1C4A-836C-81FE79EAE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Preaching/Homiletics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VN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4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F3D20656-22A7-9F4C-8A1A-35661B81BC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7B4158-AE01-1941-94B5-74C0CF6FBA14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8CF4E20-0DCA-0C45-8812-3BA805DB10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93EEC44-CAB3-1044-BE32-D89650538D3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8E3E24F-BF1D-6745-8CCA-099BF87D9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78DBB1-B13F-4245-A90B-9D9D0FD821A6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A60FC7A-B34E-9842-A7AE-5AF0B832B4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FA75B46-1F65-3545-96F3-8B648434F71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QT standing for?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1C2BB2D-74DD-2D4F-875C-AB32013C6A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BB4718-361E-F748-AB37-4EE373099A4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13EBB64-C970-FE4C-8569-7471F6D929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A043134-BADE-3E49-A0AA-6F720CCF00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9B71501-BCE9-8E49-93FB-1A90423BCF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E16BA6D-3D71-0944-8917-F81A8092403A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8196B15-094F-FC48-A389-B11808DDF5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CF07D55-A47C-3048-8B20-2E8E9E2E6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C40CFEA-B062-9848-B230-8E7E9D967F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AD8679-B95D-444F-985A-63C648C08134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EB68EF5-DA5D-D940-A6BD-41239DA0AE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07CDB7B-070F-644B-9FCE-E215A928C03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B45D78E9-7E91-5049-9F15-25E85EFC1F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F942C8-4E28-D442-870B-6DFDEFD1D1E0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53BB4E4-8C48-9A4E-9894-E48C342639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BB298BB-B447-6D4C-A902-8334C1914AD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B8B89146-9BCD-9E46-9703-19CC8ED1AC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FBFAE4-7C46-1747-B2A8-7130CCE995FF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38D49E6-8CE1-BB44-BC13-04FA393364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60D1B51-6C4A-224E-B276-6CA052D02F5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74021F4-16DF-2B4D-87AB-4562498DA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BD7161-218D-6649-8496-FC201BE5AD93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6417F12-4875-4E42-AD08-F90658EBFD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99CAD420-F326-BD45-A1DC-83065801BD9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819400" y="1828800"/>
            <a:ext cx="4648200" cy="1371600"/>
          </a:xfrm>
        </p:spPr>
        <p:txBody>
          <a:bodyPr/>
          <a:lstStyle>
            <a:lvl1pPr algn="r">
              <a:defRPr b="1" i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3810000"/>
            <a:ext cx="44958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47B33A-8054-D148-B87E-31195ADA8B2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0" y="62484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2381CA-59EA-1046-927F-1C3786FE3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3200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B38A57-AB17-664E-A1D5-DE96601F6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fld id="{9830DD9E-1358-F54C-A267-F2028DEE4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98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E9FDA4-76C6-DB45-AD0A-128E771B4A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66314-1EA8-1749-91BB-B20552B2E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15A290-8EFC-7842-B08C-255A112A5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4E1DA-C153-8A48-80A6-CD0E46CFFD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99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81000"/>
            <a:ext cx="18859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1000"/>
            <a:ext cx="55054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5A8E81-D345-264F-BF6C-925954941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DBB94-1DBF-8A4D-BE35-EDF1D9ACFF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91DC99-0302-A34C-8999-81D3DE48D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7F229-6FAA-2C44-8E03-016305A30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165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2913" y="3886200"/>
            <a:ext cx="5715000" cy="16764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A51CCC-9713-0843-9BD9-19C6894B77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effectLst>
            <a:outerShdw blurRad="25400" dist="12700" dir="2700000" algn="ctr" rotWithShape="0">
              <a:srgbClr val="808080">
                <a:alpha val="9996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6C98E5-970A-DB43-B7C7-358CA99AEB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blurRad="25400" dist="12700" dir="2700000" algn="ctr" rotWithShape="0">
              <a:srgbClr val="808080">
                <a:alpha val="9996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F5C8EF-CF21-664D-97F7-51DDA497A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blurRad="25400" dist="12700" dir="2700000" algn="ctr" rotWithShape="0">
              <a:srgbClr val="808080">
                <a:alpha val="9996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52566E16-B57F-1447-AF13-844196CE8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02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01ADCB-82B7-1A47-9DA0-F562B97405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600FD8-C41D-6741-B96A-07008376C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BDDAF6-9D21-7A4A-9B82-485BF5F6F0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B1E03-0FFC-1E44-BBCB-2CF120FF14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518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2BF02A-868A-A346-BF1E-D94321A76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6A16A2-3D69-E241-AE66-E544F7848E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604267-A9E2-6E4A-BD36-945C5A7F2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3E8F5-7AA9-1F47-9230-CD7850ABB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683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BE950-7BC4-D544-BDE8-C4A0D4CD13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7BDD8A-9BF7-B843-A450-8A1655644F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E7636-DC8B-5043-B94F-E3A10362FC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CB475-8FD7-464B-BDAC-BC5613E3B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25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E62AC3-5905-CF4B-8978-11E3628CD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CA72C46-F776-2F4E-88EC-FEA2C582E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AB3F31-5052-B445-966F-2D80E945D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49395-B7E2-934C-B03E-2DEC1384E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673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5A0B01-2A54-8043-B0B7-923F833CC3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7A69C3-13B6-1F41-82AF-49C63B264B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3A7393-CA9A-7040-8753-6C37843D4C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40024-BA7E-EE44-8D81-3E4106BA3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914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3B1530-0DE8-434F-B14E-1A7C2028A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73923E-2AFB-4444-BD88-F51685BB7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9F97DD-D896-5E49-B22A-FCC9DB6D0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68198-61F5-C847-8158-E6BF7B81F9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630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CA6847-9F00-E841-B39D-9D1371506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4ADB22-06DE-F940-84FB-AEBBFC4F0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9F894-C688-BD43-A182-8844358AE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9BD52-EA67-684C-8991-5119C934E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83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20D7AA-8E62-454E-9B6E-B31CAAF20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C1AD3E-3C92-734A-9231-EF31E3DF0B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3DC25E-8F29-E64E-A679-30B2F1AC7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D9DB5-B4D3-F54F-9C99-47A66FB76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891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3087FE-2811-914A-80A6-7BD96814F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C2C514-8567-6546-8B82-E7DB30A6A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A4F7C-8CEE-DF4C-B603-15805C8A5D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22209-7639-614C-BAB4-8EFFA55C92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759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E79A39-0B7E-0B41-B24B-7122DB0C0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A2186E-A2FF-2749-BA75-E9E2A72EDF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ED710F-0423-3344-86AB-F4F96F1AF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0B58F-83A0-644A-9B30-CB8F65F51D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725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BC60B0-566F-E044-8FBF-F0288D0F0C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1095CD-3474-6244-9DB8-10B189D3F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DDB536-A44E-0A42-BF45-174A01D7F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FD4EA-69F1-884B-BAA0-91F30D5C0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16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1AF18A2D-B79C-3E47-BE7D-96422E7FED2D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F527F424-6FDA-4E41-B1D3-B2F9B18CB69F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2398E480-D656-CB4C-B375-58B6ECD85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1C71431A-3868-BD40-9C8B-8617B6CCD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C77C627-FE48-8C46-A246-19507406A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3F5910D9-D343-FF44-9B4E-7E4644CA959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168794F3-6D1A-E24B-9D6E-7D4C7F166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14AF7791-3E8F-F34F-AA06-2B85A347D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9A127AD5-54CE-8B42-B88E-9710A5BCF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6D026E29-A298-1442-B801-4C7602240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1A923DBE-1345-D44D-B2D6-E3D7C8AC3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24EE03B5-ADDE-D844-AD4E-3FFAF3DB4FB1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A9679D89-1601-324A-9A97-E262F9E94E9E}"/>
                </a:ext>
              </a:extLst>
            </p:cNvPr>
            <p:cNvSpPr>
              <a:spLocks/>
            </p:cNvSpPr>
            <p:nvPr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6BF0BDF6-3014-F741-90A6-18F3DE4D01DE}"/>
                </a:ext>
              </a:extLst>
            </p:cNvPr>
            <p:cNvSpPr>
              <a:spLocks/>
            </p:cNvSpPr>
            <p:nvPr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09B61CAB-1B79-3F41-B5CA-06EED331F4C4}"/>
                </a:ext>
              </a:extLst>
            </p:cNvPr>
            <p:cNvSpPr>
              <a:spLocks/>
            </p:cNvSpPr>
            <p:nvPr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27C5747F-21B1-3549-ABCD-AD1531144DB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25937E27-926C-4D42-936E-A62DB2258931}"/>
                  </a:ext>
                </a:extLst>
              </p:cNvPr>
              <p:cNvSpPr>
                <a:spLocks/>
              </p:cNvSpPr>
              <p:nvPr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F822BABF-75B2-F34F-B4EF-A074736F5E63}"/>
                  </a:ext>
                </a:extLst>
              </p:cNvPr>
              <p:cNvSpPr>
                <a:spLocks/>
              </p:cNvSpPr>
              <p:nvPr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3C7FEFD0-D638-A44E-B819-F6C4235C98C9}"/>
                  </a:ext>
                </a:extLst>
              </p:cNvPr>
              <p:cNvSpPr>
                <a:spLocks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29979D78-6A7A-6240-B4FD-F9E34828F456}"/>
                  </a:ext>
                </a:extLst>
              </p:cNvPr>
              <p:cNvSpPr>
                <a:spLocks/>
              </p:cNvSpPr>
              <p:nvPr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BCF11F11-DE6D-4B41-9A8B-EE87068DE49B}"/>
                  </a:ext>
                </a:extLst>
              </p:cNvPr>
              <p:cNvSpPr>
                <a:spLocks/>
              </p:cNvSpPr>
              <p:nvPr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D97B6C23-1853-9842-B1B0-772CC07C5F14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D64A4B27-9382-4346-8534-922F4C90C700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7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E8F18B40-FB9F-9849-A7EF-063786D0EA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167FB9E1-8A15-FF45-8F45-2B122EE61C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26C4A1A-63CF-4B40-A749-A66667C68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67F6B6-30EA-E04B-834B-1D4CEB217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567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EA5BAD-5850-984B-B62D-B3F47A0CA4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5838CD-451D-A045-ACD3-6699BC105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37A937E-D57C-4143-8A41-98B5738DA8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A672E-06E7-2D49-AC08-E9403E324F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46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F6E92C-7C68-E446-A708-6CE8946D85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D9946C-D27A-5945-B992-BFE91222D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D29BD54-8954-DC4E-A8BD-06C2E2D3D0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99927-2FB7-E34B-AD66-6EA41C219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909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D31B90-7F2A-A349-89DE-1AFD82A398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7A017C-91E2-F440-8215-4ADCA7162A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B01CB33-65A6-4147-B9F3-998E1CB24A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09B55-6021-3043-B9F0-93893F3377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698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F6811B-FBD1-5549-9461-051B00B637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D01A5B4-C0C3-824C-A6FE-AA6D63F66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8441746-1F1A-8D4B-B086-94BCF495D2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5ED76-A37A-A54A-841E-6F48F57AD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096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B104F9-576A-534F-99EB-3CF84F321D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A7EB81-85DA-DC40-928F-0474915877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BEC404A-551E-A946-B629-E65F10F80F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24207-67EE-8947-9ADE-6C4868B610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287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38E1F7B-74B0-D749-B495-F38C14F5FA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4BBE37F-E5C5-7248-9E1F-A4A936F05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CB83CDD-5AF1-E44B-8D69-61CD6BC19E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72284-C31D-9D48-A9FF-1405553E8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93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1A9DB8-1293-7546-99BC-A010E0EE2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46CBF1-A1C7-224A-837B-AD07E6E79A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E4A80E-2AA6-AE40-A6C6-A127ED36F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598DA-4AF9-224A-B052-CE89387ED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8709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BE6846-EA6B-404A-B4EB-9586C7E66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B68DDB-D0D8-0E4F-A1B4-0B3E941910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A2078A9-9F66-EA47-9A0F-D30DF4FDE5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3F0C5-643A-E143-8C00-3AFCCEFFCF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042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9EC221-2569-C04E-A217-4458D943D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91D415-F168-3C4F-A1EB-F76BCC4C0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C2A30FD-E17E-F049-8D8C-BC7A7E9EB3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55EA5-FE25-B14A-B91A-8E77522D4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486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665DA1-6AF4-6343-B955-087FA1CF7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FF1B78-FCA5-0548-9FAF-950499CE50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570E93B-B6AE-A849-8684-A724CE338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82A7B-9083-C842-AC59-30B71532E1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438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C5733C-E8CC-B24D-A981-035F2EA7A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6D2E21-656C-D742-BF99-66769E69B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1E313A0-0C2D-5A42-8644-5B0F967D00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864D9-68D4-9B4E-90C0-82046F830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381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>
            <a:extLst>
              <a:ext uri="{FF2B5EF4-FFF2-40B4-BE49-F238E27FC236}">
                <a16:creationId xmlns:a16="http://schemas.microsoft.com/office/drawing/2014/main" id="{455B92BB-5B1A-2B4C-8323-71AFC6941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55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7555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44659B-DCF1-2048-9490-67184FD88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BFF70C6-8F47-0647-A7DA-BA197AD265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E6C80FB-193F-9D4C-8F2F-9FACF5373C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2BF6AA-11FD-3149-881F-0E8F56719B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65993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D58D227-5E39-AC4A-8023-06B96F5C3C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1E6295F-45F9-B349-B0C1-C6962676B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424457D-E3BB-5141-95BF-107124881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8F383-3930-C449-B3FF-0D65C746D1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343373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2FC5701-A7F1-F44E-90A5-6A03B86597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DEDF5E3-7FBC-6740-A6DB-9E6795D1B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A4E1325-1691-0341-82C1-9DBEE6788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34A93-8D90-924E-86AB-4C6246643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383089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3C0FAE2-862A-E44E-A807-BA5EC3647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D4B30C4-B6F3-F84C-B033-7338AEAE49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55937C2-6FB3-7B4D-8B35-D990AE423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BFFC4-AB32-7E48-9BDF-952C9A464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004113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EEB64B3-BEE1-1243-8EFB-EE6C4C8D24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642DE3A-F315-D54F-9F2A-B211F24E8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6A0B858-AEA5-C843-A79C-2A5B787DF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DE6A3-9D83-C749-8CEC-DA1D1203BE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763303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BE19370-C835-7A4E-8466-5714FE6CE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5C45E96-2857-ED4C-A058-0A94DADED9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D037EB4-2A26-EF48-BA4D-323720284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1FEAF-C7AA-A14A-A775-481BFC5FA8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47110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05000"/>
            <a:ext cx="35433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905000"/>
            <a:ext cx="35433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BDD572D-3086-4340-B766-D1618DCF3D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1820270-6C9B-6A4F-BAF2-835E675409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F6F54A8-0164-0444-BB3D-0B850884A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720A5-9469-2744-8BE8-2CDC05E2D8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1631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0FAF10D-8C30-4A49-930B-4DF3ABBCB7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5D0617B-15CF-DD4E-B427-7BB8F3F99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A212446-3D92-1046-8FA6-D6C1A894C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FE0DA-9C3D-7E48-A370-7A51B991D9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747073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BA32376-E37C-EA41-9177-F377851BEC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0CB6B36-8F29-134B-8E82-9B374F2CCB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7FC77B1-26C9-094D-A535-29ADEE414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11704-E59D-B44D-8A4D-5C1AF04A9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364760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044C4F4-D40F-B144-8FBF-7EE62BE053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5368C7C-1506-5F4B-A5BB-F3FD6F0A91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FBF9173-0450-EC40-8EED-4BFDB797CD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993AB-C070-C14A-9494-E42FD21A1A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876849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460D5C6-394C-694E-A164-769485341F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0A68EAC-CDA6-A140-BEC9-17C45F8E57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FEAF21C-DA71-EB41-8839-6D92516D9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150BE-8FF5-D740-ACB0-B447FB045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698138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76BDC16-843D-6941-B945-484A9EFD0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9703F59-EB73-1F41-BBBD-789F0D639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A9B4291-CA29-C244-A220-1081F72B67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B8D1A-F6B3-9841-81B5-77369D6BF7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016867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8F70F9-314A-C945-ABB5-651B96F44B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8E8473-8586-584C-932F-27C18C78E6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E9CCF2-E10C-9E40-96CE-0E1E0A45E9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B0F2C-A490-7143-9359-28B965BDC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976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75C8A2-F95D-1A4C-8316-83BD241FD8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DF5D25-BC0D-4E4E-A067-199C778B6D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B7744C-07F0-F548-BFCE-665E92F0B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3F7D6-AE24-564D-953E-7AC31103BE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945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5F1083-20AE-1946-84A1-1C8DF3E2E0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8A0636-B57F-D445-840B-92AECEC12F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F0BE98-395A-2441-8EFE-3DE57C3A9D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815EB-8D3E-7747-A41A-20AC3AE50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4062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F74EFA-F215-9C42-AFBD-C54813180D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6D0B79-F38D-DB41-8C66-2A0D29D6F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93A384-22EB-4D45-96D3-A1690F2F6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9DE1A-6B16-6F46-8D4E-BCED65E58A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3251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2F517B-FBB4-374E-9108-C4587F6D9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3CF17F0-C3F6-DC47-97AA-2B1F89F72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4D20E3C-84A1-0E4A-B726-531E4DC33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C44AF-3FBF-EC4C-8712-A2E915446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60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23D2465-B4F8-D24A-99FF-AE80B54BE5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B904820-85D0-774F-969B-73EB462625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73D2D8E-8550-C348-BD6D-4829CB45B7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C18BF-CC27-254C-9F75-F41F5D3AC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1165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97AD23-2967-374B-9CA3-599EAFC2E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7E452E-15FB-5A47-BA55-14B3A9CCF5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6A8ED9-F67C-7D4C-895E-E726F4CE1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20872-9EBF-6943-8016-C3729844C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3257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B0ABD3-0023-F241-ACF3-DCBA4C2774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74E8012-6C2A-E74A-84FE-A309885D53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F30BE3-8BAF-9947-8C87-AE152B173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7333C-3C1C-3344-9E22-E7B754188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9044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6AFFD4-BC53-704D-A351-AA119FCE24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0798F-222D-7442-A7EB-CDBFFD188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0C5381-547D-0142-8A74-210C6D8D7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68614-AA98-DF4F-9D18-7081122D8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2905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D1E5BE-3644-964A-8516-1D650C9CB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394826-C0C5-D844-B484-723E18DD50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8364D9-B86F-714F-9B22-28884A0F7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FD6AC-0EAF-C449-A692-903059332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0056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F826A-82CC-F14F-B10B-FE91E0FA2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C89188-CD26-AB4F-B4A3-14BF12BBF1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1825DD-E955-F74A-9BF0-48E3E03AE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2F581-01D2-7B4E-937D-14C618975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100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F9D92B-4843-684C-AA44-25F7A06D5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424D45-A2CE-F74C-917D-7FA45FD88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E58691-52CC-E34B-889F-C2620BA52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04DF8-C74E-FD4D-AD3E-3B6614B96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632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30502"/>
      </p:ext>
    </p:extLst>
  </p:cSld>
  <p:clrMapOvr>
    <a:masterClrMapping/>
  </p:clrMapOvr>
  <p:transition spd="med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02519"/>
      </p:ext>
    </p:extLst>
  </p:cSld>
  <p:clrMapOvr>
    <a:masterClrMapping/>
  </p:clrMapOvr>
  <p:transition spd="med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20498"/>
      </p:ext>
    </p:extLst>
  </p:cSld>
  <p:clrMapOvr>
    <a:masterClrMapping/>
  </p:clrMapOvr>
  <p:transition spd="med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00673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ACD5493-EE8E-1543-BCED-FB1CA6A48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81588E-FE9B-114F-A3EE-23812101E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3C4C30-7562-194A-A263-19E230BE0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13CE5-4329-2545-9837-D5687F8F2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9387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50465"/>
      </p:ext>
    </p:extLst>
  </p:cSld>
  <p:clrMapOvr>
    <a:masterClrMapping/>
  </p:clrMapOvr>
  <p:transition spd="med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07986"/>
      </p:ext>
    </p:extLst>
  </p:cSld>
  <p:clrMapOvr>
    <a:masterClrMapping/>
  </p:clrMapOvr>
  <p:transition spd="med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79722"/>
      </p:ext>
    </p:extLst>
  </p:cSld>
  <p:clrMapOvr>
    <a:masterClrMapping/>
  </p:clrMapOvr>
  <p:transition spd="med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0746"/>
      </p:ext>
    </p:extLst>
  </p:cSld>
  <p:clrMapOvr>
    <a:masterClrMapping/>
  </p:clrMapOvr>
  <p:transition spd="med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92484"/>
      </p:ext>
    </p:extLst>
  </p:cSld>
  <p:clrMapOvr>
    <a:masterClrMapping/>
  </p:clrMapOvr>
  <p:transition spd="med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07702"/>
      </p:ext>
    </p:extLst>
  </p:cSld>
  <p:clrMapOvr>
    <a:masterClrMapping/>
  </p:clrMapOvr>
  <p:transition spd="med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65502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390A31C-D29B-BA48-95BA-E67F1B42A4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931C866-5580-664F-92EB-0943AC001B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BD6189-6E57-6B47-B5F0-8F361B005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788EF-4672-1C43-BA3B-83CA3B7473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79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BF8D8EF-E2AE-AA49-A13F-1A40D3A4B9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257A957-1C8E-5A4B-87D3-D2AE03C200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A007AC9-FC0B-944E-8EC0-D48C978B5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F52E3-6F83-084C-94D4-882FA0C88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41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97E26A7-4572-E140-8139-609E151C6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39A8F7E-3422-0B4D-8506-F2E70DBDD0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9E92646-AA50-164D-955E-BE9BE5895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53EC9-4A42-624C-A95E-5B160CC29B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44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BC91459-3398-164F-AC5D-A2A1BCE76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46211" name="Rectangle 3">
            <a:extLst>
              <a:ext uri="{FF2B5EF4-FFF2-40B4-BE49-F238E27FC236}">
                <a16:creationId xmlns:a16="http://schemas.microsoft.com/office/drawing/2014/main" id="{86F66851-79C5-4C46-9EFD-D4C4CE7E73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b="1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6212" name="Rectangle 4">
            <a:extLst>
              <a:ext uri="{FF2B5EF4-FFF2-40B4-BE49-F238E27FC236}">
                <a16:creationId xmlns:a16="http://schemas.microsoft.com/office/drawing/2014/main" id="{1A90AE30-511F-3849-8F50-58FAFDE555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352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 b="1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6213" name="Rectangle 5">
            <a:extLst>
              <a:ext uri="{FF2B5EF4-FFF2-40B4-BE49-F238E27FC236}">
                <a16:creationId xmlns:a16="http://schemas.microsoft.com/office/drawing/2014/main" id="{2C83DD2C-44A8-BA45-9A32-9C47893D98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b="1"/>
            </a:lvl1pPr>
          </a:lstStyle>
          <a:p>
            <a:fld id="{CDA5B7CB-E352-B546-9378-2A4F3C851D4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C8AF5F-E047-7E4C-8546-3167D36AC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05000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26FE05C-85A0-3C45-B13B-69C6FC231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B332A9C-22A1-5E47-A53A-22DB112CF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5012" name="Rectangle 4">
            <a:extLst>
              <a:ext uri="{FF2B5EF4-FFF2-40B4-BE49-F238E27FC236}">
                <a16:creationId xmlns:a16="http://schemas.microsoft.com/office/drawing/2014/main" id="{73E702FA-83CB-184C-8070-43570263C4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5013" name="Rectangle 5">
            <a:extLst>
              <a:ext uri="{FF2B5EF4-FFF2-40B4-BE49-F238E27FC236}">
                <a16:creationId xmlns:a16="http://schemas.microsoft.com/office/drawing/2014/main" id="{3EAA232C-BC49-D04A-AD0F-19DE32181D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5014" name="Rectangle 6">
            <a:extLst>
              <a:ext uri="{FF2B5EF4-FFF2-40B4-BE49-F238E27FC236}">
                <a16:creationId xmlns:a16="http://schemas.microsoft.com/office/drawing/2014/main" id="{F89DB91A-FD67-234D-BF95-9F6F7939DB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panose="020B0703020202090204" pitchFamily="34" charset="0"/>
                <a:ea typeface="Osaka" panose="020B0600000000000000" pitchFamily="34" charset="-128"/>
              </a:defRPr>
            </a:lvl1pPr>
          </a:lstStyle>
          <a:p>
            <a:fld id="{63077287-4B16-744B-98E6-D87521766B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E83DEA97-F10E-4040-9006-81BEA6624C76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5899CE0-BC23-2F4C-A976-D76905565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D0D370B-CD93-F042-86A7-60AFB1C34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86821" name="Rectangle 5">
            <a:extLst>
              <a:ext uri="{FF2B5EF4-FFF2-40B4-BE49-F238E27FC236}">
                <a16:creationId xmlns:a16="http://schemas.microsoft.com/office/drawing/2014/main" id="{EB0666B1-63D0-CF44-86BA-C822A242B2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6822" name="Rectangle 6">
            <a:extLst>
              <a:ext uri="{FF2B5EF4-FFF2-40B4-BE49-F238E27FC236}">
                <a16:creationId xmlns:a16="http://schemas.microsoft.com/office/drawing/2014/main" id="{8D9A6B85-83BB-5D4F-BD34-7CF82084B7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6823" name="Rectangle 7">
            <a:extLst>
              <a:ext uri="{FF2B5EF4-FFF2-40B4-BE49-F238E27FC236}">
                <a16:creationId xmlns:a16="http://schemas.microsoft.com/office/drawing/2014/main" id="{8A9AE445-0F53-2D48-B14E-C171EE43E0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91DF595-7633-8C4B-A0F3-3C56669BDBD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6164A259-2F9A-204C-AFAD-C9FC77A83F7F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A9CFE02D-387A-1141-B81D-6E7EA8039810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82" name="Group 10">
            <a:extLst>
              <a:ext uri="{FF2B5EF4-FFF2-40B4-BE49-F238E27FC236}">
                <a16:creationId xmlns:a16="http://schemas.microsoft.com/office/drawing/2014/main" id="{AAE27394-9DCF-B744-852D-B0F3BB3169DE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099" name="Freeform 11">
              <a:extLst>
                <a:ext uri="{FF2B5EF4-FFF2-40B4-BE49-F238E27FC236}">
                  <a16:creationId xmlns:a16="http://schemas.microsoft.com/office/drawing/2014/main" id="{C7EBCBD2-F646-D240-8F46-E2CE48982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12">
              <a:extLst>
                <a:ext uri="{FF2B5EF4-FFF2-40B4-BE49-F238E27FC236}">
                  <a16:creationId xmlns:a16="http://schemas.microsoft.com/office/drawing/2014/main" id="{091DACC4-ABBD-C041-900D-6641B1AF8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13">
              <a:extLst>
                <a:ext uri="{FF2B5EF4-FFF2-40B4-BE49-F238E27FC236}">
                  <a16:creationId xmlns:a16="http://schemas.microsoft.com/office/drawing/2014/main" id="{A9F8FE5E-9AE6-3840-9DA5-C96F1E809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14">
              <a:extLst>
                <a:ext uri="{FF2B5EF4-FFF2-40B4-BE49-F238E27FC236}">
                  <a16:creationId xmlns:a16="http://schemas.microsoft.com/office/drawing/2014/main" id="{850FAB19-FF8F-2B4B-A3AF-F3E1186C2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15">
              <a:extLst>
                <a:ext uri="{FF2B5EF4-FFF2-40B4-BE49-F238E27FC236}">
                  <a16:creationId xmlns:a16="http://schemas.microsoft.com/office/drawing/2014/main" id="{8233B0C3-C070-644B-B088-B2EAEFAEF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16">
              <a:extLst>
                <a:ext uri="{FF2B5EF4-FFF2-40B4-BE49-F238E27FC236}">
                  <a16:creationId xmlns:a16="http://schemas.microsoft.com/office/drawing/2014/main" id="{0CB866E8-4A11-214C-A903-FC85D9F45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17">
              <a:extLst>
                <a:ext uri="{FF2B5EF4-FFF2-40B4-BE49-F238E27FC236}">
                  <a16:creationId xmlns:a16="http://schemas.microsoft.com/office/drawing/2014/main" id="{CC1DE146-52CF-224C-8AD3-C3F00AAF1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18">
              <a:extLst>
                <a:ext uri="{FF2B5EF4-FFF2-40B4-BE49-F238E27FC236}">
                  <a16:creationId xmlns:a16="http://schemas.microsoft.com/office/drawing/2014/main" id="{31EBE1E3-DC01-2F4D-A155-BBA4133D8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19">
              <a:extLst>
                <a:ext uri="{FF2B5EF4-FFF2-40B4-BE49-F238E27FC236}">
                  <a16:creationId xmlns:a16="http://schemas.microsoft.com/office/drawing/2014/main" id="{234FDD02-2791-974E-A1D0-BB5B9D371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8" name="Group 20">
              <a:extLst>
                <a:ext uri="{FF2B5EF4-FFF2-40B4-BE49-F238E27FC236}">
                  <a16:creationId xmlns:a16="http://schemas.microsoft.com/office/drawing/2014/main" id="{61D26258-3228-9C4C-A0DE-74550634370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>
                <a:extLst>
                  <a:ext uri="{FF2B5EF4-FFF2-40B4-BE49-F238E27FC236}">
                    <a16:creationId xmlns:a16="http://schemas.microsoft.com/office/drawing/2014/main" id="{A1325482-F17A-7041-A375-3521B82A0C8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122" name="Freeform 22">
                  <a:extLst>
                    <a:ext uri="{FF2B5EF4-FFF2-40B4-BE49-F238E27FC236}">
                      <a16:creationId xmlns:a16="http://schemas.microsoft.com/office/drawing/2014/main" id="{9FE7FB5D-2C84-AF40-9AEF-F33833F8F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" name="Freeform 23">
                  <a:extLst>
                    <a:ext uri="{FF2B5EF4-FFF2-40B4-BE49-F238E27FC236}">
                      <a16:creationId xmlns:a16="http://schemas.microsoft.com/office/drawing/2014/main" id="{8AF84497-F351-9C4D-9C9B-F5EBA7E47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" name="Freeform 24">
                  <a:extLst>
                    <a:ext uri="{FF2B5EF4-FFF2-40B4-BE49-F238E27FC236}">
                      <a16:creationId xmlns:a16="http://schemas.microsoft.com/office/drawing/2014/main" id="{BB727D11-A9C7-C342-96A6-99CB7F56ED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10" name="Freeform 25">
                <a:extLst>
                  <a:ext uri="{FF2B5EF4-FFF2-40B4-BE49-F238E27FC236}">
                    <a16:creationId xmlns:a16="http://schemas.microsoft.com/office/drawing/2014/main" id="{2CA019B6-90BF-F34A-8AF5-C610C8EF3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" name="Freeform 26">
                <a:extLst>
                  <a:ext uri="{FF2B5EF4-FFF2-40B4-BE49-F238E27FC236}">
                    <a16:creationId xmlns:a16="http://schemas.microsoft.com/office/drawing/2014/main" id="{2A5CF279-6E24-5D49-AAD9-DED32F5C6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27">
                <a:extLst>
                  <a:ext uri="{FF2B5EF4-FFF2-40B4-BE49-F238E27FC236}">
                    <a16:creationId xmlns:a16="http://schemas.microsoft.com/office/drawing/2014/main" id="{1C78144D-85B5-D64F-B071-0DC6E1F37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13" name="Group 28">
                <a:extLst>
                  <a:ext uri="{FF2B5EF4-FFF2-40B4-BE49-F238E27FC236}">
                    <a16:creationId xmlns:a16="http://schemas.microsoft.com/office/drawing/2014/main" id="{00EFC709-A3AC-E545-A250-B4DE6266346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14" name="Freeform 29">
                  <a:extLst>
                    <a:ext uri="{FF2B5EF4-FFF2-40B4-BE49-F238E27FC236}">
                      <a16:creationId xmlns:a16="http://schemas.microsoft.com/office/drawing/2014/main" id="{44D5F002-5328-9041-843F-432BE5BF2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5" name="Freeform 30">
                  <a:extLst>
                    <a:ext uri="{FF2B5EF4-FFF2-40B4-BE49-F238E27FC236}">
                      <a16:creationId xmlns:a16="http://schemas.microsoft.com/office/drawing/2014/main" id="{45A72E7D-A5D9-9F48-992B-039144971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6" name="Freeform 31">
                  <a:extLst>
                    <a:ext uri="{FF2B5EF4-FFF2-40B4-BE49-F238E27FC236}">
                      <a16:creationId xmlns:a16="http://schemas.microsoft.com/office/drawing/2014/main" id="{590135B6-5262-D940-B3FF-D18E4348A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7" name="Freeform 32">
                  <a:extLst>
                    <a:ext uri="{FF2B5EF4-FFF2-40B4-BE49-F238E27FC236}">
                      <a16:creationId xmlns:a16="http://schemas.microsoft.com/office/drawing/2014/main" id="{4EF1AAC8-CC20-934E-98B9-F53420BFAF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8" name="Freeform 33">
                  <a:extLst>
                    <a:ext uri="{FF2B5EF4-FFF2-40B4-BE49-F238E27FC236}">
                      <a16:creationId xmlns:a16="http://schemas.microsoft.com/office/drawing/2014/main" id="{86899CE6-140A-AC4A-BB4E-E9719AB3FD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9" name="Freeform 34">
                  <a:extLst>
                    <a:ext uri="{FF2B5EF4-FFF2-40B4-BE49-F238E27FC236}">
                      <a16:creationId xmlns:a16="http://schemas.microsoft.com/office/drawing/2014/main" id="{50EB5FBB-0D6E-724D-8F40-9311A56B24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0" name="Freeform 35">
                  <a:extLst>
                    <a:ext uri="{FF2B5EF4-FFF2-40B4-BE49-F238E27FC236}">
                      <a16:creationId xmlns:a16="http://schemas.microsoft.com/office/drawing/2014/main" id="{4C117F1A-88A1-1B41-A3E7-ACE3EC429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1" name="Freeform 36">
                  <a:extLst>
                    <a:ext uri="{FF2B5EF4-FFF2-40B4-BE49-F238E27FC236}">
                      <a16:creationId xmlns:a16="http://schemas.microsoft.com/office/drawing/2014/main" id="{70F684C9-6901-0045-B929-247964DF56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83" name="Group 37">
            <a:extLst>
              <a:ext uri="{FF2B5EF4-FFF2-40B4-BE49-F238E27FC236}">
                <a16:creationId xmlns:a16="http://schemas.microsoft.com/office/drawing/2014/main" id="{A72C7819-7E2E-B54F-95DD-AAD28DFA1C7D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097" name="Freeform 38">
              <a:extLst>
                <a:ext uri="{FF2B5EF4-FFF2-40B4-BE49-F238E27FC236}">
                  <a16:creationId xmlns:a16="http://schemas.microsoft.com/office/drawing/2014/main" id="{DB11805F-1AE0-064A-9E71-4CA8B910C7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39">
              <a:extLst>
                <a:ext uri="{FF2B5EF4-FFF2-40B4-BE49-F238E27FC236}">
                  <a16:creationId xmlns:a16="http://schemas.microsoft.com/office/drawing/2014/main" id="{7F36C104-E544-DA45-BC10-76129C43DA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4" name="Group 40">
            <a:extLst>
              <a:ext uri="{FF2B5EF4-FFF2-40B4-BE49-F238E27FC236}">
                <a16:creationId xmlns:a16="http://schemas.microsoft.com/office/drawing/2014/main" id="{A2905771-1466-7447-A0C8-F321E9CA59C7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>
              <a:extLst>
                <a:ext uri="{FF2B5EF4-FFF2-40B4-BE49-F238E27FC236}">
                  <a16:creationId xmlns:a16="http://schemas.microsoft.com/office/drawing/2014/main" id="{D0D30328-0CFC-214D-B503-FC168583B82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087" name="Freeform 42">
                <a:extLst>
                  <a:ext uri="{FF2B5EF4-FFF2-40B4-BE49-F238E27FC236}">
                    <a16:creationId xmlns:a16="http://schemas.microsoft.com/office/drawing/2014/main" id="{7BD07E01-B74B-FF4B-9E40-D092DC5FCCB0}"/>
                  </a:ext>
                </a:extLst>
              </p:cNvPr>
              <p:cNvSpPr>
                <a:spLocks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88" name="Group 43">
                <a:extLst>
                  <a:ext uri="{FF2B5EF4-FFF2-40B4-BE49-F238E27FC236}">
                    <a16:creationId xmlns:a16="http://schemas.microsoft.com/office/drawing/2014/main" id="{262D24BA-A99D-BD45-991F-306A25E415B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089" name="Freeform 44">
                  <a:extLst>
                    <a:ext uri="{FF2B5EF4-FFF2-40B4-BE49-F238E27FC236}">
                      <a16:creationId xmlns:a16="http://schemas.microsoft.com/office/drawing/2014/main" id="{7656C51D-A153-B945-B4D9-948F88665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" name="Freeform 45">
                  <a:extLst>
                    <a:ext uri="{FF2B5EF4-FFF2-40B4-BE49-F238E27FC236}">
                      <a16:creationId xmlns:a16="http://schemas.microsoft.com/office/drawing/2014/main" id="{11595029-43F0-BF4E-B6AF-0EBFFD6A5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" name="Freeform 46">
                  <a:extLst>
                    <a:ext uri="{FF2B5EF4-FFF2-40B4-BE49-F238E27FC236}">
                      <a16:creationId xmlns:a16="http://schemas.microsoft.com/office/drawing/2014/main" id="{0F575800-811F-9541-A607-4A78AF45A2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" name="Freeform 47">
                  <a:extLst>
                    <a:ext uri="{FF2B5EF4-FFF2-40B4-BE49-F238E27FC236}">
                      <a16:creationId xmlns:a16="http://schemas.microsoft.com/office/drawing/2014/main" id="{E7F068E5-2C06-0948-B4C2-AE529B48D4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3" name="Freeform 48">
                  <a:extLst>
                    <a:ext uri="{FF2B5EF4-FFF2-40B4-BE49-F238E27FC236}">
                      <a16:creationId xmlns:a16="http://schemas.microsoft.com/office/drawing/2014/main" id="{A602D8F4-0251-EA4A-A4CE-140298FCE5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4" name="Freeform 49">
                  <a:extLst>
                    <a:ext uri="{FF2B5EF4-FFF2-40B4-BE49-F238E27FC236}">
                      <a16:creationId xmlns:a16="http://schemas.microsoft.com/office/drawing/2014/main" id="{BBBE1B52-13A4-4E4A-B189-9F5C0F42D9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" name="Freeform 50">
                  <a:extLst>
                    <a:ext uri="{FF2B5EF4-FFF2-40B4-BE49-F238E27FC236}">
                      <a16:creationId xmlns:a16="http://schemas.microsoft.com/office/drawing/2014/main" id="{244F4C75-1E04-9748-A47C-6E0A087D9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6" name="Freeform 51">
                  <a:extLst>
                    <a:ext uri="{FF2B5EF4-FFF2-40B4-BE49-F238E27FC236}">
                      <a16:creationId xmlns:a16="http://schemas.microsoft.com/office/drawing/2014/main" id="{E3FC4CCF-0178-E546-A870-1450921757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86" name="Line 52">
              <a:extLst>
                <a:ext uri="{FF2B5EF4-FFF2-40B4-BE49-F238E27FC236}">
                  <a16:creationId xmlns:a16="http://schemas.microsoft.com/office/drawing/2014/main" id="{F993F097-0409-3341-A1D5-7875C68A0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BD538787-2724-3646-96E9-FC568B88C41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174531" name="Rectangle 3">
              <a:extLst>
                <a:ext uri="{FF2B5EF4-FFF2-40B4-BE49-F238E27FC236}">
                  <a16:creationId xmlns:a16="http://schemas.microsoft.com/office/drawing/2014/main" id="{E537443B-D0BA-8A40-83BC-64359EF3CB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8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4105" name="Picture 4" descr="slidemaster_med3">
              <a:extLst>
                <a:ext uri="{FF2B5EF4-FFF2-40B4-BE49-F238E27FC236}">
                  <a16:creationId xmlns:a16="http://schemas.microsoft.com/office/drawing/2014/main" id="{05B39412-4BFE-7841-94DA-52EB0EF03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4533" name="Rectangle 5">
            <a:extLst>
              <a:ext uri="{FF2B5EF4-FFF2-40B4-BE49-F238E27FC236}">
                <a16:creationId xmlns:a16="http://schemas.microsoft.com/office/drawing/2014/main" id="{472BCB14-DDC5-9445-8875-54E990AE9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74534" name="Rectangle 6">
            <a:extLst>
              <a:ext uri="{FF2B5EF4-FFF2-40B4-BE49-F238E27FC236}">
                <a16:creationId xmlns:a16="http://schemas.microsoft.com/office/drawing/2014/main" id="{8FD763DF-5320-1D44-A3A5-F48433B01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74535" name="Rectangle 7">
            <a:extLst>
              <a:ext uri="{FF2B5EF4-FFF2-40B4-BE49-F238E27FC236}">
                <a16:creationId xmlns:a16="http://schemas.microsoft.com/office/drawing/2014/main" id="{5B188AD8-BDB2-344A-83D7-923D38BADD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4536" name="Rectangle 8">
            <a:extLst>
              <a:ext uri="{FF2B5EF4-FFF2-40B4-BE49-F238E27FC236}">
                <a16:creationId xmlns:a16="http://schemas.microsoft.com/office/drawing/2014/main" id="{D2A995A0-257D-534F-B8E6-E3376DC8ED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4537" name="Rectangle 9">
            <a:extLst>
              <a:ext uri="{FF2B5EF4-FFF2-40B4-BE49-F238E27FC236}">
                <a16:creationId xmlns:a16="http://schemas.microsoft.com/office/drawing/2014/main" id="{692A11DF-44BE-C441-8443-844576FC65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7C6C187-5F1A-D141-9D5D-05987F1B22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0FECD41-C962-5C4C-B114-7A954AD88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9547C6A-3CF2-6948-AFBA-0DF5840AD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117BDC16-40AF-2141-AAAE-7D7AD48A24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2A52277-1B53-A04A-8AA6-2CDDC50B4F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6489CC3-B395-8A4F-87CF-1D29E67F13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2B20D5E-3230-CC4A-AE23-4F9248BF50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5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5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4BDAEAEC-9514-8348-98E3-9F58B798E1A6}" type="slidenum">
              <a:rPr lang="en-US">
                <a:ea typeface="ＭＳ Ｐゴシック" charset="0"/>
                <a:cs typeface="ＭＳ Ｐゴシック" charset="0"/>
              </a:rPr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>
            <a:extLst>
              <a:ext uri="{FF2B5EF4-FFF2-40B4-BE49-F238E27FC236}">
                <a16:creationId xmlns:a16="http://schemas.microsoft.com/office/drawing/2014/main" id="{C6C35F8E-D664-5843-A949-31052DBEC6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3600"/>
            <a:ext cx="8229600" cy="1905000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sz="7200" b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Giảng Theo Lịch</a:t>
            </a:r>
          </a:p>
        </p:txBody>
      </p:sp>
      <p:sp>
        <p:nvSpPr>
          <p:cNvPr id="1176579" name="Rectangle 3">
            <a:extLst>
              <a:ext uri="{FF2B5EF4-FFF2-40B4-BE49-F238E27FC236}">
                <a16:creationId xmlns:a16="http://schemas.microsoft.com/office/drawing/2014/main" id="{A7648518-0564-1E4A-BD06-992FDA183A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4191000"/>
            <a:ext cx="4800600" cy="1981200"/>
          </a:xfrm>
          <a:ln>
            <a:noFill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Lập</a:t>
            </a:r>
            <a:r>
              <a:rPr lang="en-US" sz="4400" b="1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sz="4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kế</a:t>
            </a:r>
            <a:r>
              <a:rPr lang="en-US" sz="4400" b="1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sz="4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hoạch</a:t>
            </a:r>
            <a:r>
              <a:rPr lang="en-US" sz="4400" b="1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sz="4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cho</a:t>
            </a:r>
            <a:r>
              <a:rPr lang="en-US" sz="4400" b="1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sz="4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tương</a:t>
            </a:r>
            <a:r>
              <a:rPr lang="en-US" sz="4400" b="1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sz="4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lai</a:t>
            </a:r>
            <a:endParaRPr lang="en-US" sz="4400" b="1" i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16855752-B521-A546-8262-4D837DC03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0" y="71438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cs typeface="Arial" panose="020B0604020202020204" pitchFamily="34" charset="0"/>
              </a:rPr>
              <a:t>221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5E8D1C2-D074-C449-B2C6-F830A5BCA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6177359"/>
            <a:ext cx="9272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Tiến</a:t>
            </a: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sĩ</a:t>
            </a: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Rick Griffith, </a:t>
            </a:r>
            <a:r>
              <a:rPr lang="en-US" sz="20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Trường</a:t>
            </a: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Kinh</a:t>
            </a: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Thánh</a:t>
            </a: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Singapore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EA186AF-D9E9-2D48-9E4D-1C8E79A55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ea typeface="ＭＳ Ｐゴシック" panose="020B0600070205080204" pitchFamily="34" charset="-128"/>
              </a:rPr>
              <a:t>Black</a:t>
            </a:r>
            <a:endParaRPr lang="en-US" altLang="en-US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dirty="0" err="1"/>
              <a:t>Tuyên</a:t>
            </a:r>
            <a:r>
              <a:rPr lang="en-US" sz="3200" b="1" dirty="0"/>
              <a:t> </a:t>
            </a:r>
            <a:r>
              <a:rPr lang="en-US" sz="3200" b="1" dirty="0" err="1"/>
              <a:t>Đạo</a:t>
            </a:r>
            <a:r>
              <a:rPr lang="en-US" sz="3200" b="1" dirty="0"/>
              <a:t> </a:t>
            </a:r>
            <a:r>
              <a:rPr lang="en-US" sz="3200" b="1" dirty="0" err="1"/>
              <a:t>Pháp</a:t>
            </a:r>
            <a:r>
              <a:rPr lang="en-US" sz="3200" b="1" dirty="0"/>
              <a:t>—</a:t>
            </a:r>
            <a:r>
              <a:rPr lang="en-US" sz="3200" b="1" dirty="0" err="1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5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Nghiên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Cứu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7018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21292D1-A909-A145-A454-1E1780942D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20860969">
            <a:off x="2895600" y="1295400"/>
            <a:ext cx="4800600" cy="768350"/>
          </a:xfrm>
        </p:spPr>
        <p:txBody>
          <a:bodyPr/>
          <a:lstStyle/>
          <a:p>
            <a:pPr algn="l" eaLnBrk="1" hangingPunct="1"/>
            <a:r>
              <a:rPr lang="en-US" altLang="en-US" sz="2800" b="0" u="sng">
                <a:solidFill>
                  <a:srgbClr val="27FF09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Tại sao phải có kế hoạch?</a:t>
            </a:r>
          </a:p>
        </p:txBody>
      </p:sp>
      <p:sp>
        <p:nvSpPr>
          <p:cNvPr id="1248259" name="Rectangle 3">
            <a:extLst>
              <a:ext uri="{FF2B5EF4-FFF2-40B4-BE49-F238E27FC236}">
                <a16:creationId xmlns:a16="http://schemas.microsoft.com/office/drawing/2014/main" id="{BA7612B0-86D8-B344-9EDC-76D6C3F8C5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 rot="20860768">
            <a:off x="3200400" y="1995488"/>
            <a:ext cx="5029200" cy="685800"/>
          </a:xfrm>
          <a:ln/>
        </p:spPr>
        <p:txBody>
          <a:bodyPr/>
          <a:lstStyle/>
          <a:p>
            <a:pPr algn="l" eaLnBrk="1" hangingPunct="1">
              <a:buFont typeface="Wingdings" pitchFamily="2" charset="2"/>
              <a:buChar char="l"/>
            </a:pPr>
            <a:r>
              <a:rPr lang="en-US" altLang="en-US" sz="2800" b="1" i="1">
                <a:ea typeface="ＭＳ Ｐゴシック" panose="020B0600070205080204" pitchFamily="34" charset="-128"/>
                <a:cs typeface="Arial" panose="020B0604020202020204" pitchFamily="34" charset="0"/>
              </a:rPr>
              <a:t>Những chủ đề đã định</a:t>
            </a:r>
          </a:p>
        </p:txBody>
      </p:sp>
      <p:sp>
        <p:nvSpPr>
          <p:cNvPr id="1248260" name="Rectangle 4">
            <a:extLst>
              <a:ext uri="{FF2B5EF4-FFF2-40B4-BE49-F238E27FC236}">
                <a16:creationId xmlns:a16="http://schemas.microsoft.com/office/drawing/2014/main" id="{46B841E6-2323-7643-86E9-DB7FCEE10EC0}"/>
              </a:ext>
            </a:extLst>
          </p:cNvPr>
          <p:cNvSpPr>
            <a:spLocks noChangeArrowheads="1"/>
          </p:cNvSpPr>
          <p:nvPr/>
        </p:nvSpPr>
        <p:spPr bwMode="auto">
          <a:xfrm rot="-739232">
            <a:off x="3352800" y="2628900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</a:pPr>
            <a:r>
              <a:rPr lang="en-US" altLang="en-US" sz="2800" b="1" i="1">
                <a:cs typeface="Arial" panose="020B0604020202020204" pitchFamily="34" charset="0"/>
              </a:rPr>
              <a:t>Không trùng lặp</a:t>
            </a:r>
          </a:p>
        </p:txBody>
      </p:sp>
      <p:sp>
        <p:nvSpPr>
          <p:cNvPr id="1248261" name="Rectangle 5">
            <a:extLst>
              <a:ext uri="{FF2B5EF4-FFF2-40B4-BE49-F238E27FC236}">
                <a16:creationId xmlns:a16="http://schemas.microsoft.com/office/drawing/2014/main" id="{6270A698-ACB9-0646-BEF2-22B61F959BF9}"/>
              </a:ext>
            </a:extLst>
          </p:cNvPr>
          <p:cNvSpPr>
            <a:spLocks noChangeArrowheads="1"/>
          </p:cNvSpPr>
          <p:nvPr/>
        </p:nvSpPr>
        <p:spPr bwMode="auto">
          <a:xfrm rot="-739232">
            <a:off x="3505200" y="3260725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</a:pPr>
            <a:r>
              <a:rPr lang="en-US" altLang="en-US" sz="2800" b="1" i="1">
                <a:cs typeface="Arial" panose="020B0604020202020204" pitchFamily="34" charset="0"/>
              </a:rPr>
              <a:t>Sự liên tục</a:t>
            </a:r>
          </a:p>
        </p:txBody>
      </p:sp>
      <p:sp>
        <p:nvSpPr>
          <p:cNvPr id="1248262" name="Rectangle 6">
            <a:extLst>
              <a:ext uri="{FF2B5EF4-FFF2-40B4-BE49-F238E27FC236}">
                <a16:creationId xmlns:a16="http://schemas.microsoft.com/office/drawing/2014/main" id="{F88B1C4A-1A86-FD48-913C-DABD9DB3ADA0}"/>
              </a:ext>
            </a:extLst>
          </p:cNvPr>
          <p:cNvSpPr>
            <a:spLocks noChangeArrowheads="1"/>
          </p:cNvSpPr>
          <p:nvPr/>
        </p:nvSpPr>
        <p:spPr bwMode="auto">
          <a:xfrm rot="-739232">
            <a:off x="3657600" y="3894138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</a:pPr>
            <a:r>
              <a:rPr lang="en-US" altLang="en-US" sz="2800" b="1" i="1">
                <a:cs typeface="Arial" panose="020B0604020202020204" pitchFamily="34" charset="0"/>
              </a:rPr>
              <a:t>Các mối quan hệ</a:t>
            </a:r>
          </a:p>
        </p:txBody>
      </p:sp>
      <p:sp>
        <p:nvSpPr>
          <p:cNvPr id="1248263" name="Rectangle 7">
            <a:extLst>
              <a:ext uri="{FF2B5EF4-FFF2-40B4-BE49-F238E27FC236}">
                <a16:creationId xmlns:a16="http://schemas.microsoft.com/office/drawing/2014/main" id="{253E38F2-7212-7C48-B978-EB41BD2AEAB0}"/>
              </a:ext>
            </a:extLst>
          </p:cNvPr>
          <p:cNvSpPr>
            <a:spLocks noChangeArrowheads="1"/>
          </p:cNvSpPr>
          <p:nvPr/>
        </p:nvSpPr>
        <p:spPr bwMode="auto">
          <a:xfrm rot="-739232">
            <a:off x="3810000" y="4525963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</a:pPr>
            <a:r>
              <a:rPr lang="en-US" altLang="en-US" sz="2800" b="1" i="1">
                <a:cs typeface="Arial" panose="020B0604020202020204" pitchFamily="34" charset="0"/>
              </a:rPr>
              <a:t>Lãnh đạo</a:t>
            </a:r>
          </a:p>
        </p:txBody>
      </p:sp>
      <p:sp>
        <p:nvSpPr>
          <p:cNvPr id="1248264" name="Rectangle 8">
            <a:extLst>
              <a:ext uri="{FF2B5EF4-FFF2-40B4-BE49-F238E27FC236}">
                <a16:creationId xmlns:a16="http://schemas.microsoft.com/office/drawing/2014/main" id="{7A8EF744-8E47-1143-B8E3-3F63A35B82E4}"/>
              </a:ext>
            </a:extLst>
          </p:cNvPr>
          <p:cNvSpPr>
            <a:spLocks noChangeArrowheads="1"/>
          </p:cNvSpPr>
          <p:nvPr/>
        </p:nvSpPr>
        <p:spPr bwMode="auto">
          <a:xfrm rot="-739232">
            <a:off x="3962400" y="5159375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</a:pPr>
            <a:r>
              <a:rPr lang="en-US" altLang="en-US" sz="2800" b="1" i="1">
                <a:cs typeface="Arial" panose="020B0604020202020204" pitchFamily="34" charset="0"/>
              </a:rPr>
              <a:t>Những minh họa</a:t>
            </a:r>
          </a:p>
        </p:txBody>
      </p:sp>
      <p:sp>
        <p:nvSpPr>
          <p:cNvPr id="1248265" name="Rectangle 9">
            <a:extLst>
              <a:ext uri="{FF2B5EF4-FFF2-40B4-BE49-F238E27FC236}">
                <a16:creationId xmlns:a16="http://schemas.microsoft.com/office/drawing/2014/main" id="{D28A9A7B-1E49-6D4F-9ED6-81FCCF87F46A}"/>
              </a:ext>
            </a:extLst>
          </p:cNvPr>
          <p:cNvSpPr>
            <a:spLocks noChangeArrowheads="1"/>
          </p:cNvSpPr>
          <p:nvPr/>
        </p:nvSpPr>
        <p:spPr bwMode="auto">
          <a:xfrm rot="-739232">
            <a:off x="4114800" y="5791200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</a:pPr>
            <a:r>
              <a:rPr lang="en-US" altLang="en-US" sz="2800" b="1" i="1">
                <a:cs typeface="Arial" panose="020B0604020202020204" pitchFamily="34" charset="0"/>
              </a:rPr>
              <a:t>Quân bình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34A85782-9E1D-154F-8F60-8E57C5E13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DDDBD3"/>
                </a:solidFill>
                <a:cs typeface="Arial" panose="020B0604020202020204" pitchFamily="34" charset="0"/>
              </a:rPr>
              <a:t>221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4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4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48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48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48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48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48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59" grpId="0" build="p"/>
      <p:bldP spid="1248260" grpId="0" build="p"/>
      <p:bldP spid="1248261" grpId="0" build="p"/>
      <p:bldP spid="1248262" grpId="0" build="p"/>
      <p:bldP spid="1248263" grpId="0" build="p"/>
      <p:bldP spid="1248264" grpId="0" build="p"/>
      <p:bldP spid="124826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6F412-87CD-7844-883B-80B1F3B7CE4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30261-26A1-BC4D-A168-DBF6FC02B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CD61C98E-E68D-864A-B8CE-A0D455B6A9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8305800" cy="1371600"/>
          </a:xfrm>
        </p:spPr>
        <p:txBody>
          <a:bodyPr/>
          <a:lstStyle/>
          <a:p>
            <a:pPr eaLnBrk="1" hangingPunct="1"/>
            <a:r>
              <a:rPr lang="en-US" altLang="en-US" sz="4800" b="0" u="sng"/>
              <a:t>Làm thế nào để giảng theo lịch cách hiệu quả</a:t>
            </a:r>
            <a:endParaRPr lang="en-US" altLang="en-US" sz="6000" b="0"/>
          </a:p>
        </p:txBody>
      </p:sp>
      <p:sp>
        <p:nvSpPr>
          <p:cNvPr id="1197059" name="Rectangle 3">
            <a:extLst>
              <a:ext uri="{FF2B5EF4-FFF2-40B4-BE49-F238E27FC236}">
                <a16:creationId xmlns:a16="http://schemas.microsoft.com/office/drawing/2014/main" id="{B88C9BF5-B4D7-914C-BDD8-07E5BE9F28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0"/>
            <a:ext cx="7543800" cy="2514600"/>
          </a:xfrm>
        </p:spPr>
        <p:txBody>
          <a:bodyPr/>
          <a:lstStyle/>
          <a:p>
            <a:pPr marL="533400" indent="-533400" algn="l" eaLnBrk="1" hangingPunct="1">
              <a:buFontTx/>
              <a:buAutoNum type="alphaUcPeriod"/>
            </a:pPr>
            <a:r>
              <a:rPr lang="en-US" altLang="en-US" sz="4000" b="1" i="1"/>
              <a:t>Trong năm nay, bạn đã suy gẫm cá nhân về những chủ đề hay sách sẽ được giảng dạy trong năm tới.</a:t>
            </a:r>
          </a:p>
          <a:p>
            <a:pPr marL="533400" indent="-533400" algn="l" eaLnBrk="1" hangingPunct="1">
              <a:buFont typeface="Trebuchet MS" panose="020B0703020202090204" pitchFamily="34" charset="0"/>
              <a:buAutoNum type="alphaUcPeriod"/>
            </a:pPr>
            <a:r>
              <a:rPr lang="en-US" altLang="en-US" sz="4000" b="1" i="1"/>
              <a:t>Liệt kê sách và các chủ đề cần thiết.</a:t>
            </a:r>
          </a:p>
        </p:txBody>
      </p:sp>
      <p:sp>
        <p:nvSpPr>
          <p:cNvPr id="12294" name="Text Box 4">
            <a:extLst>
              <a:ext uri="{FF2B5EF4-FFF2-40B4-BE49-F238E27FC236}">
                <a16:creationId xmlns:a16="http://schemas.microsoft.com/office/drawing/2014/main" id="{74CE0C9B-662D-BA4E-9161-D6D1869C5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0" y="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cs typeface="Arial" panose="020B0604020202020204" pitchFamily="34" charset="0"/>
              </a:rPr>
              <a:t>221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225DCC2-7C3E-0F45-9263-0566AD88E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67700" cy="747713"/>
          </a:xfrm>
        </p:spPr>
        <p:txBody>
          <a:bodyPr/>
          <a:lstStyle/>
          <a:p>
            <a:pPr eaLnBrk="1" hangingPunct="1"/>
            <a:r>
              <a:rPr lang="en-US" altLang="en-US" sz="4800" b="1" u="sng">
                <a:ea typeface="ＭＳ Ｐゴシック" panose="020B0600070205080204" pitchFamily="34" charset="-128"/>
              </a:rPr>
              <a:t>Những chủ đề của năm đến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AECC88D-487C-8D46-A24D-011F669D6C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1438"/>
            <a:ext cx="4191000" cy="3671887"/>
          </a:xfrm>
        </p:spPr>
        <p:txBody>
          <a:bodyPr/>
          <a:lstStyle/>
          <a:p>
            <a:pPr eaLnBrk="1" hangingPunct="1"/>
            <a:r>
              <a:rPr lang="en-US" altLang="en-US" b="1" i="1">
                <a:ea typeface="ＭＳ Ｐゴシック" panose="020B0600070205080204" pitchFamily="34" charset="-128"/>
              </a:rPr>
              <a:t>Căn bản niềm tin</a:t>
            </a:r>
          </a:p>
          <a:p>
            <a:pPr eaLnBrk="1" hangingPunct="1"/>
            <a:r>
              <a:rPr lang="en-US" altLang="en-US" b="1" i="1">
                <a:ea typeface="ＭＳ Ｐゴシック" panose="020B0600070205080204" pitchFamily="34" charset="-128"/>
              </a:rPr>
              <a:t>Đời sống Hội Thánh</a:t>
            </a:r>
          </a:p>
          <a:p>
            <a:pPr eaLnBrk="1" hangingPunct="1"/>
            <a:r>
              <a:rPr lang="en-US" altLang="en-US" b="1" i="1">
                <a:ea typeface="ＭＳ Ｐゴシック" panose="020B0600070205080204" pitchFamily="34" charset="-128"/>
              </a:rPr>
              <a:t>Ân tứ thuộc linh</a:t>
            </a:r>
          </a:p>
          <a:p>
            <a:pPr eaLnBrk="1" hangingPunct="1"/>
            <a:r>
              <a:rPr lang="en-US" altLang="en-US" b="1" i="1">
                <a:ea typeface="ＭＳ Ｐゴシック" panose="020B0600070205080204" pitchFamily="34" charset="-128"/>
              </a:rPr>
              <a:t>Các thuộc tính của Đức Chúa Trời</a:t>
            </a:r>
          </a:p>
          <a:p>
            <a:pPr eaLnBrk="1" hangingPunct="1"/>
            <a:r>
              <a:rPr lang="en-US" altLang="en-US" b="1" i="1">
                <a:ea typeface="ＭＳ Ｐゴシック" panose="020B0600070205080204" pitchFamily="34" charset="-128"/>
              </a:rPr>
              <a:t>Các chấp sự/trưởng lão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DD6C724-CDC5-A94F-A0C2-881FF73B0B2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75138" y="1290638"/>
            <a:ext cx="4572000" cy="5181600"/>
          </a:xfrm>
          <a:noFill/>
        </p:spPr>
        <p:txBody>
          <a:bodyPr/>
          <a:lstStyle/>
          <a:p>
            <a:pPr eaLnBrk="1" hangingPunct="1"/>
            <a:r>
              <a:rPr lang="en-US" altLang="en-US" b="1" i="1">
                <a:ea typeface="ＭＳ Ｐゴシック" panose="020B0600070205080204" pitchFamily="34" charset="-128"/>
              </a:rPr>
              <a:t>Thánh Kinh lược khảo</a:t>
            </a:r>
          </a:p>
          <a:p>
            <a:pPr eaLnBrk="1" hangingPunct="1"/>
            <a:r>
              <a:rPr lang="en-US" altLang="en-US" b="1" i="1">
                <a:ea typeface="ＭＳ Ｐゴシック" panose="020B0600070205080204" pitchFamily="34" charset="-128"/>
              </a:rPr>
              <a:t>Phương pháp học Kinh thánh</a:t>
            </a:r>
          </a:p>
          <a:p>
            <a:pPr eaLnBrk="1" hangingPunct="1"/>
            <a:r>
              <a:rPr lang="en-US" altLang="en-US" b="1" i="1">
                <a:ea typeface="ＭＳ Ｐゴシック" panose="020B0600070205080204" pitchFamily="34" charset="-128"/>
              </a:rPr>
              <a:t>Sáng-Thế-Ký </a:t>
            </a:r>
          </a:p>
          <a:p>
            <a:pPr eaLnBrk="1" hangingPunct="1"/>
            <a:r>
              <a:rPr lang="en-US" altLang="en-US" b="1" i="1">
                <a:ea typeface="ＭＳ Ｐゴシック" panose="020B0600070205080204" pitchFamily="34" charset="-128"/>
              </a:rPr>
              <a:t>Giô-na</a:t>
            </a:r>
          </a:p>
          <a:p>
            <a:pPr eaLnBrk="1" hangingPunct="1"/>
            <a:r>
              <a:rPr lang="en-US" altLang="en-US" b="1" i="1">
                <a:ea typeface="ＭＳ Ｐゴシック" panose="020B0600070205080204" pitchFamily="34" charset="-128"/>
              </a:rPr>
              <a:t>Ma-la-chi </a:t>
            </a:r>
          </a:p>
          <a:p>
            <a:pPr eaLnBrk="1" hangingPunct="1"/>
            <a:r>
              <a:rPr lang="en-US" altLang="en-US" b="1" i="1">
                <a:ea typeface="ＭＳ Ｐゴシック" panose="020B0600070205080204" pitchFamily="34" charset="-128"/>
              </a:rPr>
              <a:t>1 Giăng</a:t>
            </a:r>
          </a:p>
          <a:p>
            <a:pPr eaLnBrk="1" hangingPunct="1"/>
            <a:r>
              <a:rPr lang="en-US" altLang="en-US" b="1" i="1">
                <a:ea typeface="ＭＳ Ｐゴシック" panose="020B0600070205080204" pitchFamily="34" charset="-128"/>
              </a:rPr>
              <a:t>Mác</a:t>
            </a:r>
          </a:p>
          <a:p>
            <a:pPr eaLnBrk="1" hangingPunct="1"/>
            <a:r>
              <a:rPr lang="en-US" altLang="en-US" b="1" i="1">
                <a:ea typeface="ＭＳ Ｐゴシック" panose="020B0600070205080204" pitchFamily="34" charset="-128"/>
              </a:rPr>
              <a:t>Ê-phê-sô</a:t>
            </a:r>
          </a:p>
          <a:p>
            <a:pPr eaLnBrk="1" hangingPunct="1"/>
            <a:r>
              <a:rPr lang="en-US" altLang="en-US" b="1" i="1">
                <a:ea typeface="ＭＳ Ｐゴシック" panose="020B0600070205080204" pitchFamily="34" charset="-128"/>
              </a:rPr>
              <a:t>Gia-cơ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EA091D86-3111-D148-885C-20DAA3963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7888" y="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cs typeface="Arial" panose="020B0604020202020204" pitchFamily="34" charset="0"/>
              </a:rPr>
              <a:t>221</a:t>
            </a: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D3C3FA31-36D1-3E43-B307-5D229E47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903788"/>
            <a:ext cx="2116138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>
            <a:extLst>
              <a:ext uri="{FF2B5EF4-FFF2-40B4-BE49-F238E27FC236}">
                <a16:creationId xmlns:a16="http://schemas.microsoft.com/office/drawing/2014/main" id="{230380E4-C9CC-AF43-A259-EA37DC997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78486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083" name="Rectangle 3">
            <a:extLst>
              <a:ext uri="{FF2B5EF4-FFF2-40B4-BE49-F238E27FC236}">
                <a16:creationId xmlns:a16="http://schemas.microsoft.com/office/drawing/2014/main" id="{2B6C40AC-E365-0D47-B34C-99191D5DB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  <a:alpha val="12000"/>
                </a:schemeClr>
              </a:gs>
              <a:gs pos="100000">
                <a:schemeClr val="accent2">
                  <a:alpha val="3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1BBFFDA3-8181-BA4C-B28D-CDE4BB3433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16200000">
            <a:off x="-2781300" y="2781300"/>
            <a:ext cx="6858000" cy="12954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Ví dụ về Lịch Giảng</a:t>
            </a:r>
            <a:endParaRPr lang="en-US" altLang="en-US" sz="6600" b="1">
              <a:solidFill>
                <a:schemeClr val="bg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4341" name="Text Box 6">
            <a:extLst>
              <a:ext uri="{FF2B5EF4-FFF2-40B4-BE49-F238E27FC236}">
                <a16:creationId xmlns:a16="http://schemas.microsoft.com/office/drawing/2014/main" id="{C39B6DC4-E635-A740-A5E2-4C7B71DDA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0"/>
            <a:ext cx="64135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Times" pitchFamily="2" charset="0"/>
              </a:rPr>
              <a:t>222</a:t>
            </a:r>
          </a:p>
        </p:txBody>
      </p:sp>
      <p:sp>
        <p:nvSpPr>
          <p:cNvPr id="686087" name="Oval 7">
            <a:extLst>
              <a:ext uri="{FF2B5EF4-FFF2-40B4-BE49-F238E27FC236}">
                <a16:creationId xmlns:a16="http://schemas.microsoft.com/office/drawing/2014/main" id="{7DD7DD60-7B69-F44E-A33A-26B5F03AE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048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6088" name="Oval 8">
            <a:extLst>
              <a:ext uri="{FF2B5EF4-FFF2-40B4-BE49-F238E27FC236}">
                <a16:creationId xmlns:a16="http://schemas.microsoft.com/office/drawing/2014/main" id="{FB92A6A5-3B63-A144-9E41-70751862C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048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6089" name="Oval 9">
            <a:extLst>
              <a:ext uri="{FF2B5EF4-FFF2-40B4-BE49-F238E27FC236}">
                <a16:creationId xmlns:a16="http://schemas.microsoft.com/office/drawing/2014/main" id="{63B50BE5-74F7-9140-9BE4-1FEA84CDC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048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6090" name="Oval 10">
            <a:extLst>
              <a:ext uri="{FF2B5EF4-FFF2-40B4-BE49-F238E27FC236}">
                <a16:creationId xmlns:a16="http://schemas.microsoft.com/office/drawing/2014/main" id="{D5AD2616-3720-CB4F-9E08-3C5100C42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181600"/>
            <a:ext cx="22098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6091" name="Oval 11">
            <a:extLst>
              <a:ext uri="{FF2B5EF4-FFF2-40B4-BE49-F238E27FC236}">
                <a16:creationId xmlns:a16="http://schemas.microsoft.com/office/drawing/2014/main" id="{60FD3D9B-E750-0D48-8999-68035312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638800"/>
            <a:ext cx="22098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6092" name="Oval 12">
            <a:extLst>
              <a:ext uri="{FF2B5EF4-FFF2-40B4-BE49-F238E27FC236}">
                <a16:creationId xmlns:a16="http://schemas.microsoft.com/office/drawing/2014/main" id="{6F5B848E-A5ED-E94A-AEE7-6DA3548B2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908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6093" name="Oval 13">
            <a:extLst>
              <a:ext uri="{FF2B5EF4-FFF2-40B4-BE49-F238E27FC236}">
                <a16:creationId xmlns:a16="http://schemas.microsoft.com/office/drawing/2014/main" id="{35404F8C-D367-0A4A-929B-E79D67276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434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6094" name="Oval 14">
            <a:extLst>
              <a:ext uri="{FF2B5EF4-FFF2-40B4-BE49-F238E27FC236}">
                <a16:creationId xmlns:a16="http://schemas.microsoft.com/office/drawing/2014/main" id="{8C990D8B-D9EF-C64D-8931-C8AD369BC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9530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86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860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86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860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686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6860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686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6860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686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6860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686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6860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6860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6860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6860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6860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7" grpId="0" animBg="1"/>
      <p:bldP spid="686088" grpId="0" animBg="1"/>
      <p:bldP spid="686089" grpId="0" animBg="1"/>
      <p:bldP spid="686090" grpId="0" animBg="1"/>
      <p:bldP spid="686091" grpId="0" animBg="1"/>
      <p:bldP spid="686092" grpId="0" animBg="1"/>
      <p:bldP spid="686093" grpId="0" animBg="1"/>
      <p:bldP spid="6860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">
            <a:extLst>
              <a:ext uri="{FF2B5EF4-FFF2-40B4-BE49-F238E27FC236}">
                <a16:creationId xmlns:a16="http://schemas.microsoft.com/office/drawing/2014/main" id="{DB47FFA8-C660-D746-81BE-9F14B0234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7620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5411" name="Rectangle 3">
            <a:extLst>
              <a:ext uri="{FF2B5EF4-FFF2-40B4-BE49-F238E27FC236}">
                <a16:creationId xmlns:a16="http://schemas.microsoft.com/office/drawing/2014/main" id="{AACA4C16-3A91-6546-978F-D935B79F8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  <a:alpha val="12000"/>
                </a:schemeClr>
              </a:gs>
              <a:gs pos="100000">
                <a:schemeClr val="accent2">
                  <a:alpha val="3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0463957F-C2DB-B047-AFE0-BC3A85B963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16200000">
            <a:off x="-2781300" y="2781300"/>
            <a:ext cx="6858000" cy="12954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Ví dụ về Lịch Giảng</a:t>
            </a:r>
            <a:endParaRPr lang="en-US" altLang="en-US" sz="6600" b="1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FC42CF2D-F76C-2D44-8293-96BD45421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0"/>
            <a:ext cx="64135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Times" pitchFamily="2" charset="0"/>
              </a:rPr>
              <a:t>222</a:t>
            </a:r>
          </a:p>
        </p:txBody>
      </p:sp>
      <p:sp>
        <p:nvSpPr>
          <p:cNvPr id="1425414" name="Oval 6">
            <a:extLst>
              <a:ext uri="{FF2B5EF4-FFF2-40B4-BE49-F238E27FC236}">
                <a16:creationId xmlns:a16="http://schemas.microsoft.com/office/drawing/2014/main" id="{6EE3DA4F-D8BD-BF4D-ACC5-1D5DC81A7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8382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25415" name="Oval 7">
            <a:extLst>
              <a:ext uri="{FF2B5EF4-FFF2-40B4-BE49-F238E27FC236}">
                <a16:creationId xmlns:a16="http://schemas.microsoft.com/office/drawing/2014/main" id="{FA485045-01F6-A64E-BF9C-0F55721CB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524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25416" name="Oval 8">
            <a:extLst>
              <a:ext uri="{FF2B5EF4-FFF2-40B4-BE49-F238E27FC236}">
                <a16:creationId xmlns:a16="http://schemas.microsoft.com/office/drawing/2014/main" id="{6F0BB4EA-18AC-DF48-BB20-293BE874E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2098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25417" name="Oval 9">
            <a:extLst>
              <a:ext uri="{FF2B5EF4-FFF2-40B4-BE49-F238E27FC236}">
                <a16:creationId xmlns:a16="http://schemas.microsoft.com/office/drawing/2014/main" id="{51C6EA14-D2FE-BD47-A67D-E3CE6B97A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657600"/>
            <a:ext cx="22098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25418" name="Oval 10">
            <a:extLst>
              <a:ext uri="{FF2B5EF4-FFF2-40B4-BE49-F238E27FC236}">
                <a16:creationId xmlns:a16="http://schemas.microsoft.com/office/drawing/2014/main" id="{9AC807B5-4916-164C-8F54-4863B98AF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038600"/>
            <a:ext cx="22098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25419" name="Oval 11">
            <a:extLst>
              <a:ext uri="{FF2B5EF4-FFF2-40B4-BE49-F238E27FC236}">
                <a16:creationId xmlns:a16="http://schemas.microsoft.com/office/drawing/2014/main" id="{A296A3A8-9F48-4E4A-9AD8-E515D6785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908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25421" name="Oval 13">
            <a:extLst>
              <a:ext uri="{FF2B5EF4-FFF2-40B4-BE49-F238E27FC236}">
                <a16:creationId xmlns:a16="http://schemas.microsoft.com/office/drawing/2014/main" id="{A617119C-51B7-254E-B561-55A2CE4F5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105400"/>
            <a:ext cx="8382000" cy="2057400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25425" name="Oval 17">
            <a:extLst>
              <a:ext uri="{FF2B5EF4-FFF2-40B4-BE49-F238E27FC236}">
                <a16:creationId xmlns:a16="http://schemas.microsoft.com/office/drawing/2014/main" id="{8B53F1F5-8A82-C249-B915-4FC4F3367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22098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25426" name="Oval 18">
            <a:extLst>
              <a:ext uri="{FF2B5EF4-FFF2-40B4-BE49-F238E27FC236}">
                <a16:creationId xmlns:a16="http://schemas.microsoft.com/office/drawing/2014/main" id="{1A435591-BB21-0B47-ACE3-F8C833031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648200"/>
            <a:ext cx="22098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25427" name="Oval 19">
            <a:extLst>
              <a:ext uri="{FF2B5EF4-FFF2-40B4-BE49-F238E27FC236}">
                <a16:creationId xmlns:a16="http://schemas.microsoft.com/office/drawing/2014/main" id="{B78D93EB-42C6-154E-B3AE-63394E2D9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419600"/>
            <a:ext cx="2209800" cy="304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254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254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425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425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4254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4254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42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2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4254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4254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42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2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4254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4254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42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42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1425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1425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1425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14254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425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4254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1425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14254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42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42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14254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14254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142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142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414" grpId="0" animBg="1"/>
      <p:bldP spid="1425415" grpId="0" animBg="1"/>
      <p:bldP spid="1425416" grpId="0" animBg="1"/>
      <p:bldP spid="1425417" grpId="0" animBg="1"/>
      <p:bldP spid="1425418" grpId="0" animBg="1"/>
      <p:bldP spid="1425419" grpId="0" animBg="1"/>
      <p:bldP spid="1425421" grpId="0" animBg="1"/>
      <p:bldP spid="1425425" grpId="0" animBg="1"/>
      <p:bldP spid="1425426" grpId="0" animBg="1"/>
      <p:bldP spid="14254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F8B955BD-8B64-C741-AC82-15A8FDF476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16200000">
            <a:off x="-2781300" y="2781300"/>
            <a:ext cx="6858000" cy="12954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  <a:t>A Sample Calendar</a:t>
            </a:r>
            <a:endParaRPr lang="en-US" altLang="en-US" sz="5400" b="1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6387" name="Picture 15" descr="CIC 2011 Speaking.jpg">
            <a:extLst>
              <a:ext uri="{FF2B5EF4-FFF2-40B4-BE49-F238E27FC236}">
                <a16:creationId xmlns:a16="http://schemas.microsoft.com/office/drawing/2014/main" id="{5656AEE1-2DBB-E54E-986B-53EF8BF0C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"/>
            <a:ext cx="914400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9">
            <a:extLst>
              <a:ext uri="{FF2B5EF4-FFF2-40B4-BE49-F238E27FC236}">
                <a16:creationId xmlns:a16="http://schemas.microsoft.com/office/drawing/2014/main" id="{8A6E0061-4ECC-D34F-8D75-5C2708CC8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9400"/>
            <a:ext cx="16764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DBFA7809-69AD-B94B-B97A-4DADBEFAA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791200"/>
            <a:ext cx="11430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" name="Oval 9">
            <a:extLst>
              <a:ext uri="{FF2B5EF4-FFF2-40B4-BE49-F238E27FC236}">
                <a16:creationId xmlns:a16="http://schemas.microsoft.com/office/drawing/2014/main" id="{C0F4E76A-6021-4E42-9155-596A258AD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600200"/>
            <a:ext cx="16764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" name="Oval 9">
            <a:extLst>
              <a:ext uri="{FF2B5EF4-FFF2-40B4-BE49-F238E27FC236}">
                <a16:creationId xmlns:a16="http://schemas.microsoft.com/office/drawing/2014/main" id="{A3C520A9-AFFA-8E47-B18F-0D642E240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810000"/>
            <a:ext cx="16764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A2AE4CF8-0535-A342-9A0F-4BFDB003A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791200"/>
            <a:ext cx="16764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B7C934B-1D26-8A47-8178-553C707ED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8875" y="188913"/>
            <a:ext cx="4067175" cy="6669087"/>
          </a:xfrm>
          <a:noFill/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FDF3FD"/>
                </a:solidFill>
                <a:ea typeface="ＭＳ Ｐゴシック" panose="020B0600070205080204" pitchFamily="34" charset="-128"/>
              </a:rPr>
              <a:t>Sổ Tay 2012 của Hội Thánh Adam Road Presbyterian Centre </a:t>
            </a:r>
            <a:r>
              <a:rPr lang="en-US" altLang="en-US" b="1">
                <a:solidFill>
                  <a:srgbClr val="FDF3FD"/>
                </a:solidFill>
                <a:ea typeface="ＭＳ Ｐゴシック" panose="020B0600070205080204" pitchFamily="34" charset="-128"/>
              </a:rPr>
              <a:t>công bố trước những bài giảng trong năm</a:t>
            </a:r>
            <a:endParaRPr lang="en-US" altLang="en-US">
              <a:solidFill>
                <a:srgbClr val="FDF3FD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7411" name="Picture 2" descr="ARPC 2012 Handbook Sermons.pdf">
            <a:extLst>
              <a:ext uri="{FF2B5EF4-FFF2-40B4-BE49-F238E27FC236}">
                <a16:creationId xmlns:a16="http://schemas.microsoft.com/office/drawing/2014/main" id="{85166C77-C11D-D746-84EB-DEB8E79B5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6037">
            <a:off x="107950" y="0"/>
            <a:ext cx="484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>
            <a:extLst>
              <a:ext uri="{FF2B5EF4-FFF2-40B4-BE49-F238E27FC236}">
                <a16:creationId xmlns:a16="http://schemas.microsoft.com/office/drawing/2014/main" id="{CF9FB945-70D8-3849-BFF0-77B5B7021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87313"/>
            <a:ext cx="88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DF3FD"/>
                </a:solidFill>
                <a:cs typeface="Arial" panose="020B0604020202020204" pitchFamily="34" charset="0"/>
              </a:rPr>
              <a:t>223b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RPC 2012 Handbook Sermons.pdf">
            <a:extLst>
              <a:ext uri="{FF2B5EF4-FFF2-40B4-BE49-F238E27FC236}">
                <a16:creationId xmlns:a16="http://schemas.microsoft.com/office/drawing/2014/main" id="{B1F04FD2-C9D3-1947-820B-5B8B69B4C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3854" r="4050" b="6635"/>
          <a:stretch>
            <a:fillRect/>
          </a:stretch>
        </p:blipFill>
        <p:spPr bwMode="auto">
          <a:xfrm>
            <a:off x="0" y="660400"/>
            <a:ext cx="91440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837439C2-AEA2-D244-95AD-EDE9D7962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 altLang="en-US" sz="3600" b="1" i="1">
                <a:solidFill>
                  <a:srgbClr val="FDF3FD"/>
                </a:solidFill>
                <a:ea typeface="ＭＳ Ｐゴシック" panose="020B0600070205080204" pitchFamily="34" charset="-128"/>
              </a:rPr>
              <a:t>Kế Hoạch Cẩn Thận của ARPC</a:t>
            </a:r>
            <a:endParaRPr lang="en-US" altLang="en-US" sz="3600">
              <a:solidFill>
                <a:srgbClr val="FDF3FD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80304728-0D7A-C946-94E2-CCF11974D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14288"/>
            <a:ext cx="115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DF3FD"/>
                </a:solidFill>
                <a:cs typeface="Arial" panose="020B0604020202020204" pitchFamily="34" charset="0"/>
              </a:rPr>
              <a:t>223c-d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riting Table">
  <a:themeElements>
    <a:clrScheme name="Writing Table 1">
      <a:dk1>
        <a:srgbClr val="000000"/>
      </a:dk1>
      <a:lt1>
        <a:srgbClr val="DDB29F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EBD5CD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Writing Tab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Writing Table 1">
        <a:dk1>
          <a:srgbClr val="000000"/>
        </a:dk1>
        <a:lt1>
          <a:srgbClr val="DDB29F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EBD5CD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rafting">
  <a:themeElements>
    <a:clrScheme name="Drafting 3">
      <a:dk1>
        <a:srgbClr val="000000"/>
      </a:dk1>
      <a:lt1>
        <a:srgbClr val="FFFFFF"/>
      </a:lt1>
      <a:dk2>
        <a:srgbClr val="000000"/>
      </a:dk2>
      <a:lt2>
        <a:srgbClr val="003366"/>
      </a:lt2>
      <a:accent1>
        <a:srgbClr val="3366CC"/>
      </a:accent1>
      <a:accent2>
        <a:srgbClr val="00B000"/>
      </a:accent2>
      <a:accent3>
        <a:srgbClr val="FFFFFF"/>
      </a:accent3>
      <a:accent4>
        <a:srgbClr val="000000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rafting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rafting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3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5">
        <a:dk1>
          <a:srgbClr val="000000"/>
        </a:dk1>
        <a:lt1>
          <a:srgbClr val="FFFFFF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">
  <a:themeElements>
    <a:clrScheme name="Crayon 2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rayon 1">
        <a:dk1>
          <a:srgbClr val="FFB800"/>
        </a:dk1>
        <a:lt1>
          <a:srgbClr val="FCF56E"/>
        </a:lt1>
        <a:dk2>
          <a:srgbClr val="003366"/>
        </a:dk2>
        <a:lt2>
          <a:srgbClr val="FF0000"/>
        </a:lt2>
        <a:accent1>
          <a:srgbClr val="006666"/>
        </a:accent1>
        <a:accent2>
          <a:srgbClr val="000000"/>
        </a:accent2>
        <a:accent3>
          <a:srgbClr val="AAADB8"/>
        </a:accent3>
        <a:accent4>
          <a:srgbClr val="D7D15D"/>
        </a:accent4>
        <a:accent5>
          <a:srgbClr val="AAB8B8"/>
        </a:accent5>
        <a:accent6>
          <a:srgbClr val="000000"/>
        </a:accent6>
        <a:hlink>
          <a:srgbClr val="00B2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 2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 3">
        <a:dk1>
          <a:srgbClr val="99CCFF"/>
        </a:dk1>
        <a:lt1>
          <a:srgbClr val="FFFFFF"/>
        </a:lt1>
        <a:dk2>
          <a:srgbClr val="A50021"/>
        </a:dk2>
        <a:lt2>
          <a:srgbClr val="FFFFCC"/>
        </a:lt2>
        <a:accent1>
          <a:srgbClr val="FF9900"/>
        </a:accent1>
        <a:accent2>
          <a:srgbClr val="000066"/>
        </a:accent2>
        <a:accent3>
          <a:srgbClr val="CFAAAB"/>
        </a:accent3>
        <a:accent4>
          <a:srgbClr val="DADADA"/>
        </a:accent4>
        <a:accent5>
          <a:srgbClr val="FFCAAA"/>
        </a:accent5>
        <a:accent6>
          <a:srgbClr val="00005C"/>
        </a:accent6>
        <a:hlink>
          <a:srgbClr val="00B2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003300"/>
        </a:accent1>
        <a:accent2>
          <a:srgbClr val="CCCC00"/>
        </a:accent2>
        <a:accent3>
          <a:srgbClr val="ADB8AA"/>
        </a:accent3>
        <a:accent4>
          <a:srgbClr val="DADADA"/>
        </a:accent4>
        <a:accent5>
          <a:srgbClr val="AAADAA"/>
        </a:accent5>
        <a:accent6>
          <a:srgbClr val="B9B900"/>
        </a:accent6>
        <a:hlink>
          <a:srgbClr val="8080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 5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0000CC"/>
        </a:accent1>
        <a:accent2>
          <a:srgbClr val="FFCC00"/>
        </a:accent2>
        <a:accent3>
          <a:srgbClr val="AAAAB8"/>
        </a:accent3>
        <a:accent4>
          <a:srgbClr val="DADADA"/>
        </a:accent4>
        <a:accent5>
          <a:srgbClr val="AAAAE2"/>
        </a:accent5>
        <a:accent6>
          <a:srgbClr val="E7B900"/>
        </a:accent6>
        <a:hlink>
          <a:srgbClr val="CC33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 6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660066"/>
        </a:accent1>
        <a:accent2>
          <a:srgbClr val="FFCC00"/>
        </a:accent2>
        <a:accent3>
          <a:srgbClr val="C0AAC0"/>
        </a:accent3>
        <a:accent4>
          <a:srgbClr val="DADADA"/>
        </a:accent4>
        <a:accent5>
          <a:srgbClr val="B8AAB8"/>
        </a:accent5>
        <a:accent6>
          <a:srgbClr val="E7B900"/>
        </a:accent6>
        <a:hlink>
          <a:srgbClr val="CC33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 7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FF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F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 8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</TotalTime>
  <Words>222</Words>
  <Application>Microsoft Macintosh PowerPoint</Application>
  <PresentationFormat>On-screen Show (4:3)</PresentationFormat>
  <Paragraphs>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ＭＳ Ｐゴシック</vt:lpstr>
      <vt:lpstr>Wingdings</vt:lpstr>
      <vt:lpstr>Trebuchet MS</vt:lpstr>
      <vt:lpstr>Osaka</vt:lpstr>
      <vt:lpstr>Times New Roman</vt:lpstr>
      <vt:lpstr>Times</vt:lpstr>
      <vt:lpstr>Arial Black</vt:lpstr>
      <vt:lpstr>Writing Table</vt:lpstr>
      <vt:lpstr>Drafting</vt:lpstr>
      <vt:lpstr>Crayon</vt:lpstr>
      <vt:lpstr>Proposal</vt:lpstr>
      <vt:lpstr>Default Design</vt:lpstr>
      <vt:lpstr>8_Default Design</vt:lpstr>
      <vt:lpstr>Giảng Theo Lịch</vt:lpstr>
      <vt:lpstr>Tại sao phải có kế hoạch?</vt:lpstr>
      <vt:lpstr>Làm thế nào để giảng theo lịch cách hiệu quả</vt:lpstr>
      <vt:lpstr>Những chủ đề của năm đến</vt:lpstr>
      <vt:lpstr>Ví dụ về Lịch Giảng</vt:lpstr>
      <vt:lpstr>Ví dụ về Lịch Giảng</vt:lpstr>
      <vt:lpstr>A Sample Calendar</vt:lpstr>
      <vt:lpstr>Sổ Tay 2012 của Hội Thánh Adam Road Presbyterian Centre công bố trước những bài giảng trong năm</vt:lpstr>
      <vt:lpstr>Kế Hoạch Cẩn Thận của ARPC</vt:lpstr>
      <vt:lpstr>Black</vt:lpstr>
      <vt:lpstr>Tuyên Đạo Pháp—BibleStudyDownloads.org</vt:lpstr>
    </vt:vector>
  </TitlesOfParts>
  <Company>SBC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76</cp:revision>
  <dcterms:created xsi:type="dcterms:W3CDTF">2004-09-11T01:03:24Z</dcterms:created>
  <dcterms:modified xsi:type="dcterms:W3CDTF">2018-12-18T05:44:41Z</dcterms:modified>
</cp:coreProperties>
</file>