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0" r:id="rId2"/>
    <p:sldMasterId id="2147483696" r:id="rId3"/>
    <p:sldMasterId id="2147483688" r:id="rId4"/>
    <p:sldMasterId id="2147483686" r:id="rId5"/>
    <p:sldMasterId id="2147483670" r:id="rId6"/>
    <p:sldMasterId id="2147483668" r:id="rId7"/>
    <p:sldMasterId id="2147483662" r:id="rId8"/>
    <p:sldMasterId id="2147483660" r:id="rId9"/>
    <p:sldMasterId id="2147483649" r:id="rId10"/>
    <p:sldMasterId id="2147484389" r:id="rId11"/>
    <p:sldMasterId id="2147484401" r:id="rId12"/>
    <p:sldMasterId id="2147484830" r:id="rId13"/>
  </p:sldMasterIdLst>
  <p:notesMasterIdLst>
    <p:notesMasterId r:id="rId38"/>
  </p:notesMasterIdLst>
  <p:sldIdLst>
    <p:sldId id="269" r:id="rId14"/>
    <p:sldId id="327" r:id="rId15"/>
    <p:sldId id="284" r:id="rId16"/>
    <p:sldId id="322" r:id="rId17"/>
    <p:sldId id="318" r:id="rId18"/>
    <p:sldId id="324" r:id="rId19"/>
    <p:sldId id="315" r:id="rId20"/>
    <p:sldId id="316" r:id="rId21"/>
    <p:sldId id="317" r:id="rId22"/>
    <p:sldId id="330" r:id="rId23"/>
    <p:sldId id="328" r:id="rId24"/>
    <p:sldId id="329" r:id="rId25"/>
    <p:sldId id="292" r:id="rId26"/>
    <p:sldId id="314" r:id="rId27"/>
    <p:sldId id="256" r:id="rId28"/>
    <p:sldId id="264" r:id="rId29"/>
    <p:sldId id="320" r:id="rId30"/>
    <p:sldId id="326" r:id="rId31"/>
    <p:sldId id="283" r:id="rId32"/>
    <p:sldId id="309" r:id="rId33"/>
    <p:sldId id="293" r:id="rId34"/>
    <p:sldId id="279" r:id="rId35"/>
    <p:sldId id="305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27" d="100"/>
          <a:sy n="127" d="100"/>
        </p:scale>
        <p:origin x="1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8DE970-9B2F-1446-B552-AC03C5CB35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495D85-2E3F-CC44-838A-4306E0D2A1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EC8A51D-A82F-E540-9F4C-ADD957DDFB7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F5024E0-E6E6-D247-A7C7-595EEAA887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195E481-11C8-1F46-BE24-FC3FC92717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C33A6AB-3B78-744B-AE0C-B4E155A54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40240-BC1D-8E48-82B2-67CC91FA1D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3EF0E19-BE81-5145-89A7-FCFB740BC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8C1251-88C9-C34A-A948-A37AD50985E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FB3208D-7827-9647-AB67-60ABA4DF8E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1CAAB44-AAD7-4B4C-8D63-F8CB647D63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Needing translation: 2, 11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1DAA1E4-ED7D-B948-ABFB-101CB5A4A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0F914A-61EA-1040-B267-94F0D661422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A8C59D8-7512-4946-ABC5-5E075A20E0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035079-6C84-C44C-B406-E78C17072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Kai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stands for a boy in VN named "Kai" (see syllabus story)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Vietnamese name does not have this kind of name – Maybe </a:t>
            </a: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Khai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3C81247-5DCA-5948-A860-38845C8C0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98AA0F-D5B9-9D49-8689-0F0BFEE89A3D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76DAD07-3724-A34D-B5DB-8F85FEEBB3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7A28895-FCBF-254E-A36F-2001C1364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father must make the painful decision to kill his own son in order to save the lives of people on an oncoming train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http://www.wingclips.com/movie-clips/most/the-bridge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23EE15C-7EDE-6B42-98C7-34A9A8E6D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C66E6C-43CD-3144-BF16-F5DB447EA7BF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44D1228-63DE-8042-9BEC-CF2A77188E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DE6ADC8-1B20-5748-98F9-C05E297C5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father must make the painful decision to kill his own son in order to save the lives of people on an oncoming train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http://www.wingclips.com/movie-clips/most/the-bridge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8842CD6-B304-9949-BA44-220F155F2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54C7B3-D297-4F45-B9D6-D840E2E10BD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B7030BE-74FC-4547-80E9-4B040F9188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0FF8E1F-421E-744F-9D05-FF3092D38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Kai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stands for a boy in VN named "Kai" (see syllabus story)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2771F3-1C93-3147-9C1F-BE33F6AB8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07E87A-378B-0B43-A99A-5D46434B72D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E760D8E-2916-684C-9BFB-1A2AEB54F3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21B4014-235D-B947-9810-05749ACFB3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30 phút làm kẻ chết sống lại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A4D6CC0-3199-4645-B836-494605047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EB38DC-AFFE-D04C-A53C-77CE6F27D0B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3BCCC38-8ADE-7B47-A006-C9796656F1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05019FF-B648-FF49-B70B-C0B8B2D4F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106FBC5-646C-BD41-8474-2B7D5DCD5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F1E116-2490-734A-A290-B09A1D501BD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B965600-ECC4-5645-B922-B1F33EDE61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0E87A59-9035-674B-9ED0-4C1FC382A3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C052F5B-7139-C040-A255-A21C7C053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91F9A6-74B5-DD4A-BA90-73F4CCB1388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EBA8977-1BBA-D747-82DE-A1FD78E023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9901D10-2D88-DD45-A4C6-823540498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5DEC8E0-B775-C94C-994D-11A7D74DC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03265A-62D7-204B-B5A8-95944F107A1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8F4BDAB-8505-394D-8F6D-7815B8C6B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E8DB9DF-8C14-5D44-88B9-33B439DF2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AFA220C-6B29-7941-8B7E-6E4B9FDD9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5F9C6D-AC95-DC4C-B621-1B8A0D45399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090B6D2-ED6C-2E48-BDAB-0A5BEF6932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9B0CB2E-3574-B642-A9CE-26862EDCD8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8DF7D2F-E128-3F41-9757-3E033E396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6FC3B5-A097-6C4C-B8E7-33B9E05451AA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EAAEDBE-F5B3-D045-8D9C-BDF2296D85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A0EE672-E9AB-9A4F-B86B-1DD29B3B7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398CBF9-C3BB-0449-9BAE-E11B8C163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EEA42F-0799-4E4C-868A-88994B958DE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01407BC-CE58-6943-84B8-B98EEC37CC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8A3AC0F-B86B-3A44-A1EB-7567BA70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2B652AA-55F1-D04D-B27C-C6B3CC8C6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54D134-4DEA-7944-82BB-00EECBF7C64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9A7DDC6-2F2B-144E-85EA-F5D561F95D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C8582AA-EF82-0A4C-9806-AA4750CC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745805C-2637-4C45-B5A5-5D3902FA1E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A2500C-0425-FA41-B04C-AA356DC5F46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F9684C3-E413-7B4A-AAFD-E0315BC373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F7E4461C-9883-B74C-AE4B-33C5050DC7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6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DE5E7DC-9EF9-654F-B87B-D080E852F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A821AB-4845-EB4C-B605-EFCA86EEDCB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1546688-C199-A147-9A3E-942E5341D2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2C762FA-0D87-1F4A-9422-0494D3864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Atheism cures religious terrorism: Thuyết vô thần giải quyết vấn đề khủng bố tôn giáo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75DF411-6FA6-2B43-8434-8BF9711EC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0BEC38-BAD1-574A-BB96-17A83749E1F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207B725-1C9A-CF44-88D8-2C8F76D0DE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E4A9D64-2679-6644-9840-953CA01AC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" pitchFamily="2" charset="0"/>
                <a:ea typeface="MS Pゴシック" pitchFamily="-92" charset="-128"/>
              </a:rPr>
              <a:t>Mixed crowd: </a:t>
            </a:r>
            <a:r>
              <a:rPr lang="en-US" altLang="en-US">
                <a:solidFill>
                  <a:schemeClr val="bg1"/>
                </a:solidFill>
                <a:latin typeface="Times" pitchFamily="2" charset="0"/>
                <a:ea typeface="MS Pゴシック" pitchFamily="-92" charset="-128"/>
              </a:rPr>
              <a:t>đa dạng của đám đông/nhiều thành phần trong đám đông</a:t>
            </a:r>
            <a:endParaRPr lang="en-US" altLang="en-US" b="1">
              <a:solidFill>
                <a:schemeClr val="bg1"/>
              </a:solidFill>
              <a:latin typeface="Times" pitchFamily="2" charset="0"/>
              <a:ea typeface="MS Pゴシック" pitchFamily="-92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1D59218-B870-5049-AC25-67BBBE2C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5E6A92-284C-8246-A0D7-8381AA7A058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6EAB0DF-7E24-424F-897B-CCA019F621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8C935AB-8EFA-6844-95E9-4A08C9DD15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97252B2-3E0A-8442-A985-3E4FE721B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52EA0B-7052-4845-BD9E-850665589A8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6C2B058-D47F-DE45-B42A-0C7536D774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FC92CBE-6377-6A4C-ABB5-46E698067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2143C0E-8D72-EB41-88BB-354617267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5F114-1763-3B41-9474-E44678E958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CA5907C-B390-5A41-BCC0-4DB639BFBE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DA6D17B-B9C7-BE48-B200-3B14A4B786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Người khác lạ trên đường đền Em-ma-út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58429E5-142A-AD49-9850-947148B36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C4B7E2-6656-0A48-84CD-AE87168498B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81498F3-ADA5-4C48-B365-A972B14609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696A4D6-337D-C049-A1AB-84659AD0B3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3CAA308-3AB9-404A-9D07-28E7879ED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D305A2-1003-9049-869A-0D129D8666B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C1010E6-2411-354D-92CC-5640E2636B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06E4868-1574-154E-B40F-0D118B50D0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105B9-2DE6-2546-95BB-A53E10447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1EDDF-ACFA-9F44-B76C-740D45238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323E1-EB99-DC48-A069-CDA874219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48625-C824-4645-8BB4-D0C84D823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4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C619B8-0ADC-D447-9834-E883E70F3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EDA2D7-9C2C-D44D-98B3-13AA4530D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C1603-3D3B-C34B-B048-B7D96A88B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A5A01-C05A-8840-9F53-5F96ABA85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384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E49AC-3934-8243-8CE0-1227BD609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AFFF2-E03D-C545-AC49-AB693E37C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1BB83-3B05-FC48-BB80-846A8B634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AB5A-8082-3E46-981D-EC428FFB0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429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3CF951-44BC-7146-B99B-073BB5B43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58063-A55E-DD44-87D0-637213921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589C6F-2EE6-2043-8033-4641A944B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E034D-2C14-8B4A-A44A-52E6DE267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51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A6B92-EB83-DA41-8A52-E9D5ADBBB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DFA3D-4F86-E44D-8127-E77B98E8D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AD03D-EFB7-F545-942A-B0A0D2ECD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AC986-2288-444E-A79E-A29D1E39E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7689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3C381-4BD4-6947-A886-3A68D0D0E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B1AEC-8DCC-504F-A3A3-5564383F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E842F-B294-E343-A00B-4B97B954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FCF80-2424-474D-8FFD-EF26185FD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1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2C4DD1-15CA-7749-BD43-F4B6B4FF9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0A2519-8260-4448-B4A3-1D9777958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49BFB6-E71B-C743-83CF-93288DCAD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DC87B-DADB-0C43-9357-E427F9A69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09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DA6611-D9F0-E146-AE38-BF23E67D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091BC9-AEEB-2444-A0F4-68A2EFD181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AD9335-1C9B-9F4A-9A4A-339496A8B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5468-6A07-284F-B7F5-86D926EF8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07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BAB7F-9833-EE4F-AA07-9CD7940A7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B0846B-7624-F948-8BDD-263E75CF8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DAB62-1F0E-B945-94BD-761454B6C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7C44-0881-5744-8694-0A4455159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075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87F11-1898-5149-8307-A362177F0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752EC-795E-194C-BC0C-1C831B016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90590-8C67-E742-B863-CF0306A88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C1A-3A00-C14D-AEAE-18B00780E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527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E3A60-CBB2-A448-A614-A02E6DD5C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6BF23-1FC8-264D-B125-D09772DD6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DE504-2845-7143-B328-4F1C7C9F9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46872-7D13-AF4F-9EAA-AEAE0B0C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8500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1C6A7-9CED-0344-BDC6-484E23502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A373F-729B-D448-9615-10B602140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A720E-2C23-2F41-BA2B-78275775A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76904-2CFB-E141-ACB6-97EA460DE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4CFC7-3000-6B4F-9BCB-BABEEE0F9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BD00B-76DC-A241-AD07-3EDEA4A69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6716B-4E3E-6E4F-900E-6EA3FB01E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F4990-1AA7-414A-A3F7-351C360F2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589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6CFE2-EA9C-2E49-BEAF-469E2614A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DB5CA-7E7D-7C44-A42A-1D28CE4F6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755DB0-3C09-2B4B-BEE5-ADF13B79D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3AE50-11FE-3D40-AB3B-02D62B09D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177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AFB16-6EBA-D34C-A6A4-BB4F82D9C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53BB2-072B-794C-9AED-1AF93D759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3E5FB-5B06-A54D-9431-4A21AA7B9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9EB2FD51-F192-AF46-A9B2-2FF51812B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491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BAA9B-8C10-A94F-9AED-E8E9AF0AB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13E3A-4599-B844-8922-F21AA7F53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67CAF-3F52-6B45-A2B3-4A91DD422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23C4B-283B-2346-997B-0A38496E3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253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4E601-ADE4-B843-8833-C66B85DB5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D3201-F937-7D47-8A4F-561DEC6C0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5145FD-4852-1342-B8B1-E12178C85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1B67-2F57-1C49-8196-9E2CE8828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166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EE69D-86CF-D045-B748-23F5F9C70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9B426-F61A-B64B-AC45-C47A8D7D0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AB455-3E42-2143-8234-BC42BB392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C159-717B-9743-8C26-00B493493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04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3093FA-C247-6747-9F19-F98399935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7E9A60-00E3-174C-BF23-C469D0E2A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C34BBC-93A0-EB4C-8E70-08CDCC090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4EF14-A706-1249-AB33-467DA0F72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8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91FB4F-1A6D-C34F-854C-A418B275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F051F-96D9-9340-9735-963017278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564DF2-FB32-654F-9B3C-36FDF63B8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1833C-5A0B-144C-916B-36768E301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02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A2F49B-B2AE-284A-9895-5E7750A6C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42F0AD-C75F-9242-9F65-4B5C81829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B31FE7-0A99-3943-924B-6C7F8527A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5184E-C4DE-F94F-8634-6FF789E68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555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23D58-8F1B-1A44-8B8B-F61F6CA7A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7625E-ECA2-0644-B542-327102D2F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B378B-A152-BB41-859E-288BF3169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4750B-1D30-EB4C-8DBE-D85AD8B22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543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F01F9-8A72-5740-94D0-63ABB821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5C51C-D4CD-6F4E-9304-FA7F05895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7272A-6B76-8743-BD1E-4AFDE947B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57703-4B89-E849-A92B-3473E7964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97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50A75-8DA5-F748-A027-6EDEE319B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BB79E-E575-D54B-998C-E78B4FB73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68CEF-0EEE-444B-8884-A6E0CE748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B7A1A-52E4-104F-9EB8-E2FF4131B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71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B7C91-B3D9-C84D-AA2F-44ABBF46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F9DE9-E36C-734D-ABC2-E2AB76AA4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F7D57-B872-7C48-9433-EEC020801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A4FF7-D8D4-7447-8AE4-0FA43CA91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091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11212E-082B-7948-B776-FF6E4D603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52231F-6E61-0E46-BE44-0F7589F03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7D4DEC-C62D-B447-969B-3CA69FB18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4EAA5-A1DA-464C-9EEF-FEA956F53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660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CA8C405-B4D2-A444-B583-8F7470C9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49F78-D2C4-B74D-91E8-D75EF9497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38096-4651-BB46-AF93-43997FF0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AF66132-7FF1-DB49-BCCA-72BD4A2E4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4E4A-A088-7A4D-AC6C-0944BE384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848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3786FB6-6B07-B24A-A178-CE0A21BF9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CE14707-B943-4D4A-87A7-D5BD5C4FC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DB5ADD1-F5B3-8944-BC5C-7A03C9D18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84088-42ED-3543-82E9-A0DEACE59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073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2FFA98F-571B-0A40-BBAE-3833E37F2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4545ED6-6F4A-8541-83AA-76C1B9BB8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70D2A5F-1986-6C4D-9277-665FB173C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A934C-A2F5-D04D-A56A-933BB0D94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70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557DD49-FF64-9949-90B4-B64A01C2A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F4A291-FE85-B946-8EED-420397BD6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742AAE6-C1CD-934F-A37B-2FC362F3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379D9-FD3E-9340-9C18-B96204520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14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E56CA32-C18E-214C-9F35-0581BFAB9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D9AEE01-D28E-014E-A70F-8E696168C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FF52B12-A862-244E-BB72-9E578042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46896-5025-614A-94CD-C837B6083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77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E8D8C5A-4F13-4245-8EA2-F053F3A41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88E2762-7F20-594A-9D74-0912039C0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4D3B5D2-1352-584C-8838-1A8E0CAE9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B4121-11AC-E443-B60C-49C3219CB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21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9B851A05-2BD1-4D47-8019-D7378BC1C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A07B57D-C474-414E-8DE8-505F9D78E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4958554-CE6F-0D4D-B23E-948C84788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2968C-3410-E44F-A8C6-D967A91F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0619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01CC846-5351-7A4A-9BC4-1305D7B0A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C8620D-5365-FC4E-8DB6-DD45452EB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79C5870-D1C7-E44C-9BB6-6AFE984DB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91560-7DE3-DD4A-8154-6CAB81690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98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6A29D-6E03-BD45-B820-717C8FDDF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C8A2A-2949-8046-B168-49EE20E31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45F866-1E7D-9048-98C3-4DF5C7065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36063-EB74-F940-8599-F72DDF524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043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4754DE7-6214-4B45-917B-C98F24F53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F44CB1-F012-F54D-96CB-5F73A4A76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7441214-4133-2F4B-86C1-C9EA2DB94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43E1-2A0C-B348-B034-141149E4A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456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4F436F-2101-9A47-BEE7-5A444CF68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67591B7-E3E7-9F4A-A75C-E45B472D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E741B8F-9370-844E-803D-6FFEFB20F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D25C0-6F34-4047-AEFB-280C727F5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995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F3601B4-8739-2D4D-AF52-DAC53D3FE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4C4FE2-CD92-1E44-A54A-E9B10226A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0A5A04A-D0D3-4642-8EC9-54E5DB5F3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7FA46-9B98-764F-A43F-9BEED5FA6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177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7193"/>
      </p:ext>
    </p:extLst>
  </p:cSld>
  <p:clrMapOvr>
    <a:masterClrMapping/>
  </p:clrMapOvr>
  <p:transition spd="med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7868"/>
      </p:ext>
    </p:extLst>
  </p:cSld>
  <p:clrMapOvr>
    <a:masterClrMapping/>
  </p:clrMapOvr>
  <p:transition spd="med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1984"/>
      </p:ext>
    </p:extLst>
  </p:cSld>
  <p:clrMapOvr>
    <a:masterClrMapping/>
  </p:clrMapOvr>
  <p:transition spd="med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767"/>
      </p:ext>
    </p:extLst>
  </p:cSld>
  <p:clrMapOvr>
    <a:masterClrMapping/>
  </p:clrMapOvr>
  <p:transition spd="med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0703"/>
      </p:ext>
    </p:extLst>
  </p:cSld>
  <p:clrMapOvr>
    <a:masterClrMapping/>
  </p:clrMapOvr>
  <p:transition spd="med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0823"/>
      </p:ext>
    </p:extLst>
  </p:cSld>
  <p:clrMapOvr>
    <a:masterClrMapping/>
  </p:clrMapOvr>
  <p:transition spd="med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2568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1E0AB-03FD-D840-863F-F91D51C4D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FEC06C-5151-5D45-BF62-DA1DA2FD8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0C8FF5-BA8D-6644-B200-C9B57CC9A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32361-F018-5B4D-A2D7-CEC4DC887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07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5924"/>
      </p:ext>
    </p:extLst>
  </p:cSld>
  <p:clrMapOvr>
    <a:masterClrMapping/>
  </p:clrMapOvr>
  <p:transition spd="med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4398"/>
      </p:ext>
    </p:extLst>
  </p:cSld>
  <p:clrMapOvr>
    <a:masterClrMapping/>
  </p:clrMapOvr>
  <p:transition spd="med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2441"/>
      </p:ext>
    </p:extLst>
  </p:cSld>
  <p:clrMapOvr>
    <a:masterClrMapping/>
  </p:clrMapOvr>
  <p:transition spd="med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3791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141E4-BD3A-324A-898E-C4FBDA8FE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B74D2-7099-E946-8113-287085D7C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94C5-B59A-A741-AD39-2082BE54B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EB3C-4DFB-0E41-B73C-ACD97751F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2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D7BBCE-FE2A-D14A-AC09-C90341534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64873C-B9DD-314C-836F-6A384B6DD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D8846D-DB59-CE4F-B141-CA79E248C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EE56-EA4A-7F49-B03F-F898DCFBB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8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AA00ED-8979-664A-A1A3-EC443273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6E7E5-F8EF-3E41-B16A-7140EBE0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AC2AE3-C0A3-F949-B5C1-B93530635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D29D9-B419-5840-A4F4-208A5A847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3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DC7C2A-4D08-9541-B0A3-09B85BC69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8B816E-E00F-AA41-8320-C751B3734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1E2B52-9E1F-5E42-A6FD-AF297E499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61CBE-C4F7-1340-AB5C-8CC5441C1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32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7ED2E-DB41-0141-81D3-3BBA65C6C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43DF5-3B6B-B643-8669-D5BB8E70A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973A8-914E-DD44-AD6B-D6B185F69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DDE59-5BA0-4046-9D86-6F2680B23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5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C4FA4-C83C-C147-8CA3-A23C23BB5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BB2DB-B39F-294C-9F43-2B71F10C1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5911B6-165F-AD4D-B288-6B0326A89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8AE1-51AB-FD48-BB58-F7E865506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BBA9E-9AD3-C549-A8C2-16544E246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4645F-BF34-7A48-8379-65C6A72E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96FAB-A153-AA4D-AAC7-3672D372A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12A08-6D1F-B648-BB78-623707CBE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36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59948-9E38-5A47-971C-20B18677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7F2CDA-7A88-9943-B88C-9D837E8F8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B7279-2438-8940-AD75-DBD8F8078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C1BD3-1DFB-B849-83CA-4CB5FE1D0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06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ED021-980A-7A4E-9AFB-7AA1345D8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03200C-2575-D547-8320-7F4C2C988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6A133-9492-2841-B40D-2517ED695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42FF5-5CFA-914B-9326-C18DE928E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981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5DAE9-4DC8-714B-B56F-7EAA1F5E3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CDD530-85D4-0249-9432-B4F356801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239ED-3E7B-D141-AC79-E2C43567C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0562-5920-524B-BD98-6AA23DDA3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8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1EC3C-9B0C-8645-9CE4-CEAFF492C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DCFD7-8A96-964E-B175-6ACED9053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A19AD-3651-F345-897D-1236C1AF1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62A08-DB79-1341-9088-CA8A20896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98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EB9BB-EEBF-0A45-B213-8E09BF92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7E781D-0764-8948-990D-5ECF804AB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46314-A0B7-E341-BAEC-3BD5A71E7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33371-51FF-664E-A503-F3B39099A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90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DAA18-3454-9649-83A9-2C62F7DCA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D9726-59F9-B745-B214-20FF4D90A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696B4-FF17-6747-BAB1-67E7ECCDF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91B8E-48D0-6D42-B087-1674DCC1D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6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3366AB-D080-4B4D-B9DB-0A3BB098C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888775-1017-6749-873B-95C50649B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0C7DD0-D922-3E48-AADF-17FB8131A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F687B-36D4-AA41-A710-D269BEEB2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0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2441C1-54EB-8B42-B90C-4F47AE835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365885-7DB4-1142-A946-F631F1318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C6A60B-30F6-8742-AD6A-D6CB69048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B417A-6B34-A74F-8308-7F9347901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98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63AAFD-E52A-3947-90EA-59B85E149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FB654C-BD04-A44B-BDE1-ED3EC524B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7BA39C-5A06-B049-B3F2-0730DD269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91169-BB5F-974E-BFF9-B527DCB95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7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09F964-83A2-264A-ACB5-3D1D6100B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B39C0-EEE3-9D41-A2CB-B7ED139ED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9D44B-6306-7446-A53A-012286585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AC3F-D594-174F-9942-87ECD6C93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33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BC32-2B1D-9341-82A4-CE5A7087E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A0CC1-9E8C-A143-B007-8EAC577D0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1A881-0EB1-1648-B283-00D545625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37BEE-B630-4146-9206-B16A01DE4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9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78267-C467-0348-9EC9-5DAAA7DDB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FCEAB-1E51-4D43-9311-B38782F79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F6316-0721-A74B-A26D-7F697DEB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F1670-649E-844F-AB30-EE39F404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394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B5C82-C6F4-114D-BA74-D233DB9CF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9DDE4-1D5A-8D4E-A940-36B064DE7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4CAEC-9752-F945-9684-AB1BF3E08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23859-8C50-0845-B1F4-A6CE5023D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658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D990B-7722-5048-9D2D-51AA2C595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C5F32-A9B7-C54D-906A-1D9CCF591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E48CC-D51E-C848-AF87-F9394EAA6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3E60A-FD7B-A74A-84BA-C878C5FE5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3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5207F-DBF5-914E-9948-FCC379077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4B928-BFA4-5845-A30C-6454C949F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B67481-D2BA-2343-9836-1FE9C1F1D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C005FC-7A70-7944-A908-C42EC7713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91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38247B6-888D-4E4B-A33D-AE99A1095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2D8BFE-29DD-4841-BD25-05A7E1D89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13739E1-06B6-6D4C-B3AE-E22457A32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A8806-094C-9A4C-AB83-86E2B2898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95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A50CCBE-ADB4-424A-83C9-86C7DB41D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E968208-80C0-1940-8204-45086C947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284596-3A0C-9A41-AD13-3B8F5F02D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5A25B-82EF-DE42-A902-AB8186EB0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907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C31737-8E57-5F4A-82AE-737355315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FB6B70F-2EE1-CA41-8C12-36430EE6C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B2F8A8E-797B-7840-9D78-915478F02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0FE5D-A695-A34A-992B-928B19484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497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AF8C291-0124-CF46-807D-BB8EE87DC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8AF4051-C430-094E-A698-D0B544FF0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00EFEF8-64A4-AA40-B107-A35D4D9FA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2D79-E6B9-C941-ADBB-554BAB21D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31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A70AEB-C18B-FD4D-8C0E-41B8A0972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C03FDBF-F9A1-9247-BB5E-712D31B6A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9A7CD92-D42A-0249-83BF-F945A9364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0B70-A09A-DF4F-84EE-73C12FB4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15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7A67B-20D2-0042-B244-155587408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5B76B-7930-AA41-9A2B-04E748A1B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D0DF2-64C4-574B-8543-91C3D4B5A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84AD6-A432-F448-ABB7-C03BBEA26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753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E006191-66C3-B64B-9B60-4B96ABEB2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98E91C2-3665-EF42-93EB-94A0996DE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5E2E1A5-7A64-A246-A018-2A1C763D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B669B-533F-824B-A7B6-4C8FEDF0B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08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4FE468-24CA-B242-9558-975325790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CCE687-FAE4-E949-BEBC-680F4BE6A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204C981-7CF5-A84A-9C81-DB45AE290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39287-413C-8041-B0C4-CC2B7C917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0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E863CB-B38A-764B-952E-06AF29AE9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78B6492-B153-4946-B3B0-899BCF849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75B726E-0246-FE42-92BF-4CD4E5AE4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69E4A-68CD-B947-A610-4C0A15005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466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2A0D4B0-0B76-2E4D-9270-F3297B1B6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F8FC4CE-B350-8542-A6E8-B5B7A9F74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8136210-488A-714D-AD04-A0FEFF198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6B6EE-1EDA-B440-BABC-6973A8D90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13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5D6765-CCF8-184E-829F-06C2049BE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8903358-6C39-D14E-832E-6BABFA554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47D2070-46B4-E24A-AF1E-071944A7F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1DA81-7D21-0644-94CF-5FAA1850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61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Curlz MT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0105E-781F-9842-80EC-0C150A85C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F30FD-6CCB-7747-A398-DBDC97EF7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5E5DBA-A620-654C-9A73-88BDB69B5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4AE89AE-C2BD-6D46-9DA2-760467F07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64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5D6D44-330B-4547-BE00-FA1D6C559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C0C4D-3506-7643-B1EE-3CC3816A9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D9E4A-6C41-D14A-B249-5139E167B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ED799-CE2F-6B4D-A8D6-FA5CF4C60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05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A5C59-3096-5942-AEB5-F13487E21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0E6CA-D570-2A4A-80E6-4BA8D0E37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E347B7-EDF7-E446-BFC6-76BCAC52F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EED3C-63A2-E646-8749-8CB158610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56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95FCD-7EA5-EA4F-86D7-FE8E11C6A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226B9-1165-0F47-9879-A766B1A73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CF663-AF56-4544-9DF3-8022D6180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77458-D135-C94E-9E4F-131EBB52F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374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162713-1A67-6C43-A084-7D6B234E4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CA79B2-3939-034E-9CA8-72B7CE9B4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7CF244-D4F3-974B-9D8F-18E73923A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12FF6-1DF1-3844-B3E1-B5904380C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7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D881D2-666B-6042-ADCC-54A414F2C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5CC177-F0F5-F54C-A70E-0E5B00AFE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5BA1F7-83C1-994E-9EFA-87A144937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1A156-5D89-F845-9CCA-2D943A22B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92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759D8D-F0C8-4E42-ADBE-234AA5C02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EB86A9-BBD4-E144-9DD2-444F6CC99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DE3242-333A-E044-B2D1-4EC418609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94119-E6BB-B44F-AB06-C461953BC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98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AC7274-DFE4-1544-9314-2B48AEAF6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678577-4411-2440-AB22-A6FB0D10A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8A15FB-370E-324C-A7D1-0A2AB7B52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C6962-8DB2-BF4A-8484-4DB80BE74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62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79045-2F7A-4740-9E97-CD862D6AF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3FB4A-461A-E946-8C83-E0E28E7E6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B9846-A946-D04A-B1E6-896BC5F09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C887F-4C1A-6847-98F9-121A0CD21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77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26DD8-5EDB-5D4A-9975-252DAE2D6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19611-0DCC-F743-9E37-48F03C2F9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456D5-E1A1-6641-A0D1-95ACE7158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E23BC-471B-6640-9EBE-C67D53197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7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18DA3-96C3-CF4A-9B51-426497B53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ADA22-3F2A-C84C-9938-DF84F54B7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AB88B-4CD9-474F-AED3-70E8A368F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B4F9F-A5BB-4D41-BDAE-7FB27F96A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9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5EE67-1DA1-6342-BAF2-02C703F0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18FAEB-8CE2-244E-B048-505B86BEB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F29D1-AE9B-F644-9A82-47D69ACF7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FBCCB-089D-BF41-95B6-E8EA710A1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4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752600"/>
            <a:ext cx="5105400" cy="2209800"/>
          </a:xfrm>
          <a:effectLst/>
        </p:spPr>
        <p:txBody>
          <a:bodyPr/>
          <a:lstStyle>
            <a:lvl1pPr algn="ctr">
              <a:defRPr sz="4800" i="0">
                <a:latin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91000"/>
            <a:ext cx="51054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A0B783-0C5D-264C-85EA-F065CDA96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8F97BD-D4DE-504B-85E4-69F5AAFF4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75F2F-C169-2449-8EFD-C9F59E9B0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FA86B36-C333-6D49-99DB-2706D52C9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82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D53ECC-9A83-0948-8889-AD2C0DEBD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C59FAB-55CD-544C-8C7F-45BA7F605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3E0CE-EAB4-E743-B68B-3B68A731E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1EBE3-E8DD-8C4A-83C0-BA8179C77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84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15D74E-4E59-4040-B322-246F08A0C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5B5D9-6ADB-C445-80C4-C0EC75170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A3C36-77EB-7849-8315-AF636C18C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96C29-13CD-B749-A454-BF19889AF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79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9812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6CDB7-056E-3A4F-9864-7150D5F8B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CA4A2-94B1-8E40-A381-BD2F1D282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9F6A5-9D6A-6F4B-A002-262F1E4F7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7B285-B38C-0443-9C48-78C61A4AD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9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0A48B9-E271-604D-9D5A-11167F728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90E38-3732-0E48-8058-E4124B194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547B42-AA19-2345-909F-6FC089E0E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D0D44-548C-CC44-84C0-494F4D644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216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FA99A6-D0AE-AE44-9373-F8F663881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91C532-6050-914A-88FA-625DD8424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2833C5-FB18-644B-9E8B-2309B093B4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E2048-5DD3-9149-8B15-DA5591015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79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7E85D0-4929-2247-A568-D5DF22C5A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8C0CB5-DF66-1A42-89AC-89EFDDFD9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24A90D-F294-EF40-A834-8DE715069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DEA96-7E0F-E84E-8E4A-40B88E4C6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148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9A3859-7088-2944-B0B5-965C16023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CAEA95-69E5-4E4C-905A-32E2F8672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FE2B7A-1C33-1A40-BDA6-DD9A67117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E653-DFA4-E14B-A91D-800F35CA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585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D97D5-C3A3-6443-BD02-297E7B2BC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0D0DE-2565-1247-AFD1-B9EF4184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8FEFE-C406-7E44-89AD-1718EDAE3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B153F-1773-6F4A-9396-25668EEAE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1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8C695-3D03-8549-A72D-741A29AEF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12372-2413-014B-A0BE-0D91ACD9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A7D37-434F-C244-8B86-29E49CABF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6B039-4050-2843-9D97-3E7A06B7A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930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03394-C208-2048-BB1C-9CEBC64C3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CD7AED-ADEC-E742-BB72-8505C7334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49644-178C-5841-9F11-37FCFAC64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E6AEF-D961-AD4A-9E68-5C67EC4C8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47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304800"/>
            <a:ext cx="1619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2200" y="304800"/>
            <a:ext cx="4705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22E0C-A872-7A4F-BA5A-FF9F79841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1DF37-F75C-B040-A21A-42F1510E7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A612E3-05E0-6449-B5AC-120E0D76A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CF1C2-8185-8C4D-B608-06B9E6F55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50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1594B-4BB4-8442-8DE2-67E9B3E2FF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CAC8-FDE4-F34E-9162-FBE424DE2D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491D52-1361-DC44-97FE-ACB66BD11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A2303-07D4-0F4C-83F2-B763314969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70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72544B-21B1-8545-AB3D-D874BECFFD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8049EB-C003-884E-8944-A5AA0DCECB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549A3-DA4C-0748-B3C5-5707F8023F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27C72B-1416-AA43-8A78-CA6E467A92F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82FB1D-8C9D-D641-A375-C53A072DC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1D5360-F662-0241-B92C-CBD3AF3CF1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53636-219F-9E41-A6A3-82A8F3B164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6D523-DC5F-7840-8AD0-26A7BD4527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0F70E2-CD9B-8D4C-A4F5-4FD1A0DCA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49A473-5B7E-D844-AFD9-9F9FFF920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6B1CF5-69A6-074C-8686-CA54AE1A8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19E2A-E5E2-9043-8912-5BD897FC1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36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5B36FC-108B-BB4F-A166-A6A9D841F5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AE0D31-595C-544C-AB37-E659C36910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3378C-0EC0-DA41-AA07-F931A6889E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8C958-18F7-E545-AE9A-077B2BFCB67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4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71E5FEF-20FE-3745-A6F4-E5D22A4D07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29049D-BABC-1148-9410-4A2A0913D9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63FC8-3AD3-FC47-992F-7B44DD2149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B84E3F-48B5-CA44-9FDC-318222458AC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1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A271E-7D73-CD45-87C2-D8CEE5817B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6D754-30F4-2049-9308-30EC6516B2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0C22E-156F-0543-BA79-476106B98F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A2090F-A00C-7243-8EF2-752116E29F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62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BF153FE-469A-FC4E-982D-6CCCBC6E0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801DE0-522D-B342-B322-671B7D48FB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1B5C6-D8D1-AE41-BC60-9389C7EC47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2B648D-6242-BE42-A5A8-F5948B4D74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3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56DADE-D1C0-E34A-A207-5FC04478A9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EAAF29-7350-B24F-862E-445D7CFE90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0F1C7-BC9A-AF48-9B33-0FABEDE096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5A6EC-A231-D84A-9B99-63B9A281EA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2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D6FB32-9BA4-144C-8A06-A87892FC67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BB2868-01C9-3146-A0CF-8973EC1193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E8B04-5196-C143-A604-B257041533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34182-3BF8-7747-94D2-95BD068D48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0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FE22A5-78EE-1545-9851-15479F2D10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5EEF8B-9D9C-1948-B25A-E64FAA4B7B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08B74-B81E-6B4B-9B34-E5EDD3A272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003D4D-45B0-1D4D-AB2D-9631B42CF7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3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91087-6BE8-374D-AFD3-1F53BB9244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B4BAAA-9B7F-6241-B179-1C1424A5C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0F2E-DA24-554F-8377-997F1F785E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F1950F-8DA5-8448-8D60-169E976C051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3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FD3134-5D9F-C24A-A249-D6D2F630B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10AC5C-9ABB-7549-8ECE-EE602B84E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083A3F-CDCF-5D40-AE34-744D5A867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7FD7B-C629-AF4F-A783-0BD013062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082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2FDA4-EE7E-4747-A212-234F4A085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A9648-AC30-6042-BB6C-96500E668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F47CF6-260F-2047-808E-9118CDBF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01B6-22D9-8442-ABA3-F64C71348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AA31E-4F63-2143-A18A-66F14A02D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9C9BE-A272-F74B-951F-57F7C6626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F8594-EA26-C54B-AD18-933741FAE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06E00-9370-8A45-8580-6FD0AB0FC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6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4DFC2B-984F-4A44-87FE-2386C2BBE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E93B70-95E6-9F40-A83B-048A12AD9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A2CCE-30EA-4B45-9A3F-19DDA3533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EFBC2-0099-014C-97B0-3CF43E052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94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34BC3-E000-5D40-9496-126562199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8AEB4-3ED7-3847-B504-90F92B0B3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BC560-A554-5248-99E1-79FE50684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9D45-C047-A441-9E50-69B459B9D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20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E20345-25C1-6B46-A857-01B8BFFAA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193AFB-20D7-B84C-A7D3-D9DC26AAB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70DC51-CA65-674D-BF34-423902124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E02EA-04BC-9C46-ADB0-5B6D8B4DD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6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1E0C65-0F72-A64B-9FD9-EA7954E03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DA76A4-ECBF-684D-AE27-5225DBB17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2E770E-8911-FD42-A460-FB0DF0992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4B6B9-A49B-7F4B-BFA2-88856D12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41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0CF760-2C2F-1443-94B0-BA818CF9F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94A3D6-0E5F-2942-B648-87F75F0A3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18CE5D-7FFC-184F-B2BA-0AB060125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2B267-0441-BF48-B45A-DFE6568A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76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6C7DE-9939-CD4C-B0BD-435B79063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BFFF2-5324-EE42-8B46-B3AD5BE4C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88C83-D076-DF4E-B553-F0149B499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EBF21-39B8-B440-8612-4AA5332A1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11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0FE04-4313-FA4A-A733-8883DE75A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F206-4B07-9B4E-8578-07E1FA236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8031F-4D94-7A49-83FA-ACB2E36E4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ADBF2-4686-324A-B8EF-1D452F58D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20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395DAB-5B16-0543-8958-BBA046417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D97D9-D027-D248-A41B-BE0B5C25E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ED4E37-B381-E045-8797-36528DC39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B6E6-50A5-B941-A45C-158FDB62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810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378CF2-27D2-7341-979E-EA5A5131E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A3FA0-5DAC-A448-8488-46E4A2197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470E18-D1C3-E540-AE28-882C152C6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78144-495E-AB47-A32A-67FA36CBD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6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A1BBDC-87DA-2C4F-9481-D2D861613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6EBC87-7765-1C4E-8E3E-29835F4C1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3A28A-322B-ED4E-AAF6-7668D70B0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B179-CECE-234B-9510-BB4D50951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6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4CE14-9A65-0848-B8CA-A3B669408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85F99-C2D2-D54C-B0B0-3E58FD790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4EB73-0290-D34D-8438-C8768B120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6CF01-661F-0B4D-8908-56503F266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643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E159D-0E3F-2F4D-982C-B80F89B4E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63952C-617D-1F49-AFD3-18CF50DE4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0A524-D66D-4447-905F-3EC0A5601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FC740-948B-B34C-B9A4-054E9ED4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20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C1EF2-5B81-204B-9AC9-43E2D9832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04301-371C-C844-B95D-96BA46DCF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751F6-7F5D-3247-B173-24F63ADD2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B4363-6AFC-6F4E-882F-67DD78AB2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75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7FE05-5539-E847-B2CD-3BF66B81C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F90FD-3742-4242-907E-8FB692E12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BB824-D1E1-5C4C-8F7C-00D68A42B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2FE2-1D6B-8441-B298-1EFAEFB0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32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6A1DD0-2DA1-D040-BB61-6FD4CA993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B6C0A6-57B4-2B43-A648-2DAF34F53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15A605-77C4-A34F-A255-DA3528643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A80CA-9E37-DD44-A8C6-4904D28CB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945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B7F8C6-BC37-1445-AE17-3D4503768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CEA417-0483-6A40-BCFA-11AEA1E75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6FB97F-F2C1-F84E-805F-828F5C8F4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08C33-7B1F-634B-9AA1-E4C2600C5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61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68E4FA-914A-1642-A657-3741B7BB6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A30867-0983-F241-9A1E-8A20201AA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0E45F6-DB2E-5B4B-9B38-252DA5851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6F935-2B52-2F4F-BA2A-51D4AA631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938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D0C3B-56B6-D141-AD28-DD5D98A22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80F59-8726-BA4F-BFFF-B57566FAE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96212-7EB8-8340-A493-44BCB46C1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E4BC-410F-9848-A061-5D542EAAE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61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D7DFC-1EA6-5F4A-AEB2-E2D9F272E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BE54-AA52-724B-87F1-1334205E1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9B518-0534-BB43-93E4-238CA3797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1F603-5005-7643-AA9D-9EC1C1370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08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7FD18-9B45-2842-ACE0-25F05750F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B81AD-F091-1D4C-A61D-6C9343FE2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3B2492-DD3B-B942-A535-E6C2A8690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AB645-8152-4E4A-B57F-F089BDDB6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105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7FA56-5E59-BD47-BFEF-758F6C9AD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65EC1-0B18-E84E-84DF-A5704F34D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9DB6C5-82CF-7546-845B-1E63BC4AC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3E5F-310E-2348-9921-88FF13912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2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A1851A-B659-6241-9FF5-04FE9D34E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BEB603-F74F-1A45-A013-FF75D022E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D490C5-23C5-364E-B7E6-9B26CE7858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030823-326C-0948-9B54-56B68FB87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145EBB-45A6-204F-AB16-FCBEDCE25A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CB7AF8-68C6-3046-B7D3-EA0DA043C0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CDDDCBA-17DF-C54B-B7DA-C05890E2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8F0DC6-3740-6448-B27B-EF5EEC550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820BC28-DFA1-6441-8E73-AF8B47C594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782DDFE-E009-3F41-B298-E714E4E29C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FDD01E1-155B-1247-ACD5-88F640971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E678F47-F0DE-7649-BC40-34492977E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3A74E3C-2614-934C-970A-D694998E1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34909C4-FFE2-B248-B1AD-7E26603A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A045905-B5BB-8944-B3B8-04E0BA309B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DB96"/>
                </a:solidFill>
                <a:latin typeface="Verdan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BB349DC9-A8BF-7841-93EC-5C1D70117F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DB96"/>
                </a:solidFill>
                <a:latin typeface="Verdan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73227389-1161-AB42-A55C-E4C9CF93A9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DB96"/>
                </a:solidFill>
                <a:latin typeface="Verdana" panose="020B0604030504040204" pitchFamily="34" charset="0"/>
              </a:defRPr>
            </a:lvl1pPr>
          </a:lstStyle>
          <a:p>
            <a:fld id="{19D7CCD4-C353-4F47-9551-3E79FB261E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8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A9FC24F8-8E6D-DF41-B978-F984606ADF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6" name="Picture 3">
              <a:extLst>
                <a:ext uri="{FF2B5EF4-FFF2-40B4-BE49-F238E27FC236}">
                  <a16:creationId xmlns:a16="http://schemas.microsoft.com/office/drawing/2014/main" id="{433A1034-DA39-7C46-AA26-54F8BF8D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Rectangle 4">
              <a:extLst>
                <a:ext uri="{FF2B5EF4-FFF2-40B4-BE49-F238E27FC236}">
                  <a16:creationId xmlns:a16="http://schemas.microsoft.com/office/drawing/2014/main" id="{9BE150D6-2F53-DF46-9933-80428C658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298" name="Rectangle 5">
              <a:extLst>
                <a:ext uri="{FF2B5EF4-FFF2-40B4-BE49-F238E27FC236}">
                  <a16:creationId xmlns:a16="http://schemas.microsoft.com/office/drawing/2014/main" id="{B4F7F5B0-929E-2A47-8296-91B0F9F2B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299" name="Rectangle 6">
              <a:extLst>
                <a:ext uri="{FF2B5EF4-FFF2-40B4-BE49-F238E27FC236}">
                  <a16:creationId xmlns:a16="http://schemas.microsoft.com/office/drawing/2014/main" id="{E374AA38-8119-6040-BE17-FB389894F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kumimoji="1" lang="en-US" altLang="ja-JP">
                <a:solidFill>
                  <a:srgbClr val="FFFFFF"/>
                </a:solidFill>
                <a:latin typeface="Helvetica" pitchFamily="2" charset="0"/>
              </a:endParaRPr>
            </a:p>
          </p:txBody>
        </p:sp>
        <p:sp>
          <p:nvSpPr>
            <p:cNvPr id="12300" name="Rectangle 7">
              <a:extLst>
                <a:ext uri="{FF2B5EF4-FFF2-40B4-BE49-F238E27FC236}">
                  <a16:creationId xmlns:a16="http://schemas.microsoft.com/office/drawing/2014/main" id="{AB7986BF-7CA3-A84D-9D27-902C0B2C3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kumimoji="1" lang="en-US" altLang="ja-JP">
                <a:solidFill>
                  <a:srgbClr val="FFFFFF"/>
                </a:solidFill>
                <a:latin typeface="Helvetica" pitchFamily="2" charset="0"/>
              </a:endParaRPr>
            </a:p>
          </p:txBody>
        </p:sp>
        <p:sp>
          <p:nvSpPr>
            <p:cNvPr id="12301" name="Rectangle 8">
              <a:extLst>
                <a:ext uri="{FF2B5EF4-FFF2-40B4-BE49-F238E27FC236}">
                  <a16:creationId xmlns:a16="http://schemas.microsoft.com/office/drawing/2014/main" id="{21F3C5EC-30C4-BA4E-9876-88E22B90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302" name="Rectangle 9">
              <a:extLst>
                <a:ext uri="{FF2B5EF4-FFF2-40B4-BE49-F238E27FC236}">
                  <a16:creationId xmlns:a16="http://schemas.microsoft.com/office/drawing/2014/main" id="{68D4510A-68DC-0944-99DF-8B8ADDBAB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2303" name="Picture 10">
              <a:extLst>
                <a:ext uri="{FF2B5EF4-FFF2-40B4-BE49-F238E27FC236}">
                  <a16:creationId xmlns:a16="http://schemas.microsoft.com/office/drawing/2014/main" id="{B2A405B7-51F9-EB4A-8C02-41B515FF62E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9D0285A4-CE88-FB48-87A2-D4F47906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CEBFA78F-2C7E-0F4F-A2F0-1FD7B6285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5D180DDF-430E-CA4C-9010-AF36610D8E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E01D8615-1474-314F-9DDE-A16535CFA4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FB3266BC-C4F4-AE4E-97E6-0F073FB6EC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fld id="{11A9EA3E-0349-CA49-AC50-71BCDE23C2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9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BC923E20-CC1D-0F41-8D93-F4DAF221F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EF3A0F7F-5D48-6C42-B9E1-2B837C5FB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>
            <a:extLst>
              <a:ext uri="{FF2B5EF4-FFF2-40B4-BE49-F238E27FC236}">
                <a16:creationId xmlns:a16="http://schemas.microsoft.com/office/drawing/2014/main" id="{848B0A5F-C78B-7D48-A19D-A345AC08C5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>
            <a:extLst>
              <a:ext uri="{FF2B5EF4-FFF2-40B4-BE49-F238E27FC236}">
                <a16:creationId xmlns:a16="http://schemas.microsoft.com/office/drawing/2014/main" id="{4A0B90CD-E4F1-F447-825E-1FB670B624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>
            <a:extLst>
              <a:ext uri="{FF2B5EF4-FFF2-40B4-BE49-F238E27FC236}">
                <a16:creationId xmlns:a16="http://schemas.microsoft.com/office/drawing/2014/main" id="{B22C5853-0068-C341-A983-AADABA1869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758C13BF-9E98-3E4F-95EF-FEA472BCCA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B8AE827-1E7C-1D46-A1B2-DE13C03A4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1E278D8-BC14-224E-938E-8BC0C04B4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834365A5-B32B-414B-A773-FBF75A0B34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7B713243-5AB6-A544-926E-56FC02AC4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23444E3C-3585-5A4F-A16B-976D31FF1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68F7DCF-8492-BF48-9AA7-393036DAD2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CD135C8-0BFC-954C-8EDC-628FA543FA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4" name="Picture 3" descr="299_B_JuiceDrop">
              <a:extLst>
                <a:ext uri="{FF2B5EF4-FFF2-40B4-BE49-F238E27FC236}">
                  <a16:creationId xmlns:a16="http://schemas.microsoft.com/office/drawing/2014/main" id="{F9649425-120B-B743-AB12-0F7284CBB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Rectangle 4">
              <a:extLst>
                <a:ext uri="{FF2B5EF4-FFF2-40B4-BE49-F238E27FC236}">
                  <a16:creationId xmlns:a16="http://schemas.microsoft.com/office/drawing/2014/main" id="{118C39F8-BF6B-EF4A-AA0E-ED9493783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99" name="Rectangle 5">
            <a:extLst>
              <a:ext uri="{FF2B5EF4-FFF2-40B4-BE49-F238E27FC236}">
                <a16:creationId xmlns:a16="http://schemas.microsoft.com/office/drawing/2014/main" id="{F1AE2E13-7C8A-154E-8EB0-E219AE1B2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292C41A0-BAB8-6D4C-B45E-56343954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A507F2CF-210A-8046-A15D-5AFC25C2CC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1D5952B8-9690-FA4D-8246-C8020C18D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13693070-6A02-D648-B341-E49E3106E0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CCFCA6F6-C9D1-8042-A7F3-5C3DDA2B08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381F767-2522-8F42-92E4-3FB140B74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D701528-16DD-0A45-9549-7B3133ADA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55335D07-8A5E-1040-8FD5-C0511FBF56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7AA1DA80-6E33-D343-862E-F437792991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5EE3999B-F78D-F642-B5EA-FFE3CE2808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panose="020B0604030504040204" pitchFamily="34" charset="0"/>
                <a:ea typeface="MS Pゴシック" pitchFamily="-92" charset="-128"/>
              </a:defRPr>
            </a:lvl1pPr>
          </a:lstStyle>
          <a:p>
            <a:fld id="{98EADECC-3D00-0745-AF4D-FA328CD172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4431459-7129-C947-9B5A-F8D123722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6248400" cy="1447800"/>
          </a:xfrm>
          <a:prstGeom prst="rect">
            <a:avLst/>
          </a:prstGeom>
          <a:noFill/>
          <a:ln>
            <a:noFill/>
          </a:ln>
          <a:effectLst>
            <a:outerShdw blurRad="88900" dist="35921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1D5418-C5B7-414C-91B8-4F72720E1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A9527771-9BBD-8343-8949-3FC7AB6B94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E1519B28-D1D6-F647-9BA7-2396303005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E4B78DA9-AA33-F047-865C-D605DF9A0D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  <a:ea typeface="MS Pゴシック" pitchFamily="-92" charset="-128"/>
              </a:defRPr>
            </a:lvl1pPr>
          </a:lstStyle>
          <a:p>
            <a:fld id="{929B794E-843A-7341-A30E-5786428D0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0307314-1BB5-414F-A513-ED89D8AC7C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723DA9-7B54-B048-AE14-8CDF3B6F1F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BE0CFFC7-A00F-F842-B4D2-FCFB298C2B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8FAA91C-2AF4-9F4B-9D10-AAFF61902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FE997AD-DFE6-1248-8385-14728439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B000F0AB-0622-0949-8B61-7D30DFCB7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074378B-1134-364C-B86D-B1AAD77E8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7AAFF51-C933-A74E-844B-6B32277D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FC26DAF-5986-8644-921B-37A9B71EE4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66DCE04A-EDE2-F545-8008-3CE4CA2F63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60FF4473-6DDF-4945-9906-D136DAF68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6767C766-CFBD-9D49-B83C-0540BD8753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F4C16BB-7B28-B946-9BAE-194CD40B1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AD724A2-9503-354D-945D-475D9AB53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F18E9EFC-8C4B-B64A-AC57-8FFE74A77F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24E7E778-A387-C040-A099-6C862C401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C13FCCBF-12DF-E948-8EB7-2EB4F8CDF5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A6709-8397-DA45-8CE3-A7287448EF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7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CFE55-AE20-0D47-A233-913C6C9E50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ea typeface="ＭＳ Ｐゴシック" panose="020B0600070205080204" pitchFamily="34" charset="-128"/>
              </a:rPr>
              <a:t>Những bài giảng </a:t>
            </a:r>
            <a:br>
              <a:rPr lang="en-US" altLang="en-US" sz="60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6000" b="1">
                <a:solidFill>
                  <a:schemeClr val="bg1"/>
                </a:solidFill>
                <a:ea typeface="ＭＳ Ｐゴシック" panose="020B0600070205080204" pitchFamily="34" charset="-128"/>
              </a:rPr>
              <a:t>đặc biệt</a:t>
            </a:r>
            <a:endParaRPr lang="en-US" altLang="en-US" sz="54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483" name="Picture 5" descr="genny2">
            <a:extLst>
              <a:ext uri="{FF2B5EF4-FFF2-40B4-BE49-F238E27FC236}">
                <a16:creationId xmlns:a16="http://schemas.microsoft.com/office/drawing/2014/main" id="{306574C1-F155-6540-AD14-29247250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6129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mission and evangelism">
            <a:extLst>
              <a:ext uri="{FF2B5EF4-FFF2-40B4-BE49-F238E27FC236}">
                <a16:creationId xmlns:a16="http://schemas.microsoft.com/office/drawing/2014/main" id="{5A983935-BB04-C34A-995B-E036512F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057400"/>
            <a:ext cx="27559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8">
            <a:extLst>
              <a:ext uri="{FF2B5EF4-FFF2-40B4-BE49-F238E27FC236}">
                <a16:creationId xmlns:a16="http://schemas.microsoft.com/office/drawing/2014/main" id="{003FA17E-5F1D-1A4D-B2E1-776F53C4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84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00" b="1" i="1">
                <a:solidFill>
                  <a:schemeClr val="bg1"/>
                </a:solidFill>
              </a:rPr>
              <a:t>Truyền giảng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i="1">
                <a:solidFill>
                  <a:schemeClr val="bg1"/>
                </a:solidFill>
              </a:rPr>
              <a:t>Lễ cưới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i="1">
                <a:solidFill>
                  <a:schemeClr val="bg1"/>
                </a:solidFill>
              </a:rPr>
              <a:t>Lễ tang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69005E-F0A7-0F41-A0E6-54A21BE4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177359"/>
            <a:ext cx="9272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Tiến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sĩ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Rick Griffith,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Trường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Kinh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Thánh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Singapore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5FCDD54-4EC9-4949-82FA-D48120026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4191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>
                <a:latin typeface="Britannic Bold" pitchFamily="34" charset="0"/>
              </a:rPr>
              <a:t>Dùng</a:t>
            </a:r>
            <a:r>
              <a:rPr lang="en-US" sz="4800" dirty="0">
                <a:latin typeface="Britannic Bold" pitchFamily="34" charset="0"/>
              </a:rPr>
              <a:t> minh </a:t>
            </a:r>
            <a:r>
              <a:rPr lang="en-US" sz="4800" dirty="0" err="1">
                <a:latin typeface="Britannic Bold" pitchFamily="34" charset="0"/>
              </a:rPr>
              <a:t>họa</a:t>
            </a:r>
            <a:r>
              <a:rPr lang="en-US" sz="4800" dirty="0">
                <a:latin typeface="Britannic Bold" pitchFamily="34" charset="0"/>
              </a:rPr>
              <a:t> </a:t>
            </a:r>
            <a:r>
              <a:rPr lang="en-US" sz="4800" dirty="0" err="1">
                <a:latin typeface="Britannic Bold" pitchFamily="34" charset="0"/>
              </a:rPr>
              <a:t>thay</a:t>
            </a:r>
            <a:r>
              <a:rPr lang="en-US" sz="4800" dirty="0">
                <a:latin typeface="Britannic Bold" pitchFamily="34" charset="0"/>
              </a:rPr>
              <a:t> </a:t>
            </a:r>
            <a:r>
              <a:rPr lang="en-US" sz="4800" dirty="0" err="1">
                <a:latin typeface="Britannic Bold" pitchFamily="34" charset="0"/>
              </a:rPr>
              <a:t>thế</a:t>
            </a:r>
            <a:endParaRPr lang="en-US" dirty="0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A2B32DD3-F406-864C-8EA5-9CBFFF93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5250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  <a:ea typeface="MS Pゴシック" pitchFamily="-92" charset="-128"/>
              </a:rPr>
              <a:t>200-202</a:t>
            </a:r>
            <a:endParaRPr lang="en-US" altLang="en-US" b="1">
              <a:latin typeface="Comic Sans MS" panose="030F0902030302020204" pitchFamily="66" charset="0"/>
              <a:ea typeface="MS Pゴシック" pitchFamily="-92" charset="-128"/>
            </a:endParaRP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A8A1D83D-E36C-3E44-B2A0-6CF5A250B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38400"/>
            <a:ext cx="3581400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7850" indent="-5778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Sách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Ung thư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Khai*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Con rắn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Vẽ cầu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Most Drawbridge Screen Shot.png">
            <a:extLst>
              <a:ext uri="{FF2B5EF4-FFF2-40B4-BE49-F238E27FC236}">
                <a16:creationId xmlns:a16="http://schemas.microsoft.com/office/drawing/2014/main" id="{EAED2EE8-775B-8846-9B75-1D598B0A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4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E1FE6F58-309D-4743-9519-4EC4A63A0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/>
              <a:t>Most–The Movie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74B9342-E9BF-2248-B9CE-6386072F1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206680" cy="4392488"/>
          </a:xfrm>
          <a:ln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Người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cha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đã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phải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đưa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ra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quyết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định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đau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đớn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khi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giết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con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trai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mình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để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cứu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sự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sống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của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nhiều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người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trên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đoàn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tàu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sắp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 </a:t>
            </a:r>
            <a:r>
              <a:rPr kumimoji="0" lang="en-US" sz="4400" dirty="0" err="1">
                <a:effectLst>
                  <a:glow rad="152400">
                    <a:srgbClr val="000000"/>
                  </a:glow>
                </a:effectLst>
              </a:rPr>
              <a:t>đến</a:t>
            </a:r>
            <a:r>
              <a:rPr kumimoji="0" lang="en-US" sz="4400" dirty="0">
                <a:effectLst>
                  <a:glow rad="152400">
                    <a:srgbClr val="000000"/>
                  </a:glo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Most Drawbridge Screen Shot.png">
            <a:extLst>
              <a:ext uri="{FF2B5EF4-FFF2-40B4-BE49-F238E27FC236}">
                <a16:creationId xmlns:a16="http://schemas.microsoft.com/office/drawing/2014/main" id="{D56CDE07-B036-0348-B3A6-EB5242037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4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EBF66643-230F-A943-A9EC-4BB94730B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/>
              <a:t>Most–The Movie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068938-6AF3-734A-AFC0-E90323340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0" y="0"/>
            <a:ext cx="2193925" cy="6669088"/>
          </a:xfrm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kumimoji="0" lang="en-US" sz="2800" dirty="0"/>
              <a:t>A father must make the painful decision to kill his own son in order to save the lives of people on an oncoming train</a:t>
            </a:r>
          </a:p>
        </p:txBody>
      </p:sp>
      <p:pic>
        <p:nvPicPr>
          <p:cNvPr id="31749" name="ind-most-bridge-q7m.mov">
            <a:hlinkClick r:id="" action="ppaction://media"/>
            <a:extLst>
              <a:ext uri="{FF2B5EF4-FFF2-40B4-BE49-F238E27FC236}">
                <a16:creationId xmlns:a16="http://schemas.microsoft.com/office/drawing/2014/main" id="{EB5DCFBB-B2AE-7443-80FC-FCDA61F7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A3B854D-7B32-A64E-8D30-4F3AA0DBD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4191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>
                <a:latin typeface="Britannic Bold" pitchFamily="34" charset="0"/>
              </a:rPr>
              <a:t>Dùng</a:t>
            </a:r>
            <a:r>
              <a:rPr lang="en-US" sz="4800" dirty="0">
                <a:latin typeface="Britannic Bold" pitchFamily="34" charset="0"/>
              </a:rPr>
              <a:t> minh </a:t>
            </a:r>
            <a:r>
              <a:rPr lang="en-US" sz="4800" dirty="0" err="1">
                <a:latin typeface="Britannic Bold" pitchFamily="34" charset="0"/>
              </a:rPr>
              <a:t>họa</a:t>
            </a:r>
            <a:r>
              <a:rPr lang="en-US" sz="4800" dirty="0">
                <a:latin typeface="Britannic Bold" pitchFamily="34" charset="0"/>
              </a:rPr>
              <a:t> </a:t>
            </a:r>
            <a:r>
              <a:rPr lang="en-US" sz="4800" dirty="0" err="1">
                <a:latin typeface="Britannic Bold" pitchFamily="34" charset="0"/>
              </a:rPr>
              <a:t>thay</a:t>
            </a:r>
            <a:r>
              <a:rPr lang="en-US" sz="4800" dirty="0">
                <a:latin typeface="Britannic Bold" pitchFamily="34" charset="0"/>
              </a:rPr>
              <a:t> </a:t>
            </a:r>
            <a:r>
              <a:rPr lang="en-US" sz="4800" dirty="0" err="1">
                <a:latin typeface="Britannic Bold" pitchFamily="34" charset="0"/>
              </a:rPr>
              <a:t>thế</a:t>
            </a:r>
            <a:endParaRPr lang="en-US" dirty="0"/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74B36555-E6FC-3546-AFF3-581CECC0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5250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  <a:ea typeface="MS Pゴシック" pitchFamily="-92" charset="-128"/>
              </a:rPr>
              <a:t>200-202</a:t>
            </a:r>
            <a:endParaRPr lang="en-US" altLang="en-US" b="1">
              <a:latin typeface="Comic Sans MS" panose="030F0902030302020204" pitchFamily="66" charset="0"/>
              <a:ea typeface="MS Pゴシック" pitchFamily="-92" charset="-128"/>
            </a:endParaRP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84A21F36-5FD6-A342-8CA2-38DF664C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38400"/>
            <a:ext cx="3581400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7850" indent="-5778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Sách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Ung thư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Khai*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Con rắn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Vẽ cầu nối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Song sinh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3200" b="1">
                <a:latin typeface="Verdana" panose="020B0604030504040204" pitchFamily="34" charset="0"/>
                <a:ea typeface="MS Pゴシック" pitchFamily="-92" charset="-128"/>
              </a:rPr>
              <a:t>Người lính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8924FE7B-EF5C-2449-AD4D-08FF12A5D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ln>
            <a:solidFill>
              <a:schemeClr val="bg1"/>
            </a:solidFill>
            <a:miter lim="800000"/>
            <a:headEnd/>
            <a:tailEnd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i="0"/>
              <a:t>12 Nguyên tắc khác từ</a:t>
            </a:r>
            <a:r>
              <a:rPr lang="en-US" sz="4000"/>
              <a:t>…</a:t>
            </a:r>
          </a:p>
        </p:txBody>
      </p:sp>
      <p:pic>
        <p:nvPicPr>
          <p:cNvPr id="33795" name="Picture 18" descr="Bennett30Minutes">
            <a:extLst>
              <a:ext uri="{FF2B5EF4-FFF2-40B4-BE49-F238E27FC236}">
                <a16:creationId xmlns:a16="http://schemas.microsoft.com/office/drawing/2014/main" id="{F9D35727-90A5-5C46-9F17-512638C3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8" r="9679" b="27921"/>
          <a:stretch>
            <a:fillRect/>
          </a:stretch>
        </p:blipFill>
        <p:spPr bwMode="auto">
          <a:xfrm>
            <a:off x="6211888" y="0"/>
            <a:ext cx="29321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4">
            <a:extLst>
              <a:ext uri="{FF2B5EF4-FFF2-40B4-BE49-F238E27FC236}">
                <a16:creationId xmlns:a16="http://schemas.microsoft.com/office/drawing/2014/main" id="{C9BBD80B-85E5-AD4C-98AA-B7F901CEA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2400" y="1981200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17" name="WordArt 5">
            <a:extLst>
              <a:ext uri="{FF2B5EF4-FFF2-40B4-BE49-F238E27FC236}">
                <a16:creationId xmlns:a16="http://schemas.microsoft.com/office/drawing/2014/main" id="{6D39F921-50AD-6E49-91F1-4CA0914019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475" y="2230438"/>
            <a:ext cx="984250" cy="1236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Cầu Nguyện</a:t>
            </a:r>
          </a:p>
        </p:txBody>
      </p:sp>
      <p:sp>
        <p:nvSpPr>
          <p:cNvPr id="627718" name="WordArt 6">
            <a:extLst>
              <a:ext uri="{FF2B5EF4-FFF2-40B4-BE49-F238E27FC236}">
                <a16:creationId xmlns:a16="http://schemas.microsoft.com/office/drawing/2014/main" id="{1D64DE68-2416-7A42-A941-90C48631E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" y="3581400"/>
            <a:ext cx="1447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Tôn cao Jêsus</a:t>
            </a:r>
          </a:p>
        </p:txBody>
      </p:sp>
      <p:sp>
        <p:nvSpPr>
          <p:cNvPr id="627719" name="WordArt 7">
            <a:extLst>
              <a:ext uri="{FF2B5EF4-FFF2-40B4-BE49-F238E27FC236}">
                <a16:creationId xmlns:a16="http://schemas.microsoft.com/office/drawing/2014/main" id="{BA73F8C3-E175-0B45-89F4-1C1809D76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175" y="4914900"/>
            <a:ext cx="121285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Công bố	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2DBA89D2-3F06-9749-B3EE-8A9FB153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199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7721" name="WordArt 9">
            <a:extLst>
              <a:ext uri="{FF2B5EF4-FFF2-40B4-BE49-F238E27FC236}">
                <a16:creationId xmlns:a16="http://schemas.microsoft.com/office/drawing/2014/main" id="{54B8CE55-A20D-234B-A920-2E2834874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4375" y="2230438"/>
            <a:ext cx="984250" cy="1236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Tích cực</a:t>
            </a:r>
          </a:p>
        </p:txBody>
      </p:sp>
      <p:sp>
        <p:nvSpPr>
          <p:cNvPr id="627722" name="WordArt 10">
            <a:extLst>
              <a:ext uri="{FF2B5EF4-FFF2-40B4-BE49-F238E27FC236}">
                <a16:creationId xmlns:a16="http://schemas.microsoft.com/office/drawing/2014/main" id="{FDB77683-0ECF-CC43-A347-A9F88323C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1447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Cá nhân</a:t>
            </a:r>
          </a:p>
        </p:txBody>
      </p:sp>
      <p:sp>
        <p:nvSpPr>
          <p:cNvPr id="627723" name="WordArt 11">
            <a:extLst>
              <a:ext uri="{FF2B5EF4-FFF2-40B4-BE49-F238E27FC236}">
                <a16:creationId xmlns:a16="http://schemas.microsoft.com/office/drawing/2014/main" id="{545BAD42-D51C-1E4E-A8E3-87C60BCD91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0075" y="4914900"/>
            <a:ext cx="121285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Ngắn gọn</a:t>
            </a:r>
          </a:p>
        </p:txBody>
      </p:sp>
      <p:sp>
        <p:nvSpPr>
          <p:cNvPr id="627724" name="WordArt 12">
            <a:extLst>
              <a:ext uri="{FF2B5EF4-FFF2-40B4-BE49-F238E27FC236}">
                <a16:creationId xmlns:a16="http://schemas.microsoft.com/office/drawing/2014/main" id="{143B6BDA-4EC9-E846-8B75-9351398511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0775" y="2230438"/>
            <a:ext cx="984250" cy="1236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Tập chú</a:t>
            </a:r>
          </a:p>
        </p:txBody>
      </p:sp>
      <p:sp>
        <p:nvSpPr>
          <p:cNvPr id="627725" name="WordArt 13">
            <a:extLst>
              <a:ext uri="{FF2B5EF4-FFF2-40B4-BE49-F238E27FC236}">
                <a16:creationId xmlns:a16="http://schemas.microsoft.com/office/drawing/2014/main" id="{C21022C6-53FB-2448-A473-CE0955CCF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581400"/>
            <a:ext cx="1447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Đơn giản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627726" name="WordArt 14">
            <a:extLst>
              <a:ext uri="{FF2B5EF4-FFF2-40B4-BE49-F238E27FC236}">
                <a16:creationId xmlns:a16="http://schemas.microsoft.com/office/drawing/2014/main" id="{16112E42-1AD5-114B-99E9-1241080FC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46475" y="4914900"/>
            <a:ext cx="121285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Khẩn thiết</a:t>
            </a:r>
          </a:p>
        </p:txBody>
      </p:sp>
      <p:sp>
        <p:nvSpPr>
          <p:cNvPr id="627727" name="WordArt 15">
            <a:extLst>
              <a:ext uri="{FF2B5EF4-FFF2-40B4-BE49-F238E27FC236}">
                <a16:creationId xmlns:a16="http://schemas.microsoft.com/office/drawing/2014/main" id="{EEA0CACD-B8C7-8143-AD62-84F31316B3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2286000"/>
            <a:ext cx="984250" cy="1236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Khẩn trương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627728" name="WordArt 16">
            <a:extLst>
              <a:ext uri="{FF2B5EF4-FFF2-40B4-BE49-F238E27FC236}">
                <a16:creationId xmlns:a16="http://schemas.microsoft.com/office/drawing/2014/main" id="{788F949C-0A7F-634A-9B9F-A405FE2901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6525" y="3581400"/>
            <a:ext cx="1447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Van nài</a:t>
            </a:r>
          </a:p>
        </p:txBody>
      </p:sp>
      <p:sp>
        <p:nvSpPr>
          <p:cNvPr id="627729" name="WordArt 17">
            <a:extLst>
              <a:ext uri="{FF2B5EF4-FFF2-40B4-BE49-F238E27FC236}">
                <a16:creationId xmlns:a16="http://schemas.microsoft.com/office/drawing/2014/main" id="{5D76E65A-FAF1-9A4B-BB54-1552B16056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4914900"/>
            <a:ext cx="121285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Tin quyết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27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27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27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27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3C0D8FC-941A-ED42-BBFA-5C55E351FE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305800" cy="1981200"/>
          </a:xfrm>
        </p:spPr>
        <p:txBody>
          <a:bodyPr/>
          <a:lstStyle/>
          <a:p>
            <a:pPr eaLnBrk="1" hangingPunct="1"/>
            <a:r>
              <a:rPr lang="en-US" altLang="en-US" sz="8000" b="1"/>
              <a:t>Giảng Lễ Cưới như thế nào? </a:t>
            </a:r>
            <a:endParaRPr lang="en-US" altLang="en-US" sz="6000" b="1"/>
          </a:p>
        </p:txBody>
      </p:sp>
      <p:pic>
        <p:nvPicPr>
          <p:cNvPr id="34819" name="Picture 4" descr="wedding3">
            <a:extLst>
              <a:ext uri="{FF2B5EF4-FFF2-40B4-BE49-F238E27FC236}">
                <a16:creationId xmlns:a16="http://schemas.microsoft.com/office/drawing/2014/main" id="{948C7DC2-8D4F-D74F-A143-17A491F4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029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>
            <a:extLst>
              <a:ext uri="{FF2B5EF4-FFF2-40B4-BE49-F238E27FC236}">
                <a16:creationId xmlns:a16="http://schemas.microsoft.com/office/drawing/2014/main" id="{2AAE0C0C-1C6C-1A47-A7F7-7340CEDE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204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25_2553">
            <a:extLst>
              <a:ext uri="{FF2B5EF4-FFF2-40B4-BE49-F238E27FC236}">
                <a16:creationId xmlns:a16="http://schemas.microsoft.com/office/drawing/2014/main" id="{D51FD5E4-12DE-414B-A06C-3928371F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0759F6ED-C043-1548-87E7-34E244D8B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5791200" cy="1219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  <a:ea typeface="ＭＳ Ｐゴシック" panose="020B0600070205080204" pitchFamily="34" charset="-128"/>
              </a:rPr>
              <a:t>Đặc trưng của sứ điệp Hôn Lễ là gì? </a:t>
            </a:r>
            <a:endParaRPr lang="en-US" altLang="en-US" sz="40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24D202D6-76F1-4547-9D12-F378DE7B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204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>
            <a:extLst>
              <a:ext uri="{FF2B5EF4-FFF2-40B4-BE49-F238E27FC236}">
                <a16:creationId xmlns:a16="http://schemas.microsoft.com/office/drawing/2014/main" id="{D178085E-285A-9040-B8D9-CD2AE0D3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5B17E5CE-D2C6-4A4E-8012-D044CF56AA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Mục đích họ đến không phải để nghe giảng!</a:t>
            </a:r>
            <a:endParaRPr lang="en-US" altLang="en-US" sz="60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6868" name="Picture 5" descr="wedding8">
            <a:extLst>
              <a:ext uri="{FF2B5EF4-FFF2-40B4-BE49-F238E27FC236}">
                <a16:creationId xmlns:a16="http://schemas.microsoft.com/office/drawing/2014/main" id="{7E32D5B0-962E-6243-8747-FDE639B1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>
            <a:extLst>
              <a:ext uri="{FF2B5EF4-FFF2-40B4-BE49-F238E27FC236}">
                <a16:creationId xmlns:a16="http://schemas.microsoft.com/office/drawing/2014/main" id="{F9B0D21D-89B0-B64E-9BD2-AF5022F2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204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wedding6">
            <a:extLst>
              <a:ext uri="{FF2B5EF4-FFF2-40B4-BE49-F238E27FC236}">
                <a16:creationId xmlns:a16="http://schemas.microsoft.com/office/drawing/2014/main" id="{1877FDCD-0FF4-A745-A3F5-C9E06AA4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10887" b="9993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0" name="Rectangle 2">
            <a:extLst>
              <a:ext uri="{FF2B5EF4-FFF2-40B4-BE49-F238E27FC236}">
                <a16:creationId xmlns:a16="http://schemas.microsoft.com/office/drawing/2014/main" id="{C94B2C4A-21D0-2840-B883-6384D5B14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94675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bg1"/>
                </a:solidFill>
                <a:ea typeface="ＭＳ Ｐゴシック" pitchFamily="34" charset="-128"/>
              </a:rPr>
              <a:t>Những</a:t>
            </a: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ＭＳ Ｐゴシック" pitchFamily="34" charset="-128"/>
              </a:rPr>
              <a:t>đặc</a:t>
            </a: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ＭＳ Ｐゴシック" pitchFamily="34" charset="-128"/>
              </a:rPr>
              <a:t>điểm</a:t>
            </a: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ＭＳ Ｐゴシック" pitchFamily="34" charset="-128"/>
              </a:rPr>
              <a:t>khác</a:t>
            </a: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…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BD8742C2-1D7F-C747-A367-6FD53C15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204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4D64E9ED-A2A5-C946-A33F-EAC21233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3732213" cy="452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400" b="1">
                <a:solidFill>
                  <a:schemeClr val="bg1"/>
                </a:solidFill>
              </a:rPr>
              <a:t>Họ chẳng màng nghe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400" b="1">
                <a:solidFill>
                  <a:schemeClr val="bg1"/>
                </a:solidFill>
              </a:rPr>
              <a:t>Vui mừng hòa lẫn sự hồi hợp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06A9F33-92BD-5F4B-9B9C-392F32B3A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444500"/>
            <a:ext cx="5486400" cy="8509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Những lời khuyên khác trong hôn lễ….</a:t>
            </a:r>
            <a:endParaRPr lang="en-US" altLang="en-US" sz="3000">
              <a:ea typeface="ＭＳ Ｐゴシック" panose="020B0600070205080204" pitchFamily="34" charset="-128"/>
            </a:endParaRPr>
          </a:p>
        </p:txBody>
      </p:sp>
      <p:pic>
        <p:nvPicPr>
          <p:cNvPr id="38915" name="Picture 5" descr="wedding2">
            <a:extLst>
              <a:ext uri="{FF2B5EF4-FFF2-40B4-BE49-F238E27FC236}">
                <a16:creationId xmlns:a16="http://schemas.microsoft.com/office/drawing/2014/main" id="{8EB19D77-0CB0-814F-B721-08CE411B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>
            <a:extLst>
              <a:ext uri="{FF2B5EF4-FFF2-40B4-BE49-F238E27FC236}">
                <a16:creationId xmlns:a16="http://schemas.microsoft.com/office/drawing/2014/main" id="{B150CEB4-2AE3-6945-8BC7-C9E425E67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DF3FD"/>
                </a:solidFill>
                <a:latin typeface="Times New Roman" panose="02020603050405020304" pitchFamily="18" charset="0"/>
              </a:rPr>
              <a:t>204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2AF5F3DA-B562-584B-B34B-FC9E8E7F6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09800"/>
            <a:ext cx="66008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Ngắn gọn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Nhắm đối tượng cụ thể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Không dùng nhiều Kinh Thánh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Phải mang tính cá nhân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Dùng hài hước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Luôn luôn chia sẻ Phúc Âm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DE0ED95-95FB-B34A-942A-67EDB827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" b="6266"/>
          <a:stretch/>
        </p:blipFill>
        <p:spPr bwMode="auto">
          <a:xfrm>
            <a:off x="3175" y="-27383"/>
            <a:ext cx="917733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>
            <a:extLst>
              <a:ext uri="{FF2B5EF4-FFF2-40B4-BE49-F238E27FC236}">
                <a16:creationId xmlns:a16="http://schemas.microsoft.com/office/drawing/2014/main" id="{E2E52D56-92E0-3142-B314-A4439C8D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34475" cy="980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90"/>
                </a:solidFill>
              </a:rPr>
              <a:t>Sao </a:t>
            </a:r>
            <a:r>
              <a:rPr lang="en-US" sz="3600" b="1" dirty="0" err="1">
                <a:solidFill>
                  <a:srgbClr val="000090"/>
                </a:solidFill>
              </a:rPr>
              <a:t>phải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err="1">
                <a:solidFill>
                  <a:srgbClr val="000090"/>
                </a:solidFill>
              </a:rPr>
              <a:t>giới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err="1">
                <a:solidFill>
                  <a:srgbClr val="000090"/>
                </a:solidFill>
              </a:rPr>
              <a:t>hạn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br>
              <a:rPr lang="en-US" sz="3600" b="1" dirty="0">
                <a:solidFill>
                  <a:srgbClr val="000090"/>
                </a:solidFill>
              </a:rPr>
            </a:br>
            <a:r>
              <a:rPr lang="en-US" sz="3600" b="1" dirty="0" err="1">
                <a:solidFill>
                  <a:srgbClr val="000090"/>
                </a:solidFill>
              </a:rPr>
              <a:t>trong</a:t>
            </a:r>
            <a:r>
              <a:rPr lang="en-US" sz="3600" b="1" dirty="0">
                <a:solidFill>
                  <a:srgbClr val="000090"/>
                </a:solidFill>
              </a:rPr>
              <a:t> 15 </a:t>
            </a:r>
            <a:r>
              <a:rPr lang="en-US" sz="3600" b="1" dirty="0" err="1">
                <a:solidFill>
                  <a:srgbClr val="000090"/>
                </a:solidFill>
              </a:rPr>
              <a:t>phút</a:t>
            </a:r>
            <a:r>
              <a:rPr lang="en-US" sz="3600" b="1" dirty="0">
                <a:solidFill>
                  <a:srgbClr val="000090"/>
                </a:solidFill>
              </a:rPr>
              <a:t>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D6E3EF-59D1-0549-A0F1-95238756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924944"/>
            <a:ext cx="8026152" cy="26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2"/>
              <a:buChar char=""/>
              <a:defRPr/>
            </a:pP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Tiết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kiệm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thời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gian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trong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lớp</a:t>
            </a:r>
            <a:endParaRPr lang="en-US" b="1" dirty="0">
              <a:solidFill>
                <a:srgbClr val="FDF3FD"/>
              </a:solidFill>
              <a:effectLst>
                <a:glow rad="139700">
                  <a:srgbClr val="000090"/>
                </a:glow>
              </a:effectLst>
            </a:endParaRPr>
          </a:p>
          <a:p>
            <a:pPr eaLnBrk="1" hangingPunct="1">
              <a:buFont typeface="Wingdings" charset="2"/>
              <a:buChar char=""/>
              <a:defRPr/>
            </a:pP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Nếu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là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một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Mục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sư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,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bạn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sẽ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phải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giảng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nhiều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bài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ngắn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trong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dịp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đặc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biệt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trong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tương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 </a:t>
            </a:r>
            <a:r>
              <a:rPr lang="en-US" b="1" dirty="0" err="1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lai</a:t>
            </a:r>
            <a:r>
              <a:rPr lang="en-US" b="1" dirty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F7A5F4CC-59C2-FF4A-A1AF-B1471D71CB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/>
              <a:t>Giảng Lễ Tang</a:t>
            </a:r>
            <a:endParaRPr lang="en-US"/>
          </a:p>
        </p:txBody>
      </p:sp>
      <p:sp>
        <p:nvSpPr>
          <p:cNvPr id="615428" name="Rectangle 4">
            <a:extLst>
              <a:ext uri="{FF2B5EF4-FFF2-40B4-BE49-F238E27FC236}">
                <a16:creationId xmlns:a16="http://schemas.microsoft.com/office/drawing/2014/main" id="{80F2C413-7E00-ED4C-993C-357EAF08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4056063" cy="762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Monotype Sorts" charset="2"/>
              <a:buNone/>
              <a:defRPr/>
            </a:pPr>
            <a:r>
              <a:rPr lang="en-US" sz="3600" i="1">
                <a:latin typeface="Tahoma" charset="0"/>
                <a:ea typeface="ＭＳ Ｐゴシック" charset="-128"/>
              </a:rPr>
              <a:t>Giới thiệu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D613219-4A84-6C4B-ACB1-5E5D3FCFF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Nét đặc trưng của Lễ tang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8F93DFE2-CE92-2E4E-B1E9-29755128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205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3528923F-4CC9-B740-A662-7BB8BEEB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764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Người ta không màng lắng nghe mình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Chia sẻ về đời sau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Không ai chết vào lúc thuận tiện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Hội chúng thì đa dạng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Đây là cơ hội để chia sẻ trong gia đình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>
                <a:latin typeface="Tahoma" panose="020B0604030504040204" pitchFamily="34" charset="0"/>
              </a:rPr>
              <a:t>Sự đau buồn là thật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700C38F-1BB9-B74F-8A43-8CD83EC07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 dirty="0" err="1"/>
              <a:t>Lời</a:t>
            </a:r>
            <a:r>
              <a:rPr lang="en-US" sz="4000" b="1" dirty="0"/>
              <a:t> </a:t>
            </a:r>
            <a:r>
              <a:rPr lang="en-US" sz="4000" b="1" dirty="0" err="1"/>
              <a:t>khuyên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giảng</a:t>
            </a:r>
            <a:r>
              <a:rPr lang="en-US" sz="4000" b="1" dirty="0"/>
              <a:t> </a:t>
            </a:r>
            <a:r>
              <a:rPr lang="en-US" sz="4000" b="1" dirty="0" err="1"/>
              <a:t>Lễ</a:t>
            </a:r>
            <a:r>
              <a:rPr lang="en-US" sz="4000" b="1" dirty="0"/>
              <a:t> Tang</a:t>
            </a:r>
            <a:endParaRPr lang="en-US" sz="4000" dirty="0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7A33589F-3962-E94A-945B-7F580B74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205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8DB815AF-E1A8-9146-956B-92D937A0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75438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Đừng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quan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tâm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việc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gợi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sự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thích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thú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Kết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hợp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nhiều</a:t>
            </a:r>
            <a:r>
              <a:rPr lang="en-US" sz="3200" b="1" i="1" dirty="0">
                <a:latin typeface="Times New Roman" pitchFamily="18" charset="0"/>
              </a:rPr>
              <a:t> minh </a:t>
            </a:r>
            <a:r>
              <a:rPr lang="en-US" sz="3200" b="1" i="1" dirty="0" err="1">
                <a:latin typeface="Times New Roman" pitchFamily="18" charset="0"/>
              </a:rPr>
              <a:t>họa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Đọc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nhiều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lời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Chúa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giọng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điệu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chăn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mang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tính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riêng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tư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Luôn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luôn</a:t>
            </a:r>
            <a:r>
              <a:rPr lang="en-US" sz="3200" b="1" i="1" dirty="0">
                <a:latin typeface="Times New Roman" pitchFamily="18" charset="0"/>
              </a:rPr>
              <a:t> chia </a:t>
            </a:r>
            <a:r>
              <a:rPr lang="en-US" sz="3200" b="1" i="1" dirty="0" err="1">
                <a:latin typeface="Times New Roman" pitchFamily="18" charset="0"/>
              </a:rPr>
              <a:t>sẻ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Phúc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Âm</a:t>
            </a:r>
            <a:endParaRPr lang="en-US" sz="3200" b="1" i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34" charset="0"/>
              <a:buAutoNum type="alphaUcPeriod"/>
              <a:defRPr/>
            </a:pPr>
            <a:r>
              <a:rPr lang="en-US" sz="3200" b="1" i="1" dirty="0" err="1">
                <a:latin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ngắn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gọn</a:t>
            </a:r>
            <a:endParaRPr lang="en-US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B23C9F9-A480-5D40-A1CA-F771637E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45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E061C6F-09EF-A344-956A-4866B7D60E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620713"/>
            <a:ext cx="5105400" cy="2209800"/>
          </a:xfrm>
          <a:effectLst>
            <a:outerShdw blurRad="88900" dist="35921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/>
              <a:t>Giảng truyền giảng</a:t>
            </a:r>
            <a:endParaRPr lang="en-US"/>
          </a:p>
        </p:txBody>
      </p:sp>
      <p:pic>
        <p:nvPicPr>
          <p:cNvPr id="22531" name="Picture 4" descr="tract5">
            <a:extLst>
              <a:ext uri="{FF2B5EF4-FFF2-40B4-BE49-F238E27FC236}">
                <a16:creationId xmlns:a16="http://schemas.microsoft.com/office/drawing/2014/main" id="{35148D61-544D-7C4E-AA7C-58FCC4A6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3656013" y="3733800"/>
            <a:ext cx="54879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hurch1">
            <a:extLst>
              <a:ext uri="{FF2B5EF4-FFF2-40B4-BE49-F238E27FC236}">
                <a16:creationId xmlns:a16="http://schemas.microsoft.com/office/drawing/2014/main" id="{33EF2E53-54FC-1842-8FCC-66FDF378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346" name="Rectangle 2">
            <a:extLst>
              <a:ext uri="{FF2B5EF4-FFF2-40B4-BE49-F238E27FC236}">
                <a16:creationId xmlns:a16="http://schemas.microsoft.com/office/drawing/2014/main" id="{B8AD7F49-7CC1-0C4C-A710-CC8DE954B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3733800" cy="1447800"/>
          </a:xfrm>
          <a:effectLst>
            <a:outerShdw blurRad="88900" dist="35921" dir="2700000" algn="ctr" rotWithShape="0">
              <a:schemeClr val="tx2">
                <a:alpha val="99962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bg1"/>
                </a:solidFill>
              </a:rPr>
              <a:t>Đặc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trưng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của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huống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4BB24A79-B95B-1041-8CCE-0304C2A0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ea typeface="MS Pゴシック" pitchFamily="-92" charset="-128"/>
              </a:rPr>
              <a:t>199</a:t>
            </a:r>
          </a:p>
        </p:txBody>
      </p:sp>
      <p:sp>
        <p:nvSpPr>
          <p:cNvPr id="1209350" name="Rectangle 6">
            <a:extLst>
              <a:ext uri="{FF2B5EF4-FFF2-40B4-BE49-F238E27FC236}">
                <a16:creationId xmlns:a16="http://schemas.microsoft.com/office/drawing/2014/main" id="{E15B8BF0-BD1C-7641-A113-4574A2FF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5114925" cy="2689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MS Pゴシック" pitchFamily="-92" charset="-128"/>
                <a:cs typeface="Times New Roman" panose="02020603050405020304" pitchFamily="18" charset="0"/>
              </a:rPr>
              <a:t>Mối quan tâm của họ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MS Pゴシック" pitchFamily="-92" charset="-128"/>
                <a:cs typeface="Times New Roman" panose="02020603050405020304" pitchFamily="18" charset="0"/>
              </a:rPr>
              <a:t>Sự tấn công của ma quỉ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MS Pゴシック" pitchFamily="-92" charset="-128"/>
                <a:cs typeface="Times New Roman" panose="02020603050405020304" pitchFamily="18" charset="0"/>
              </a:rPr>
              <a:t>Thành phần đa dạng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7" name="Rectangle 13">
            <a:extLst>
              <a:ext uri="{FF2B5EF4-FFF2-40B4-BE49-F238E27FC236}">
                <a16:creationId xmlns:a16="http://schemas.microsoft.com/office/drawing/2014/main" id="{4818E91B-4880-3F47-8143-6C3531C4D6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19150"/>
            <a:ext cx="7772400" cy="1754188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Lời</a:t>
            </a:r>
            <a:r>
              <a:rPr lang="en-US" sz="5400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khuyên</a:t>
            </a:r>
            <a:r>
              <a:rPr lang="en-US" sz="5400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về</a:t>
            </a:r>
            <a:r>
              <a:rPr lang="en-US" sz="5400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giảng</a:t>
            </a:r>
            <a:r>
              <a:rPr lang="en-US" sz="5400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truyền</a:t>
            </a:r>
            <a:r>
              <a:rPr lang="en-US" sz="5400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charset="0"/>
              </a:rPr>
              <a:t>giảng</a:t>
            </a:r>
            <a:endParaRPr lang="en-US" sz="5400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4579" name="Text Box 14">
            <a:extLst>
              <a:ext uri="{FF2B5EF4-FFF2-40B4-BE49-F238E27FC236}">
                <a16:creationId xmlns:a16="http://schemas.microsoft.com/office/drawing/2014/main" id="{E427A0F3-2E00-DD4D-851E-22F0CE37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9525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</a:rPr>
              <a:t>199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  <p:pic>
        <p:nvPicPr>
          <p:cNvPr id="24580" name="Picture 16" descr="preaching">
            <a:extLst>
              <a:ext uri="{FF2B5EF4-FFF2-40B4-BE49-F238E27FC236}">
                <a16:creationId xmlns:a16="http://schemas.microsoft.com/office/drawing/2014/main" id="{67E1F920-0161-AA44-9B2E-039E2AB6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47950"/>
            <a:ext cx="35353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agondo2">
            <a:extLst>
              <a:ext uri="{FF2B5EF4-FFF2-40B4-BE49-F238E27FC236}">
                <a16:creationId xmlns:a16="http://schemas.microsoft.com/office/drawing/2014/main" id="{4331FB6B-FCD3-8847-BC6E-99E416F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2463"/>
            <a:ext cx="676116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068C9170-90A4-E64C-ADA9-D967BF3463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609600"/>
            <a:ext cx="8359775" cy="1143000"/>
          </a:xfrm>
        </p:spPr>
        <p:txBody>
          <a:bodyPr/>
          <a:lstStyle/>
          <a:p>
            <a:pPr eaLnBrk="1" hangingPunct="1"/>
            <a:r>
              <a:rPr lang="en-US" altLang="en-US"/>
              <a:t>Giảng cho người chưa tin Chúa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>
            <a:extLst>
              <a:ext uri="{FF2B5EF4-FFF2-40B4-BE49-F238E27FC236}">
                <a16:creationId xmlns:a16="http://schemas.microsoft.com/office/drawing/2014/main" id="{1D8FB6FE-ACD6-1C4B-B940-E2C3095BB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/>
              <a:t>Giảng sứ điệp giải kinh</a:t>
            </a:r>
            <a:endParaRPr lang="en-US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FD7ABBF6-59AB-2E48-AE68-61A8F3545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9525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latin typeface="Comic Sans MS" panose="030F0902030302020204" pitchFamily="66" charset="0"/>
              </a:rPr>
              <a:t>199</a:t>
            </a:r>
          </a:p>
        </p:txBody>
      </p:sp>
      <p:pic>
        <p:nvPicPr>
          <p:cNvPr id="26628" name="Picture 35" descr="Vision Canada_Emmaus ">
            <a:extLst>
              <a:ext uri="{FF2B5EF4-FFF2-40B4-BE49-F238E27FC236}">
                <a16:creationId xmlns:a16="http://schemas.microsoft.com/office/drawing/2014/main" id="{D6AAEA57-1F5E-964C-AC99-B24AED90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035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36">
            <a:extLst>
              <a:ext uri="{FF2B5EF4-FFF2-40B4-BE49-F238E27FC236}">
                <a16:creationId xmlns:a16="http://schemas.microsoft.com/office/drawing/2014/main" id="{4E7075F3-B0B5-EE48-8EFC-C5AEACFF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1944688"/>
            <a:ext cx="2682875" cy="3786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Dùng câu chuyện Phúc Âm trong chính Lời Chúa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57686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E263FFC-1D93-0340-81EE-0900D852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1818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1811" name="Line 3">
            <a:extLst>
              <a:ext uri="{FF2B5EF4-FFF2-40B4-BE49-F238E27FC236}">
                <a16:creationId xmlns:a16="http://schemas.microsoft.com/office/drawing/2014/main" id="{DF2BBB09-7194-3C44-BB7A-F2778ED55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2613" y="4114800"/>
            <a:ext cx="63007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2" name="Line 4">
            <a:extLst>
              <a:ext uri="{FF2B5EF4-FFF2-40B4-BE49-F238E27FC236}">
                <a16:creationId xmlns:a16="http://schemas.microsoft.com/office/drawing/2014/main" id="{0848EF6A-FA7B-A449-BA04-BD554A9D4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6288" y="2638425"/>
            <a:ext cx="0" cy="1371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3" name="Text Box 5">
            <a:extLst>
              <a:ext uri="{FF2B5EF4-FFF2-40B4-BE49-F238E27FC236}">
                <a16:creationId xmlns:a16="http://schemas.microsoft.com/office/drawing/2014/main" id="{BEE56C3E-030A-354E-830F-27BA631F27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09562" y="3511550"/>
            <a:ext cx="31559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Thời Kỳ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Hội Thánh</a:t>
            </a:r>
          </a:p>
        </p:txBody>
      </p:sp>
      <p:sp>
        <p:nvSpPr>
          <p:cNvPr id="631814" name="Text Box 6">
            <a:extLst>
              <a:ext uri="{FF2B5EF4-FFF2-40B4-BE49-F238E27FC236}">
                <a16:creationId xmlns:a16="http://schemas.microsoft.com/office/drawing/2014/main" id="{1D5579F5-9181-324B-BC0B-F1C27E9E04CF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5830094" y="3848894"/>
            <a:ext cx="49514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CC00"/>
                </a:solidFill>
                <a:latin typeface="Times New Roman" panose="02020603050405020304" pitchFamily="18" charset="0"/>
              </a:rPr>
              <a:t>Vương Quốc Đời Đời</a:t>
            </a:r>
          </a:p>
        </p:txBody>
      </p:sp>
      <p:sp>
        <p:nvSpPr>
          <p:cNvPr id="631815" name="Text Box 7">
            <a:extLst>
              <a:ext uri="{FF2B5EF4-FFF2-40B4-BE49-F238E27FC236}">
                <a16:creationId xmlns:a16="http://schemas.microsoft.com/office/drawing/2014/main" id="{386BCBA2-345D-6441-8832-4100646B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1441450"/>
            <a:ext cx="24606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  <a:latin typeface="Times New Roman" panose="02020603050405020304" pitchFamily="18" charset="0"/>
              </a:rPr>
              <a:t>Chúa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  <a:latin typeface="Times New Roman" panose="02020603050405020304" pitchFamily="18" charset="0"/>
              </a:rPr>
              <a:t>Tái Lâm</a:t>
            </a:r>
          </a:p>
        </p:txBody>
      </p:sp>
      <p:sp>
        <p:nvSpPr>
          <p:cNvPr id="631817" name="Rectangle 9">
            <a:extLst>
              <a:ext uri="{FF2B5EF4-FFF2-40B4-BE49-F238E27FC236}">
                <a16:creationId xmlns:a16="http://schemas.microsoft.com/office/drawing/2014/main" id="{0EC3CF00-C946-8741-B1F2-C290756F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5410200" cy="3657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1818" name="Text Box 10">
            <a:extLst>
              <a:ext uri="{FF2B5EF4-FFF2-40B4-BE49-F238E27FC236}">
                <a16:creationId xmlns:a16="http://schemas.microsoft.com/office/drawing/2014/main" id="{CFF31F68-F0AB-504E-9F5E-1A6CB811D7D7}"/>
              </a:ext>
            </a:extLst>
          </p:cNvPr>
          <p:cNvSpPr txBox="1">
            <a:spLocks noChangeArrowheads="1"/>
          </p:cNvSpPr>
          <p:nvPr/>
        </p:nvSpPr>
        <p:spPr bwMode="auto">
          <a:xfrm rot="5381629">
            <a:off x="5875338" y="4914900"/>
            <a:ext cx="2514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Sự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Đoán Xét</a:t>
            </a:r>
          </a:p>
        </p:txBody>
      </p:sp>
      <p:sp>
        <p:nvSpPr>
          <p:cNvPr id="631819" name="Rectangle 11">
            <a:extLst>
              <a:ext uri="{FF2B5EF4-FFF2-40B4-BE49-F238E27FC236}">
                <a16:creationId xmlns:a16="http://schemas.microsoft.com/office/drawing/2014/main" id="{EC844B40-B85D-EB41-8B4C-D20DD4E595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457200"/>
            <a:ext cx="8559800" cy="769938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Giảng về Địa ngục và Giải Pháp</a:t>
            </a:r>
          </a:p>
        </p:txBody>
      </p:sp>
      <p:sp>
        <p:nvSpPr>
          <p:cNvPr id="27659" name="Text Box 12">
            <a:extLst>
              <a:ext uri="{FF2B5EF4-FFF2-40B4-BE49-F238E27FC236}">
                <a16:creationId xmlns:a16="http://schemas.microsoft.com/office/drawing/2014/main" id="{251793DD-2487-2445-979C-5D8C6C944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9525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</a:rPr>
              <a:t>199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  <p:pic>
        <p:nvPicPr>
          <p:cNvPr id="27660" name="Picture 13" descr="evangl6c">
            <a:extLst>
              <a:ext uri="{FF2B5EF4-FFF2-40B4-BE49-F238E27FC236}">
                <a16:creationId xmlns:a16="http://schemas.microsoft.com/office/drawing/2014/main" id="{B8FE67AF-6583-1B41-8B80-FA5F9FBB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3067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utoUpdateAnimBg="0"/>
      <p:bldP spid="631814" grpId="0" autoUpdateAnimBg="0"/>
      <p:bldP spid="631815" grpId="0" autoUpdateAnimBg="0"/>
      <p:bldP spid="631817" grpId="0" animBg="1"/>
      <p:bldP spid="6318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9DB649D-7C43-C342-9FA9-06BC8D29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3867" name="Rectangle 11">
            <a:extLst>
              <a:ext uri="{FF2B5EF4-FFF2-40B4-BE49-F238E27FC236}">
                <a16:creationId xmlns:a16="http://schemas.microsoft.com/office/drawing/2014/main" id="{58ABADF1-1DFC-A84F-B5BE-F5378717A4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9938"/>
          </a:xfrm>
          <a:solidFill>
            <a:schemeClr val="accent2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Giảng Phúc Âm</a:t>
            </a:r>
          </a:p>
        </p:txBody>
      </p:sp>
      <p:sp>
        <p:nvSpPr>
          <p:cNvPr id="28676" name="Text Box 12">
            <a:extLst>
              <a:ext uri="{FF2B5EF4-FFF2-40B4-BE49-F238E27FC236}">
                <a16:creationId xmlns:a16="http://schemas.microsoft.com/office/drawing/2014/main" id="{AF10BE30-777D-BC4E-99CB-0A064D10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95250"/>
            <a:ext cx="739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</a:rPr>
              <a:t>199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  <p:pic>
        <p:nvPicPr>
          <p:cNvPr id="28677" name="Picture 13" descr="hands">
            <a:extLst>
              <a:ext uri="{FF2B5EF4-FFF2-40B4-BE49-F238E27FC236}">
                <a16:creationId xmlns:a16="http://schemas.microsoft.com/office/drawing/2014/main" id="{C20D0CF8-C3C8-B343-A5F7-2130BEEC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1924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0" name="Rectangle 14">
            <a:extLst>
              <a:ext uri="{FF2B5EF4-FFF2-40B4-BE49-F238E27FC236}">
                <a16:creationId xmlns:a16="http://schemas.microsoft.com/office/drawing/2014/main" id="{B0A12D94-A35D-A84E-A590-6228554A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1533525"/>
            <a:ext cx="5257800" cy="5324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Đấng Christ đã chết thay cho tội lỗi của chúng ta</a:t>
            </a:r>
            <a:b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Ngài đã bị chôn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Ngài đã sống lại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Ngài đã hiện ra 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(1 Cor. 15:1-8)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70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dicine">
  <a:themeElements>
    <a:clrScheme name="Medicine 1">
      <a:dk1>
        <a:srgbClr val="000000"/>
      </a:dk1>
      <a:lt1>
        <a:srgbClr val="D2D2D2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E5E5E5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dicine">
      <a:majorFont>
        <a:latin typeface="Times"/>
        <a:ea typeface="MS Pゴシック"/>
        <a:cs typeface="MS Pゴシック"/>
      </a:majorFont>
      <a:minorFont>
        <a:latin typeface="Times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ine 1">
        <a:dk1>
          <a:srgbClr val="000000"/>
        </a:dk1>
        <a:lt1>
          <a:srgbClr val="D2D2D2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E5E5E5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2">
        <a:dk1>
          <a:srgbClr val="000000"/>
        </a:dk1>
        <a:lt1>
          <a:srgbClr val="D2D2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5E5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3">
        <a:dk1>
          <a:srgbClr val="000000"/>
        </a:dk1>
        <a:lt1>
          <a:srgbClr val="D2D2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5E5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4">
        <a:dk1>
          <a:srgbClr val="000000"/>
        </a:dk1>
        <a:lt1>
          <a:srgbClr val="D2D2D2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5E5E5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658</Words>
  <Application>Microsoft Macintosh PowerPoint</Application>
  <PresentationFormat>On-screen Show (4:3)</PresentationFormat>
  <Paragraphs>146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Arial</vt:lpstr>
      <vt:lpstr>ＭＳ Ｐゴシック</vt:lpstr>
      <vt:lpstr>Tahoma</vt:lpstr>
      <vt:lpstr>Monotype Sorts</vt:lpstr>
      <vt:lpstr>Wingdings</vt:lpstr>
      <vt:lpstr>Curlz MT</vt:lpstr>
      <vt:lpstr>MS Pゴシック</vt:lpstr>
      <vt:lpstr>Verdana</vt:lpstr>
      <vt:lpstr>Times</vt:lpstr>
      <vt:lpstr>Times New Roman</vt:lpstr>
      <vt:lpstr>Futura</vt:lpstr>
      <vt:lpstr>Helvetica</vt:lpstr>
      <vt:lpstr>Comic Sans MS</vt:lpstr>
      <vt:lpstr>Britannic Bold</vt:lpstr>
      <vt:lpstr>Blank Presentation</vt:lpstr>
      <vt:lpstr>Full Moon</vt:lpstr>
      <vt:lpstr>Textured</vt:lpstr>
      <vt:lpstr>Slide</vt:lpstr>
      <vt:lpstr>Shopping</vt:lpstr>
      <vt:lpstr>Medicine</vt:lpstr>
      <vt:lpstr>Medical Glass</vt:lpstr>
      <vt:lpstr>Gleam</vt:lpstr>
      <vt:lpstr>Frame</vt:lpstr>
      <vt:lpstr>Default Design</vt:lpstr>
      <vt:lpstr>Leaf Veins</vt:lpstr>
      <vt:lpstr>Fossil</vt:lpstr>
      <vt:lpstr>8_Default Design</vt:lpstr>
      <vt:lpstr>Những bài giảng  đặc biệt</vt:lpstr>
      <vt:lpstr>Sao phải giới hạn  trong 15 phút? </vt:lpstr>
      <vt:lpstr>Giảng truyền giảng</vt:lpstr>
      <vt:lpstr>Đặc trưng của tình huống</vt:lpstr>
      <vt:lpstr>Lời khuyên về giảng truyền giảng</vt:lpstr>
      <vt:lpstr>Giảng cho người chưa tin Chúa</vt:lpstr>
      <vt:lpstr>Giảng sứ điệp giải kinh</vt:lpstr>
      <vt:lpstr>Giảng về Địa ngục và Giải Pháp</vt:lpstr>
      <vt:lpstr>Giảng Phúc Âm</vt:lpstr>
      <vt:lpstr>Dùng minh họa thay thế</vt:lpstr>
      <vt:lpstr>Most–The Movie</vt:lpstr>
      <vt:lpstr>Most–The Movie</vt:lpstr>
      <vt:lpstr>Dùng minh họa thay thế</vt:lpstr>
      <vt:lpstr>12 Nguyên tắc khác từ…</vt:lpstr>
      <vt:lpstr>Giảng Lễ Cưới như thế nào? </vt:lpstr>
      <vt:lpstr>Đặc trưng của sứ điệp Hôn Lễ là gì? </vt:lpstr>
      <vt:lpstr>Mục đích họ đến không phải để nghe giảng!</vt:lpstr>
      <vt:lpstr>Những đặc điểm khác…</vt:lpstr>
      <vt:lpstr>Những lời khuyên khác trong hôn lễ….</vt:lpstr>
      <vt:lpstr>Giảng Lễ Tang</vt:lpstr>
      <vt:lpstr>Nét đặc trưng của Lễ tang</vt:lpstr>
      <vt:lpstr>Lời khuyên cho giảng Lễ Tang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106</cp:revision>
  <dcterms:created xsi:type="dcterms:W3CDTF">2004-09-11T01:03:24Z</dcterms:created>
  <dcterms:modified xsi:type="dcterms:W3CDTF">2018-12-18T05:21:39Z</dcterms:modified>
</cp:coreProperties>
</file>