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9" r:id="rId2"/>
    <p:sldMasterId id="2147483714" r:id="rId3"/>
    <p:sldMasterId id="2147483649" r:id="rId4"/>
    <p:sldMasterId id="2147484106" r:id="rId5"/>
    <p:sldMasterId id="2147484352" r:id="rId6"/>
    <p:sldMasterId id="2147484364" r:id="rId7"/>
    <p:sldMasterId id="2147484376" r:id="rId8"/>
    <p:sldMasterId id="2147484477" r:id="rId9"/>
    <p:sldMasterId id="2147484689" r:id="rId10"/>
  </p:sldMasterIdLst>
  <p:notesMasterIdLst>
    <p:notesMasterId r:id="rId25"/>
  </p:notesMasterIdLst>
  <p:sldIdLst>
    <p:sldId id="269" r:id="rId11"/>
    <p:sldId id="325" r:id="rId12"/>
    <p:sldId id="256" r:id="rId13"/>
    <p:sldId id="264" r:id="rId14"/>
    <p:sldId id="327" r:id="rId15"/>
    <p:sldId id="328" r:id="rId16"/>
    <p:sldId id="329" r:id="rId17"/>
    <p:sldId id="326" r:id="rId18"/>
    <p:sldId id="330" r:id="rId19"/>
    <p:sldId id="308" r:id="rId20"/>
    <p:sldId id="323" r:id="rId21"/>
    <p:sldId id="324" r:id="rId22"/>
    <p:sldId id="305" r:id="rId23"/>
    <p:sldId id="294"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p:restoredTop sz="94661"/>
  </p:normalViewPr>
  <p:slideViewPr>
    <p:cSldViewPr>
      <p:cViewPr varScale="1">
        <p:scale>
          <a:sx n="127" d="100"/>
          <a:sy n="127" d="100"/>
        </p:scale>
        <p:origin x="31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25540864-A59A-2D4C-8317-EBEB7E1DD38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099" name="Rectangle 1027">
            <a:extLst>
              <a:ext uri="{FF2B5EF4-FFF2-40B4-BE49-F238E27FC236}">
                <a16:creationId xmlns:a16="http://schemas.microsoft.com/office/drawing/2014/main" id="{06FF48D7-D466-934A-B3AE-4657A7448436}"/>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24580" name="Rectangle 1028">
            <a:extLst>
              <a:ext uri="{FF2B5EF4-FFF2-40B4-BE49-F238E27FC236}">
                <a16:creationId xmlns:a16="http://schemas.microsoft.com/office/drawing/2014/main" id="{D5FE2E19-D4DB-A847-842B-230F290F68DE}"/>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1029">
            <a:extLst>
              <a:ext uri="{FF2B5EF4-FFF2-40B4-BE49-F238E27FC236}">
                <a16:creationId xmlns:a16="http://schemas.microsoft.com/office/drawing/2014/main" id="{CF9BC9C5-F1D6-1045-8CCB-79A6C1A61794}"/>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1030">
            <a:extLst>
              <a:ext uri="{FF2B5EF4-FFF2-40B4-BE49-F238E27FC236}">
                <a16:creationId xmlns:a16="http://schemas.microsoft.com/office/drawing/2014/main" id="{69B08D51-6182-AD47-8EBB-2C4BBB509442}"/>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103" name="Rectangle 1031">
            <a:extLst>
              <a:ext uri="{FF2B5EF4-FFF2-40B4-BE49-F238E27FC236}">
                <a16:creationId xmlns:a16="http://schemas.microsoft.com/office/drawing/2014/main" id="{95B858A3-69D0-9F44-9DBB-78284AC730B1}"/>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25F384AB-948E-4846-886C-64B03FEB574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a:extLst>
              <a:ext uri="{FF2B5EF4-FFF2-40B4-BE49-F238E27FC236}">
                <a16:creationId xmlns:a16="http://schemas.microsoft.com/office/drawing/2014/main" id="{646BB0AA-2317-DD47-8A21-7BF9F0827E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11CA79-5DD4-4848-819B-641B487B12FD}" type="slidenum">
              <a:rPr lang="en-US" altLang="en-US" sz="1200"/>
              <a:pPr/>
              <a:t>1</a:t>
            </a:fld>
            <a:endParaRPr lang="en-US" altLang="en-US" sz="1200"/>
          </a:p>
        </p:txBody>
      </p:sp>
      <p:sp>
        <p:nvSpPr>
          <p:cNvPr id="25603" name="Rectangle 2">
            <a:extLst>
              <a:ext uri="{FF2B5EF4-FFF2-40B4-BE49-F238E27FC236}">
                <a16:creationId xmlns:a16="http://schemas.microsoft.com/office/drawing/2014/main" id="{AF792587-5AF5-D646-BE27-8959533DD6FD}"/>
              </a:ext>
            </a:extLst>
          </p:cNvPr>
          <p:cNvSpPr>
            <a:spLocks noChangeArrowheads="1" noTextEdit="1"/>
          </p:cNvSpPr>
          <p:nvPr>
            <p:ph type="sldImg"/>
          </p:nvPr>
        </p:nvSpPr>
        <p:spPr>
          <a:solidFill>
            <a:srgbClr val="FFFFFF"/>
          </a:solidFill>
          <a:ln/>
        </p:spPr>
      </p:sp>
      <p:sp>
        <p:nvSpPr>
          <p:cNvPr id="25604" name="Rectangle 3">
            <a:extLst>
              <a:ext uri="{FF2B5EF4-FFF2-40B4-BE49-F238E27FC236}">
                <a16:creationId xmlns:a16="http://schemas.microsoft.com/office/drawing/2014/main" id="{F80AAE33-9B3B-7949-B467-9872905A9718}"/>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a:extLst>
              <a:ext uri="{FF2B5EF4-FFF2-40B4-BE49-F238E27FC236}">
                <a16:creationId xmlns:a16="http://schemas.microsoft.com/office/drawing/2014/main" id="{975F74E0-A2B4-B745-8097-164AF089A2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00EE23E-D260-C447-88E8-E90632F4F5FB}" type="slidenum">
              <a:rPr lang="en-US" altLang="en-US" sz="1200"/>
              <a:pPr/>
              <a:t>10</a:t>
            </a:fld>
            <a:endParaRPr lang="en-US" altLang="en-US" sz="1200"/>
          </a:p>
        </p:txBody>
      </p:sp>
      <p:sp>
        <p:nvSpPr>
          <p:cNvPr id="34819" name="Rectangle 2">
            <a:extLst>
              <a:ext uri="{FF2B5EF4-FFF2-40B4-BE49-F238E27FC236}">
                <a16:creationId xmlns:a16="http://schemas.microsoft.com/office/drawing/2014/main" id="{370DCB2A-819C-5042-AF8C-DAB2500CBF4C}"/>
              </a:ext>
            </a:extLst>
          </p:cNvPr>
          <p:cNvSpPr>
            <a:spLocks noChangeArrowheads="1" noTextEdit="1"/>
          </p:cNvSpPr>
          <p:nvPr>
            <p:ph type="sldImg"/>
          </p:nvPr>
        </p:nvSpPr>
        <p:spPr>
          <a:ln/>
        </p:spPr>
      </p:sp>
      <p:sp>
        <p:nvSpPr>
          <p:cNvPr id="34820" name="Rectangle 3">
            <a:extLst>
              <a:ext uri="{FF2B5EF4-FFF2-40B4-BE49-F238E27FC236}">
                <a16:creationId xmlns:a16="http://schemas.microsoft.com/office/drawing/2014/main" id="{4DEE6A11-B557-8C47-B7CE-C7775D5E9D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a:extLst>
              <a:ext uri="{FF2B5EF4-FFF2-40B4-BE49-F238E27FC236}">
                <a16:creationId xmlns:a16="http://schemas.microsoft.com/office/drawing/2014/main" id="{ACBE2F56-9D01-4C49-8259-550FF75C80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82D621-49E5-0642-92AC-ABCB04249BA2}" type="slidenum">
              <a:rPr lang="en-US" altLang="en-US" sz="1200"/>
              <a:pPr/>
              <a:t>11</a:t>
            </a:fld>
            <a:endParaRPr lang="en-US" altLang="en-US" sz="1200"/>
          </a:p>
        </p:txBody>
      </p:sp>
      <p:sp>
        <p:nvSpPr>
          <p:cNvPr id="35843" name="Rectangle 2">
            <a:extLst>
              <a:ext uri="{FF2B5EF4-FFF2-40B4-BE49-F238E27FC236}">
                <a16:creationId xmlns:a16="http://schemas.microsoft.com/office/drawing/2014/main" id="{912D040A-0D3E-544E-8FFD-705CA66E992F}"/>
              </a:ext>
            </a:extLst>
          </p:cNvPr>
          <p:cNvSpPr>
            <a:spLocks noChangeArrowheads="1" noTextEdit="1"/>
          </p:cNvSpPr>
          <p:nvPr>
            <p:ph type="sldImg"/>
          </p:nvPr>
        </p:nvSpPr>
        <p:spPr>
          <a:solidFill>
            <a:srgbClr val="FFFFFF"/>
          </a:solidFill>
          <a:ln/>
        </p:spPr>
      </p:sp>
      <p:sp>
        <p:nvSpPr>
          <p:cNvPr id="35844" name="Rectangle 3">
            <a:extLst>
              <a:ext uri="{FF2B5EF4-FFF2-40B4-BE49-F238E27FC236}">
                <a16:creationId xmlns:a16="http://schemas.microsoft.com/office/drawing/2014/main" id="{3198E7CE-128F-CB40-B84F-22FBEF77A97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a:extLst>
              <a:ext uri="{FF2B5EF4-FFF2-40B4-BE49-F238E27FC236}">
                <a16:creationId xmlns:a16="http://schemas.microsoft.com/office/drawing/2014/main" id="{4E145F1E-83E0-6C41-A184-EE3AF40EFA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7EDBD5B-CFAF-3A43-BC01-343CB7893301}" type="slidenum">
              <a:rPr lang="en-US" altLang="en-US" sz="1200"/>
              <a:pPr/>
              <a:t>12</a:t>
            </a:fld>
            <a:endParaRPr lang="en-US" altLang="en-US" sz="1200"/>
          </a:p>
        </p:txBody>
      </p:sp>
      <p:sp>
        <p:nvSpPr>
          <p:cNvPr id="36867" name="Rectangle 2">
            <a:extLst>
              <a:ext uri="{FF2B5EF4-FFF2-40B4-BE49-F238E27FC236}">
                <a16:creationId xmlns:a16="http://schemas.microsoft.com/office/drawing/2014/main" id="{DFD94542-EE46-D24E-91B2-05305F39A6C5}"/>
              </a:ext>
            </a:extLst>
          </p:cNvPr>
          <p:cNvSpPr>
            <a:spLocks noChangeArrowheads="1" noTextEdit="1"/>
          </p:cNvSpPr>
          <p:nvPr>
            <p:ph type="sldImg"/>
          </p:nvPr>
        </p:nvSpPr>
        <p:spPr>
          <a:solidFill>
            <a:srgbClr val="FFFFFF"/>
          </a:solidFill>
          <a:ln/>
        </p:spPr>
      </p:sp>
      <p:sp>
        <p:nvSpPr>
          <p:cNvPr id="36868" name="Rectangle 3">
            <a:extLst>
              <a:ext uri="{FF2B5EF4-FFF2-40B4-BE49-F238E27FC236}">
                <a16:creationId xmlns:a16="http://schemas.microsoft.com/office/drawing/2014/main" id="{C3D75FB2-2065-EF4E-AA90-A05ACC78B732}"/>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a:extLst>
              <a:ext uri="{FF2B5EF4-FFF2-40B4-BE49-F238E27FC236}">
                <a16:creationId xmlns:a16="http://schemas.microsoft.com/office/drawing/2014/main" id="{7B19BB8F-A033-1A4F-BB18-6698047E85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448292E-AF1D-C942-AADD-1BAC1DA4C0F2}" type="slidenum">
              <a:rPr lang="en-US" altLang="en-US" sz="1200"/>
              <a:pPr/>
              <a:t>13</a:t>
            </a:fld>
            <a:endParaRPr lang="en-US" altLang="en-US" sz="1200"/>
          </a:p>
        </p:txBody>
      </p:sp>
      <p:sp>
        <p:nvSpPr>
          <p:cNvPr id="37891" name="Rectangle 2">
            <a:extLst>
              <a:ext uri="{FF2B5EF4-FFF2-40B4-BE49-F238E27FC236}">
                <a16:creationId xmlns:a16="http://schemas.microsoft.com/office/drawing/2014/main" id="{F3254C49-9800-8044-92F4-1A385F57D6E2}"/>
              </a:ext>
            </a:extLst>
          </p:cNvPr>
          <p:cNvSpPr>
            <a:spLocks noChangeArrowheads="1" noTextEdit="1"/>
          </p:cNvSpPr>
          <p:nvPr>
            <p:ph type="sldImg"/>
          </p:nvPr>
        </p:nvSpPr>
        <p:spPr>
          <a:solidFill>
            <a:srgbClr val="FFFFFF"/>
          </a:solidFill>
          <a:ln/>
        </p:spPr>
      </p:sp>
      <p:sp>
        <p:nvSpPr>
          <p:cNvPr id="37892" name="Rectangle 3">
            <a:extLst>
              <a:ext uri="{FF2B5EF4-FFF2-40B4-BE49-F238E27FC236}">
                <a16:creationId xmlns:a16="http://schemas.microsoft.com/office/drawing/2014/main" id="{CAC2A46E-9060-C640-90CC-CBDFEE3E73F1}"/>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171324B6-FDDF-1C4A-836C-81FE79EAEFB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Preaching/Homiletics</a:t>
            </a:r>
            <a:r>
              <a:rPr lang="en-US" baseline="0" dirty="0">
                <a:latin typeface="Arial" charset="0"/>
                <a:ea typeface="ＭＳ Ｐゴシック" charset="0"/>
                <a:cs typeface="ＭＳ Ｐゴシック" charset="0"/>
              </a:rPr>
              <a:t> VN</a:t>
            </a: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99803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a:extLst>
              <a:ext uri="{FF2B5EF4-FFF2-40B4-BE49-F238E27FC236}">
                <a16:creationId xmlns:a16="http://schemas.microsoft.com/office/drawing/2014/main" id="{1F55424E-F976-A74F-B6A6-0819EADEE8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022DA1-BCB6-DC42-83E2-6790A26384D8}" type="slidenum">
              <a:rPr lang="en-US" altLang="en-US" sz="1200"/>
              <a:pPr/>
              <a:t>2</a:t>
            </a:fld>
            <a:endParaRPr lang="en-US" altLang="en-US" sz="1200"/>
          </a:p>
        </p:txBody>
      </p:sp>
      <p:sp>
        <p:nvSpPr>
          <p:cNvPr id="26627" name="Rectangle 7">
            <a:extLst>
              <a:ext uri="{FF2B5EF4-FFF2-40B4-BE49-F238E27FC236}">
                <a16:creationId xmlns:a16="http://schemas.microsoft.com/office/drawing/2014/main" id="{69BA9458-830B-6F4B-8CDA-620A65A91A3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18F3359-BD09-4747-A6C7-1A15B93F727B}" type="slidenum">
              <a:rPr lang="en-US" altLang="en-US" sz="1200"/>
              <a:pPr algn="r"/>
              <a:t>2</a:t>
            </a:fld>
            <a:endParaRPr lang="en-US" altLang="en-US" sz="1200"/>
          </a:p>
        </p:txBody>
      </p:sp>
      <p:sp>
        <p:nvSpPr>
          <p:cNvPr id="26628" name="Rectangle 2">
            <a:extLst>
              <a:ext uri="{FF2B5EF4-FFF2-40B4-BE49-F238E27FC236}">
                <a16:creationId xmlns:a16="http://schemas.microsoft.com/office/drawing/2014/main" id="{3F64018C-2816-8A4A-9E0B-04C9D9EE2774}"/>
              </a:ext>
            </a:extLst>
          </p:cNvPr>
          <p:cNvSpPr>
            <a:spLocks noChangeArrowheads="1" noTextEdit="1"/>
          </p:cNvSpPr>
          <p:nvPr>
            <p:ph type="sldImg"/>
          </p:nvPr>
        </p:nvSpPr>
        <p:spPr>
          <a:solidFill>
            <a:srgbClr val="FFFFFF"/>
          </a:solidFill>
          <a:ln/>
        </p:spPr>
      </p:sp>
      <p:sp>
        <p:nvSpPr>
          <p:cNvPr id="26629" name="Rectangle 3">
            <a:extLst>
              <a:ext uri="{FF2B5EF4-FFF2-40B4-BE49-F238E27FC236}">
                <a16:creationId xmlns:a16="http://schemas.microsoft.com/office/drawing/2014/main" id="{18580451-2922-604A-BC36-4975C7305C7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a:extLst>
              <a:ext uri="{FF2B5EF4-FFF2-40B4-BE49-F238E27FC236}">
                <a16:creationId xmlns:a16="http://schemas.microsoft.com/office/drawing/2014/main" id="{C3A0180F-A918-6F4C-BCCC-C99997EDD4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BCCFEB-F228-F643-AEE9-B9401D8EDBBF}" type="slidenum">
              <a:rPr lang="en-US" altLang="en-US" sz="1200"/>
              <a:pPr/>
              <a:t>3</a:t>
            </a:fld>
            <a:endParaRPr lang="en-US" altLang="en-US" sz="1200"/>
          </a:p>
        </p:txBody>
      </p:sp>
      <p:sp>
        <p:nvSpPr>
          <p:cNvPr id="27651" name="Rectangle 2">
            <a:extLst>
              <a:ext uri="{FF2B5EF4-FFF2-40B4-BE49-F238E27FC236}">
                <a16:creationId xmlns:a16="http://schemas.microsoft.com/office/drawing/2014/main" id="{FAF1C1FE-DA67-0A40-A11E-72C22E3361E6}"/>
              </a:ext>
            </a:extLst>
          </p:cNvPr>
          <p:cNvSpPr>
            <a:spLocks noChangeArrowheads="1" noTextEdit="1"/>
          </p:cNvSpPr>
          <p:nvPr>
            <p:ph type="sldImg"/>
          </p:nvPr>
        </p:nvSpPr>
        <p:spPr>
          <a:ln/>
        </p:spPr>
      </p:sp>
      <p:sp>
        <p:nvSpPr>
          <p:cNvPr id="27652" name="Rectangle 3">
            <a:extLst>
              <a:ext uri="{FF2B5EF4-FFF2-40B4-BE49-F238E27FC236}">
                <a16:creationId xmlns:a16="http://schemas.microsoft.com/office/drawing/2014/main" id="{2167CEA2-2167-F44B-9E7D-B8B692A6B1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a:extLst>
              <a:ext uri="{FF2B5EF4-FFF2-40B4-BE49-F238E27FC236}">
                <a16:creationId xmlns:a16="http://schemas.microsoft.com/office/drawing/2014/main" id="{63B3FD3D-E4F3-2840-B09C-CF66A2C9CE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3DF4F9D-449A-994B-B2BC-DBDE865582CE}" type="slidenum">
              <a:rPr lang="en-US" altLang="en-US" sz="1200"/>
              <a:pPr/>
              <a:t>4</a:t>
            </a:fld>
            <a:endParaRPr lang="en-US" altLang="en-US" sz="1200"/>
          </a:p>
        </p:txBody>
      </p:sp>
      <p:sp>
        <p:nvSpPr>
          <p:cNvPr id="28675" name="Rectangle 2">
            <a:extLst>
              <a:ext uri="{FF2B5EF4-FFF2-40B4-BE49-F238E27FC236}">
                <a16:creationId xmlns:a16="http://schemas.microsoft.com/office/drawing/2014/main" id="{682057ED-4580-B64B-9DA4-4D72BD41C87D}"/>
              </a:ext>
            </a:extLst>
          </p:cNvPr>
          <p:cNvSpPr>
            <a:spLocks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BC15E15B-5DDC-804D-85A5-BBF052446891}"/>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a:extLst>
              <a:ext uri="{FF2B5EF4-FFF2-40B4-BE49-F238E27FC236}">
                <a16:creationId xmlns:a16="http://schemas.microsoft.com/office/drawing/2014/main" id="{E952B3CA-2A0A-8347-B07C-04B4A859F6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BA052F-4B8D-E045-AFDF-7B141D7D7780}" type="slidenum">
              <a:rPr lang="en-US" altLang="en-US" sz="1200">
                <a:solidFill>
                  <a:srgbClr val="000000"/>
                </a:solidFill>
              </a:rPr>
              <a:pPr/>
              <a:t>5</a:t>
            </a:fld>
            <a:endParaRPr lang="en-US" altLang="en-US" sz="1200">
              <a:solidFill>
                <a:srgbClr val="000000"/>
              </a:solidFill>
            </a:endParaRPr>
          </a:p>
        </p:txBody>
      </p:sp>
      <p:sp>
        <p:nvSpPr>
          <p:cNvPr id="29699" name="Rectangle 2">
            <a:extLst>
              <a:ext uri="{FF2B5EF4-FFF2-40B4-BE49-F238E27FC236}">
                <a16:creationId xmlns:a16="http://schemas.microsoft.com/office/drawing/2014/main" id="{5AD4674D-2272-5C40-AA13-C9EFE45EB08C}"/>
              </a:ext>
            </a:extLst>
          </p:cNvPr>
          <p:cNvSpPr>
            <a:spLocks noChangeArrowheads="1" noTextEdit="1"/>
          </p:cNvSpPr>
          <p:nvPr>
            <p:ph type="sldImg"/>
          </p:nvPr>
        </p:nvSpPr>
        <p:spPr>
          <a:solidFill>
            <a:srgbClr val="FFFFFF"/>
          </a:solidFill>
          <a:ln/>
        </p:spPr>
      </p:sp>
      <p:sp>
        <p:nvSpPr>
          <p:cNvPr id="29700" name="Rectangle 3">
            <a:extLst>
              <a:ext uri="{FF2B5EF4-FFF2-40B4-BE49-F238E27FC236}">
                <a16:creationId xmlns:a16="http://schemas.microsoft.com/office/drawing/2014/main" id="{974B876F-5873-5044-87FD-1420643ADB1F}"/>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These potential problems exist with doing monologues:</a:t>
            </a:r>
          </a:p>
          <a:p>
            <a:pPr eaLnBrk="1" hangingPunct="1">
              <a:buFontTx/>
              <a:buAutoNum type="arabicPeriod"/>
            </a:pPr>
            <a:r>
              <a:rPr lang="en-US" altLang="en-US">
                <a:latin typeface="Arial" panose="020B0604020202020204" pitchFamily="34" charset="0"/>
                <a:ea typeface="ＭＳ Ｐゴシック" panose="020B0600070205080204" pitchFamily="34" charset="-128"/>
              </a:rPr>
              <a:t>Exegesis must be even more in depth.  We have to make sure our research is very accurate to properly play the role of a biblical character.  Monologues must add background information and feelings not actually within the text of the Bible, so we must be careful that these are within the authorial intent.</a:t>
            </a:r>
          </a:p>
          <a:p>
            <a:pPr eaLnBrk="1" hangingPunct="1">
              <a:buFontTx/>
              <a:buAutoNum type="arabicPeriod"/>
            </a:pPr>
            <a:r>
              <a:rPr lang="en-US" altLang="en-US">
                <a:latin typeface="Arial" panose="020B0604020202020204" pitchFamily="34" charset="0"/>
                <a:ea typeface="ＭＳ Ｐゴシック" panose="020B0600070205080204" pitchFamily="34" charset="-128"/>
              </a:rPr>
              <a:t>Trivializing means there can be a temptation to preach a shallow message (moralizing) instead of the theology of the text that tells us much about God.</a:t>
            </a:r>
          </a:p>
          <a:p>
            <a:pPr eaLnBrk="1" hangingPunct="1">
              <a:buFontTx/>
              <a:buAutoNum type="arabicPeriod"/>
            </a:pPr>
            <a:r>
              <a:rPr lang="en-US" altLang="en-US">
                <a:latin typeface="Arial" panose="020B0604020202020204" pitchFamily="34" charset="0"/>
                <a:ea typeface="ＭＳ Ｐゴシック" panose="020B0600070205080204" pitchFamily="34" charset="-128"/>
              </a:rPr>
              <a:t>Embarrassment is also possible is the speaker cannot remember the lines.  No one can use notes in monologues, but this is more difficult than a professional actor's job who can take many "takes" of the same scene until he gets it right on film.  In contrast, the one who does the monologue must internalize the script well.  If he doesn't, he could be embarrassed that, as a biblical character, he can't even tell his own story.</a:t>
            </a:r>
          </a:p>
          <a:p>
            <a:pPr eaLnBrk="1" hangingPunct="1">
              <a:buFontTx/>
              <a:buAutoNum type="arabicPeriod"/>
            </a:pPr>
            <a:r>
              <a:rPr lang="en-US" altLang="en-US">
                <a:latin typeface="Arial" panose="020B0604020202020204" pitchFamily="34" charset="0"/>
                <a:ea typeface="ＭＳ Ｐゴシック" panose="020B0600070205080204" pitchFamily="34" charset="-128"/>
              </a:rPr>
              <a:t>Entertainment-mentality is the danger of people seeing this as a performance instead of a sermon with a message.  The goal is not for the listeners to clap at the end.  It is for them to be transformed by the message of the monologue.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a:extLst>
              <a:ext uri="{FF2B5EF4-FFF2-40B4-BE49-F238E27FC236}">
                <a16:creationId xmlns:a16="http://schemas.microsoft.com/office/drawing/2014/main" id="{C9845915-4216-4946-B719-32B71933F3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DB780B6-C6FB-E24C-941B-2493A8909640}" type="slidenum">
              <a:rPr lang="en-US" altLang="en-US" sz="1200">
                <a:solidFill>
                  <a:srgbClr val="000000"/>
                </a:solidFill>
              </a:rPr>
              <a:pPr/>
              <a:t>6</a:t>
            </a:fld>
            <a:endParaRPr lang="en-US" altLang="en-US" sz="1200">
              <a:solidFill>
                <a:srgbClr val="000000"/>
              </a:solidFill>
            </a:endParaRPr>
          </a:p>
        </p:txBody>
      </p:sp>
      <p:sp>
        <p:nvSpPr>
          <p:cNvPr id="30723" name="Rectangle 2">
            <a:extLst>
              <a:ext uri="{FF2B5EF4-FFF2-40B4-BE49-F238E27FC236}">
                <a16:creationId xmlns:a16="http://schemas.microsoft.com/office/drawing/2014/main" id="{33722AEA-BF7A-B342-9940-90A83BE9A862}"/>
              </a:ext>
            </a:extLst>
          </p:cNvPr>
          <p:cNvSpPr>
            <a:spLocks noChangeArrowheads="1" noTextEdit="1"/>
          </p:cNvSpPr>
          <p:nvPr>
            <p:ph type="sldImg"/>
          </p:nvPr>
        </p:nvSpPr>
        <p:spPr>
          <a:ln/>
        </p:spPr>
      </p:sp>
      <p:sp>
        <p:nvSpPr>
          <p:cNvPr id="30724" name="Rectangle 3">
            <a:extLst>
              <a:ext uri="{FF2B5EF4-FFF2-40B4-BE49-F238E27FC236}">
                <a16:creationId xmlns:a16="http://schemas.microsoft.com/office/drawing/2014/main" id="{9363EAEC-D2CF-8143-9A76-092F9B01E6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a:extLst>
              <a:ext uri="{FF2B5EF4-FFF2-40B4-BE49-F238E27FC236}">
                <a16:creationId xmlns:a16="http://schemas.microsoft.com/office/drawing/2014/main" id="{05D53809-EF41-7E4B-99D4-C25C4A6A1C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A6E8EAE-4A08-4745-8CB5-BE0B312CBFC6}" type="slidenum">
              <a:rPr lang="en-US" altLang="en-US" sz="1200">
                <a:solidFill>
                  <a:srgbClr val="000000"/>
                </a:solidFill>
              </a:rPr>
              <a:pPr/>
              <a:t>7</a:t>
            </a:fld>
            <a:endParaRPr lang="en-US" altLang="en-US" sz="1200">
              <a:solidFill>
                <a:srgbClr val="000000"/>
              </a:solidFill>
            </a:endParaRPr>
          </a:p>
        </p:txBody>
      </p:sp>
      <p:sp>
        <p:nvSpPr>
          <p:cNvPr id="31747" name="Rectangle 2">
            <a:extLst>
              <a:ext uri="{FF2B5EF4-FFF2-40B4-BE49-F238E27FC236}">
                <a16:creationId xmlns:a16="http://schemas.microsoft.com/office/drawing/2014/main" id="{8195E0FD-A658-0C4B-AD3A-B8E857B7826B}"/>
              </a:ext>
            </a:extLst>
          </p:cNvPr>
          <p:cNvSpPr>
            <a:spLocks noChangeArrowheads="1" noTextEdit="1"/>
          </p:cNvSpPr>
          <p:nvPr>
            <p:ph type="sldImg"/>
          </p:nvPr>
        </p:nvSpPr>
        <p:spPr>
          <a:ln/>
        </p:spPr>
      </p:sp>
      <p:sp>
        <p:nvSpPr>
          <p:cNvPr id="31748" name="Rectangle 3">
            <a:extLst>
              <a:ext uri="{FF2B5EF4-FFF2-40B4-BE49-F238E27FC236}">
                <a16:creationId xmlns:a16="http://schemas.microsoft.com/office/drawing/2014/main" id="{DC046EC8-495C-3844-BF55-DAD080A63E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124353BA-E177-5C42-A9A4-155A389510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84C7F50-8703-7548-B9BD-077DB20A6F63}" type="slidenum">
              <a:rPr lang="en-US" altLang="en-US" sz="1200">
                <a:solidFill>
                  <a:srgbClr val="000000"/>
                </a:solidFill>
              </a:rPr>
              <a:pPr/>
              <a:t>8</a:t>
            </a:fld>
            <a:endParaRPr lang="en-US" altLang="en-US" sz="1200">
              <a:solidFill>
                <a:srgbClr val="000000"/>
              </a:solidFill>
            </a:endParaRPr>
          </a:p>
        </p:txBody>
      </p:sp>
      <p:sp>
        <p:nvSpPr>
          <p:cNvPr id="32771" name="Rectangle 2">
            <a:extLst>
              <a:ext uri="{FF2B5EF4-FFF2-40B4-BE49-F238E27FC236}">
                <a16:creationId xmlns:a16="http://schemas.microsoft.com/office/drawing/2014/main" id="{9895505B-1337-004E-8CC4-FB83BA35FE9B}"/>
              </a:ext>
            </a:extLst>
          </p:cNvPr>
          <p:cNvSpPr>
            <a:spLocks noGrp="1" noRot="1" noChangeAspect="1" noChangeArrowheads="1" noTextEdit="1"/>
          </p:cNvSpPr>
          <p:nvPr>
            <p:ph type="sldImg"/>
          </p:nvPr>
        </p:nvSpPr>
        <p:spPr>
          <a:xfrm>
            <a:off x="1150938" y="692150"/>
            <a:ext cx="4556125" cy="3416300"/>
          </a:xfrm>
          <a:solidFill>
            <a:srgbClr val="FFFFFF"/>
          </a:solidFill>
          <a:ln/>
        </p:spPr>
      </p:sp>
      <p:sp>
        <p:nvSpPr>
          <p:cNvPr id="32772" name="Rectangle 3">
            <a:extLst>
              <a:ext uri="{FF2B5EF4-FFF2-40B4-BE49-F238E27FC236}">
                <a16:creationId xmlns:a16="http://schemas.microsoft.com/office/drawing/2014/main" id="{AADF0E56-3C42-DE4A-B6EB-0CF6262AEE46}"/>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z="2400">
                <a:latin typeface="Arial" panose="020B0604020202020204" pitchFamily="34" charset="0"/>
                <a:ea typeface="ＭＳ Ｐゴシック" panose="020B0600070205080204" pitchFamily="34" charset="-128"/>
              </a:rPr>
              <a:t>Here is the overview of the course which follows Ramesh Richard's 7-step process of preparing expository sermons.  This includes the body analogy in the center where the "flesh" parallels the words of the text with the words of the sermon—that is, what people actually see/hear on the "outside" in both text and sermon.  Likewise, the "skeleton" reveals the outline or structure of both text and sermon, as does the "heart" summing up the  CPT (Central Proposition of the Text) and the CPS (Central Proposition of the Sermon) in a single sentence that reflects either what the text or sermon is about.  Finally, the "brain" refers to the need to really think about how to bridge the CPT to the CPS.  This is best worded as a specific purpose statement that indicates the Desired Listener Response in terms of what the hearer should think, feel, or do after the sermon is finished.  It is best to word this goal as "The listener will…"</a:t>
            </a:r>
          </a:p>
          <a:p>
            <a:pPr eaLnBrk="1" hangingPunct="1"/>
            <a:endParaRPr lang="en-US" altLang="en-US" sz="2400">
              <a:latin typeface="Arial" panose="020B0604020202020204" pitchFamily="34" charset="0"/>
              <a:ea typeface="ＭＳ Ｐゴシック" panose="020B0600070205080204" pitchFamily="34" charset="-128"/>
            </a:endParaRPr>
          </a:p>
          <a:p>
            <a:pPr eaLnBrk="1" hangingPunct="1"/>
            <a:r>
              <a:rPr lang="en-US" altLang="en-US" sz="2400">
                <a:latin typeface="Arial" panose="020B0604020202020204" pitchFamily="34" charset="0"/>
                <a:ea typeface="ＭＳ Ｐゴシック" panose="020B0600070205080204" pitchFamily="34" charset="-128"/>
              </a:rPr>
              <a:t>The white text shows how the 10-step sermon process of Haddon Robinson relates to the 7-step process of Ramesh Richard.  At the "Structure/CPT" steps it breaks Richard's steps into one step (EO and EI), whereas at the "Structure" step 6 it makes into 3 steps.</a:t>
            </a:r>
          </a:p>
          <a:p>
            <a:pPr eaLnBrk="1" hangingPunct="1"/>
            <a:endParaRPr lang="en-US" altLang="en-US" sz="2400">
              <a:latin typeface="Arial" panose="020B0604020202020204" pitchFamily="34" charset="0"/>
              <a:ea typeface="ＭＳ Ｐゴシック" panose="020B0600070205080204" pitchFamily="34" charset="-128"/>
            </a:endParaRPr>
          </a:p>
          <a:p>
            <a:pPr eaLnBrk="1" hangingPunct="1"/>
            <a:r>
              <a:rPr lang="en-US" altLang="en-US" sz="2400">
                <a:latin typeface="Arial" panose="020B0604020202020204" pitchFamily="34" charset="0"/>
                <a:ea typeface="ＭＳ Ｐゴシック" panose="020B0600070205080204" pitchFamily="34" charset="-128"/>
              </a:rPr>
              <a:t>This slide presents pages 27-28 of the notes in visual form.</a:t>
            </a:r>
          </a:p>
          <a:p>
            <a:pPr eaLnBrk="1" hangingPunct="1"/>
            <a:endParaRPr lang="en-US" altLang="en-US" sz="2400">
              <a:latin typeface="Arial" panose="020B0604020202020204" pitchFamily="34" charset="0"/>
              <a:ea typeface="ＭＳ Ｐゴシック" panose="020B0600070205080204" pitchFamily="34" charset="-128"/>
            </a:endParaRPr>
          </a:p>
          <a:p>
            <a:pPr eaLnBrk="1" hangingPunct="1"/>
            <a:r>
              <a:rPr lang="en-US" altLang="en-US" sz="2400">
                <a:latin typeface="Arial" panose="020B0604020202020204" pitchFamily="34" charset="0"/>
                <a:ea typeface="ＭＳ Ｐゴシック" panose="020B0600070205080204" pitchFamily="34" charset="-128"/>
              </a:rPr>
              <a:t>This slide is a stand-alone presentation 28.  If that is already translated, please just copy it and paste it here.</a:t>
            </a:r>
          </a:p>
          <a:p>
            <a:pPr eaLnBrk="1" hangingPunct="1">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a:extLst>
              <a:ext uri="{FF2B5EF4-FFF2-40B4-BE49-F238E27FC236}">
                <a16:creationId xmlns:a16="http://schemas.microsoft.com/office/drawing/2014/main" id="{CCE49071-4B9F-044E-A824-02389D51F8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2BBD8C1-4967-5F44-B315-4FA8BD7A8B22}" type="slidenum">
              <a:rPr lang="en-US" altLang="en-US" sz="1200">
                <a:solidFill>
                  <a:srgbClr val="000000"/>
                </a:solidFill>
              </a:rPr>
              <a:pPr/>
              <a:t>9</a:t>
            </a:fld>
            <a:endParaRPr lang="en-US" altLang="en-US" sz="1200">
              <a:solidFill>
                <a:srgbClr val="000000"/>
              </a:solidFill>
            </a:endParaRPr>
          </a:p>
        </p:txBody>
      </p:sp>
      <p:sp>
        <p:nvSpPr>
          <p:cNvPr id="33795" name="Rectangle 2">
            <a:extLst>
              <a:ext uri="{FF2B5EF4-FFF2-40B4-BE49-F238E27FC236}">
                <a16:creationId xmlns:a16="http://schemas.microsoft.com/office/drawing/2014/main" id="{8A31914B-39BC-E144-A559-3FDE995CBA2A}"/>
              </a:ext>
            </a:extLst>
          </p:cNvPr>
          <p:cNvSpPr>
            <a:spLocks noChangeArrowheads="1" noTextEdit="1"/>
          </p:cNvSpPr>
          <p:nvPr>
            <p:ph type="sldImg"/>
          </p:nvPr>
        </p:nvSpPr>
        <p:spPr>
          <a:xfrm>
            <a:off x="1150938" y="692150"/>
            <a:ext cx="4556125" cy="3416300"/>
          </a:xfrm>
          <a:solidFill>
            <a:srgbClr val="FFFFFF"/>
          </a:solidFill>
          <a:ln/>
        </p:spPr>
      </p:sp>
      <p:sp>
        <p:nvSpPr>
          <p:cNvPr id="33796" name="Rectangle 3">
            <a:extLst>
              <a:ext uri="{FF2B5EF4-FFF2-40B4-BE49-F238E27FC236}">
                <a16:creationId xmlns:a16="http://schemas.microsoft.com/office/drawing/2014/main" id="{054DCC2E-7C06-0D49-A16D-5CE063494150}"/>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407343F-ECD2-A944-BC54-D475B61690F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DFAF8AA-67C8-B34F-A956-FFA0521072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B9692B-30B5-7B47-8F55-69388DD5C9C8}"/>
              </a:ext>
            </a:extLst>
          </p:cNvPr>
          <p:cNvSpPr>
            <a:spLocks noGrp="1" noChangeArrowheads="1"/>
          </p:cNvSpPr>
          <p:nvPr>
            <p:ph type="sldNum" sz="quarter" idx="12"/>
          </p:nvPr>
        </p:nvSpPr>
        <p:spPr>
          <a:ln/>
        </p:spPr>
        <p:txBody>
          <a:bodyPr/>
          <a:lstStyle>
            <a:lvl1pPr>
              <a:defRPr/>
            </a:lvl1pPr>
          </a:lstStyle>
          <a:p>
            <a:fld id="{98779BCF-2056-994A-8B19-C1BAF8F49DD5}" type="slidenum">
              <a:rPr lang="en-US" altLang="en-US"/>
              <a:pPr/>
              <a:t>‹#›</a:t>
            </a:fld>
            <a:endParaRPr lang="en-US" altLang="en-US"/>
          </a:p>
        </p:txBody>
      </p:sp>
    </p:spTree>
    <p:extLst>
      <p:ext uri="{BB962C8B-B14F-4D97-AF65-F5344CB8AC3E}">
        <p14:creationId xmlns:p14="http://schemas.microsoft.com/office/powerpoint/2010/main" val="72720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3E10A8-FCD3-BD40-9761-8D1B0C1841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489231-60F9-B04A-91B7-70369BBDFE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D197B09-F450-FC4D-B768-0679809D4A31}"/>
              </a:ext>
            </a:extLst>
          </p:cNvPr>
          <p:cNvSpPr>
            <a:spLocks noGrp="1" noChangeArrowheads="1"/>
          </p:cNvSpPr>
          <p:nvPr>
            <p:ph type="sldNum" sz="quarter" idx="12"/>
          </p:nvPr>
        </p:nvSpPr>
        <p:spPr>
          <a:ln/>
        </p:spPr>
        <p:txBody>
          <a:bodyPr/>
          <a:lstStyle>
            <a:lvl1pPr>
              <a:defRPr/>
            </a:lvl1pPr>
          </a:lstStyle>
          <a:p>
            <a:fld id="{1BF78A96-5103-4748-8B28-953248A1C52C}" type="slidenum">
              <a:rPr lang="en-US" altLang="en-US"/>
              <a:pPr/>
              <a:t>‹#›</a:t>
            </a:fld>
            <a:endParaRPr lang="en-US" altLang="en-US"/>
          </a:p>
        </p:txBody>
      </p:sp>
    </p:spTree>
    <p:extLst>
      <p:ext uri="{BB962C8B-B14F-4D97-AF65-F5344CB8AC3E}">
        <p14:creationId xmlns:p14="http://schemas.microsoft.com/office/powerpoint/2010/main" val="18818488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1277205756"/>
      </p:ext>
    </p:extLst>
  </p:cSld>
  <p:clrMapOvr>
    <a:masterClrMapping/>
  </p:clrMapOvr>
  <p:transition spd="med">
    <p:randomBar dir="ver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3599325541"/>
      </p:ext>
    </p:extLst>
  </p:cSld>
  <p:clrMapOvr>
    <a:masterClrMapping/>
  </p:clrMapOvr>
  <p:transition spd="med">
    <p:randomBar dir="ver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2140400044"/>
      </p:ext>
    </p:extLst>
  </p:cSld>
  <p:clrMapOvr>
    <a:masterClrMapping/>
  </p:clrMapOvr>
  <p:transition spd="med">
    <p:randomBar dir="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3349364203"/>
      </p:ext>
    </p:extLst>
  </p:cSld>
  <p:clrMapOvr>
    <a:masterClrMapping/>
  </p:clrMapOvr>
  <p:transition spd="med">
    <p:randomBar dir="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3140027107"/>
      </p:ext>
    </p:extLst>
  </p:cSld>
  <p:clrMapOvr>
    <a:masterClrMapping/>
  </p:clrMapOvr>
  <p:transition spd="med">
    <p:randomBar dir="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221409073"/>
      </p:ext>
    </p:extLst>
  </p:cSld>
  <p:clrMapOvr>
    <a:masterClrMapping/>
  </p:clrMapOvr>
  <p:transition spd="med">
    <p:randomBar dir="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3161061320"/>
      </p:ext>
    </p:extLst>
  </p:cSld>
  <p:clrMapOvr>
    <a:masterClrMapping/>
  </p:clrMapOvr>
  <p:transition spd="med">
    <p:randomBar dir="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1897136815"/>
      </p:ext>
    </p:extLst>
  </p:cSld>
  <p:clrMapOvr>
    <a:masterClrMapping/>
  </p:clrMapOvr>
  <p:transition spd="med">
    <p:randomBar dir="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3363335762"/>
      </p:ext>
    </p:extLst>
  </p:cSld>
  <p:clrMapOvr>
    <a:masterClrMapping/>
  </p:clrMapOvr>
  <p:transition spd="med">
    <p:randomBar dir="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3561331315"/>
      </p:ext>
    </p:extLst>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8A37CBE-DE2A-B346-ABBF-AB08BE4B7B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EBB37F-9C70-3444-ABD8-441CBBBE0C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3D8C1DC-2587-A144-8FB5-9401AEE5E10F}"/>
              </a:ext>
            </a:extLst>
          </p:cNvPr>
          <p:cNvSpPr>
            <a:spLocks noGrp="1" noChangeArrowheads="1"/>
          </p:cNvSpPr>
          <p:nvPr>
            <p:ph type="sldNum" sz="quarter" idx="12"/>
          </p:nvPr>
        </p:nvSpPr>
        <p:spPr>
          <a:ln/>
        </p:spPr>
        <p:txBody>
          <a:bodyPr/>
          <a:lstStyle>
            <a:lvl1pPr>
              <a:defRPr/>
            </a:lvl1pPr>
          </a:lstStyle>
          <a:p>
            <a:fld id="{F345106C-645A-4D46-BA5E-193881D8B7B3}" type="slidenum">
              <a:rPr lang="en-US" altLang="en-US"/>
              <a:pPr/>
              <a:t>‹#›</a:t>
            </a:fld>
            <a:endParaRPr lang="en-US" altLang="en-US"/>
          </a:p>
        </p:txBody>
      </p:sp>
    </p:spTree>
    <p:extLst>
      <p:ext uri="{BB962C8B-B14F-4D97-AF65-F5344CB8AC3E}">
        <p14:creationId xmlns:p14="http://schemas.microsoft.com/office/powerpoint/2010/main" val="39900916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2991704592"/>
      </p:ext>
    </p:extLst>
  </p:cSld>
  <p:clrMapOvr>
    <a:masterClrMapping/>
  </p:clrMapOvr>
  <p:transitio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09346" name="Rectangle 1026"/>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1209347" name="Rectangle 1027"/>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1028">
            <a:extLst>
              <a:ext uri="{FF2B5EF4-FFF2-40B4-BE49-F238E27FC236}">
                <a16:creationId xmlns:a16="http://schemas.microsoft.com/office/drawing/2014/main" id="{7B2D4A94-16F1-644D-96DF-1AD3DA1F26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D499CC82-EA33-C14A-86B8-1B3BE079DB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AB72C116-CA44-C549-A51D-F005E7582DEF}"/>
              </a:ext>
            </a:extLst>
          </p:cNvPr>
          <p:cNvSpPr>
            <a:spLocks noGrp="1" noChangeArrowheads="1"/>
          </p:cNvSpPr>
          <p:nvPr>
            <p:ph type="sldNum" sz="quarter" idx="12"/>
          </p:nvPr>
        </p:nvSpPr>
        <p:spPr>
          <a:ln/>
        </p:spPr>
        <p:txBody>
          <a:bodyPr/>
          <a:lstStyle>
            <a:lvl1pPr>
              <a:defRPr/>
            </a:lvl1pPr>
          </a:lstStyle>
          <a:p>
            <a:fld id="{8ABB36FC-EBB0-6A4A-9C17-96CCABC45EF3}" type="slidenum">
              <a:rPr lang="en-US" altLang="en-US"/>
              <a:pPr/>
              <a:t>‹#›</a:t>
            </a:fld>
            <a:endParaRPr lang="en-US" altLang="en-US"/>
          </a:p>
        </p:txBody>
      </p:sp>
    </p:spTree>
    <p:extLst>
      <p:ext uri="{BB962C8B-B14F-4D97-AF65-F5344CB8AC3E}">
        <p14:creationId xmlns:p14="http://schemas.microsoft.com/office/powerpoint/2010/main" val="364331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93515902-1CA0-9A49-A12D-310C82E5D6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EF767E76-9BFF-5741-84F9-86664EE3F7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60C7AF26-D0F1-8C4E-893C-E57B0EFBD7F3}"/>
              </a:ext>
            </a:extLst>
          </p:cNvPr>
          <p:cNvSpPr>
            <a:spLocks noGrp="1" noChangeArrowheads="1"/>
          </p:cNvSpPr>
          <p:nvPr>
            <p:ph type="sldNum" sz="quarter" idx="12"/>
          </p:nvPr>
        </p:nvSpPr>
        <p:spPr>
          <a:ln/>
        </p:spPr>
        <p:txBody>
          <a:bodyPr/>
          <a:lstStyle>
            <a:lvl1pPr>
              <a:defRPr/>
            </a:lvl1pPr>
          </a:lstStyle>
          <a:p>
            <a:fld id="{0489BFCD-55DE-1C44-94FD-C2A23988F266}" type="slidenum">
              <a:rPr lang="en-US" altLang="en-US"/>
              <a:pPr/>
              <a:t>‹#›</a:t>
            </a:fld>
            <a:endParaRPr lang="en-US" altLang="en-US"/>
          </a:p>
        </p:txBody>
      </p:sp>
    </p:spTree>
    <p:extLst>
      <p:ext uri="{BB962C8B-B14F-4D97-AF65-F5344CB8AC3E}">
        <p14:creationId xmlns:p14="http://schemas.microsoft.com/office/powerpoint/2010/main" val="798910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a:extLst>
              <a:ext uri="{FF2B5EF4-FFF2-40B4-BE49-F238E27FC236}">
                <a16:creationId xmlns:a16="http://schemas.microsoft.com/office/drawing/2014/main" id="{C716C994-1EC8-2743-841A-4322696ADA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62124D00-A809-D84F-9DAE-DF2430E9FB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BA8AAB2B-409E-CB4C-AA76-92EF65DC021C}"/>
              </a:ext>
            </a:extLst>
          </p:cNvPr>
          <p:cNvSpPr>
            <a:spLocks noGrp="1" noChangeArrowheads="1"/>
          </p:cNvSpPr>
          <p:nvPr>
            <p:ph type="sldNum" sz="quarter" idx="12"/>
          </p:nvPr>
        </p:nvSpPr>
        <p:spPr>
          <a:ln/>
        </p:spPr>
        <p:txBody>
          <a:bodyPr/>
          <a:lstStyle>
            <a:lvl1pPr>
              <a:defRPr/>
            </a:lvl1pPr>
          </a:lstStyle>
          <a:p>
            <a:fld id="{46CD8E35-2CD6-B844-9F53-147A901AECDA}" type="slidenum">
              <a:rPr lang="en-US" altLang="en-US"/>
              <a:pPr/>
              <a:t>‹#›</a:t>
            </a:fld>
            <a:endParaRPr lang="en-US" altLang="en-US"/>
          </a:p>
        </p:txBody>
      </p:sp>
    </p:spTree>
    <p:extLst>
      <p:ext uri="{BB962C8B-B14F-4D97-AF65-F5344CB8AC3E}">
        <p14:creationId xmlns:p14="http://schemas.microsoft.com/office/powerpoint/2010/main" val="211338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8CA25466-EAEA-6941-8BBB-BDA657E1B8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B7445AD7-7A2C-BA4F-B9C0-8DA05898E5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81A443EA-40D4-6745-A776-18230A1EA6DE}"/>
              </a:ext>
            </a:extLst>
          </p:cNvPr>
          <p:cNvSpPr>
            <a:spLocks noGrp="1" noChangeArrowheads="1"/>
          </p:cNvSpPr>
          <p:nvPr>
            <p:ph type="sldNum" sz="quarter" idx="12"/>
          </p:nvPr>
        </p:nvSpPr>
        <p:spPr>
          <a:ln/>
        </p:spPr>
        <p:txBody>
          <a:bodyPr/>
          <a:lstStyle>
            <a:lvl1pPr>
              <a:defRPr/>
            </a:lvl1pPr>
          </a:lstStyle>
          <a:p>
            <a:fld id="{B9C8C0DF-7A2B-2D40-8B1D-640E6F56DF4F}" type="slidenum">
              <a:rPr lang="en-US" altLang="en-US"/>
              <a:pPr/>
              <a:t>‹#›</a:t>
            </a:fld>
            <a:endParaRPr lang="en-US" altLang="en-US"/>
          </a:p>
        </p:txBody>
      </p:sp>
    </p:spTree>
    <p:extLst>
      <p:ext uri="{BB962C8B-B14F-4D97-AF65-F5344CB8AC3E}">
        <p14:creationId xmlns:p14="http://schemas.microsoft.com/office/powerpoint/2010/main" val="1452986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a:extLst>
              <a:ext uri="{FF2B5EF4-FFF2-40B4-BE49-F238E27FC236}">
                <a16:creationId xmlns:a16="http://schemas.microsoft.com/office/drawing/2014/main" id="{D341F877-2AA0-DE48-A348-DCDB0CB91F8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29">
            <a:extLst>
              <a:ext uri="{FF2B5EF4-FFF2-40B4-BE49-F238E27FC236}">
                <a16:creationId xmlns:a16="http://schemas.microsoft.com/office/drawing/2014/main" id="{CAAD4A8F-A2AE-824C-A7AB-1D95A91068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a:extLst>
              <a:ext uri="{FF2B5EF4-FFF2-40B4-BE49-F238E27FC236}">
                <a16:creationId xmlns:a16="http://schemas.microsoft.com/office/drawing/2014/main" id="{0DAFED9C-2500-A940-9F4D-D40965364B81}"/>
              </a:ext>
            </a:extLst>
          </p:cNvPr>
          <p:cNvSpPr>
            <a:spLocks noGrp="1" noChangeArrowheads="1"/>
          </p:cNvSpPr>
          <p:nvPr>
            <p:ph type="sldNum" sz="quarter" idx="12"/>
          </p:nvPr>
        </p:nvSpPr>
        <p:spPr>
          <a:ln/>
        </p:spPr>
        <p:txBody>
          <a:bodyPr/>
          <a:lstStyle>
            <a:lvl1pPr>
              <a:defRPr/>
            </a:lvl1pPr>
          </a:lstStyle>
          <a:p>
            <a:fld id="{A27F792A-43F2-F04F-A948-941757D05E08}" type="slidenum">
              <a:rPr lang="en-US" altLang="en-US"/>
              <a:pPr/>
              <a:t>‹#›</a:t>
            </a:fld>
            <a:endParaRPr lang="en-US" altLang="en-US"/>
          </a:p>
        </p:txBody>
      </p:sp>
    </p:spTree>
    <p:extLst>
      <p:ext uri="{BB962C8B-B14F-4D97-AF65-F5344CB8AC3E}">
        <p14:creationId xmlns:p14="http://schemas.microsoft.com/office/powerpoint/2010/main" val="252765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a:extLst>
              <a:ext uri="{FF2B5EF4-FFF2-40B4-BE49-F238E27FC236}">
                <a16:creationId xmlns:a16="http://schemas.microsoft.com/office/drawing/2014/main" id="{A6B0A5BF-95D2-6F44-810E-7AA08822556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29">
            <a:extLst>
              <a:ext uri="{FF2B5EF4-FFF2-40B4-BE49-F238E27FC236}">
                <a16:creationId xmlns:a16="http://schemas.microsoft.com/office/drawing/2014/main" id="{E84E88A6-A86C-EB48-AB4E-ED389D6E1C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7A678006-4456-2C46-889D-2972E273B8B1}"/>
              </a:ext>
            </a:extLst>
          </p:cNvPr>
          <p:cNvSpPr>
            <a:spLocks noGrp="1" noChangeArrowheads="1"/>
          </p:cNvSpPr>
          <p:nvPr>
            <p:ph type="sldNum" sz="quarter" idx="12"/>
          </p:nvPr>
        </p:nvSpPr>
        <p:spPr>
          <a:ln/>
        </p:spPr>
        <p:txBody>
          <a:bodyPr/>
          <a:lstStyle>
            <a:lvl1pPr>
              <a:defRPr/>
            </a:lvl1pPr>
          </a:lstStyle>
          <a:p>
            <a:fld id="{2E81A1B7-D0BC-6D4A-BD4F-F999ADCBB0D3}" type="slidenum">
              <a:rPr lang="en-US" altLang="en-US"/>
              <a:pPr/>
              <a:t>‹#›</a:t>
            </a:fld>
            <a:endParaRPr lang="en-US" altLang="en-US"/>
          </a:p>
        </p:txBody>
      </p:sp>
    </p:spTree>
    <p:extLst>
      <p:ext uri="{BB962C8B-B14F-4D97-AF65-F5344CB8AC3E}">
        <p14:creationId xmlns:p14="http://schemas.microsoft.com/office/powerpoint/2010/main" val="2842897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122BB9D9-71DD-E347-926A-82739D57F48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29">
            <a:extLst>
              <a:ext uri="{FF2B5EF4-FFF2-40B4-BE49-F238E27FC236}">
                <a16:creationId xmlns:a16="http://schemas.microsoft.com/office/drawing/2014/main" id="{55546E68-0D2C-3D43-AE72-D7C5A2F031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296CB7EA-4C50-1849-A211-858C8033E731}"/>
              </a:ext>
            </a:extLst>
          </p:cNvPr>
          <p:cNvSpPr>
            <a:spLocks noGrp="1" noChangeArrowheads="1"/>
          </p:cNvSpPr>
          <p:nvPr>
            <p:ph type="sldNum" sz="quarter" idx="12"/>
          </p:nvPr>
        </p:nvSpPr>
        <p:spPr>
          <a:ln/>
        </p:spPr>
        <p:txBody>
          <a:bodyPr/>
          <a:lstStyle>
            <a:lvl1pPr>
              <a:defRPr/>
            </a:lvl1pPr>
          </a:lstStyle>
          <a:p>
            <a:fld id="{AACB4C19-00AC-BD4B-8661-86DD3ED736F2}" type="slidenum">
              <a:rPr lang="en-US" altLang="en-US"/>
              <a:pPr/>
              <a:t>‹#›</a:t>
            </a:fld>
            <a:endParaRPr lang="en-US" altLang="en-US"/>
          </a:p>
        </p:txBody>
      </p:sp>
    </p:spTree>
    <p:extLst>
      <p:ext uri="{BB962C8B-B14F-4D97-AF65-F5344CB8AC3E}">
        <p14:creationId xmlns:p14="http://schemas.microsoft.com/office/powerpoint/2010/main" val="3785547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27590BB8-CBAC-A443-92E4-249A8BDC2B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03BC3E2C-A293-8746-99BE-06C51B0B07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8300EC09-EE5B-AF45-81E6-5B09EF4B6ED5}"/>
              </a:ext>
            </a:extLst>
          </p:cNvPr>
          <p:cNvSpPr>
            <a:spLocks noGrp="1" noChangeArrowheads="1"/>
          </p:cNvSpPr>
          <p:nvPr>
            <p:ph type="sldNum" sz="quarter" idx="12"/>
          </p:nvPr>
        </p:nvSpPr>
        <p:spPr>
          <a:ln/>
        </p:spPr>
        <p:txBody>
          <a:bodyPr/>
          <a:lstStyle>
            <a:lvl1pPr>
              <a:defRPr/>
            </a:lvl1pPr>
          </a:lstStyle>
          <a:p>
            <a:fld id="{3A01BB6D-7D98-6445-845D-81F1EB5713D7}" type="slidenum">
              <a:rPr lang="en-US" altLang="en-US"/>
              <a:pPr/>
              <a:t>‹#›</a:t>
            </a:fld>
            <a:endParaRPr lang="en-US" altLang="en-US"/>
          </a:p>
        </p:txBody>
      </p:sp>
    </p:spTree>
    <p:extLst>
      <p:ext uri="{BB962C8B-B14F-4D97-AF65-F5344CB8AC3E}">
        <p14:creationId xmlns:p14="http://schemas.microsoft.com/office/powerpoint/2010/main" val="297335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2ACD989-FEA5-E746-AE85-124462812B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70EBB5-91CA-FF4F-ADC1-F58000B085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0E20521-FC1E-FA46-875B-710A42F933BF}"/>
              </a:ext>
            </a:extLst>
          </p:cNvPr>
          <p:cNvSpPr>
            <a:spLocks noGrp="1" noChangeArrowheads="1"/>
          </p:cNvSpPr>
          <p:nvPr>
            <p:ph type="sldNum" sz="quarter" idx="12"/>
          </p:nvPr>
        </p:nvSpPr>
        <p:spPr>
          <a:ln/>
        </p:spPr>
        <p:txBody>
          <a:bodyPr/>
          <a:lstStyle>
            <a:lvl1pPr>
              <a:defRPr/>
            </a:lvl1pPr>
          </a:lstStyle>
          <a:p>
            <a:fld id="{A468C7F6-0A70-7146-BA0B-B0CE65F391CA}" type="slidenum">
              <a:rPr lang="en-US" altLang="en-US"/>
              <a:pPr/>
              <a:t>‹#›</a:t>
            </a:fld>
            <a:endParaRPr lang="en-US" altLang="en-US"/>
          </a:p>
        </p:txBody>
      </p:sp>
    </p:spTree>
    <p:extLst>
      <p:ext uri="{BB962C8B-B14F-4D97-AF65-F5344CB8AC3E}">
        <p14:creationId xmlns:p14="http://schemas.microsoft.com/office/powerpoint/2010/main" val="248193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B7A8E72E-7D56-B04F-A185-5F95BFC0AF4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B9B93E04-B34C-744C-813A-533F1191BF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10E53D53-E31E-CF4F-9C39-C24D1A2FC630}"/>
              </a:ext>
            </a:extLst>
          </p:cNvPr>
          <p:cNvSpPr>
            <a:spLocks noGrp="1" noChangeArrowheads="1"/>
          </p:cNvSpPr>
          <p:nvPr>
            <p:ph type="sldNum" sz="quarter" idx="12"/>
          </p:nvPr>
        </p:nvSpPr>
        <p:spPr>
          <a:ln/>
        </p:spPr>
        <p:txBody>
          <a:bodyPr/>
          <a:lstStyle>
            <a:lvl1pPr>
              <a:defRPr/>
            </a:lvl1pPr>
          </a:lstStyle>
          <a:p>
            <a:fld id="{57594FFF-079D-8E4F-AFC1-3FCD1AB49079}" type="slidenum">
              <a:rPr lang="en-US" altLang="en-US"/>
              <a:pPr/>
              <a:t>‹#›</a:t>
            </a:fld>
            <a:endParaRPr lang="en-US" altLang="en-US"/>
          </a:p>
        </p:txBody>
      </p:sp>
    </p:spTree>
    <p:extLst>
      <p:ext uri="{BB962C8B-B14F-4D97-AF65-F5344CB8AC3E}">
        <p14:creationId xmlns:p14="http://schemas.microsoft.com/office/powerpoint/2010/main" val="985134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F22B9106-9E2C-404D-8BF7-9BC108BAD7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D2BF3104-0336-7D40-AE1C-733B281EDA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CF6FEE87-EC67-9841-814D-9AC5A409525A}"/>
              </a:ext>
            </a:extLst>
          </p:cNvPr>
          <p:cNvSpPr>
            <a:spLocks noGrp="1" noChangeArrowheads="1"/>
          </p:cNvSpPr>
          <p:nvPr>
            <p:ph type="sldNum" sz="quarter" idx="12"/>
          </p:nvPr>
        </p:nvSpPr>
        <p:spPr>
          <a:ln/>
        </p:spPr>
        <p:txBody>
          <a:bodyPr/>
          <a:lstStyle>
            <a:lvl1pPr>
              <a:defRPr/>
            </a:lvl1pPr>
          </a:lstStyle>
          <a:p>
            <a:fld id="{F6744506-48E4-A841-A0FC-0C30E7BCF2AA}" type="slidenum">
              <a:rPr lang="en-US" altLang="en-US"/>
              <a:pPr/>
              <a:t>‹#›</a:t>
            </a:fld>
            <a:endParaRPr lang="en-US" altLang="en-US"/>
          </a:p>
        </p:txBody>
      </p:sp>
    </p:spTree>
    <p:extLst>
      <p:ext uri="{BB962C8B-B14F-4D97-AF65-F5344CB8AC3E}">
        <p14:creationId xmlns:p14="http://schemas.microsoft.com/office/powerpoint/2010/main" val="3210115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DEABB03C-630C-3544-8ACF-ECC58EDC99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00AC582E-2155-D74E-BB17-9E7CE21F10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4B62D411-46B1-C649-9FF9-895E7962B3EC}"/>
              </a:ext>
            </a:extLst>
          </p:cNvPr>
          <p:cNvSpPr>
            <a:spLocks noGrp="1" noChangeArrowheads="1"/>
          </p:cNvSpPr>
          <p:nvPr>
            <p:ph type="sldNum" sz="quarter" idx="12"/>
          </p:nvPr>
        </p:nvSpPr>
        <p:spPr>
          <a:ln/>
        </p:spPr>
        <p:txBody>
          <a:bodyPr/>
          <a:lstStyle>
            <a:lvl1pPr>
              <a:defRPr/>
            </a:lvl1pPr>
          </a:lstStyle>
          <a:p>
            <a:fld id="{258637BD-FECE-F540-9F1D-DF9E8C6ADFED}" type="slidenum">
              <a:rPr lang="en-US" altLang="en-US"/>
              <a:pPr/>
              <a:t>‹#›</a:t>
            </a:fld>
            <a:endParaRPr lang="en-US" altLang="en-US"/>
          </a:p>
        </p:txBody>
      </p:sp>
    </p:spTree>
    <p:extLst>
      <p:ext uri="{BB962C8B-B14F-4D97-AF65-F5344CB8AC3E}">
        <p14:creationId xmlns:p14="http://schemas.microsoft.com/office/powerpoint/2010/main" val="3553201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3897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38979" name="Rectangle 1027"/>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r>
              <a:rPr lang="en-US"/>
              <a:t>Click to edit Master subtitle style</a:t>
            </a:r>
          </a:p>
        </p:txBody>
      </p:sp>
      <p:sp>
        <p:nvSpPr>
          <p:cNvPr id="4" name="Rectangle 1028">
            <a:extLst>
              <a:ext uri="{FF2B5EF4-FFF2-40B4-BE49-F238E27FC236}">
                <a16:creationId xmlns:a16="http://schemas.microsoft.com/office/drawing/2014/main" id="{B4B09FBC-CBFF-2E46-AED1-BCE4466FF8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A425D724-F67F-B84D-97E8-319F983AE7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99840C70-4B3A-1D4A-8C44-CA98166F9B40}"/>
              </a:ext>
            </a:extLst>
          </p:cNvPr>
          <p:cNvSpPr>
            <a:spLocks noGrp="1" noChangeArrowheads="1"/>
          </p:cNvSpPr>
          <p:nvPr>
            <p:ph type="sldNum" sz="quarter" idx="12"/>
          </p:nvPr>
        </p:nvSpPr>
        <p:spPr>
          <a:ln/>
        </p:spPr>
        <p:txBody>
          <a:bodyPr/>
          <a:lstStyle>
            <a:lvl1pPr>
              <a:defRPr/>
            </a:lvl1pPr>
          </a:lstStyle>
          <a:p>
            <a:fld id="{868FF14A-4EC5-3648-B8A7-A043C96BE0C2}" type="slidenum">
              <a:rPr lang="en-US" altLang="en-US"/>
              <a:pPr/>
              <a:t>‹#›</a:t>
            </a:fld>
            <a:endParaRPr lang="en-US" altLang="en-US"/>
          </a:p>
        </p:txBody>
      </p:sp>
    </p:spTree>
    <p:extLst>
      <p:ext uri="{BB962C8B-B14F-4D97-AF65-F5344CB8AC3E}">
        <p14:creationId xmlns:p14="http://schemas.microsoft.com/office/powerpoint/2010/main" val="3181830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AF8DA2D7-AB9F-1040-BC7F-F6ED6EC434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AAB2D13F-8742-644D-9A58-4950EF5E48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6BE44EFD-A087-864E-9F28-4AF18E639D85}"/>
              </a:ext>
            </a:extLst>
          </p:cNvPr>
          <p:cNvSpPr>
            <a:spLocks noGrp="1" noChangeArrowheads="1"/>
          </p:cNvSpPr>
          <p:nvPr>
            <p:ph type="sldNum" sz="quarter" idx="12"/>
          </p:nvPr>
        </p:nvSpPr>
        <p:spPr>
          <a:ln/>
        </p:spPr>
        <p:txBody>
          <a:bodyPr/>
          <a:lstStyle>
            <a:lvl1pPr>
              <a:defRPr/>
            </a:lvl1pPr>
          </a:lstStyle>
          <a:p>
            <a:fld id="{9697F6DE-7B88-6A4E-893C-A2FB84926658}" type="slidenum">
              <a:rPr lang="en-US" altLang="en-US"/>
              <a:pPr/>
              <a:t>‹#›</a:t>
            </a:fld>
            <a:endParaRPr lang="en-US" altLang="en-US"/>
          </a:p>
        </p:txBody>
      </p:sp>
    </p:spTree>
    <p:extLst>
      <p:ext uri="{BB962C8B-B14F-4D97-AF65-F5344CB8AC3E}">
        <p14:creationId xmlns:p14="http://schemas.microsoft.com/office/powerpoint/2010/main" val="3914372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a:extLst>
              <a:ext uri="{FF2B5EF4-FFF2-40B4-BE49-F238E27FC236}">
                <a16:creationId xmlns:a16="http://schemas.microsoft.com/office/drawing/2014/main" id="{51D8A0D1-7518-1540-93B1-565515C2A2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EBF15A1B-F3BA-724E-BF0E-38B3BD942D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3B3A869B-7F17-F044-AEF5-B9B028359BD2}"/>
              </a:ext>
            </a:extLst>
          </p:cNvPr>
          <p:cNvSpPr>
            <a:spLocks noGrp="1" noChangeArrowheads="1"/>
          </p:cNvSpPr>
          <p:nvPr>
            <p:ph type="sldNum" sz="quarter" idx="12"/>
          </p:nvPr>
        </p:nvSpPr>
        <p:spPr>
          <a:ln/>
        </p:spPr>
        <p:txBody>
          <a:bodyPr/>
          <a:lstStyle>
            <a:lvl1pPr>
              <a:defRPr/>
            </a:lvl1pPr>
          </a:lstStyle>
          <a:p>
            <a:fld id="{B1142C56-282F-264B-86AD-AF00311FB621}" type="slidenum">
              <a:rPr lang="en-US" altLang="en-US"/>
              <a:pPr/>
              <a:t>‹#›</a:t>
            </a:fld>
            <a:endParaRPr lang="en-US" altLang="en-US"/>
          </a:p>
        </p:txBody>
      </p:sp>
    </p:spTree>
    <p:extLst>
      <p:ext uri="{BB962C8B-B14F-4D97-AF65-F5344CB8AC3E}">
        <p14:creationId xmlns:p14="http://schemas.microsoft.com/office/powerpoint/2010/main" val="491915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0734E3BE-9165-6043-84E2-871FE1CE4F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9CF05B47-5D33-5341-82E8-7E595E5E7B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9FC9A3EF-0C84-FA47-9296-3D2E4DB8E40B}"/>
              </a:ext>
            </a:extLst>
          </p:cNvPr>
          <p:cNvSpPr>
            <a:spLocks noGrp="1" noChangeArrowheads="1"/>
          </p:cNvSpPr>
          <p:nvPr>
            <p:ph type="sldNum" sz="quarter" idx="12"/>
          </p:nvPr>
        </p:nvSpPr>
        <p:spPr>
          <a:ln/>
        </p:spPr>
        <p:txBody>
          <a:bodyPr/>
          <a:lstStyle>
            <a:lvl1pPr>
              <a:defRPr/>
            </a:lvl1pPr>
          </a:lstStyle>
          <a:p>
            <a:fld id="{5C79D34E-841C-CD47-B834-D0418429F929}" type="slidenum">
              <a:rPr lang="en-US" altLang="en-US"/>
              <a:pPr/>
              <a:t>‹#›</a:t>
            </a:fld>
            <a:endParaRPr lang="en-US" altLang="en-US"/>
          </a:p>
        </p:txBody>
      </p:sp>
    </p:spTree>
    <p:extLst>
      <p:ext uri="{BB962C8B-B14F-4D97-AF65-F5344CB8AC3E}">
        <p14:creationId xmlns:p14="http://schemas.microsoft.com/office/powerpoint/2010/main" val="20792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a:extLst>
              <a:ext uri="{FF2B5EF4-FFF2-40B4-BE49-F238E27FC236}">
                <a16:creationId xmlns:a16="http://schemas.microsoft.com/office/drawing/2014/main" id="{589B3F9F-C0BE-D44B-92F1-5547B2F261C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29">
            <a:extLst>
              <a:ext uri="{FF2B5EF4-FFF2-40B4-BE49-F238E27FC236}">
                <a16:creationId xmlns:a16="http://schemas.microsoft.com/office/drawing/2014/main" id="{324408D3-9079-ED4E-9748-EB9B6198C3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a:extLst>
              <a:ext uri="{FF2B5EF4-FFF2-40B4-BE49-F238E27FC236}">
                <a16:creationId xmlns:a16="http://schemas.microsoft.com/office/drawing/2014/main" id="{84676B21-CABF-CE43-87C6-20284C261E0B}"/>
              </a:ext>
            </a:extLst>
          </p:cNvPr>
          <p:cNvSpPr>
            <a:spLocks noGrp="1" noChangeArrowheads="1"/>
          </p:cNvSpPr>
          <p:nvPr>
            <p:ph type="sldNum" sz="quarter" idx="12"/>
          </p:nvPr>
        </p:nvSpPr>
        <p:spPr>
          <a:ln/>
        </p:spPr>
        <p:txBody>
          <a:bodyPr/>
          <a:lstStyle>
            <a:lvl1pPr>
              <a:defRPr/>
            </a:lvl1pPr>
          </a:lstStyle>
          <a:p>
            <a:fld id="{F7CE230A-E6EA-3444-8675-FCE638620D7B}" type="slidenum">
              <a:rPr lang="en-US" altLang="en-US"/>
              <a:pPr/>
              <a:t>‹#›</a:t>
            </a:fld>
            <a:endParaRPr lang="en-US" altLang="en-US"/>
          </a:p>
        </p:txBody>
      </p:sp>
    </p:spTree>
    <p:extLst>
      <p:ext uri="{BB962C8B-B14F-4D97-AF65-F5344CB8AC3E}">
        <p14:creationId xmlns:p14="http://schemas.microsoft.com/office/powerpoint/2010/main" val="29601949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a:extLst>
              <a:ext uri="{FF2B5EF4-FFF2-40B4-BE49-F238E27FC236}">
                <a16:creationId xmlns:a16="http://schemas.microsoft.com/office/drawing/2014/main" id="{C3C7DA67-0E39-8D4E-BC06-4784DE4E31B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29">
            <a:extLst>
              <a:ext uri="{FF2B5EF4-FFF2-40B4-BE49-F238E27FC236}">
                <a16:creationId xmlns:a16="http://schemas.microsoft.com/office/drawing/2014/main" id="{5CBE6251-6BB1-6E40-8F90-51C0BC8FBE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6C208554-1251-D94C-8C2B-26160DCDF9F6}"/>
              </a:ext>
            </a:extLst>
          </p:cNvPr>
          <p:cNvSpPr>
            <a:spLocks noGrp="1" noChangeArrowheads="1"/>
          </p:cNvSpPr>
          <p:nvPr>
            <p:ph type="sldNum" sz="quarter" idx="12"/>
          </p:nvPr>
        </p:nvSpPr>
        <p:spPr>
          <a:ln/>
        </p:spPr>
        <p:txBody>
          <a:bodyPr/>
          <a:lstStyle>
            <a:lvl1pPr>
              <a:defRPr/>
            </a:lvl1pPr>
          </a:lstStyle>
          <a:p>
            <a:fld id="{4E652A06-093D-C544-9CF4-EDEBB2AA6ACB}" type="slidenum">
              <a:rPr lang="en-US" altLang="en-US"/>
              <a:pPr/>
              <a:t>‹#›</a:t>
            </a:fld>
            <a:endParaRPr lang="en-US" altLang="en-US"/>
          </a:p>
        </p:txBody>
      </p:sp>
    </p:spTree>
    <p:extLst>
      <p:ext uri="{BB962C8B-B14F-4D97-AF65-F5344CB8AC3E}">
        <p14:creationId xmlns:p14="http://schemas.microsoft.com/office/powerpoint/2010/main" val="55423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4C48C192-610F-B04E-82AB-92213BF5850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29">
            <a:extLst>
              <a:ext uri="{FF2B5EF4-FFF2-40B4-BE49-F238E27FC236}">
                <a16:creationId xmlns:a16="http://schemas.microsoft.com/office/drawing/2014/main" id="{90FF9799-D910-8E45-9D00-73A42DCE7D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70D0D0B7-3273-B447-84F7-1756528B4A6E}"/>
              </a:ext>
            </a:extLst>
          </p:cNvPr>
          <p:cNvSpPr>
            <a:spLocks noGrp="1" noChangeArrowheads="1"/>
          </p:cNvSpPr>
          <p:nvPr>
            <p:ph type="sldNum" sz="quarter" idx="12"/>
          </p:nvPr>
        </p:nvSpPr>
        <p:spPr>
          <a:ln/>
        </p:spPr>
        <p:txBody>
          <a:bodyPr/>
          <a:lstStyle>
            <a:lvl1pPr>
              <a:defRPr/>
            </a:lvl1pPr>
          </a:lstStyle>
          <a:p>
            <a:fld id="{9540BEB9-6333-6A41-BC65-A6B3A7A2443A}" type="slidenum">
              <a:rPr lang="en-US" altLang="en-US"/>
              <a:pPr/>
              <a:t>‹#›</a:t>
            </a:fld>
            <a:endParaRPr lang="en-US" altLang="en-US"/>
          </a:p>
        </p:txBody>
      </p:sp>
    </p:spTree>
    <p:extLst>
      <p:ext uri="{BB962C8B-B14F-4D97-AF65-F5344CB8AC3E}">
        <p14:creationId xmlns:p14="http://schemas.microsoft.com/office/powerpoint/2010/main" val="312412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1960F2B-2AE1-7B4F-9E43-38BECDFDEA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EE598E-1775-0940-B8CA-3525D75351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50875C-7148-614C-939D-EBABF90A2BB3}"/>
              </a:ext>
            </a:extLst>
          </p:cNvPr>
          <p:cNvSpPr>
            <a:spLocks noGrp="1" noChangeArrowheads="1"/>
          </p:cNvSpPr>
          <p:nvPr>
            <p:ph type="sldNum" sz="quarter" idx="12"/>
          </p:nvPr>
        </p:nvSpPr>
        <p:spPr>
          <a:ln/>
        </p:spPr>
        <p:txBody>
          <a:bodyPr/>
          <a:lstStyle>
            <a:lvl1pPr>
              <a:defRPr/>
            </a:lvl1pPr>
          </a:lstStyle>
          <a:p>
            <a:fld id="{B7E4F569-D66A-3F4D-AE05-70AE81C165B0}" type="slidenum">
              <a:rPr lang="en-US" altLang="en-US"/>
              <a:pPr/>
              <a:t>‹#›</a:t>
            </a:fld>
            <a:endParaRPr lang="en-US" altLang="en-US"/>
          </a:p>
        </p:txBody>
      </p:sp>
    </p:spTree>
    <p:extLst>
      <p:ext uri="{BB962C8B-B14F-4D97-AF65-F5344CB8AC3E}">
        <p14:creationId xmlns:p14="http://schemas.microsoft.com/office/powerpoint/2010/main" val="2818128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1413F2EC-9255-8F48-B507-5F40134B14C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5AE93B4E-6123-C24C-BC22-58F7BFA688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0EC33749-43A1-1D49-B42F-FF43B4C65D96}"/>
              </a:ext>
            </a:extLst>
          </p:cNvPr>
          <p:cNvSpPr>
            <a:spLocks noGrp="1" noChangeArrowheads="1"/>
          </p:cNvSpPr>
          <p:nvPr>
            <p:ph type="sldNum" sz="quarter" idx="12"/>
          </p:nvPr>
        </p:nvSpPr>
        <p:spPr>
          <a:ln/>
        </p:spPr>
        <p:txBody>
          <a:bodyPr/>
          <a:lstStyle>
            <a:lvl1pPr>
              <a:defRPr/>
            </a:lvl1pPr>
          </a:lstStyle>
          <a:p>
            <a:fld id="{C3C77C37-21C1-3E4B-A96F-5E20498EA3D2}" type="slidenum">
              <a:rPr lang="en-US" altLang="en-US"/>
              <a:pPr/>
              <a:t>‹#›</a:t>
            </a:fld>
            <a:endParaRPr lang="en-US" altLang="en-US"/>
          </a:p>
        </p:txBody>
      </p:sp>
    </p:spTree>
    <p:extLst>
      <p:ext uri="{BB962C8B-B14F-4D97-AF65-F5344CB8AC3E}">
        <p14:creationId xmlns:p14="http://schemas.microsoft.com/office/powerpoint/2010/main" val="920053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9C7EE27B-34A6-5F45-A8BC-010D5544C4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B8808458-4E8A-A14F-A502-8D3E51D996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4F2BE15E-6E18-D34B-9D2F-08483C6B5C9A}"/>
              </a:ext>
            </a:extLst>
          </p:cNvPr>
          <p:cNvSpPr>
            <a:spLocks noGrp="1" noChangeArrowheads="1"/>
          </p:cNvSpPr>
          <p:nvPr>
            <p:ph type="sldNum" sz="quarter" idx="12"/>
          </p:nvPr>
        </p:nvSpPr>
        <p:spPr>
          <a:ln/>
        </p:spPr>
        <p:txBody>
          <a:bodyPr/>
          <a:lstStyle>
            <a:lvl1pPr>
              <a:defRPr/>
            </a:lvl1pPr>
          </a:lstStyle>
          <a:p>
            <a:fld id="{350D7061-275C-F441-AB5B-77E570DEA5C5}" type="slidenum">
              <a:rPr lang="en-US" altLang="en-US"/>
              <a:pPr/>
              <a:t>‹#›</a:t>
            </a:fld>
            <a:endParaRPr lang="en-US" altLang="en-US"/>
          </a:p>
        </p:txBody>
      </p:sp>
    </p:spTree>
    <p:extLst>
      <p:ext uri="{BB962C8B-B14F-4D97-AF65-F5344CB8AC3E}">
        <p14:creationId xmlns:p14="http://schemas.microsoft.com/office/powerpoint/2010/main" val="3718534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DA344443-DDAB-CB4F-A912-CB650C2F83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A9FEA8F0-F349-1C42-9188-55CBFF7AB2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F359F87A-E49E-E94C-9329-775392FC7740}"/>
              </a:ext>
            </a:extLst>
          </p:cNvPr>
          <p:cNvSpPr>
            <a:spLocks noGrp="1" noChangeArrowheads="1"/>
          </p:cNvSpPr>
          <p:nvPr>
            <p:ph type="sldNum" sz="quarter" idx="12"/>
          </p:nvPr>
        </p:nvSpPr>
        <p:spPr>
          <a:ln/>
        </p:spPr>
        <p:txBody>
          <a:bodyPr/>
          <a:lstStyle>
            <a:lvl1pPr>
              <a:defRPr/>
            </a:lvl1pPr>
          </a:lstStyle>
          <a:p>
            <a:fld id="{F854474B-4A71-E740-9F98-508DD2E75687}" type="slidenum">
              <a:rPr lang="en-US" altLang="en-US"/>
              <a:pPr/>
              <a:t>‹#›</a:t>
            </a:fld>
            <a:endParaRPr lang="en-US" altLang="en-US"/>
          </a:p>
        </p:txBody>
      </p:sp>
    </p:spTree>
    <p:extLst>
      <p:ext uri="{BB962C8B-B14F-4D97-AF65-F5344CB8AC3E}">
        <p14:creationId xmlns:p14="http://schemas.microsoft.com/office/powerpoint/2010/main" val="2832590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F17F556F-6FF1-CF4A-8590-F91F212A6E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5EBE917C-9240-D344-8508-2911C2809A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D4A7A2D9-3D4B-2B40-9A5C-086CA16C1A0B}"/>
              </a:ext>
            </a:extLst>
          </p:cNvPr>
          <p:cNvSpPr>
            <a:spLocks noGrp="1" noChangeArrowheads="1"/>
          </p:cNvSpPr>
          <p:nvPr>
            <p:ph type="sldNum" sz="quarter" idx="12"/>
          </p:nvPr>
        </p:nvSpPr>
        <p:spPr>
          <a:ln/>
        </p:spPr>
        <p:txBody>
          <a:bodyPr/>
          <a:lstStyle>
            <a:lvl1pPr>
              <a:defRPr/>
            </a:lvl1pPr>
          </a:lstStyle>
          <a:p>
            <a:fld id="{A1A8121A-B95D-6E43-852C-006043BA89C9}" type="slidenum">
              <a:rPr lang="en-US" altLang="en-US"/>
              <a:pPr/>
              <a:t>‹#›</a:t>
            </a:fld>
            <a:endParaRPr lang="en-US" altLang="en-US"/>
          </a:p>
        </p:txBody>
      </p:sp>
    </p:spTree>
    <p:extLst>
      <p:ext uri="{BB962C8B-B14F-4D97-AF65-F5344CB8AC3E}">
        <p14:creationId xmlns:p14="http://schemas.microsoft.com/office/powerpoint/2010/main" val="1175169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078BF6A-80DB-E744-95EA-56568740A7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D48319-BCDB-CB4B-B242-B9119C253B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8162A5-0FA0-9C48-9020-F87B4221577E}"/>
              </a:ext>
            </a:extLst>
          </p:cNvPr>
          <p:cNvSpPr>
            <a:spLocks noGrp="1" noChangeArrowheads="1"/>
          </p:cNvSpPr>
          <p:nvPr>
            <p:ph type="sldNum" sz="quarter" idx="12"/>
          </p:nvPr>
        </p:nvSpPr>
        <p:spPr>
          <a:ln/>
        </p:spPr>
        <p:txBody>
          <a:bodyPr/>
          <a:lstStyle>
            <a:lvl1pPr>
              <a:defRPr/>
            </a:lvl1pPr>
          </a:lstStyle>
          <a:p>
            <a:fld id="{6B1AFF91-6D05-B54E-AF3E-3A0E77BDBD15}" type="slidenum">
              <a:rPr lang="en-US" altLang="en-US"/>
              <a:pPr/>
              <a:t>‹#›</a:t>
            </a:fld>
            <a:endParaRPr lang="en-US" altLang="en-US"/>
          </a:p>
        </p:txBody>
      </p:sp>
    </p:spTree>
    <p:extLst>
      <p:ext uri="{BB962C8B-B14F-4D97-AF65-F5344CB8AC3E}">
        <p14:creationId xmlns:p14="http://schemas.microsoft.com/office/powerpoint/2010/main" val="5083674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633625-CA0B-AA44-95B9-225FA600A9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C8EFA29-D91F-9D4F-A8BA-96D2ADA5AF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C8CA794-19BB-8D49-BB26-F383C5B271C3}"/>
              </a:ext>
            </a:extLst>
          </p:cNvPr>
          <p:cNvSpPr>
            <a:spLocks noGrp="1" noChangeArrowheads="1"/>
          </p:cNvSpPr>
          <p:nvPr>
            <p:ph type="sldNum" sz="quarter" idx="12"/>
          </p:nvPr>
        </p:nvSpPr>
        <p:spPr>
          <a:ln/>
        </p:spPr>
        <p:txBody>
          <a:bodyPr/>
          <a:lstStyle>
            <a:lvl1pPr>
              <a:defRPr/>
            </a:lvl1pPr>
          </a:lstStyle>
          <a:p>
            <a:fld id="{F43F2A71-4955-C649-AB52-6F0E8C75610C}" type="slidenum">
              <a:rPr lang="en-US" altLang="en-US"/>
              <a:pPr/>
              <a:t>‹#›</a:t>
            </a:fld>
            <a:endParaRPr lang="en-US" altLang="en-US"/>
          </a:p>
        </p:txBody>
      </p:sp>
    </p:spTree>
    <p:extLst>
      <p:ext uri="{BB962C8B-B14F-4D97-AF65-F5344CB8AC3E}">
        <p14:creationId xmlns:p14="http://schemas.microsoft.com/office/powerpoint/2010/main" val="3137228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DA55758-17DF-F04C-929B-CD9A585459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3C2A4A-F185-E640-94A2-DBDCDD1D4E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4DBD254-52E9-A64C-868B-34F68ADE69A9}"/>
              </a:ext>
            </a:extLst>
          </p:cNvPr>
          <p:cNvSpPr>
            <a:spLocks noGrp="1" noChangeArrowheads="1"/>
          </p:cNvSpPr>
          <p:nvPr>
            <p:ph type="sldNum" sz="quarter" idx="12"/>
          </p:nvPr>
        </p:nvSpPr>
        <p:spPr>
          <a:ln/>
        </p:spPr>
        <p:txBody>
          <a:bodyPr/>
          <a:lstStyle>
            <a:lvl1pPr>
              <a:defRPr/>
            </a:lvl1pPr>
          </a:lstStyle>
          <a:p>
            <a:fld id="{8773C178-6887-EC49-AE14-8AEBB5106422}" type="slidenum">
              <a:rPr lang="en-US" altLang="en-US"/>
              <a:pPr/>
              <a:t>‹#›</a:t>
            </a:fld>
            <a:endParaRPr lang="en-US" altLang="en-US"/>
          </a:p>
        </p:txBody>
      </p:sp>
    </p:spTree>
    <p:extLst>
      <p:ext uri="{BB962C8B-B14F-4D97-AF65-F5344CB8AC3E}">
        <p14:creationId xmlns:p14="http://schemas.microsoft.com/office/powerpoint/2010/main" val="3360342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A5A2966-CCEF-3C47-B173-2D6EF1598FE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2844CD-9805-0F44-A6DE-E4AF8FEECD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EB1EA4-BC94-D243-9B4F-39E901FEA494}"/>
              </a:ext>
            </a:extLst>
          </p:cNvPr>
          <p:cNvSpPr>
            <a:spLocks noGrp="1" noChangeArrowheads="1"/>
          </p:cNvSpPr>
          <p:nvPr>
            <p:ph type="sldNum" sz="quarter" idx="12"/>
          </p:nvPr>
        </p:nvSpPr>
        <p:spPr>
          <a:ln/>
        </p:spPr>
        <p:txBody>
          <a:bodyPr/>
          <a:lstStyle>
            <a:lvl1pPr>
              <a:defRPr/>
            </a:lvl1pPr>
          </a:lstStyle>
          <a:p>
            <a:fld id="{90841016-E92A-2E45-AC9E-7734C30EB4C5}" type="slidenum">
              <a:rPr lang="en-US" altLang="en-US"/>
              <a:pPr/>
              <a:t>‹#›</a:t>
            </a:fld>
            <a:endParaRPr lang="en-US" altLang="en-US"/>
          </a:p>
        </p:txBody>
      </p:sp>
    </p:spTree>
    <p:extLst>
      <p:ext uri="{BB962C8B-B14F-4D97-AF65-F5344CB8AC3E}">
        <p14:creationId xmlns:p14="http://schemas.microsoft.com/office/powerpoint/2010/main" val="11106000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0A43B24-EBCC-7046-AF83-092337BB022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4A7B39E-88EF-2A4D-AF66-8B97AEF628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CE4B624-3DE5-DF49-A703-5EA9DABDAD64}"/>
              </a:ext>
            </a:extLst>
          </p:cNvPr>
          <p:cNvSpPr>
            <a:spLocks noGrp="1" noChangeArrowheads="1"/>
          </p:cNvSpPr>
          <p:nvPr>
            <p:ph type="sldNum" sz="quarter" idx="12"/>
          </p:nvPr>
        </p:nvSpPr>
        <p:spPr>
          <a:ln/>
        </p:spPr>
        <p:txBody>
          <a:bodyPr/>
          <a:lstStyle>
            <a:lvl1pPr>
              <a:defRPr/>
            </a:lvl1pPr>
          </a:lstStyle>
          <a:p>
            <a:fld id="{320ADBB3-AF59-674B-A47C-7A568BEE8400}" type="slidenum">
              <a:rPr lang="en-US" altLang="en-US"/>
              <a:pPr/>
              <a:t>‹#›</a:t>
            </a:fld>
            <a:endParaRPr lang="en-US" altLang="en-US"/>
          </a:p>
        </p:txBody>
      </p:sp>
    </p:spTree>
    <p:extLst>
      <p:ext uri="{BB962C8B-B14F-4D97-AF65-F5344CB8AC3E}">
        <p14:creationId xmlns:p14="http://schemas.microsoft.com/office/powerpoint/2010/main" val="852761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7F773D2-D89E-FD46-ACC1-0BC078DDDD9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D059E61-D03E-B14E-9555-ADA1190C65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02DA2DE-063E-104F-AEB4-CAB6DEA0CA8D}"/>
              </a:ext>
            </a:extLst>
          </p:cNvPr>
          <p:cNvSpPr>
            <a:spLocks noGrp="1" noChangeArrowheads="1"/>
          </p:cNvSpPr>
          <p:nvPr>
            <p:ph type="sldNum" sz="quarter" idx="12"/>
          </p:nvPr>
        </p:nvSpPr>
        <p:spPr>
          <a:ln/>
        </p:spPr>
        <p:txBody>
          <a:bodyPr/>
          <a:lstStyle>
            <a:lvl1pPr>
              <a:defRPr/>
            </a:lvl1pPr>
          </a:lstStyle>
          <a:p>
            <a:fld id="{DB16FE9E-D9EA-E743-98B9-B8794F95E376}" type="slidenum">
              <a:rPr lang="en-US" altLang="en-US"/>
              <a:pPr/>
              <a:t>‹#›</a:t>
            </a:fld>
            <a:endParaRPr lang="en-US" altLang="en-US"/>
          </a:p>
        </p:txBody>
      </p:sp>
    </p:spTree>
    <p:extLst>
      <p:ext uri="{BB962C8B-B14F-4D97-AF65-F5344CB8AC3E}">
        <p14:creationId xmlns:p14="http://schemas.microsoft.com/office/powerpoint/2010/main" val="257801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C539A4E-ABAE-8645-9437-EC9F0A3AA8B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C11F65C-45EC-924E-8C09-62C0240036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6DA64A7-334F-F94D-8457-FAFCE4F79D5C}"/>
              </a:ext>
            </a:extLst>
          </p:cNvPr>
          <p:cNvSpPr>
            <a:spLocks noGrp="1" noChangeArrowheads="1"/>
          </p:cNvSpPr>
          <p:nvPr>
            <p:ph type="sldNum" sz="quarter" idx="12"/>
          </p:nvPr>
        </p:nvSpPr>
        <p:spPr>
          <a:ln/>
        </p:spPr>
        <p:txBody>
          <a:bodyPr/>
          <a:lstStyle>
            <a:lvl1pPr>
              <a:defRPr/>
            </a:lvl1pPr>
          </a:lstStyle>
          <a:p>
            <a:fld id="{DE345A4F-BB7F-7C44-89A2-675E3F571874}" type="slidenum">
              <a:rPr lang="en-US" altLang="en-US"/>
              <a:pPr/>
              <a:t>‹#›</a:t>
            </a:fld>
            <a:endParaRPr lang="en-US" altLang="en-US"/>
          </a:p>
        </p:txBody>
      </p:sp>
    </p:spTree>
    <p:extLst>
      <p:ext uri="{BB962C8B-B14F-4D97-AF65-F5344CB8AC3E}">
        <p14:creationId xmlns:p14="http://schemas.microsoft.com/office/powerpoint/2010/main" val="5595177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07D31EE-AB05-994E-AE9A-DD3E22ED1F8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DE04150-E22F-814F-8B91-18AF6C9B71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5900EBB-4058-FE45-AF52-0C83FF39F037}"/>
              </a:ext>
            </a:extLst>
          </p:cNvPr>
          <p:cNvSpPr>
            <a:spLocks noGrp="1" noChangeArrowheads="1"/>
          </p:cNvSpPr>
          <p:nvPr>
            <p:ph type="sldNum" sz="quarter" idx="12"/>
          </p:nvPr>
        </p:nvSpPr>
        <p:spPr>
          <a:ln/>
        </p:spPr>
        <p:txBody>
          <a:bodyPr/>
          <a:lstStyle>
            <a:lvl1pPr>
              <a:defRPr/>
            </a:lvl1pPr>
          </a:lstStyle>
          <a:p>
            <a:fld id="{6052955B-35B0-3C4E-92A4-4C772B9D0BD5}" type="slidenum">
              <a:rPr lang="en-US" altLang="en-US"/>
              <a:pPr/>
              <a:t>‹#›</a:t>
            </a:fld>
            <a:endParaRPr lang="en-US" altLang="en-US"/>
          </a:p>
        </p:txBody>
      </p:sp>
    </p:spTree>
    <p:extLst>
      <p:ext uri="{BB962C8B-B14F-4D97-AF65-F5344CB8AC3E}">
        <p14:creationId xmlns:p14="http://schemas.microsoft.com/office/powerpoint/2010/main" val="34482851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DB7A868-8FFB-7D4F-9BD7-0C48868E5C1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227DBD2-EB13-F645-B47A-BEFCE325BC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2577558-D02F-AA4D-8904-08C3A616A725}"/>
              </a:ext>
            </a:extLst>
          </p:cNvPr>
          <p:cNvSpPr>
            <a:spLocks noGrp="1" noChangeArrowheads="1"/>
          </p:cNvSpPr>
          <p:nvPr>
            <p:ph type="sldNum" sz="quarter" idx="12"/>
          </p:nvPr>
        </p:nvSpPr>
        <p:spPr>
          <a:ln/>
        </p:spPr>
        <p:txBody>
          <a:bodyPr/>
          <a:lstStyle>
            <a:lvl1pPr>
              <a:defRPr/>
            </a:lvl1pPr>
          </a:lstStyle>
          <a:p>
            <a:fld id="{1CFA7E5B-D847-1A42-B462-5296CD01A3E7}" type="slidenum">
              <a:rPr lang="en-US" altLang="en-US"/>
              <a:pPr/>
              <a:t>‹#›</a:t>
            </a:fld>
            <a:endParaRPr lang="en-US" altLang="en-US"/>
          </a:p>
        </p:txBody>
      </p:sp>
    </p:spTree>
    <p:extLst>
      <p:ext uri="{BB962C8B-B14F-4D97-AF65-F5344CB8AC3E}">
        <p14:creationId xmlns:p14="http://schemas.microsoft.com/office/powerpoint/2010/main" val="34631749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0F6C872-F802-7C4B-AF4A-2828111AEFB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0A6BAB-61E2-3B42-94C7-8802AEF0C3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7A4D580-F46A-E843-A755-1182734654E3}"/>
              </a:ext>
            </a:extLst>
          </p:cNvPr>
          <p:cNvSpPr>
            <a:spLocks noGrp="1" noChangeArrowheads="1"/>
          </p:cNvSpPr>
          <p:nvPr>
            <p:ph type="sldNum" sz="quarter" idx="12"/>
          </p:nvPr>
        </p:nvSpPr>
        <p:spPr>
          <a:ln/>
        </p:spPr>
        <p:txBody>
          <a:bodyPr/>
          <a:lstStyle>
            <a:lvl1pPr>
              <a:defRPr/>
            </a:lvl1pPr>
          </a:lstStyle>
          <a:p>
            <a:fld id="{7A967F21-A30D-EE42-948C-8E92DAE022A2}" type="slidenum">
              <a:rPr lang="en-US" altLang="en-US"/>
              <a:pPr/>
              <a:t>‹#›</a:t>
            </a:fld>
            <a:endParaRPr lang="en-US" altLang="en-US"/>
          </a:p>
        </p:txBody>
      </p:sp>
    </p:spTree>
    <p:extLst>
      <p:ext uri="{BB962C8B-B14F-4D97-AF65-F5344CB8AC3E}">
        <p14:creationId xmlns:p14="http://schemas.microsoft.com/office/powerpoint/2010/main" val="3501565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7845A8-66FC-8D49-B4A9-92BAA08293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45E7CDE-0274-214D-AE2C-A31140FD1F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03FB6F-C2BC-4E45-B455-94E403C60A96}"/>
              </a:ext>
            </a:extLst>
          </p:cNvPr>
          <p:cNvSpPr>
            <a:spLocks noGrp="1" noChangeArrowheads="1"/>
          </p:cNvSpPr>
          <p:nvPr>
            <p:ph type="sldNum" sz="quarter" idx="12"/>
          </p:nvPr>
        </p:nvSpPr>
        <p:spPr>
          <a:ln/>
        </p:spPr>
        <p:txBody>
          <a:bodyPr/>
          <a:lstStyle>
            <a:lvl1pPr>
              <a:defRPr/>
            </a:lvl1pPr>
          </a:lstStyle>
          <a:p>
            <a:fld id="{01F92304-59E3-5E4B-AEDE-14736BF72E23}" type="slidenum">
              <a:rPr lang="en-US" altLang="en-US"/>
              <a:pPr/>
              <a:t>‹#›</a:t>
            </a:fld>
            <a:endParaRPr lang="en-US" altLang="en-US"/>
          </a:p>
        </p:txBody>
      </p:sp>
    </p:spTree>
    <p:extLst>
      <p:ext uri="{BB962C8B-B14F-4D97-AF65-F5344CB8AC3E}">
        <p14:creationId xmlns:p14="http://schemas.microsoft.com/office/powerpoint/2010/main" val="9749458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BF2517E-A5DA-6545-8270-7708ED5718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F452583-BC28-C147-8C05-C7940A6DA6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5C8A23-03A2-DD4B-8170-4F33E0C3E765}"/>
              </a:ext>
            </a:extLst>
          </p:cNvPr>
          <p:cNvSpPr>
            <a:spLocks noGrp="1" noChangeArrowheads="1"/>
          </p:cNvSpPr>
          <p:nvPr>
            <p:ph type="sldNum" sz="quarter" idx="12"/>
          </p:nvPr>
        </p:nvSpPr>
        <p:spPr>
          <a:ln/>
        </p:spPr>
        <p:txBody>
          <a:bodyPr/>
          <a:lstStyle>
            <a:lvl1pPr>
              <a:defRPr/>
            </a:lvl1pPr>
          </a:lstStyle>
          <a:p>
            <a:fld id="{FDD8B0BF-7732-8D45-9647-5F09EE6B6BFF}" type="slidenum">
              <a:rPr lang="en-US" altLang="en-US"/>
              <a:pPr/>
              <a:t>‹#›</a:t>
            </a:fld>
            <a:endParaRPr lang="en-US" altLang="en-US"/>
          </a:p>
        </p:txBody>
      </p:sp>
    </p:spTree>
    <p:extLst>
      <p:ext uri="{BB962C8B-B14F-4D97-AF65-F5344CB8AC3E}">
        <p14:creationId xmlns:p14="http://schemas.microsoft.com/office/powerpoint/2010/main" val="2032906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358283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8202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451977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60725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4900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914AEAE-20B9-3441-81DF-84FEEEA728E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85E80D6-3CC2-6F42-A9DA-D551AFA846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01362D8-0F7D-0545-8526-E63BB2040CE1}"/>
              </a:ext>
            </a:extLst>
          </p:cNvPr>
          <p:cNvSpPr>
            <a:spLocks noGrp="1" noChangeArrowheads="1"/>
          </p:cNvSpPr>
          <p:nvPr>
            <p:ph type="sldNum" sz="quarter" idx="12"/>
          </p:nvPr>
        </p:nvSpPr>
        <p:spPr>
          <a:ln/>
        </p:spPr>
        <p:txBody>
          <a:bodyPr/>
          <a:lstStyle>
            <a:lvl1pPr>
              <a:defRPr/>
            </a:lvl1pPr>
          </a:lstStyle>
          <a:p>
            <a:fld id="{1A7B215A-E0A3-6244-864F-96FB79AFC2DB}" type="slidenum">
              <a:rPr lang="en-US" altLang="en-US"/>
              <a:pPr/>
              <a:t>‹#›</a:t>
            </a:fld>
            <a:endParaRPr lang="en-US" altLang="en-US"/>
          </a:p>
        </p:txBody>
      </p:sp>
    </p:spTree>
    <p:extLst>
      <p:ext uri="{BB962C8B-B14F-4D97-AF65-F5344CB8AC3E}">
        <p14:creationId xmlns:p14="http://schemas.microsoft.com/office/powerpoint/2010/main" val="42275844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38807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4094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223634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3606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52218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07388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2133600"/>
            <a:ext cx="7772400" cy="990600"/>
          </a:xfrm>
        </p:spPr>
        <p:txBody>
          <a:bodyPr/>
          <a:lstStyle>
            <a:lvl1pPr algn="ctr">
              <a:defRPr/>
            </a:lvl1pPr>
          </a:lstStyle>
          <a:p>
            <a:r>
              <a:rPr lang="en-US"/>
              <a:t>Click to edit Master title style</a:t>
            </a:r>
          </a:p>
        </p:txBody>
      </p:sp>
      <p:sp>
        <p:nvSpPr>
          <p:cNvPr id="61443" name="Rectangle 3"/>
          <p:cNvSpPr>
            <a:spLocks noGrp="1" noChangeArrowheads="1"/>
          </p:cNvSpPr>
          <p:nvPr>
            <p:ph type="subTitle" idx="1"/>
          </p:nvPr>
        </p:nvSpPr>
        <p:spPr>
          <a:xfrm>
            <a:off x="685800" y="3200400"/>
            <a:ext cx="7772400" cy="1219200"/>
          </a:xfrm>
          <a:effectLst>
            <a:outerShdw blurRad="50800" dist="25399" dir="2700000" algn="ctr" rotWithShape="0">
              <a:schemeClr val="bg2">
                <a:alpha val="75000"/>
              </a:scheme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533EB7C6-7FD7-2B40-822B-A27E69EA864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65A439A-63E2-1C47-9A9A-4815DED2B8A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073DA2-D251-F74C-AF42-F8E4CCEB5AC9}"/>
              </a:ext>
            </a:extLst>
          </p:cNvPr>
          <p:cNvSpPr>
            <a:spLocks noGrp="1" noChangeArrowheads="1"/>
          </p:cNvSpPr>
          <p:nvPr>
            <p:ph type="sldNum" sz="quarter" idx="12"/>
          </p:nvPr>
        </p:nvSpPr>
        <p:spPr/>
        <p:txBody>
          <a:bodyPr/>
          <a:lstStyle>
            <a:lvl1pPr>
              <a:defRPr/>
            </a:lvl1pPr>
          </a:lstStyle>
          <a:p>
            <a:fld id="{B8AD449C-BFAE-734D-A14B-937122A692A4}" type="slidenum">
              <a:rPr lang="en-US" altLang="en-US"/>
              <a:pPr/>
              <a:t>‹#›</a:t>
            </a:fld>
            <a:endParaRPr lang="en-US" altLang="en-US"/>
          </a:p>
        </p:txBody>
      </p:sp>
    </p:spTree>
    <p:extLst>
      <p:ext uri="{BB962C8B-B14F-4D97-AF65-F5344CB8AC3E}">
        <p14:creationId xmlns:p14="http://schemas.microsoft.com/office/powerpoint/2010/main" val="30761446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840B542D-DBEC-6349-8D0C-9095812681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23C73F93-2473-294E-9626-C19A4AE812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297D23A2-8814-254F-96C2-517CEC74CFA7}"/>
              </a:ext>
            </a:extLst>
          </p:cNvPr>
          <p:cNvSpPr>
            <a:spLocks noGrp="1" noChangeArrowheads="1"/>
          </p:cNvSpPr>
          <p:nvPr>
            <p:ph type="sldNum" sz="quarter" idx="12"/>
          </p:nvPr>
        </p:nvSpPr>
        <p:spPr>
          <a:ln/>
        </p:spPr>
        <p:txBody>
          <a:bodyPr/>
          <a:lstStyle>
            <a:lvl1pPr>
              <a:defRPr/>
            </a:lvl1pPr>
          </a:lstStyle>
          <a:p>
            <a:fld id="{C75B83E5-3C3A-5A4D-8A24-8535D815DFA4}" type="slidenum">
              <a:rPr lang="en-US" altLang="en-US"/>
              <a:pPr/>
              <a:t>‹#›</a:t>
            </a:fld>
            <a:endParaRPr lang="en-US" altLang="en-US"/>
          </a:p>
        </p:txBody>
      </p:sp>
    </p:spTree>
    <p:extLst>
      <p:ext uri="{BB962C8B-B14F-4D97-AF65-F5344CB8AC3E}">
        <p14:creationId xmlns:p14="http://schemas.microsoft.com/office/powerpoint/2010/main" val="2484437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a:extLst>
              <a:ext uri="{FF2B5EF4-FFF2-40B4-BE49-F238E27FC236}">
                <a16:creationId xmlns:a16="http://schemas.microsoft.com/office/drawing/2014/main" id="{F6257305-F20E-C149-AA7F-3A1CAB74B8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B28007D1-F2F3-A547-91D7-63F1C98D9D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300F0407-2EC7-B74F-97EF-105A00DD339E}"/>
              </a:ext>
            </a:extLst>
          </p:cNvPr>
          <p:cNvSpPr>
            <a:spLocks noGrp="1" noChangeArrowheads="1"/>
          </p:cNvSpPr>
          <p:nvPr>
            <p:ph type="sldNum" sz="quarter" idx="12"/>
          </p:nvPr>
        </p:nvSpPr>
        <p:spPr>
          <a:ln/>
        </p:spPr>
        <p:txBody>
          <a:bodyPr/>
          <a:lstStyle>
            <a:lvl1pPr>
              <a:defRPr/>
            </a:lvl1pPr>
          </a:lstStyle>
          <a:p>
            <a:fld id="{A8908694-F2B1-FC40-B1CE-5C021FBFDBAF}" type="slidenum">
              <a:rPr lang="en-US" altLang="en-US"/>
              <a:pPr/>
              <a:t>‹#›</a:t>
            </a:fld>
            <a:endParaRPr lang="en-US" altLang="en-US"/>
          </a:p>
        </p:txBody>
      </p:sp>
    </p:spTree>
    <p:extLst>
      <p:ext uri="{BB962C8B-B14F-4D97-AF65-F5344CB8AC3E}">
        <p14:creationId xmlns:p14="http://schemas.microsoft.com/office/powerpoint/2010/main" val="36172263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37370024-1150-7B4D-B770-D7B6179763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37A3236E-1922-D242-904D-73F3CF18FF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CEC56B0B-5330-1C42-9DDB-FE8CB9FCC18A}"/>
              </a:ext>
            </a:extLst>
          </p:cNvPr>
          <p:cNvSpPr>
            <a:spLocks noGrp="1" noChangeArrowheads="1"/>
          </p:cNvSpPr>
          <p:nvPr>
            <p:ph type="sldNum" sz="quarter" idx="12"/>
          </p:nvPr>
        </p:nvSpPr>
        <p:spPr>
          <a:ln/>
        </p:spPr>
        <p:txBody>
          <a:bodyPr/>
          <a:lstStyle>
            <a:lvl1pPr>
              <a:defRPr/>
            </a:lvl1pPr>
          </a:lstStyle>
          <a:p>
            <a:fld id="{BE98F7AA-94E5-CC44-B80A-E3E0D94F3208}" type="slidenum">
              <a:rPr lang="en-US" altLang="en-US"/>
              <a:pPr/>
              <a:t>‹#›</a:t>
            </a:fld>
            <a:endParaRPr lang="en-US" altLang="en-US"/>
          </a:p>
        </p:txBody>
      </p:sp>
    </p:spTree>
    <p:extLst>
      <p:ext uri="{BB962C8B-B14F-4D97-AF65-F5344CB8AC3E}">
        <p14:creationId xmlns:p14="http://schemas.microsoft.com/office/powerpoint/2010/main" val="135812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6AF4B4C-5950-6E42-BDEE-7CA6F2126B4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5A299F1-0F20-6440-B1CE-296B500B47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29A2AC6-4FF2-9C4D-8AE4-C6BF24E27DA3}"/>
              </a:ext>
            </a:extLst>
          </p:cNvPr>
          <p:cNvSpPr>
            <a:spLocks noGrp="1" noChangeArrowheads="1"/>
          </p:cNvSpPr>
          <p:nvPr>
            <p:ph type="sldNum" sz="quarter" idx="12"/>
          </p:nvPr>
        </p:nvSpPr>
        <p:spPr>
          <a:ln/>
        </p:spPr>
        <p:txBody>
          <a:bodyPr/>
          <a:lstStyle>
            <a:lvl1pPr>
              <a:defRPr/>
            </a:lvl1pPr>
          </a:lstStyle>
          <a:p>
            <a:fld id="{BF08765F-40C6-D441-AC54-7E4C4514B03F}" type="slidenum">
              <a:rPr lang="en-US" altLang="en-US"/>
              <a:pPr/>
              <a:t>‹#›</a:t>
            </a:fld>
            <a:endParaRPr lang="en-US" altLang="en-US"/>
          </a:p>
        </p:txBody>
      </p:sp>
    </p:spTree>
    <p:extLst>
      <p:ext uri="{BB962C8B-B14F-4D97-AF65-F5344CB8AC3E}">
        <p14:creationId xmlns:p14="http://schemas.microsoft.com/office/powerpoint/2010/main" val="19133710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a:extLst>
              <a:ext uri="{FF2B5EF4-FFF2-40B4-BE49-F238E27FC236}">
                <a16:creationId xmlns:a16="http://schemas.microsoft.com/office/drawing/2014/main" id="{FDEA1060-F7CF-0E41-8CBC-60C43431654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29">
            <a:extLst>
              <a:ext uri="{FF2B5EF4-FFF2-40B4-BE49-F238E27FC236}">
                <a16:creationId xmlns:a16="http://schemas.microsoft.com/office/drawing/2014/main" id="{C65983AD-CC49-DA44-BD16-73F4534C27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a:extLst>
              <a:ext uri="{FF2B5EF4-FFF2-40B4-BE49-F238E27FC236}">
                <a16:creationId xmlns:a16="http://schemas.microsoft.com/office/drawing/2014/main" id="{810F62B4-A551-DA4F-B402-662CDACFBFAA}"/>
              </a:ext>
            </a:extLst>
          </p:cNvPr>
          <p:cNvSpPr>
            <a:spLocks noGrp="1" noChangeArrowheads="1"/>
          </p:cNvSpPr>
          <p:nvPr>
            <p:ph type="sldNum" sz="quarter" idx="12"/>
          </p:nvPr>
        </p:nvSpPr>
        <p:spPr>
          <a:ln/>
        </p:spPr>
        <p:txBody>
          <a:bodyPr/>
          <a:lstStyle>
            <a:lvl1pPr>
              <a:defRPr/>
            </a:lvl1pPr>
          </a:lstStyle>
          <a:p>
            <a:fld id="{D884FC79-248B-8A49-A30C-8B6007534BD0}" type="slidenum">
              <a:rPr lang="en-US" altLang="en-US"/>
              <a:pPr/>
              <a:t>‹#›</a:t>
            </a:fld>
            <a:endParaRPr lang="en-US" altLang="en-US"/>
          </a:p>
        </p:txBody>
      </p:sp>
    </p:spTree>
    <p:extLst>
      <p:ext uri="{BB962C8B-B14F-4D97-AF65-F5344CB8AC3E}">
        <p14:creationId xmlns:p14="http://schemas.microsoft.com/office/powerpoint/2010/main" val="1614432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a:extLst>
              <a:ext uri="{FF2B5EF4-FFF2-40B4-BE49-F238E27FC236}">
                <a16:creationId xmlns:a16="http://schemas.microsoft.com/office/drawing/2014/main" id="{FD977C2E-0518-AF44-BDC6-B8D6D6A9BF2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29">
            <a:extLst>
              <a:ext uri="{FF2B5EF4-FFF2-40B4-BE49-F238E27FC236}">
                <a16:creationId xmlns:a16="http://schemas.microsoft.com/office/drawing/2014/main" id="{0892386B-EAE1-B74C-A1EF-08190B12A6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7FA5824E-D2B4-9C40-8AB7-507D4104B457}"/>
              </a:ext>
            </a:extLst>
          </p:cNvPr>
          <p:cNvSpPr>
            <a:spLocks noGrp="1" noChangeArrowheads="1"/>
          </p:cNvSpPr>
          <p:nvPr>
            <p:ph type="sldNum" sz="quarter" idx="12"/>
          </p:nvPr>
        </p:nvSpPr>
        <p:spPr>
          <a:ln/>
        </p:spPr>
        <p:txBody>
          <a:bodyPr/>
          <a:lstStyle>
            <a:lvl1pPr>
              <a:defRPr/>
            </a:lvl1pPr>
          </a:lstStyle>
          <a:p>
            <a:fld id="{10DB2670-5367-604F-9927-B672CA784367}" type="slidenum">
              <a:rPr lang="en-US" altLang="en-US"/>
              <a:pPr/>
              <a:t>‹#›</a:t>
            </a:fld>
            <a:endParaRPr lang="en-US" altLang="en-US"/>
          </a:p>
        </p:txBody>
      </p:sp>
    </p:spTree>
    <p:extLst>
      <p:ext uri="{BB962C8B-B14F-4D97-AF65-F5344CB8AC3E}">
        <p14:creationId xmlns:p14="http://schemas.microsoft.com/office/powerpoint/2010/main" val="4208902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612A4CCE-02C8-B94A-91A4-7E1E32A85E7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29">
            <a:extLst>
              <a:ext uri="{FF2B5EF4-FFF2-40B4-BE49-F238E27FC236}">
                <a16:creationId xmlns:a16="http://schemas.microsoft.com/office/drawing/2014/main" id="{27D73F45-84F4-2C4B-98C5-994F8D3A75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664685F1-12AD-E54C-B175-593BC90A63E7}"/>
              </a:ext>
            </a:extLst>
          </p:cNvPr>
          <p:cNvSpPr>
            <a:spLocks noGrp="1" noChangeArrowheads="1"/>
          </p:cNvSpPr>
          <p:nvPr>
            <p:ph type="sldNum" sz="quarter" idx="12"/>
          </p:nvPr>
        </p:nvSpPr>
        <p:spPr>
          <a:ln/>
        </p:spPr>
        <p:txBody>
          <a:bodyPr/>
          <a:lstStyle>
            <a:lvl1pPr>
              <a:defRPr/>
            </a:lvl1pPr>
          </a:lstStyle>
          <a:p>
            <a:fld id="{9D6DA8C7-B83E-9449-928F-C0450581FEFF}" type="slidenum">
              <a:rPr lang="en-US" altLang="en-US"/>
              <a:pPr/>
              <a:t>‹#›</a:t>
            </a:fld>
            <a:endParaRPr lang="en-US" altLang="en-US"/>
          </a:p>
        </p:txBody>
      </p:sp>
    </p:spTree>
    <p:extLst>
      <p:ext uri="{BB962C8B-B14F-4D97-AF65-F5344CB8AC3E}">
        <p14:creationId xmlns:p14="http://schemas.microsoft.com/office/powerpoint/2010/main" val="23817502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8A3B4482-4DF0-D441-BE64-ED54C084B9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9D9EF448-D0AE-464F-9786-02ADC5DF8E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53F29214-A205-074E-99F8-17A23B2A9384}"/>
              </a:ext>
            </a:extLst>
          </p:cNvPr>
          <p:cNvSpPr>
            <a:spLocks noGrp="1" noChangeArrowheads="1"/>
          </p:cNvSpPr>
          <p:nvPr>
            <p:ph type="sldNum" sz="quarter" idx="12"/>
          </p:nvPr>
        </p:nvSpPr>
        <p:spPr>
          <a:ln/>
        </p:spPr>
        <p:txBody>
          <a:bodyPr/>
          <a:lstStyle>
            <a:lvl1pPr>
              <a:defRPr/>
            </a:lvl1pPr>
          </a:lstStyle>
          <a:p>
            <a:fld id="{698CC3DD-00E4-6E46-98AA-6215C6379313}" type="slidenum">
              <a:rPr lang="en-US" altLang="en-US"/>
              <a:pPr/>
              <a:t>‹#›</a:t>
            </a:fld>
            <a:endParaRPr lang="en-US" altLang="en-US"/>
          </a:p>
        </p:txBody>
      </p:sp>
    </p:spTree>
    <p:extLst>
      <p:ext uri="{BB962C8B-B14F-4D97-AF65-F5344CB8AC3E}">
        <p14:creationId xmlns:p14="http://schemas.microsoft.com/office/powerpoint/2010/main" val="12670723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CB4BE288-C129-274D-9AA4-EEBB04BDC1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B287D02C-3504-1B4D-8576-59D1DDA368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D18000FF-2A55-0946-9BCE-C2266C1B57BC}"/>
              </a:ext>
            </a:extLst>
          </p:cNvPr>
          <p:cNvSpPr>
            <a:spLocks noGrp="1" noChangeArrowheads="1"/>
          </p:cNvSpPr>
          <p:nvPr>
            <p:ph type="sldNum" sz="quarter" idx="12"/>
          </p:nvPr>
        </p:nvSpPr>
        <p:spPr>
          <a:ln/>
        </p:spPr>
        <p:txBody>
          <a:bodyPr/>
          <a:lstStyle>
            <a:lvl1pPr>
              <a:defRPr/>
            </a:lvl1pPr>
          </a:lstStyle>
          <a:p>
            <a:fld id="{B7A39499-3204-794B-B266-29C0F36E4677}" type="slidenum">
              <a:rPr lang="en-US" altLang="en-US"/>
              <a:pPr/>
              <a:t>‹#›</a:t>
            </a:fld>
            <a:endParaRPr lang="en-US" altLang="en-US"/>
          </a:p>
        </p:txBody>
      </p:sp>
    </p:spTree>
    <p:extLst>
      <p:ext uri="{BB962C8B-B14F-4D97-AF65-F5344CB8AC3E}">
        <p14:creationId xmlns:p14="http://schemas.microsoft.com/office/powerpoint/2010/main" val="15471638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7EDB2A21-7A91-434E-9C0B-4431DCB30C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FCE57727-1EF3-F34C-957D-9D2D449F32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E51EEF97-691C-1646-BABF-66571599E2FF}"/>
              </a:ext>
            </a:extLst>
          </p:cNvPr>
          <p:cNvSpPr>
            <a:spLocks noGrp="1" noChangeArrowheads="1"/>
          </p:cNvSpPr>
          <p:nvPr>
            <p:ph type="sldNum" sz="quarter" idx="12"/>
          </p:nvPr>
        </p:nvSpPr>
        <p:spPr>
          <a:ln/>
        </p:spPr>
        <p:txBody>
          <a:bodyPr/>
          <a:lstStyle>
            <a:lvl1pPr>
              <a:defRPr/>
            </a:lvl1pPr>
          </a:lstStyle>
          <a:p>
            <a:fld id="{705E35F0-84B8-AE49-A9FD-14F20BD4A0EB}" type="slidenum">
              <a:rPr lang="en-US" altLang="en-US"/>
              <a:pPr/>
              <a:t>‹#›</a:t>
            </a:fld>
            <a:endParaRPr lang="en-US" altLang="en-US"/>
          </a:p>
        </p:txBody>
      </p:sp>
    </p:spTree>
    <p:extLst>
      <p:ext uri="{BB962C8B-B14F-4D97-AF65-F5344CB8AC3E}">
        <p14:creationId xmlns:p14="http://schemas.microsoft.com/office/powerpoint/2010/main" val="32793263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22411953-82F9-7741-886D-DCB83A74FA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21C478C0-F5DE-0C41-90C7-89EA1E3AB5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3F50551B-D110-7842-BC4D-6721CF6CA4F0}"/>
              </a:ext>
            </a:extLst>
          </p:cNvPr>
          <p:cNvSpPr>
            <a:spLocks noGrp="1" noChangeArrowheads="1"/>
          </p:cNvSpPr>
          <p:nvPr>
            <p:ph type="sldNum" sz="quarter" idx="12"/>
          </p:nvPr>
        </p:nvSpPr>
        <p:spPr>
          <a:ln/>
        </p:spPr>
        <p:txBody>
          <a:bodyPr/>
          <a:lstStyle>
            <a:lvl1pPr>
              <a:defRPr/>
            </a:lvl1pPr>
          </a:lstStyle>
          <a:p>
            <a:fld id="{D0063559-E66E-DE4A-82AA-107F0494185A}" type="slidenum">
              <a:rPr lang="en-US" altLang="en-US"/>
              <a:pPr/>
              <a:t>‹#›</a:t>
            </a:fld>
            <a:endParaRPr lang="en-US" altLang="en-US"/>
          </a:p>
        </p:txBody>
      </p:sp>
    </p:spTree>
    <p:extLst>
      <p:ext uri="{BB962C8B-B14F-4D97-AF65-F5344CB8AC3E}">
        <p14:creationId xmlns:p14="http://schemas.microsoft.com/office/powerpoint/2010/main" val="36020051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2A6E1F5-EBD7-B948-A037-62F96C579F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F487C4-1BFC-8343-A3CC-2080CEEF9F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F12F73-D22B-B147-BDEE-07BED5A8F5E1}"/>
              </a:ext>
            </a:extLst>
          </p:cNvPr>
          <p:cNvSpPr>
            <a:spLocks noGrp="1" noChangeArrowheads="1"/>
          </p:cNvSpPr>
          <p:nvPr>
            <p:ph type="sldNum" sz="quarter" idx="12"/>
          </p:nvPr>
        </p:nvSpPr>
        <p:spPr>
          <a:ln/>
        </p:spPr>
        <p:txBody>
          <a:bodyPr/>
          <a:lstStyle>
            <a:lvl1pPr>
              <a:defRPr/>
            </a:lvl1pPr>
          </a:lstStyle>
          <a:p>
            <a:fld id="{56A57A7A-B3F2-C449-9C99-E582AEB8E9C0}" type="slidenum">
              <a:rPr lang="en-US" altLang="en-US"/>
              <a:pPr/>
              <a:t>‹#›</a:t>
            </a:fld>
            <a:endParaRPr lang="en-US" altLang="en-US"/>
          </a:p>
        </p:txBody>
      </p:sp>
    </p:spTree>
    <p:extLst>
      <p:ext uri="{BB962C8B-B14F-4D97-AF65-F5344CB8AC3E}">
        <p14:creationId xmlns:p14="http://schemas.microsoft.com/office/powerpoint/2010/main" val="16117254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64794CD-2099-7F45-943F-50867C5136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4A7B07-5EDD-2C45-A942-23D633B4D3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E0BCD2-1B22-FE42-84C4-7A1DD5003B4E}"/>
              </a:ext>
            </a:extLst>
          </p:cNvPr>
          <p:cNvSpPr>
            <a:spLocks noGrp="1" noChangeArrowheads="1"/>
          </p:cNvSpPr>
          <p:nvPr>
            <p:ph type="sldNum" sz="quarter" idx="12"/>
          </p:nvPr>
        </p:nvSpPr>
        <p:spPr>
          <a:ln/>
        </p:spPr>
        <p:txBody>
          <a:bodyPr/>
          <a:lstStyle>
            <a:lvl1pPr>
              <a:defRPr/>
            </a:lvl1pPr>
          </a:lstStyle>
          <a:p>
            <a:fld id="{26325B5D-22A8-1543-B75A-711E3E3923E6}" type="slidenum">
              <a:rPr lang="en-US" altLang="en-US"/>
              <a:pPr/>
              <a:t>‹#›</a:t>
            </a:fld>
            <a:endParaRPr lang="en-US" altLang="en-US"/>
          </a:p>
        </p:txBody>
      </p:sp>
    </p:spTree>
    <p:extLst>
      <p:ext uri="{BB962C8B-B14F-4D97-AF65-F5344CB8AC3E}">
        <p14:creationId xmlns:p14="http://schemas.microsoft.com/office/powerpoint/2010/main" val="18407729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D446B86-D9C0-984D-8D83-81C85E6A03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CE0056-3C33-E04C-A248-CDAEFCAE8C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08CDD87-5EAA-E54F-B7BA-37DCD4BB72E0}"/>
              </a:ext>
            </a:extLst>
          </p:cNvPr>
          <p:cNvSpPr>
            <a:spLocks noGrp="1" noChangeArrowheads="1"/>
          </p:cNvSpPr>
          <p:nvPr>
            <p:ph type="sldNum" sz="quarter" idx="12"/>
          </p:nvPr>
        </p:nvSpPr>
        <p:spPr>
          <a:ln/>
        </p:spPr>
        <p:txBody>
          <a:bodyPr/>
          <a:lstStyle>
            <a:lvl1pPr>
              <a:defRPr/>
            </a:lvl1pPr>
          </a:lstStyle>
          <a:p>
            <a:fld id="{A79B6CB9-BEFD-C446-82CE-3A81515F9B55}" type="slidenum">
              <a:rPr lang="en-US" altLang="en-US"/>
              <a:pPr/>
              <a:t>‹#›</a:t>
            </a:fld>
            <a:endParaRPr lang="en-US" altLang="en-US"/>
          </a:p>
        </p:txBody>
      </p:sp>
    </p:spTree>
    <p:extLst>
      <p:ext uri="{BB962C8B-B14F-4D97-AF65-F5344CB8AC3E}">
        <p14:creationId xmlns:p14="http://schemas.microsoft.com/office/powerpoint/2010/main" val="1623561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BCDDB45-1C6F-0049-AC2A-43CEBC31BF5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4B0DCC3-05D5-1C40-9207-875C5C310B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BCFAC86-D703-BC4C-A7DA-CB5B60258DB1}"/>
              </a:ext>
            </a:extLst>
          </p:cNvPr>
          <p:cNvSpPr>
            <a:spLocks noGrp="1" noChangeArrowheads="1"/>
          </p:cNvSpPr>
          <p:nvPr>
            <p:ph type="sldNum" sz="quarter" idx="12"/>
          </p:nvPr>
        </p:nvSpPr>
        <p:spPr>
          <a:ln/>
        </p:spPr>
        <p:txBody>
          <a:bodyPr/>
          <a:lstStyle>
            <a:lvl1pPr>
              <a:defRPr/>
            </a:lvl1pPr>
          </a:lstStyle>
          <a:p>
            <a:fld id="{0E086E85-B664-4A4E-8664-BA654BB2A94F}" type="slidenum">
              <a:rPr lang="en-US" altLang="en-US"/>
              <a:pPr/>
              <a:t>‹#›</a:t>
            </a:fld>
            <a:endParaRPr lang="en-US" altLang="en-US"/>
          </a:p>
        </p:txBody>
      </p:sp>
    </p:spTree>
    <p:extLst>
      <p:ext uri="{BB962C8B-B14F-4D97-AF65-F5344CB8AC3E}">
        <p14:creationId xmlns:p14="http://schemas.microsoft.com/office/powerpoint/2010/main" val="39656209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CF7CE6D-D2A2-DB4D-95A3-1AEF1D9443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31AE50F-3253-B245-B4FD-4DEA3D5218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108F61A-776B-684B-A4E1-0D2F468CD9A0}"/>
              </a:ext>
            </a:extLst>
          </p:cNvPr>
          <p:cNvSpPr>
            <a:spLocks noGrp="1" noChangeArrowheads="1"/>
          </p:cNvSpPr>
          <p:nvPr>
            <p:ph type="sldNum" sz="quarter" idx="12"/>
          </p:nvPr>
        </p:nvSpPr>
        <p:spPr>
          <a:ln/>
        </p:spPr>
        <p:txBody>
          <a:bodyPr/>
          <a:lstStyle>
            <a:lvl1pPr>
              <a:defRPr/>
            </a:lvl1pPr>
          </a:lstStyle>
          <a:p>
            <a:fld id="{E7FFD3AD-D013-3A42-A17A-43A227DA9BEE}" type="slidenum">
              <a:rPr lang="en-US" altLang="en-US"/>
              <a:pPr/>
              <a:t>‹#›</a:t>
            </a:fld>
            <a:endParaRPr lang="en-US" altLang="en-US"/>
          </a:p>
        </p:txBody>
      </p:sp>
    </p:spTree>
    <p:extLst>
      <p:ext uri="{BB962C8B-B14F-4D97-AF65-F5344CB8AC3E}">
        <p14:creationId xmlns:p14="http://schemas.microsoft.com/office/powerpoint/2010/main" val="34467485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01B74E4-094A-5844-AD0F-B9C0AE794E7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BDABCAC-B51D-C64D-B8E2-AEBB6EAACD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D49DCE3-784D-654B-A7D2-240CFE94C0DB}"/>
              </a:ext>
            </a:extLst>
          </p:cNvPr>
          <p:cNvSpPr>
            <a:spLocks noGrp="1" noChangeArrowheads="1"/>
          </p:cNvSpPr>
          <p:nvPr>
            <p:ph type="sldNum" sz="quarter" idx="12"/>
          </p:nvPr>
        </p:nvSpPr>
        <p:spPr>
          <a:ln/>
        </p:spPr>
        <p:txBody>
          <a:bodyPr/>
          <a:lstStyle>
            <a:lvl1pPr>
              <a:defRPr/>
            </a:lvl1pPr>
          </a:lstStyle>
          <a:p>
            <a:fld id="{B15CBD0A-099C-C344-8AD3-316F87CD6E65}" type="slidenum">
              <a:rPr lang="en-US" altLang="en-US"/>
              <a:pPr/>
              <a:t>‹#›</a:t>
            </a:fld>
            <a:endParaRPr lang="en-US" altLang="en-US"/>
          </a:p>
        </p:txBody>
      </p:sp>
    </p:spTree>
    <p:extLst>
      <p:ext uri="{BB962C8B-B14F-4D97-AF65-F5344CB8AC3E}">
        <p14:creationId xmlns:p14="http://schemas.microsoft.com/office/powerpoint/2010/main" val="37012087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F0453D1-8244-F946-B96B-B8832832EDD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7CACF19-8434-284D-9037-65A5A0F449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70AA9CE-3F8B-C043-A4AC-8855740B52C3}"/>
              </a:ext>
            </a:extLst>
          </p:cNvPr>
          <p:cNvSpPr>
            <a:spLocks noGrp="1" noChangeArrowheads="1"/>
          </p:cNvSpPr>
          <p:nvPr>
            <p:ph type="sldNum" sz="quarter" idx="12"/>
          </p:nvPr>
        </p:nvSpPr>
        <p:spPr>
          <a:ln/>
        </p:spPr>
        <p:txBody>
          <a:bodyPr/>
          <a:lstStyle>
            <a:lvl1pPr>
              <a:defRPr/>
            </a:lvl1pPr>
          </a:lstStyle>
          <a:p>
            <a:fld id="{4345F929-0D09-EF43-BEBB-A606D18EF99E}" type="slidenum">
              <a:rPr lang="en-US" altLang="en-US"/>
              <a:pPr/>
              <a:t>‹#›</a:t>
            </a:fld>
            <a:endParaRPr lang="en-US" altLang="en-US"/>
          </a:p>
        </p:txBody>
      </p:sp>
    </p:spTree>
    <p:extLst>
      <p:ext uri="{BB962C8B-B14F-4D97-AF65-F5344CB8AC3E}">
        <p14:creationId xmlns:p14="http://schemas.microsoft.com/office/powerpoint/2010/main" val="34233695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D11596-C7EF-634B-BB04-5A0F56AAE11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C725801-D5A9-C240-A952-20B9B647FD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9342E4C-D918-7E40-A083-2CD2F16CADF2}"/>
              </a:ext>
            </a:extLst>
          </p:cNvPr>
          <p:cNvSpPr>
            <a:spLocks noGrp="1" noChangeArrowheads="1"/>
          </p:cNvSpPr>
          <p:nvPr>
            <p:ph type="sldNum" sz="quarter" idx="12"/>
          </p:nvPr>
        </p:nvSpPr>
        <p:spPr>
          <a:ln/>
        </p:spPr>
        <p:txBody>
          <a:bodyPr/>
          <a:lstStyle>
            <a:lvl1pPr>
              <a:defRPr/>
            </a:lvl1pPr>
          </a:lstStyle>
          <a:p>
            <a:fld id="{B8ED56C7-B0A9-C043-9FF1-9C423E9D1C1B}" type="slidenum">
              <a:rPr lang="en-US" altLang="en-US"/>
              <a:pPr/>
              <a:t>‹#›</a:t>
            </a:fld>
            <a:endParaRPr lang="en-US" altLang="en-US"/>
          </a:p>
        </p:txBody>
      </p:sp>
    </p:spTree>
    <p:extLst>
      <p:ext uri="{BB962C8B-B14F-4D97-AF65-F5344CB8AC3E}">
        <p14:creationId xmlns:p14="http://schemas.microsoft.com/office/powerpoint/2010/main" val="27858780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483A3DD-8FC2-554D-BE3A-A8ABCED458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DA04934-ABDB-6845-83CA-165835CA19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06406D-AC3D-5645-87F6-3835943470DF}"/>
              </a:ext>
            </a:extLst>
          </p:cNvPr>
          <p:cNvSpPr>
            <a:spLocks noGrp="1" noChangeArrowheads="1"/>
          </p:cNvSpPr>
          <p:nvPr>
            <p:ph type="sldNum" sz="quarter" idx="12"/>
          </p:nvPr>
        </p:nvSpPr>
        <p:spPr>
          <a:ln/>
        </p:spPr>
        <p:txBody>
          <a:bodyPr/>
          <a:lstStyle>
            <a:lvl1pPr>
              <a:defRPr/>
            </a:lvl1pPr>
          </a:lstStyle>
          <a:p>
            <a:fld id="{E9C2D599-A36B-1648-8937-9EFDC48E0539}" type="slidenum">
              <a:rPr lang="en-US" altLang="en-US"/>
              <a:pPr/>
              <a:t>‹#›</a:t>
            </a:fld>
            <a:endParaRPr lang="en-US" altLang="en-US"/>
          </a:p>
        </p:txBody>
      </p:sp>
    </p:spTree>
    <p:extLst>
      <p:ext uri="{BB962C8B-B14F-4D97-AF65-F5344CB8AC3E}">
        <p14:creationId xmlns:p14="http://schemas.microsoft.com/office/powerpoint/2010/main" val="31131605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05843F1-7D7E-AC47-8AF9-49E7E6F7F2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2926874-2FA3-5D4A-AD2F-F4A669498A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0E77C69-B81D-8148-B99F-8E2419E0F35A}"/>
              </a:ext>
            </a:extLst>
          </p:cNvPr>
          <p:cNvSpPr>
            <a:spLocks noGrp="1" noChangeArrowheads="1"/>
          </p:cNvSpPr>
          <p:nvPr>
            <p:ph type="sldNum" sz="quarter" idx="12"/>
          </p:nvPr>
        </p:nvSpPr>
        <p:spPr>
          <a:ln/>
        </p:spPr>
        <p:txBody>
          <a:bodyPr/>
          <a:lstStyle>
            <a:lvl1pPr>
              <a:defRPr/>
            </a:lvl1pPr>
          </a:lstStyle>
          <a:p>
            <a:fld id="{E9AE21DF-F767-F647-88C6-775FE38B5717}" type="slidenum">
              <a:rPr lang="en-US" altLang="en-US"/>
              <a:pPr/>
              <a:t>‹#›</a:t>
            </a:fld>
            <a:endParaRPr lang="en-US" altLang="en-US"/>
          </a:p>
        </p:txBody>
      </p:sp>
    </p:spTree>
    <p:extLst>
      <p:ext uri="{BB962C8B-B14F-4D97-AF65-F5344CB8AC3E}">
        <p14:creationId xmlns:p14="http://schemas.microsoft.com/office/powerpoint/2010/main" val="18223782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7338A8-25A0-284B-884C-12D12E5A1D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FC176A-08C7-BC46-A135-1C2B20194A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374FF2-59A0-6B49-AECD-A1A5E8D6C08B}"/>
              </a:ext>
            </a:extLst>
          </p:cNvPr>
          <p:cNvSpPr>
            <a:spLocks noGrp="1" noChangeArrowheads="1"/>
          </p:cNvSpPr>
          <p:nvPr>
            <p:ph type="sldNum" sz="quarter" idx="12"/>
          </p:nvPr>
        </p:nvSpPr>
        <p:spPr>
          <a:ln/>
        </p:spPr>
        <p:txBody>
          <a:bodyPr/>
          <a:lstStyle>
            <a:lvl1pPr>
              <a:defRPr/>
            </a:lvl1pPr>
          </a:lstStyle>
          <a:p>
            <a:fld id="{1D93F4D4-3538-4F41-AE92-1ED1E2DE6A71}" type="slidenum">
              <a:rPr lang="en-US" altLang="en-US"/>
              <a:pPr/>
              <a:t>‹#›</a:t>
            </a:fld>
            <a:endParaRPr lang="en-US" altLang="en-US"/>
          </a:p>
        </p:txBody>
      </p:sp>
    </p:spTree>
    <p:extLst>
      <p:ext uri="{BB962C8B-B14F-4D97-AF65-F5344CB8AC3E}">
        <p14:creationId xmlns:p14="http://schemas.microsoft.com/office/powerpoint/2010/main" val="17663678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553606-8636-2C49-BF54-384E7D2574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93D5CE-111A-4145-9FA2-B9D6DFD739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9AE17C-4272-1742-B7E3-DDE91BD4CB33}"/>
              </a:ext>
            </a:extLst>
          </p:cNvPr>
          <p:cNvSpPr>
            <a:spLocks noGrp="1" noChangeArrowheads="1"/>
          </p:cNvSpPr>
          <p:nvPr>
            <p:ph type="sldNum" sz="quarter" idx="12"/>
          </p:nvPr>
        </p:nvSpPr>
        <p:spPr>
          <a:ln/>
        </p:spPr>
        <p:txBody>
          <a:bodyPr/>
          <a:lstStyle>
            <a:lvl1pPr>
              <a:defRPr/>
            </a:lvl1pPr>
          </a:lstStyle>
          <a:p>
            <a:fld id="{F6FBE768-8625-B54A-8970-70ECE1E8AD4E}" type="slidenum">
              <a:rPr lang="en-US" altLang="en-US"/>
              <a:pPr/>
              <a:t>‹#›</a:t>
            </a:fld>
            <a:endParaRPr lang="en-US" altLang="en-US"/>
          </a:p>
        </p:txBody>
      </p:sp>
    </p:spTree>
    <p:extLst>
      <p:ext uri="{BB962C8B-B14F-4D97-AF65-F5344CB8AC3E}">
        <p14:creationId xmlns:p14="http://schemas.microsoft.com/office/powerpoint/2010/main" val="5718776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609600" y="2743200"/>
            <a:ext cx="7772400" cy="1143000"/>
          </a:xfrm>
        </p:spPr>
        <p:txBody>
          <a:bodyPr anchor="t"/>
          <a:lstStyle>
            <a:lvl1pPr algn="ctr">
              <a:defRPr/>
            </a:lvl1pPr>
          </a:lstStyle>
          <a:p>
            <a:r>
              <a:rPr lang="en-US"/>
              <a:t>Click to edit Master title style</a:t>
            </a:r>
          </a:p>
        </p:txBody>
      </p:sp>
      <p:sp>
        <p:nvSpPr>
          <p:cNvPr id="49155" name="Rectangle 3"/>
          <p:cNvSpPr>
            <a:spLocks noGrp="1" noChangeArrowheads="1"/>
          </p:cNvSpPr>
          <p:nvPr>
            <p:ph type="subTitle" idx="1"/>
          </p:nvPr>
        </p:nvSpPr>
        <p:spPr>
          <a:xfrm>
            <a:off x="1371600" y="4114800"/>
            <a:ext cx="6400800" cy="1524000"/>
          </a:xfrm>
        </p:spPr>
        <p:txBody>
          <a:bodyPr anchor="ctr"/>
          <a:lstStyle>
            <a:lvl1pPr marL="0" indent="0" algn="ctr">
              <a:buFont typeface="Tahoma" charset="0"/>
              <a:buNone/>
              <a:defRPr/>
            </a:lvl1pPr>
          </a:lstStyle>
          <a:p>
            <a:r>
              <a:rPr lang="en-US"/>
              <a:t>Click to edit Master subtitle style</a:t>
            </a:r>
          </a:p>
        </p:txBody>
      </p:sp>
      <p:sp>
        <p:nvSpPr>
          <p:cNvPr id="4" name="Rectangle 4">
            <a:extLst>
              <a:ext uri="{FF2B5EF4-FFF2-40B4-BE49-F238E27FC236}">
                <a16:creationId xmlns:a16="http://schemas.microsoft.com/office/drawing/2014/main" id="{E51744C6-B452-C14A-955A-ACFE758BB3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F5F577-9B4D-8F4C-AB31-5ABE468086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BDE172-71BE-F04F-85B8-E73AAFCC5F53}"/>
              </a:ext>
            </a:extLst>
          </p:cNvPr>
          <p:cNvSpPr>
            <a:spLocks noGrp="1" noChangeArrowheads="1"/>
          </p:cNvSpPr>
          <p:nvPr>
            <p:ph type="sldNum" sz="quarter" idx="12"/>
          </p:nvPr>
        </p:nvSpPr>
        <p:spPr>
          <a:ln/>
        </p:spPr>
        <p:txBody>
          <a:bodyPr/>
          <a:lstStyle>
            <a:lvl1pPr>
              <a:defRPr/>
            </a:lvl1pPr>
          </a:lstStyle>
          <a:p>
            <a:fld id="{7A357A0E-6CFE-B441-BF4C-BB63AD941B13}" type="slidenum">
              <a:rPr lang="en-US" altLang="en-US"/>
              <a:pPr/>
              <a:t>‹#›</a:t>
            </a:fld>
            <a:endParaRPr lang="en-US" altLang="en-US"/>
          </a:p>
        </p:txBody>
      </p:sp>
    </p:spTree>
    <p:extLst>
      <p:ext uri="{BB962C8B-B14F-4D97-AF65-F5344CB8AC3E}">
        <p14:creationId xmlns:p14="http://schemas.microsoft.com/office/powerpoint/2010/main" val="40140633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81DFCDE-D339-2D42-86D6-896879F310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A03BEB-D0A4-A94C-804A-7FD9173B3B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DC91AE-CE11-7748-98CB-A415EB808858}"/>
              </a:ext>
            </a:extLst>
          </p:cNvPr>
          <p:cNvSpPr>
            <a:spLocks noGrp="1" noChangeArrowheads="1"/>
          </p:cNvSpPr>
          <p:nvPr>
            <p:ph type="sldNum" sz="quarter" idx="12"/>
          </p:nvPr>
        </p:nvSpPr>
        <p:spPr>
          <a:ln/>
        </p:spPr>
        <p:txBody>
          <a:bodyPr/>
          <a:lstStyle>
            <a:lvl1pPr>
              <a:defRPr/>
            </a:lvl1pPr>
          </a:lstStyle>
          <a:p>
            <a:fld id="{6F86D5B3-36EB-BE4A-894B-64C0FFE26DFE}" type="slidenum">
              <a:rPr lang="en-US" altLang="en-US"/>
              <a:pPr/>
              <a:t>‹#›</a:t>
            </a:fld>
            <a:endParaRPr lang="en-US" altLang="en-US"/>
          </a:p>
        </p:txBody>
      </p:sp>
    </p:spTree>
    <p:extLst>
      <p:ext uri="{BB962C8B-B14F-4D97-AF65-F5344CB8AC3E}">
        <p14:creationId xmlns:p14="http://schemas.microsoft.com/office/powerpoint/2010/main" val="10527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6D8BD00-0DBB-884F-A826-A8C7BC162B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656F460-BF88-B142-8084-4763B4F5D5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07C308A-1CBA-8349-8381-CA960BE0322D}"/>
              </a:ext>
            </a:extLst>
          </p:cNvPr>
          <p:cNvSpPr>
            <a:spLocks noGrp="1" noChangeArrowheads="1"/>
          </p:cNvSpPr>
          <p:nvPr>
            <p:ph type="sldNum" sz="quarter" idx="12"/>
          </p:nvPr>
        </p:nvSpPr>
        <p:spPr>
          <a:ln/>
        </p:spPr>
        <p:txBody>
          <a:bodyPr/>
          <a:lstStyle>
            <a:lvl1pPr>
              <a:defRPr/>
            </a:lvl1pPr>
          </a:lstStyle>
          <a:p>
            <a:fld id="{D3DDF014-619B-914B-AE2B-D2C66A4A3507}" type="slidenum">
              <a:rPr lang="en-US" altLang="en-US"/>
              <a:pPr/>
              <a:t>‹#›</a:t>
            </a:fld>
            <a:endParaRPr lang="en-US" altLang="en-US"/>
          </a:p>
        </p:txBody>
      </p:sp>
    </p:spTree>
    <p:extLst>
      <p:ext uri="{BB962C8B-B14F-4D97-AF65-F5344CB8AC3E}">
        <p14:creationId xmlns:p14="http://schemas.microsoft.com/office/powerpoint/2010/main" val="39080544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9060F5E-D73F-0A4C-A1EB-B84482CFEB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7A4EF8-B1C2-5044-99C5-64FBC051A2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909C2C-E4E0-CB40-BAD3-2A103513F15E}"/>
              </a:ext>
            </a:extLst>
          </p:cNvPr>
          <p:cNvSpPr>
            <a:spLocks noGrp="1" noChangeArrowheads="1"/>
          </p:cNvSpPr>
          <p:nvPr>
            <p:ph type="sldNum" sz="quarter" idx="12"/>
          </p:nvPr>
        </p:nvSpPr>
        <p:spPr>
          <a:ln/>
        </p:spPr>
        <p:txBody>
          <a:bodyPr/>
          <a:lstStyle>
            <a:lvl1pPr>
              <a:defRPr/>
            </a:lvl1pPr>
          </a:lstStyle>
          <a:p>
            <a:fld id="{17BF7555-F3BD-7740-A353-080329B85199}" type="slidenum">
              <a:rPr lang="en-US" altLang="en-US"/>
              <a:pPr/>
              <a:t>‹#›</a:t>
            </a:fld>
            <a:endParaRPr lang="en-US" altLang="en-US"/>
          </a:p>
        </p:txBody>
      </p:sp>
    </p:spTree>
    <p:extLst>
      <p:ext uri="{BB962C8B-B14F-4D97-AF65-F5344CB8AC3E}">
        <p14:creationId xmlns:p14="http://schemas.microsoft.com/office/powerpoint/2010/main" val="35821806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7432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7432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383648F-1472-9244-85E6-CEF7EE0225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F69ECA1-94C1-D848-9FFA-77295663C2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496F112-1879-9E48-9ED4-D9F64917AAFA}"/>
              </a:ext>
            </a:extLst>
          </p:cNvPr>
          <p:cNvSpPr>
            <a:spLocks noGrp="1" noChangeArrowheads="1"/>
          </p:cNvSpPr>
          <p:nvPr>
            <p:ph type="sldNum" sz="quarter" idx="12"/>
          </p:nvPr>
        </p:nvSpPr>
        <p:spPr>
          <a:ln/>
        </p:spPr>
        <p:txBody>
          <a:bodyPr/>
          <a:lstStyle>
            <a:lvl1pPr>
              <a:defRPr/>
            </a:lvl1pPr>
          </a:lstStyle>
          <a:p>
            <a:fld id="{FDE07149-1651-C04F-840D-12A1104378B0}" type="slidenum">
              <a:rPr lang="en-US" altLang="en-US"/>
              <a:pPr/>
              <a:t>‹#›</a:t>
            </a:fld>
            <a:endParaRPr lang="en-US" altLang="en-US"/>
          </a:p>
        </p:txBody>
      </p:sp>
    </p:spTree>
    <p:extLst>
      <p:ext uri="{BB962C8B-B14F-4D97-AF65-F5344CB8AC3E}">
        <p14:creationId xmlns:p14="http://schemas.microsoft.com/office/powerpoint/2010/main" val="7889813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EC518A8-1B75-ED4B-BDFA-C42DAD8D33E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69BAE06-26D2-9D4B-9BAC-6DBB265DBF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5F3FEAE-4171-9F41-916D-1C01574329B4}"/>
              </a:ext>
            </a:extLst>
          </p:cNvPr>
          <p:cNvSpPr>
            <a:spLocks noGrp="1" noChangeArrowheads="1"/>
          </p:cNvSpPr>
          <p:nvPr>
            <p:ph type="sldNum" sz="quarter" idx="12"/>
          </p:nvPr>
        </p:nvSpPr>
        <p:spPr>
          <a:ln/>
        </p:spPr>
        <p:txBody>
          <a:bodyPr/>
          <a:lstStyle>
            <a:lvl1pPr>
              <a:defRPr/>
            </a:lvl1pPr>
          </a:lstStyle>
          <a:p>
            <a:fld id="{E0706B51-A3B4-4D4B-A426-67FC4646C25B}" type="slidenum">
              <a:rPr lang="en-US" altLang="en-US"/>
              <a:pPr/>
              <a:t>‹#›</a:t>
            </a:fld>
            <a:endParaRPr lang="en-US" altLang="en-US"/>
          </a:p>
        </p:txBody>
      </p:sp>
    </p:spTree>
    <p:extLst>
      <p:ext uri="{BB962C8B-B14F-4D97-AF65-F5344CB8AC3E}">
        <p14:creationId xmlns:p14="http://schemas.microsoft.com/office/powerpoint/2010/main" val="3331792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1778A1B-8A4A-0842-ADC8-53B52790B20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5C21794-7933-4547-B0E5-E082D4A2A4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2B46476-0504-7747-9F99-4CDBD18991C8}"/>
              </a:ext>
            </a:extLst>
          </p:cNvPr>
          <p:cNvSpPr>
            <a:spLocks noGrp="1" noChangeArrowheads="1"/>
          </p:cNvSpPr>
          <p:nvPr>
            <p:ph type="sldNum" sz="quarter" idx="12"/>
          </p:nvPr>
        </p:nvSpPr>
        <p:spPr>
          <a:ln/>
        </p:spPr>
        <p:txBody>
          <a:bodyPr/>
          <a:lstStyle>
            <a:lvl1pPr>
              <a:defRPr/>
            </a:lvl1pPr>
          </a:lstStyle>
          <a:p>
            <a:fld id="{8F3E4648-4054-2840-A1A2-559342C7372F}" type="slidenum">
              <a:rPr lang="en-US" altLang="en-US"/>
              <a:pPr/>
              <a:t>‹#›</a:t>
            </a:fld>
            <a:endParaRPr lang="en-US" altLang="en-US"/>
          </a:p>
        </p:txBody>
      </p:sp>
    </p:spTree>
    <p:extLst>
      <p:ext uri="{BB962C8B-B14F-4D97-AF65-F5344CB8AC3E}">
        <p14:creationId xmlns:p14="http://schemas.microsoft.com/office/powerpoint/2010/main" val="6545862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E283A4C-8530-AA43-A6E1-D4369DE5E8A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5B860E8-800D-044F-B91F-C66C70CD1B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415C6B2-6C76-864B-9DAE-A08388E4D5F6}"/>
              </a:ext>
            </a:extLst>
          </p:cNvPr>
          <p:cNvSpPr>
            <a:spLocks noGrp="1" noChangeArrowheads="1"/>
          </p:cNvSpPr>
          <p:nvPr>
            <p:ph type="sldNum" sz="quarter" idx="12"/>
          </p:nvPr>
        </p:nvSpPr>
        <p:spPr>
          <a:ln/>
        </p:spPr>
        <p:txBody>
          <a:bodyPr/>
          <a:lstStyle>
            <a:lvl1pPr>
              <a:defRPr/>
            </a:lvl1pPr>
          </a:lstStyle>
          <a:p>
            <a:fld id="{EFFBECCB-EBCA-8F4F-BDD6-B2EB69D8D4E5}" type="slidenum">
              <a:rPr lang="en-US" altLang="en-US"/>
              <a:pPr/>
              <a:t>‹#›</a:t>
            </a:fld>
            <a:endParaRPr lang="en-US" altLang="en-US"/>
          </a:p>
        </p:txBody>
      </p:sp>
    </p:spTree>
    <p:extLst>
      <p:ext uri="{BB962C8B-B14F-4D97-AF65-F5344CB8AC3E}">
        <p14:creationId xmlns:p14="http://schemas.microsoft.com/office/powerpoint/2010/main" val="20116954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7A5AB6E-73CA-E444-B1AB-ED844A96FE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35280C-759A-7B49-9080-C3A1CC4E2D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2ADD571-8647-D745-AC01-3B900F015A43}"/>
              </a:ext>
            </a:extLst>
          </p:cNvPr>
          <p:cNvSpPr>
            <a:spLocks noGrp="1" noChangeArrowheads="1"/>
          </p:cNvSpPr>
          <p:nvPr>
            <p:ph type="sldNum" sz="quarter" idx="12"/>
          </p:nvPr>
        </p:nvSpPr>
        <p:spPr>
          <a:ln/>
        </p:spPr>
        <p:txBody>
          <a:bodyPr/>
          <a:lstStyle>
            <a:lvl1pPr>
              <a:defRPr/>
            </a:lvl1pPr>
          </a:lstStyle>
          <a:p>
            <a:fld id="{E277880F-E6F7-C349-925B-7461BC88A3C1}" type="slidenum">
              <a:rPr lang="en-US" altLang="en-US"/>
              <a:pPr/>
              <a:t>‹#›</a:t>
            </a:fld>
            <a:endParaRPr lang="en-US" altLang="en-US"/>
          </a:p>
        </p:txBody>
      </p:sp>
    </p:spTree>
    <p:extLst>
      <p:ext uri="{BB962C8B-B14F-4D97-AF65-F5344CB8AC3E}">
        <p14:creationId xmlns:p14="http://schemas.microsoft.com/office/powerpoint/2010/main" val="31737596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CA826B2-7C63-8F41-A69D-EABB5A9423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CB1624C-0400-E04C-9079-0FDB970060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11D708E-F065-6E47-B0B0-F0084A7CCB69}"/>
              </a:ext>
            </a:extLst>
          </p:cNvPr>
          <p:cNvSpPr>
            <a:spLocks noGrp="1" noChangeArrowheads="1"/>
          </p:cNvSpPr>
          <p:nvPr>
            <p:ph type="sldNum" sz="quarter" idx="12"/>
          </p:nvPr>
        </p:nvSpPr>
        <p:spPr>
          <a:ln/>
        </p:spPr>
        <p:txBody>
          <a:bodyPr/>
          <a:lstStyle>
            <a:lvl1pPr>
              <a:defRPr/>
            </a:lvl1pPr>
          </a:lstStyle>
          <a:p>
            <a:fld id="{C6EA432B-51BB-2F48-91A0-EB6D12453A06}" type="slidenum">
              <a:rPr lang="en-US" altLang="en-US"/>
              <a:pPr/>
              <a:t>‹#›</a:t>
            </a:fld>
            <a:endParaRPr lang="en-US" altLang="en-US"/>
          </a:p>
        </p:txBody>
      </p:sp>
    </p:spTree>
    <p:extLst>
      <p:ext uri="{BB962C8B-B14F-4D97-AF65-F5344CB8AC3E}">
        <p14:creationId xmlns:p14="http://schemas.microsoft.com/office/powerpoint/2010/main" val="21068452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2388EAD-0E42-844A-A6AC-92AFDEAB13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A7ABAE-6F43-FE40-98FB-A59E0F4475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3CE49B-00DD-6F4C-8C4F-9458E7E20275}"/>
              </a:ext>
            </a:extLst>
          </p:cNvPr>
          <p:cNvSpPr>
            <a:spLocks noGrp="1" noChangeArrowheads="1"/>
          </p:cNvSpPr>
          <p:nvPr>
            <p:ph type="sldNum" sz="quarter" idx="12"/>
          </p:nvPr>
        </p:nvSpPr>
        <p:spPr>
          <a:ln/>
        </p:spPr>
        <p:txBody>
          <a:bodyPr/>
          <a:lstStyle>
            <a:lvl1pPr>
              <a:defRPr/>
            </a:lvl1pPr>
          </a:lstStyle>
          <a:p>
            <a:fld id="{CB53AE7D-9C3C-4B45-938B-522513857FF0}" type="slidenum">
              <a:rPr lang="en-US" altLang="en-US"/>
              <a:pPr/>
              <a:t>‹#›</a:t>
            </a:fld>
            <a:endParaRPr lang="en-US" altLang="en-US"/>
          </a:p>
        </p:txBody>
      </p:sp>
    </p:spTree>
    <p:extLst>
      <p:ext uri="{BB962C8B-B14F-4D97-AF65-F5344CB8AC3E}">
        <p14:creationId xmlns:p14="http://schemas.microsoft.com/office/powerpoint/2010/main" val="15380405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19200"/>
            <a:ext cx="19431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19200"/>
            <a:ext cx="56769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43DEF3B-9A97-3B4E-96C2-911C6598ED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4166247-C93A-E449-9B89-C166E45D89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BD1449-83F2-FF45-8F95-85B207DF76CA}"/>
              </a:ext>
            </a:extLst>
          </p:cNvPr>
          <p:cNvSpPr>
            <a:spLocks noGrp="1" noChangeArrowheads="1"/>
          </p:cNvSpPr>
          <p:nvPr>
            <p:ph type="sldNum" sz="quarter" idx="12"/>
          </p:nvPr>
        </p:nvSpPr>
        <p:spPr>
          <a:ln/>
        </p:spPr>
        <p:txBody>
          <a:bodyPr/>
          <a:lstStyle>
            <a:lvl1pPr>
              <a:defRPr/>
            </a:lvl1pPr>
          </a:lstStyle>
          <a:p>
            <a:fld id="{3699329D-AD16-084C-8845-352C67A249A9}" type="slidenum">
              <a:rPr lang="en-US" altLang="en-US"/>
              <a:pPr/>
              <a:t>‹#›</a:t>
            </a:fld>
            <a:endParaRPr lang="en-US" altLang="en-US"/>
          </a:p>
        </p:txBody>
      </p:sp>
    </p:spTree>
    <p:extLst>
      <p:ext uri="{BB962C8B-B14F-4D97-AF65-F5344CB8AC3E}">
        <p14:creationId xmlns:p14="http://schemas.microsoft.com/office/powerpoint/2010/main" val="35983695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27827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69BB8FD-3F62-C04A-BFC8-1FC5B804CA2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F014739-AAAA-1646-80CF-D5B6F8FC7A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2CBE27F-B35B-E148-99DC-6D4C394C3A69}"/>
              </a:ext>
            </a:extLst>
          </p:cNvPr>
          <p:cNvSpPr>
            <a:spLocks noGrp="1" noChangeArrowheads="1"/>
          </p:cNvSpPr>
          <p:nvPr>
            <p:ph type="sldNum" sz="quarter" idx="12"/>
          </p:nvPr>
        </p:nvSpPr>
        <p:spPr>
          <a:ln/>
        </p:spPr>
        <p:txBody>
          <a:bodyPr/>
          <a:lstStyle>
            <a:lvl1pPr>
              <a:defRPr/>
            </a:lvl1pPr>
          </a:lstStyle>
          <a:p>
            <a:fld id="{F1CC9D12-1746-2649-9890-5DF29543AE50}" type="slidenum">
              <a:rPr lang="en-US" altLang="en-US"/>
              <a:pPr/>
              <a:t>‹#›</a:t>
            </a:fld>
            <a:endParaRPr lang="en-US" altLang="en-US"/>
          </a:p>
        </p:txBody>
      </p:sp>
    </p:spTree>
    <p:extLst>
      <p:ext uri="{BB962C8B-B14F-4D97-AF65-F5344CB8AC3E}">
        <p14:creationId xmlns:p14="http://schemas.microsoft.com/office/powerpoint/2010/main" val="38787146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85993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765508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7011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57972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64671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3946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58472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25922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27195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360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5.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7AB1ABB-20D8-774A-8336-F8A00B7107F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068856A-D867-DF4E-880C-851B6FB8B68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03D86B9-237F-6840-894A-97D5594EFE2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a:extLst>
              <a:ext uri="{FF2B5EF4-FFF2-40B4-BE49-F238E27FC236}">
                <a16:creationId xmlns:a16="http://schemas.microsoft.com/office/drawing/2014/main" id="{8C4E6C44-AC61-B24D-BA20-E404AD8B33F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1030" name="Rectangle 6">
            <a:extLst>
              <a:ext uri="{FF2B5EF4-FFF2-40B4-BE49-F238E27FC236}">
                <a16:creationId xmlns:a16="http://schemas.microsoft.com/office/drawing/2014/main" id="{7D381319-94BA-774F-ABC7-330B9CE97F4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9EDD3B45-F2F3-764F-97A3-51073AE6EB0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90" r:id="rId1"/>
    <p:sldLayoutId id="2147484591" r:id="rId2"/>
    <p:sldLayoutId id="2147484592" r:id="rId3"/>
    <p:sldLayoutId id="2147484593" r:id="rId4"/>
    <p:sldLayoutId id="2147484594" r:id="rId5"/>
    <p:sldLayoutId id="2147484595" r:id="rId6"/>
    <p:sldLayoutId id="2147484596" r:id="rId7"/>
    <p:sldLayoutId id="2147484597" r:id="rId8"/>
    <p:sldLayoutId id="2147484598" r:id="rId9"/>
    <p:sldLayoutId id="2147484599" r:id="rId10"/>
    <p:sldLayoutId id="214748460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5" y="60960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5" y="1981200"/>
            <a:ext cx="90709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a:solidFill>
                  <a:srgbClr val="000000"/>
                </a:solidFill>
                <a:latin typeface="Times New Roman" charset="0"/>
              </a:defRPr>
            </a:lvl1pPr>
          </a:lstStyle>
          <a:p>
            <a:pPr defTabSz="914300" fontAlgn="base">
              <a:spcBef>
                <a:spcPct val="0"/>
              </a:spcBef>
              <a:spcAft>
                <a:spcPct val="0"/>
              </a:spcAft>
              <a:defRPr/>
            </a:pPr>
            <a:fld id="{4BDAEAEC-9514-8348-98E3-9F58B798E1A6}" type="slidenum">
              <a:rPr lang="en-US">
                <a:ea typeface="ＭＳ Ｐゴシック" charset="0"/>
                <a:cs typeface="ＭＳ Ｐゴシック" charset="0"/>
              </a:rPr>
              <a:pPr defTabSz="9143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556175538"/>
      </p:ext>
    </p:extLst>
  </p:cSld>
  <p:clrMap bg1="lt1" tx1="dk1" bg2="lt2" tx2="dk2" accent1="accent1" accent2="accent2" accent3="accent3" accent4="accent4" accent5="accent5" accent6="accent6" hlink="hlink" folHlink="folHlink"/>
  <p:sldLayoutIdLst>
    <p:sldLayoutId id="2147484690" r:id="rId1"/>
    <p:sldLayoutId id="2147484691" r:id="rId2"/>
    <p:sldLayoutId id="2147484692" r:id="rId3"/>
    <p:sldLayoutId id="2147484693" r:id="rId4"/>
    <p:sldLayoutId id="2147484694" r:id="rId5"/>
    <p:sldLayoutId id="2147484695" r:id="rId6"/>
    <p:sldLayoutId id="2147484696" r:id="rId7"/>
    <p:sldLayoutId id="2147484697" r:id="rId8"/>
    <p:sldLayoutId id="2147484698" r:id="rId9"/>
    <p:sldLayoutId id="2147484699" r:id="rId10"/>
    <p:sldLayoutId id="2147484700"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latin typeface="Times New Roman" pitchFamily="-111" charset="0"/>
        </a:defRPr>
      </a:lvl6pPr>
      <a:lvl7pPr marL="914300" algn="ctr" rtl="0" fontAlgn="base">
        <a:spcBef>
          <a:spcPct val="0"/>
        </a:spcBef>
        <a:spcAft>
          <a:spcPct val="0"/>
        </a:spcAft>
        <a:defRPr sz="4400">
          <a:solidFill>
            <a:schemeClr val="tx2"/>
          </a:solidFill>
          <a:latin typeface="Times New Roman" pitchFamily="-111" charset="0"/>
        </a:defRPr>
      </a:lvl7pPr>
      <a:lvl8pPr marL="1371450" algn="ctr" rtl="0" fontAlgn="base">
        <a:spcBef>
          <a:spcPct val="0"/>
        </a:spcBef>
        <a:spcAft>
          <a:spcPct val="0"/>
        </a:spcAft>
        <a:defRPr sz="4400">
          <a:solidFill>
            <a:schemeClr val="tx2"/>
          </a:solidFill>
          <a:latin typeface="Times New Roman" pitchFamily="-111" charset="0"/>
        </a:defRPr>
      </a:lvl8pPr>
      <a:lvl9pPr marL="1828600" algn="ctr" rtl="0" fontAlgn="base">
        <a:spcBef>
          <a:spcPct val="0"/>
        </a:spcBef>
        <a:spcAft>
          <a:spcPct val="0"/>
        </a:spcAft>
        <a:defRPr sz="4400">
          <a:solidFill>
            <a:schemeClr val="tx2"/>
          </a:solidFill>
          <a:latin typeface="Times New Roman" pitchFamily="-111" charset="0"/>
        </a:defRPr>
      </a:lvl9pPr>
    </p:titleStyle>
    <p:bodyStyle>
      <a:lvl1pPr marL="342862" indent="-342862"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869" indent="-28572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2875" indent="-228575"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02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17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08322" name="Rectangle 1026">
            <a:extLst>
              <a:ext uri="{FF2B5EF4-FFF2-40B4-BE49-F238E27FC236}">
                <a16:creationId xmlns:a16="http://schemas.microsoft.com/office/drawing/2014/main" id="{AFBE2095-78CA-9142-BF04-66AA0E5450F3}"/>
              </a:ext>
            </a:extLst>
          </p:cNvPr>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08323" name="Rectangle 1027">
            <a:extLst>
              <a:ext uri="{FF2B5EF4-FFF2-40B4-BE49-F238E27FC236}">
                <a16:creationId xmlns:a16="http://schemas.microsoft.com/office/drawing/2014/main" id="{D3C24E29-AA6B-FC4E-8093-AF6D674FB751}"/>
              </a:ext>
            </a:extLst>
          </p:cNvPr>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08324" name="Rectangle 1028">
            <a:extLst>
              <a:ext uri="{FF2B5EF4-FFF2-40B4-BE49-F238E27FC236}">
                <a16:creationId xmlns:a16="http://schemas.microsoft.com/office/drawing/2014/main" id="{3255B96B-0435-3141-A5BB-DD65FE05C0F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Arial" charset="0"/>
                <a:ea typeface="ＭＳ Ｐゴシック" charset="-128"/>
                <a:cs typeface="ＭＳ Ｐゴシック" charset="-128"/>
              </a:defRPr>
            </a:lvl1pPr>
          </a:lstStyle>
          <a:p>
            <a:pPr>
              <a:defRPr/>
            </a:pPr>
            <a:endParaRPr lang="en-US"/>
          </a:p>
        </p:txBody>
      </p:sp>
      <p:sp>
        <p:nvSpPr>
          <p:cNvPr id="1208325" name="Rectangle 1029">
            <a:extLst>
              <a:ext uri="{FF2B5EF4-FFF2-40B4-BE49-F238E27FC236}">
                <a16:creationId xmlns:a16="http://schemas.microsoft.com/office/drawing/2014/main" id="{28A71E2F-29B9-E945-B63C-170F1E413D1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charset="-128"/>
                <a:cs typeface="ＭＳ Ｐゴシック" charset="-128"/>
              </a:defRPr>
            </a:lvl1pPr>
          </a:lstStyle>
          <a:p>
            <a:pPr>
              <a:defRPr/>
            </a:pPr>
            <a:endParaRPr lang="en-US"/>
          </a:p>
        </p:txBody>
      </p:sp>
      <p:sp>
        <p:nvSpPr>
          <p:cNvPr id="1208326" name="Rectangle 1030">
            <a:extLst>
              <a:ext uri="{FF2B5EF4-FFF2-40B4-BE49-F238E27FC236}">
                <a16:creationId xmlns:a16="http://schemas.microsoft.com/office/drawing/2014/main" id="{FEF0328D-2F69-2C4F-AFF5-ADB55723150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A45A059B-32CD-4647-B00A-8EF86E2455B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37954" name="Rectangle 1026">
            <a:extLst>
              <a:ext uri="{FF2B5EF4-FFF2-40B4-BE49-F238E27FC236}">
                <a16:creationId xmlns:a16="http://schemas.microsoft.com/office/drawing/2014/main" id="{A15D8784-A46D-634D-A517-2369B331256E}"/>
              </a:ext>
            </a:extLst>
          </p:cNvPr>
          <p:cNvSpPr>
            <a:spLocks noGrp="1" noChangeArrowheads="1"/>
          </p:cNvSpPr>
          <p:nvPr>
            <p:ph type="title"/>
          </p:nvPr>
        </p:nvSpPr>
        <p:spPr bwMode="auto">
          <a:xfrm>
            <a:off x="685800" y="609600"/>
            <a:ext cx="7772400" cy="1143000"/>
          </a:xfrm>
          <a:prstGeom prst="rect">
            <a:avLst/>
          </a:prstGeom>
          <a:noFill/>
          <a:ln>
            <a:noFill/>
          </a:ln>
          <a:effectLst>
            <a:outerShdw blurRad="38100"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7955" name="Rectangle 1027">
            <a:extLst>
              <a:ext uri="{FF2B5EF4-FFF2-40B4-BE49-F238E27FC236}">
                <a16:creationId xmlns:a16="http://schemas.microsoft.com/office/drawing/2014/main" id="{53FDBA07-7BDE-2142-B4A0-210CE3E47BE9}"/>
              </a:ext>
            </a:extLst>
          </p:cNvPr>
          <p:cNvSpPr>
            <a:spLocks noGrp="1" noChangeArrowheads="1"/>
          </p:cNvSpPr>
          <p:nvPr>
            <p:ph type="body" idx="1"/>
          </p:nvPr>
        </p:nvSpPr>
        <p:spPr bwMode="auto">
          <a:xfrm>
            <a:off x="685800" y="1981200"/>
            <a:ext cx="7772400" cy="4114800"/>
          </a:xfrm>
          <a:prstGeom prst="rect">
            <a:avLst/>
          </a:prstGeom>
          <a:noFill/>
          <a:ln>
            <a:noFill/>
          </a:ln>
          <a:effectLst>
            <a:outerShdw blurRad="38100"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7956" name="Rectangle 1028">
            <a:extLst>
              <a:ext uri="{FF2B5EF4-FFF2-40B4-BE49-F238E27FC236}">
                <a16:creationId xmlns:a16="http://schemas.microsoft.com/office/drawing/2014/main" id="{E77C7AA1-A430-C643-9FDF-988E077CA6A6}"/>
              </a:ext>
            </a:extLst>
          </p:cNvPr>
          <p:cNvSpPr>
            <a:spLocks noGrp="1" noChangeArrowheads="1"/>
          </p:cNvSpPr>
          <p:nvPr>
            <p:ph type="dt" sz="half" idx="2"/>
          </p:nvPr>
        </p:nvSpPr>
        <p:spPr bwMode="auto">
          <a:xfrm>
            <a:off x="685800" y="6248400"/>
            <a:ext cx="1905000" cy="457200"/>
          </a:xfrm>
          <a:prstGeom prst="rect">
            <a:avLst/>
          </a:prstGeom>
          <a:noFill/>
          <a:ln>
            <a:noFill/>
          </a:ln>
          <a:effectLst>
            <a:outerShdw blurRad="38100"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637957" name="Rectangle 1029">
            <a:extLst>
              <a:ext uri="{FF2B5EF4-FFF2-40B4-BE49-F238E27FC236}">
                <a16:creationId xmlns:a16="http://schemas.microsoft.com/office/drawing/2014/main" id="{41987C4E-6A08-F74F-81E4-49B3AADF0311}"/>
              </a:ext>
            </a:extLst>
          </p:cNvPr>
          <p:cNvSpPr>
            <a:spLocks noGrp="1" noChangeArrowheads="1"/>
          </p:cNvSpPr>
          <p:nvPr>
            <p:ph type="ftr" sz="quarter" idx="3"/>
          </p:nvPr>
        </p:nvSpPr>
        <p:spPr bwMode="auto">
          <a:xfrm>
            <a:off x="3124200" y="6248400"/>
            <a:ext cx="2895600" cy="457200"/>
          </a:xfrm>
          <a:prstGeom prst="rect">
            <a:avLst/>
          </a:prstGeom>
          <a:noFill/>
          <a:ln>
            <a:noFill/>
          </a:ln>
          <a:effectLst>
            <a:outerShdw blurRad="38100"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637958" name="Rectangle 1030">
            <a:extLst>
              <a:ext uri="{FF2B5EF4-FFF2-40B4-BE49-F238E27FC236}">
                <a16:creationId xmlns:a16="http://schemas.microsoft.com/office/drawing/2014/main" id="{833110DA-AF10-8F4F-BC40-8A259ED1C0C4}"/>
              </a:ext>
            </a:extLst>
          </p:cNvPr>
          <p:cNvSpPr>
            <a:spLocks noGrp="1" noChangeArrowheads="1"/>
          </p:cNvSpPr>
          <p:nvPr>
            <p:ph type="sldNum" sz="quarter" idx="4"/>
          </p:nvPr>
        </p:nvSpPr>
        <p:spPr bwMode="auto">
          <a:xfrm>
            <a:off x="6553200" y="6248400"/>
            <a:ext cx="1905000" cy="457200"/>
          </a:xfrm>
          <a:prstGeom prst="rect">
            <a:avLst/>
          </a:prstGeom>
          <a:noFill/>
          <a:ln>
            <a:noFill/>
          </a:ln>
          <a:effectLst>
            <a:outerShdw blurRad="38100"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Trebuchet MS" panose="020B0703020202090204" pitchFamily="34" charset="0"/>
                <a:ea typeface="Osaka" panose="020B0600000000000000" pitchFamily="34" charset="-128"/>
              </a:defRPr>
            </a:lvl1pPr>
          </a:lstStyle>
          <a:p>
            <a:fld id="{3A160A42-D8E1-2140-B4AD-813748420C2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612" r:id="rId1"/>
    <p:sldLayoutId id="2147484613" r:id="rId2"/>
    <p:sldLayoutId id="2147484614" r:id="rId3"/>
    <p:sldLayoutId id="2147484615" r:id="rId4"/>
    <p:sldLayoutId id="2147484616" r:id="rId5"/>
    <p:sldLayoutId id="2147484617" r:id="rId6"/>
    <p:sldLayoutId id="2147484618" r:id="rId7"/>
    <p:sldLayoutId id="2147484619" r:id="rId8"/>
    <p:sldLayoutId id="2147484620" r:id="rId9"/>
    <p:sldLayoutId id="2147484621" r:id="rId10"/>
    <p:sldLayoutId id="2147484622"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128"/>
          <a:cs typeface="Osaka" charset="-128"/>
        </a:defRPr>
      </a:lvl2pPr>
      <a:lvl3pPr algn="ctr" rtl="0" eaLnBrk="0" fontAlgn="base" hangingPunct="0">
        <a:spcBef>
          <a:spcPct val="0"/>
        </a:spcBef>
        <a:spcAft>
          <a:spcPct val="0"/>
        </a:spcAft>
        <a:defRPr sz="4400" b="1">
          <a:solidFill>
            <a:schemeClr val="tx2"/>
          </a:solidFill>
          <a:latin typeface="Trebuchet MS" charset="0"/>
          <a:ea typeface="Osaka" charset="-128"/>
          <a:cs typeface="Osaka" charset="-128"/>
        </a:defRPr>
      </a:lvl3pPr>
      <a:lvl4pPr algn="ctr" rtl="0" eaLnBrk="0" fontAlgn="base" hangingPunct="0">
        <a:spcBef>
          <a:spcPct val="0"/>
        </a:spcBef>
        <a:spcAft>
          <a:spcPct val="0"/>
        </a:spcAft>
        <a:defRPr sz="4400" b="1">
          <a:solidFill>
            <a:schemeClr val="tx2"/>
          </a:solidFill>
          <a:latin typeface="Trebuchet MS" charset="0"/>
          <a:ea typeface="Osaka" charset="-128"/>
          <a:cs typeface="Osaka" charset="-128"/>
        </a:defRPr>
      </a:lvl4pPr>
      <a:lvl5pPr algn="ctr" rtl="0" eaLnBrk="0" fontAlgn="base" hangingPunct="0">
        <a:spcBef>
          <a:spcPct val="0"/>
        </a:spcBef>
        <a:spcAft>
          <a:spcPct val="0"/>
        </a:spcAft>
        <a:defRPr sz="4400" b="1">
          <a:solidFill>
            <a:schemeClr val="tx2"/>
          </a:solidFill>
          <a:latin typeface="Trebuchet MS" charset="0"/>
          <a:ea typeface="Osaka" charset="-128"/>
          <a:cs typeface="Osaka" charset="-128"/>
        </a:defRPr>
      </a:lvl5pPr>
      <a:lvl6pPr marL="457200" algn="ctr" rtl="0" fontAlgn="base">
        <a:spcBef>
          <a:spcPct val="0"/>
        </a:spcBef>
        <a:spcAft>
          <a:spcPct val="0"/>
        </a:spcAft>
        <a:defRPr sz="4400" b="1">
          <a:solidFill>
            <a:schemeClr val="tx2"/>
          </a:solidFill>
          <a:latin typeface="Trebuchet MS" charset="0"/>
          <a:ea typeface="Osaka" charset="-128"/>
          <a:cs typeface="Osaka" charset="-128"/>
        </a:defRPr>
      </a:lvl6pPr>
      <a:lvl7pPr marL="914400" algn="ctr" rtl="0" fontAlgn="base">
        <a:spcBef>
          <a:spcPct val="0"/>
        </a:spcBef>
        <a:spcAft>
          <a:spcPct val="0"/>
        </a:spcAft>
        <a:defRPr sz="4400" b="1">
          <a:solidFill>
            <a:schemeClr val="tx2"/>
          </a:solidFill>
          <a:latin typeface="Trebuchet MS" charset="0"/>
          <a:ea typeface="Osaka" charset="-128"/>
          <a:cs typeface="Osaka" charset="-128"/>
        </a:defRPr>
      </a:lvl7pPr>
      <a:lvl8pPr marL="1371600" algn="ctr" rtl="0" fontAlgn="base">
        <a:spcBef>
          <a:spcPct val="0"/>
        </a:spcBef>
        <a:spcAft>
          <a:spcPct val="0"/>
        </a:spcAft>
        <a:defRPr sz="4400" b="1">
          <a:solidFill>
            <a:schemeClr val="tx2"/>
          </a:solidFill>
          <a:latin typeface="Trebuchet MS" charset="0"/>
          <a:ea typeface="Osaka" charset="-128"/>
          <a:cs typeface="Osaka" charset="-128"/>
        </a:defRPr>
      </a:lvl8pPr>
      <a:lvl9pPr marL="1828800" algn="ctr" rtl="0" fontAlgn="base">
        <a:spcBef>
          <a:spcPct val="0"/>
        </a:spcBef>
        <a:spcAft>
          <a:spcPct val="0"/>
        </a:spcAft>
        <a:defRPr sz="4400" b="1">
          <a:solidFill>
            <a:schemeClr val="tx2"/>
          </a:solidFill>
          <a:latin typeface="Trebuchet MS" charset="0"/>
          <a:ea typeface="Osaka" charset="-128"/>
          <a:cs typeface="Osaka" charset="-128"/>
        </a:defRPr>
      </a:lvl9pPr>
    </p:titleStyle>
    <p:bodyStyle>
      <a:lvl1pPr marL="342900" indent="-342900" algn="l" rtl="0" eaLnBrk="0" fontAlgn="base" hangingPunct="0">
        <a:spcBef>
          <a:spcPct val="20000"/>
        </a:spcBef>
        <a:spcAft>
          <a:spcPct val="0"/>
        </a:spcAft>
        <a:buFont typeface="Times" pitchFamily="2"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2"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pitchFamily="2"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pitchFamily="2"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pitchFamily="2"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E16A28B-1A73-5D4A-929A-D8507608685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1B4112C1-6ABF-4A46-85C6-1F2F53CA226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A8C04ACF-3330-DF4E-A6F5-FB4BDF72242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cs typeface="ＭＳ Ｐゴシック" charset="-128"/>
              </a:defRPr>
            </a:lvl1pPr>
          </a:lstStyle>
          <a:p>
            <a:pPr>
              <a:defRPr/>
            </a:pPr>
            <a:endParaRPr lang="en-US"/>
          </a:p>
        </p:txBody>
      </p:sp>
      <p:sp>
        <p:nvSpPr>
          <p:cNvPr id="6149" name="Rectangle 5">
            <a:extLst>
              <a:ext uri="{FF2B5EF4-FFF2-40B4-BE49-F238E27FC236}">
                <a16:creationId xmlns:a16="http://schemas.microsoft.com/office/drawing/2014/main" id="{8F77E279-6F7B-E84F-894C-6985F986372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cs typeface="ＭＳ Ｐゴシック" charset="-128"/>
              </a:defRPr>
            </a:lvl1pPr>
          </a:lstStyle>
          <a:p>
            <a:pPr>
              <a:defRPr/>
            </a:pPr>
            <a:endParaRPr lang="en-US"/>
          </a:p>
        </p:txBody>
      </p:sp>
      <p:sp>
        <p:nvSpPr>
          <p:cNvPr id="6150" name="Rectangle 6">
            <a:extLst>
              <a:ext uri="{FF2B5EF4-FFF2-40B4-BE49-F238E27FC236}">
                <a16:creationId xmlns:a16="http://schemas.microsoft.com/office/drawing/2014/main" id="{614AEC2F-F561-6C4C-A53A-A2403D06EA8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2B5C7981-EF3B-3C44-8A9D-1547E5A3A35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 id="2147484629" r:id="rId7"/>
    <p:sldLayoutId id="2147484630" r:id="rId8"/>
    <p:sldLayoutId id="2147484631" r:id="rId9"/>
    <p:sldLayoutId id="2147484632" r:id="rId10"/>
    <p:sldLayoutId id="214748463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DD3A415F-79A1-374D-943B-482C9E542752}"/>
              </a:ext>
            </a:extLst>
          </p:cNvPr>
          <p:cNvGrpSpPr>
            <a:grpSpLocks/>
          </p:cNvGrpSpPr>
          <p:nvPr/>
        </p:nvGrpSpPr>
        <p:grpSpPr bwMode="auto">
          <a:xfrm>
            <a:off x="6350" y="6350"/>
            <a:ext cx="9118600" cy="6832600"/>
            <a:chOff x="4" y="4"/>
            <a:chExt cx="5744" cy="4304"/>
          </a:xfrm>
        </p:grpSpPr>
        <p:sp>
          <p:nvSpPr>
            <p:cNvPr id="5125" name="Rectangle 3">
              <a:extLst>
                <a:ext uri="{FF2B5EF4-FFF2-40B4-BE49-F238E27FC236}">
                  <a16:creationId xmlns:a16="http://schemas.microsoft.com/office/drawing/2014/main" id="{517C6F7A-D2E6-694E-BB55-52AD08F8B281}"/>
                </a:ext>
              </a:extLst>
            </p:cNvPr>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grpSp>
          <p:nvGrpSpPr>
            <p:cNvPr id="5126" name="Group 4">
              <a:extLst>
                <a:ext uri="{FF2B5EF4-FFF2-40B4-BE49-F238E27FC236}">
                  <a16:creationId xmlns:a16="http://schemas.microsoft.com/office/drawing/2014/main" id="{E2B1A91F-D2FE-B548-9B9F-FBC9F1D77899}"/>
                </a:ext>
              </a:extLst>
            </p:cNvPr>
            <p:cNvGrpSpPr>
              <a:grpSpLocks/>
            </p:cNvGrpSpPr>
            <p:nvPr/>
          </p:nvGrpSpPr>
          <p:grpSpPr bwMode="auto">
            <a:xfrm>
              <a:off x="288" y="225"/>
              <a:ext cx="5185" cy="3895"/>
              <a:chOff x="288" y="225"/>
              <a:chExt cx="5185" cy="3895"/>
            </a:xfrm>
          </p:grpSpPr>
          <p:sp>
            <p:nvSpPr>
              <p:cNvPr id="5127" name="Freeform 5">
                <a:extLst>
                  <a:ext uri="{FF2B5EF4-FFF2-40B4-BE49-F238E27FC236}">
                    <a16:creationId xmlns:a16="http://schemas.microsoft.com/office/drawing/2014/main" id="{51A0E869-02FF-CA42-A501-582968653EAB}"/>
                  </a:ext>
                </a:extLst>
              </p:cNvPr>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5128" name="Group 6">
                <a:extLst>
                  <a:ext uri="{FF2B5EF4-FFF2-40B4-BE49-F238E27FC236}">
                    <a16:creationId xmlns:a16="http://schemas.microsoft.com/office/drawing/2014/main" id="{540E02F4-1303-4148-9938-AB762D0E7ECC}"/>
                  </a:ext>
                </a:extLst>
              </p:cNvPr>
              <p:cNvGrpSpPr>
                <a:grpSpLocks/>
              </p:cNvGrpSpPr>
              <p:nvPr/>
            </p:nvGrpSpPr>
            <p:grpSpPr bwMode="auto">
              <a:xfrm>
                <a:off x="288" y="231"/>
                <a:ext cx="86" cy="3889"/>
                <a:chOff x="288" y="231"/>
                <a:chExt cx="86" cy="3889"/>
              </a:xfrm>
            </p:grpSpPr>
            <p:sp>
              <p:nvSpPr>
                <p:cNvPr id="5134" name="Freeform 7">
                  <a:extLst>
                    <a:ext uri="{FF2B5EF4-FFF2-40B4-BE49-F238E27FC236}">
                      <a16:creationId xmlns:a16="http://schemas.microsoft.com/office/drawing/2014/main" id="{31229C6A-E287-F347-AB1F-71E0BBBE7936}"/>
                    </a:ext>
                  </a:extLst>
                </p:cNvPr>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35" name="Freeform 8">
                  <a:extLst>
                    <a:ext uri="{FF2B5EF4-FFF2-40B4-BE49-F238E27FC236}">
                      <a16:creationId xmlns:a16="http://schemas.microsoft.com/office/drawing/2014/main" id="{73C8E74D-0212-6840-BABF-34798EDDD8B8}"/>
                    </a:ext>
                  </a:extLst>
                </p:cNvPr>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129" name="Group 9">
                <a:extLst>
                  <a:ext uri="{FF2B5EF4-FFF2-40B4-BE49-F238E27FC236}">
                    <a16:creationId xmlns:a16="http://schemas.microsoft.com/office/drawing/2014/main" id="{DE01175F-ADBB-7142-8588-7E2B868ED2A0}"/>
                  </a:ext>
                </a:extLst>
              </p:cNvPr>
              <p:cNvGrpSpPr>
                <a:grpSpLocks/>
              </p:cNvGrpSpPr>
              <p:nvPr/>
            </p:nvGrpSpPr>
            <p:grpSpPr bwMode="auto">
              <a:xfrm>
                <a:off x="5386" y="225"/>
                <a:ext cx="87" cy="3886"/>
                <a:chOff x="5386" y="225"/>
                <a:chExt cx="87" cy="3886"/>
              </a:xfrm>
            </p:grpSpPr>
            <p:sp>
              <p:nvSpPr>
                <p:cNvPr id="5132" name="Freeform 10">
                  <a:extLst>
                    <a:ext uri="{FF2B5EF4-FFF2-40B4-BE49-F238E27FC236}">
                      <a16:creationId xmlns:a16="http://schemas.microsoft.com/office/drawing/2014/main" id="{B959CA75-0A76-264A-B761-C25297A72F40}"/>
                    </a:ext>
                  </a:extLst>
                </p:cNvPr>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33" name="Freeform 11">
                  <a:extLst>
                    <a:ext uri="{FF2B5EF4-FFF2-40B4-BE49-F238E27FC236}">
                      <a16:creationId xmlns:a16="http://schemas.microsoft.com/office/drawing/2014/main" id="{C3145E60-EAD9-E442-B165-9B23FA253B16}"/>
                    </a:ext>
                  </a:extLst>
                </p:cNvPr>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5130" name="Freeform 12">
                <a:extLst>
                  <a:ext uri="{FF2B5EF4-FFF2-40B4-BE49-F238E27FC236}">
                    <a16:creationId xmlns:a16="http://schemas.microsoft.com/office/drawing/2014/main" id="{76D11E89-AAE5-244F-8761-6314810AC1CD}"/>
                  </a:ext>
                </a:extLst>
              </p:cNvPr>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31" name="Rectangle 13">
                <a:extLst>
                  <a:ext uri="{FF2B5EF4-FFF2-40B4-BE49-F238E27FC236}">
                    <a16:creationId xmlns:a16="http://schemas.microsoft.com/office/drawing/2014/main" id="{579614D3-8135-3E47-957D-69F86C720EB8}"/>
                  </a:ext>
                </a:extLst>
              </p:cNvPr>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grpSp>
      </p:grpSp>
      <p:sp>
        <p:nvSpPr>
          <p:cNvPr id="3086" name="Rectangle 14">
            <a:extLst>
              <a:ext uri="{FF2B5EF4-FFF2-40B4-BE49-F238E27FC236}">
                <a16:creationId xmlns:a16="http://schemas.microsoft.com/office/drawing/2014/main" id="{7316A63F-0C5F-8148-9916-A6ABD495DA73}"/>
              </a:ext>
            </a:extLst>
          </p:cNvPr>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3087" name="Rectangle 15">
            <a:extLst>
              <a:ext uri="{FF2B5EF4-FFF2-40B4-BE49-F238E27FC236}">
                <a16:creationId xmlns:a16="http://schemas.microsoft.com/office/drawing/2014/main" id="{F961C177-8458-E849-9D45-2116C4CC2F13}"/>
              </a:ext>
            </a:extLst>
          </p:cNvPr>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634" r:id="rId1"/>
    <p:sldLayoutId id="2147484635" r:id="rId2"/>
    <p:sldLayoutId id="2147484636" r:id="rId3"/>
    <p:sldLayoutId id="2147484637" r:id="rId4"/>
    <p:sldLayoutId id="2147484638" r:id="rId5"/>
    <p:sldLayoutId id="2147484639" r:id="rId6"/>
    <p:sldLayoutId id="2147484640" r:id="rId7"/>
    <p:sldLayoutId id="2147484641" r:id="rId8"/>
    <p:sldLayoutId id="2147484642" r:id="rId9"/>
    <p:sldLayoutId id="2147484643" r:id="rId10"/>
    <p:sldLayoutId id="214748464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1026">
            <a:extLst>
              <a:ext uri="{FF2B5EF4-FFF2-40B4-BE49-F238E27FC236}">
                <a16:creationId xmlns:a16="http://schemas.microsoft.com/office/drawing/2014/main" id="{19B727F8-64D6-0149-B830-4C726B3CE76B}"/>
              </a:ext>
            </a:extLst>
          </p:cNvPr>
          <p:cNvSpPr>
            <a:spLocks noGrp="1" noChangeArrowheads="1"/>
          </p:cNvSpPr>
          <p:nvPr>
            <p:ph type="title"/>
          </p:nvPr>
        </p:nvSpPr>
        <p:spPr bwMode="auto">
          <a:xfrm>
            <a:off x="685800" y="685800"/>
            <a:ext cx="7772400" cy="9906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1027">
            <a:extLst>
              <a:ext uri="{FF2B5EF4-FFF2-40B4-BE49-F238E27FC236}">
                <a16:creationId xmlns:a16="http://schemas.microsoft.com/office/drawing/2014/main" id="{6AE87457-66CE-074F-992A-A56B5CEC94CE}"/>
              </a:ext>
            </a:extLst>
          </p:cNvPr>
          <p:cNvSpPr>
            <a:spLocks noGrp="1" noChangeArrowheads="1"/>
          </p:cNvSpPr>
          <p:nvPr>
            <p:ph type="body" idx="1"/>
          </p:nvPr>
        </p:nvSpPr>
        <p:spPr bwMode="auto">
          <a:xfrm>
            <a:off x="685800" y="1828800"/>
            <a:ext cx="7772400" cy="4267200"/>
          </a:xfrm>
          <a:prstGeom prst="rect">
            <a:avLst/>
          </a:prstGeom>
          <a:noFill/>
          <a:ln>
            <a:noFill/>
          </a:ln>
          <a:effectLst>
            <a:outerShdw blurRad="45720"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1028">
            <a:extLst>
              <a:ext uri="{FF2B5EF4-FFF2-40B4-BE49-F238E27FC236}">
                <a16:creationId xmlns:a16="http://schemas.microsoft.com/office/drawing/2014/main" id="{6F0A4036-2200-7742-9A16-EE9EE080451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latin typeface="Arial" charset="0"/>
                <a:ea typeface="ＭＳ Ｐゴシック" charset="-128"/>
                <a:cs typeface="ＭＳ Ｐゴシック" charset="-128"/>
              </a:defRPr>
            </a:lvl1pPr>
          </a:lstStyle>
          <a:p>
            <a:pPr>
              <a:defRPr/>
            </a:pPr>
            <a:endParaRPr lang="en-US"/>
          </a:p>
        </p:txBody>
      </p:sp>
      <p:sp>
        <p:nvSpPr>
          <p:cNvPr id="60421" name="Rectangle 1029">
            <a:extLst>
              <a:ext uri="{FF2B5EF4-FFF2-40B4-BE49-F238E27FC236}">
                <a16:creationId xmlns:a16="http://schemas.microsoft.com/office/drawing/2014/main" id="{48CF4BC6-8C6F-5642-9AD9-FC56139C2A5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latin typeface="Arial" charset="0"/>
                <a:ea typeface="ＭＳ Ｐゴシック" charset="-128"/>
                <a:cs typeface="ＭＳ Ｐゴシック" charset="-128"/>
              </a:defRPr>
            </a:lvl1pPr>
          </a:lstStyle>
          <a:p>
            <a:pPr>
              <a:defRPr/>
            </a:pPr>
            <a:endParaRPr lang="en-US"/>
          </a:p>
        </p:txBody>
      </p:sp>
      <p:sp>
        <p:nvSpPr>
          <p:cNvPr id="60422" name="Rectangle 1030">
            <a:extLst>
              <a:ext uri="{FF2B5EF4-FFF2-40B4-BE49-F238E27FC236}">
                <a16:creationId xmlns:a16="http://schemas.microsoft.com/office/drawing/2014/main" id="{9DEE43C0-8F81-3447-92FC-46D37D14B21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defRPr>
            </a:lvl1pPr>
          </a:lstStyle>
          <a:p>
            <a:fld id="{64A5D2CE-6537-0946-8418-8B3B72899FC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688"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lnSpc>
          <a:spcPct val="90000"/>
        </a:lnSpc>
        <a:spcBef>
          <a:spcPct val="0"/>
        </a:spcBef>
        <a:spcAft>
          <a:spcPct val="0"/>
        </a:spcAft>
        <a:defRPr sz="4400">
          <a:solidFill>
            <a:schemeClr val="tx2"/>
          </a:solidFill>
          <a:latin typeface="Arial" charset="0"/>
        </a:defRPr>
      </a:lvl6pPr>
      <a:lvl7pPr marL="914400" algn="l" rtl="0" eaLnBrk="0" fontAlgn="base" hangingPunct="0">
        <a:lnSpc>
          <a:spcPct val="90000"/>
        </a:lnSpc>
        <a:spcBef>
          <a:spcPct val="0"/>
        </a:spcBef>
        <a:spcAft>
          <a:spcPct val="0"/>
        </a:spcAft>
        <a:defRPr sz="4400">
          <a:solidFill>
            <a:schemeClr val="tx2"/>
          </a:solidFill>
          <a:latin typeface="Arial" charset="0"/>
        </a:defRPr>
      </a:lvl7pPr>
      <a:lvl8pPr marL="1371600" algn="l" rtl="0" eaLnBrk="0" fontAlgn="base" hangingPunct="0">
        <a:lnSpc>
          <a:spcPct val="90000"/>
        </a:lnSpc>
        <a:spcBef>
          <a:spcPct val="0"/>
        </a:spcBef>
        <a:spcAft>
          <a:spcPct val="0"/>
        </a:spcAft>
        <a:defRPr sz="4400">
          <a:solidFill>
            <a:schemeClr val="tx2"/>
          </a:solidFill>
          <a:latin typeface="Arial" charset="0"/>
        </a:defRPr>
      </a:lvl8pPr>
      <a:lvl9pPr marL="1828800" algn="l" rtl="0" eaLnBrk="0" fontAlgn="base" hangingPunct="0">
        <a:lnSpc>
          <a:spcPct val="90000"/>
        </a:lnSpc>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SzPct val="80000"/>
        <a:buFont typeface="Wingdings" pitchFamily="2" charset="2"/>
        <a:buChar char="l"/>
        <a:defRPr sz="3200" b="1" i="1">
          <a:solidFill>
            <a:schemeClr val="tx1"/>
          </a:solidFill>
          <a:latin typeface="+mn-lt"/>
          <a:ea typeface="ＭＳ Ｐゴシック" charset="0"/>
          <a:cs typeface="ＭＳ Ｐゴシック" charset="0"/>
        </a:defRPr>
      </a:lvl1pPr>
      <a:lvl2pPr marL="742950" indent="-285750" algn="l" rtl="0" eaLnBrk="0" fontAlgn="base" hangingPunct="0">
        <a:lnSpc>
          <a:spcPct val="90000"/>
        </a:lnSpc>
        <a:spcBef>
          <a:spcPct val="20000"/>
        </a:spcBef>
        <a:spcAft>
          <a:spcPct val="0"/>
        </a:spcAft>
        <a:buSzPct val="80000"/>
        <a:buFont typeface="Wingdings" pitchFamily="2" charset="2"/>
        <a:buChar char="n"/>
        <a:defRPr sz="2800" b="1" i="1">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pitchFamily="2" charset="2"/>
        <a:buChar char="l"/>
        <a:defRPr sz="2400" b="1" i="1">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pitchFamily="2" charset="2"/>
        <a:buChar char="n"/>
        <a:defRPr sz="2000" b="1" i="1">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pitchFamily="2" charset="2"/>
        <a:buChar char="l"/>
        <a:defRPr sz="2000" b="1" i="1">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6F6B25F-8633-154E-BB18-4AF8E967A4B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1106A988-C7D0-CF49-B9FC-E5E9D72861B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3AE245CE-5711-2548-9C17-59BF36934E6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a:extLst>
              <a:ext uri="{FF2B5EF4-FFF2-40B4-BE49-F238E27FC236}">
                <a16:creationId xmlns:a16="http://schemas.microsoft.com/office/drawing/2014/main" id="{E23335E0-0A22-6D4B-BC15-E366EA94ACA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a:extLst>
              <a:ext uri="{FF2B5EF4-FFF2-40B4-BE49-F238E27FC236}">
                <a16:creationId xmlns:a16="http://schemas.microsoft.com/office/drawing/2014/main" id="{22B33229-29C2-C94E-9EEE-277523448CD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C0385F51-F8A5-7046-9E52-597DCB8E23D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55" r:id="rId1"/>
    <p:sldLayoutId id="2147484656" r:id="rId2"/>
    <p:sldLayoutId id="2147484657" r:id="rId3"/>
    <p:sldLayoutId id="2147484658" r:id="rId4"/>
    <p:sldLayoutId id="2147484659" r:id="rId5"/>
    <p:sldLayoutId id="2147484660" r:id="rId6"/>
    <p:sldLayoutId id="2147484661" r:id="rId7"/>
    <p:sldLayoutId id="2147484662" r:id="rId8"/>
    <p:sldLayoutId id="2147484663" r:id="rId9"/>
    <p:sldLayoutId id="2147484664" r:id="rId10"/>
    <p:sldLayoutId id="214748466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D7D28115-C026-A041-BE57-74EC64F82505}"/>
              </a:ext>
            </a:extLst>
          </p:cNvPr>
          <p:cNvSpPr>
            <a:spLocks noGrp="1" noChangeArrowheads="1"/>
          </p:cNvSpPr>
          <p:nvPr>
            <p:ph type="title"/>
          </p:nvPr>
        </p:nvSpPr>
        <p:spPr bwMode="auto">
          <a:xfrm>
            <a:off x="2667000" y="1219200"/>
            <a:ext cx="5791200" cy="1371600"/>
          </a:xfrm>
          <a:prstGeom prst="rect">
            <a:avLst/>
          </a:prstGeom>
          <a:noFill/>
          <a:ln>
            <a:noFill/>
          </a:ln>
          <a:effectLst>
            <a:outerShdw blurRad="50800"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31" name="Rectangle 3">
            <a:extLst>
              <a:ext uri="{FF2B5EF4-FFF2-40B4-BE49-F238E27FC236}">
                <a16:creationId xmlns:a16="http://schemas.microsoft.com/office/drawing/2014/main" id="{9413565D-F63E-3E4E-A793-8036DA0CFC8E}"/>
              </a:ext>
            </a:extLst>
          </p:cNvPr>
          <p:cNvSpPr>
            <a:spLocks noGrp="1" noChangeArrowheads="1"/>
          </p:cNvSpPr>
          <p:nvPr>
            <p:ph type="body" idx="1"/>
          </p:nvPr>
        </p:nvSpPr>
        <p:spPr bwMode="auto">
          <a:xfrm>
            <a:off x="685800" y="2743200"/>
            <a:ext cx="7772400" cy="3276600"/>
          </a:xfrm>
          <a:prstGeom prst="rect">
            <a:avLst/>
          </a:prstGeom>
          <a:noFill/>
          <a:ln>
            <a:noFill/>
          </a:ln>
          <a:effectLst>
            <a:outerShdw blurRad="50800"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32" name="Rectangle 4">
            <a:extLst>
              <a:ext uri="{FF2B5EF4-FFF2-40B4-BE49-F238E27FC236}">
                <a16:creationId xmlns:a16="http://schemas.microsoft.com/office/drawing/2014/main" id="{9402B9B7-F3E7-0B4B-9D71-8253BD8A7817}"/>
              </a:ext>
            </a:extLst>
          </p:cNvPr>
          <p:cNvSpPr>
            <a:spLocks noGrp="1" noChangeArrowheads="1"/>
          </p:cNvSpPr>
          <p:nvPr>
            <p:ph type="dt" sz="half" idx="2"/>
          </p:nvPr>
        </p:nvSpPr>
        <p:spPr bwMode="auto">
          <a:xfrm>
            <a:off x="6858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DE2C4"/>
                </a:solidFill>
                <a:latin typeface="Tahoma"/>
                <a:ea typeface="ＭＳ Ｐゴシック" charset="-128"/>
                <a:cs typeface="ＭＳ Ｐゴシック" charset="-128"/>
              </a:defRPr>
            </a:lvl1pPr>
          </a:lstStyle>
          <a:p>
            <a:pPr>
              <a:defRPr/>
            </a:pPr>
            <a:endParaRPr lang="en-US"/>
          </a:p>
        </p:txBody>
      </p:sp>
      <p:sp>
        <p:nvSpPr>
          <p:cNvPr id="48133" name="Rectangle 5">
            <a:extLst>
              <a:ext uri="{FF2B5EF4-FFF2-40B4-BE49-F238E27FC236}">
                <a16:creationId xmlns:a16="http://schemas.microsoft.com/office/drawing/2014/main" id="{4C56E822-EC3E-BD49-933A-D31C6A33058D}"/>
              </a:ext>
            </a:extLst>
          </p:cNvPr>
          <p:cNvSpPr>
            <a:spLocks noGrp="1" noChangeArrowheads="1"/>
          </p:cNvSpPr>
          <p:nvPr>
            <p:ph type="ftr" sz="quarter" idx="3"/>
          </p:nvPr>
        </p:nvSpPr>
        <p:spPr bwMode="auto">
          <a:xfrm>
            <a:off x="32766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DE2C4"/>
                </a:solidFill>
                <a:latin typeface="Tahoma"/>
                <a:ea typeface="ＭＳ Ｐゴシック" charset="-128"/>
                <a:cs typeface="ＭＳ Ｐゴシック" charset="-128"/>
              </a:defRPr>
            </a:lvl1pPr>
          </a:lstStyle>
          <a:p>
            <a:pPr>
              <a:defRPr/>
            </a:pPr>
            <a:endParaRPr lang="en-US"/>
          </a:p>
        </p:txBody>
      </p:sp>
      <p:sp>
        <p:nvSpPr>
          <p:cNvPr id="48134" name="Rectangle 6">
            <a:extLst>
              <a:ext uri="{FF2B5EF4-FFF2-40B4-BE49-F238E27FC236}">
                <a16:creationId xmlns:a16="http://schemas.microsoft.com/office/drawing/2014/main" id="{19F6961E-BD25-244A-AD19-BE3F773FAE7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DE2C4"/>
                </a:solidFill>
                <a:latin typeface="Tahoma" panose="020B0604030504040204" pitchFamily="34" charset="0"/>
              </a:defRPr>
            </a:lvl1pPr>
          </a:lstStyle>
          <a:p>
            <a:fld id="{620B418F-EF5B-C144-B9F7-03C08D4CE02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666" r:id="rId1"/>
    <p:sldLayoutId id="2147484667" r:id="rId2"/>
    <p:sldLayoutId id="2147484668" r:id="rId3"/>
    <p:sldLayoutId id="2147484669" r:id="rId4"/>
    <p:sldLayoutId id="2147484670" r:id="rId5"/>
    <p:sldLayoutId id="2147484671" r:id="rId6"/>
    <p:sldLayoutId id="2147484672" r:id="rId7"/>
    <p:sldLayoutId id="2147484673" r:id="rId8"/>
    <p:sldLayoutId id="2147484674" r:id="rId9"/>
    <p:sldLayoutId id="2147484675" r:id="rId10"/>
    <p:sldLayoutId id="2147484676" r:id="rId11"/>
  </p:sldLayoutIdLst>
  <p:txStyles>
    <p:titleStyle>
      <a:lvl1pPr algn="r" rtl="0" eaLnBrk="0" fontAlgn="base" hangingPunct="0">
        <a:spcBef>
          <a:spcPct val="0"/>
        </a:spcBef>
        <a:spcAft>
          <a:spcPct val="0"/>
        </a:spcAft>
        <a:defRPr sz="4000" i="1">
          <a:solidFill>
            <a:schemeClr val="tx2"/>
          </a:solidFill>
          <a:latin typeface="+mj-lt"/>
          <a:ea typeface="+mj-ea"/>
          <a:cs typeface="+mj-cs"/>
        </a:defRPr>
      </a:lvl1pPr>
      <a:lvl2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2pPr>
      <a:lvl3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3pPr>
      <a:lvl4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4pPr>
      <a:lvl5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5pPr>
      <a:lvl6pPr marL="457200" algn="r" rtl="0" fontAlgn="base">
        <a:spcBef>
          <a:spcPct val="0"/>
        </a:spcBef>
        <a:spcAft>
          <a:spcPct val="0"/>
        </a:spcAft>
        <a:defRPr sz="4000" i="1">
          <a:solidFill>
            <a:schemeClr val="tx2"/>
          </a:solidFill>
          <a:latin typeface="Tahoma" charset="0"/>
          <a:ea typeface="ＭＳ Ｐゴシック" charset="-128"/>
          <a:cs typeface="ＭＳ Ｐゴシック" charset="-128"/>
        </a:defRPr>
      </a:lvl6pPr>
      <a:lvl7pPr marL="914400" algn="r" rtl="0" fontAlgn="base">
        <a:spcBef>
          <a:spcPct val="0"/>
        </a:spcBef>
        <a:spcAft>
          <a:spcPct val="0"/>
        </a:spcAft>
        <a:defRPr sz="4000" i="1">
          <a:solidFill>
            <a:schemeClr val="tx2"/>
          </a:solidFill>
          <a:latin typeface="Tahoma" charset="0"/>
          <a:ea typeface="ＭＳ Ｐゴシック" charset="-128"/>
          <a:cs typeface="ＭＳ Ｐゴシック" charset="-128"/>
        </a:defRPr>
      </a:lvl7pPr>
      <a:lvl8pPr marL="1371600" algn="r" rtl="0" fontAlgn="base">
        <a:spcBef>
          <a:spcPct val="0"/>
        </a:spcBef>
        <a:spcAft>
          <a:spcPct val="0"/>
        </a:spcAft>
        <a:defRPr sz="4000" i="1">
          <a:solidFill>
            <a:schemeClr val="tx2"/>
          </a:solidFill>
          <a:latin typeface="Tahoma" charset="0"/>
          <a:ea typeface="ＭＳ Ｐゴシック" charset="-128"/>
          <a:cs typeface="ＭＳ Ｐゴシック" charset="-128"/>
        </a:defRPr>
      </a:lvl8pPr>
      <a:lvl9pPr marL="1828800" algn="r" rtl="0" fontAlgn="base">
        <a:spcBef>
          <a:spcPct val="0"/>
        </a:spcBef>
        <a:spcAft>
          <a:spcPct val="0"/>
        </a:spcAft>
        <a:defRPr sz="4000" i="1">
          <a:solidFill>
            <a:schemeClr val="tx2"/>
          </a:solidFill>
          <a:latin typeface="Tahom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Tahoma" panose="020B060403050404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Tahoma" panose="020B0604030504040204" pitchFamily="34"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Tahoma" panose="020B0604030504040204" pitchFamily="34" charset="0"/>
        <a:buChar char="•"/>
        <a:defRPr>
          <a:solidFill>
            <a:schemeClr val="tx1"/>
          </a:solidFill>
          <a:latin typeface="+mn-lt"/>
          <a:ea typeface="+mn-ea"/>
        </a:defRPr>
      </a:lvl4pPr>
      <a:lvl5pPr marL="2057400" indent="-228600" algn="l" rtl="0" eaLnBrk="0" fontAlgn="base" hangingPunct="0">
        <a:spcBef>
          <a:spcPct val="20000"/>
        </a:spcBef>
        <a:spcAft>
          <a:spcPct val="0"/>
        </a:spcAft>
        <a:buFont typeface="Tahoma" panose="020B0604030504040204" pitchFamily="34" charset="0"/>
        <a:buChar char="•"/>
        <a:defRPr>
          <a:solidFill>
            <a:schemeClr val="tx1"/>
          </a:solidFill>
          <a:latin typeface="+mn-lt"/>
          <a:ea typeface="+mn-ea"/>
        </a:defRPr>
      </a:lvl5pPr>
      <a:lvl6pPr marL="2514600" indent="-228600" algn="l" rtl="0" fontAlgn="base">
        <a:spcBef>
          <a:spcPct val="20000"/>
        </a:spcBef>
        <a:spcAft>
          <a:spcPct val="0"/>
        </a:spcAft>
        <a:buFont typeface="Tahoma" charset="0"/>
        <a:buChar char="•"/>
        <a:defRPr>
          <a:solidFill>
            <a:schemeClr val="tx1"/>
          </a:solidFill>
          <a:latin typeface="+mn-lt"/>
          <a:ea typeface="+mn-ea"/>
        </a:defRPr>
      </a:lvl6pPr>
      <a:lvl7pPr marL="2971800" indent="-228600" algn="l" rtl="0" fontAlgn="base">
        <a:spcBef>
          <a:spcPct val="20000"/>
        </a:spcBef>
        <a:spcAft>
          <a:spcPct val="0"/>
        </a:spcAft>
        <a:buFont typeface="Tahoma" charset="0"/>
        <a:buChar char="•"/>
        <a:defRPr>
          <a:solidFill>
            <a:schemeClr val="tx1"/>
          </a:solidFill>
          <a:latin typeface="+mn-lt"/>
          <a:ea typeface="+mn-ea"/>
        </a:defRPr>
      </a:lvl7pPr>
      <a:lvl8pPr marL="3429000" indent="-228600" algn="l" rtl="0" fontAlgn="base">
        <a:spcBef>
          <a:spcPct val="20000"/>
        </a:spcBef>
        <a:spcAft>
          <a:spcPct val="0"/>
        </a:spcAft>
        <a:buFont typeface="Tahoma" charset="0"/>
        <a:buChar char="•"/>
        <a:defRPr>
          <a:solidFill>
            <a:schemeClr val="tx1"/>
          </a:solidFill>
          <a:latin typeface="+mn-lt"/>
          <a:ea typeface="+mn-ea"/>
        </a:defRPr>
      </a:lvl8pPr>
      <a:lvl9pPr marL="3886200" indent="-228600" algn="l" rtl="0" fontAlgn="base">
        <a:spcBef>
          <a:spcPct val="20000"/>
        </a:spcBef>
        <a:spcAft>
          <a:spcPct val="0"/>
        </a:spcAft>
        <a:buFont typeface="Tahoma" charset="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1026">
            <a:extLst>
              <a:ext uri="{FF2B5EF4-FFF2-40B4-BE49-F238E27FC236}">
                <a16:creationId xmlns:a16="http://schemas.microsoft.com/office/drawing/2014/main" id="{6C3D9F1E-DEDE-044D-A7DB-E3FFEF0A658C}"/>
              </a:ext>
            </a:extLst>
          </p:cNvPr>
          <p:cNvGrpSpPr>
            <a:grpSpLocks/>
          </p:cNvGrpSpPr>
          <p:nvPr/>
        </p:nvGrpSpPr>
        <p:grpSpPr bwMode="auto">
          <a:xfrm>
            <a:off x="6350" y="6350"/>
            <a:ext cx="9118600" cy="6832600"/>
            <a:chOff x="4" y="4"/>
            <a:chExt cx="5744" cy="4304"/>
          </a:xfrm>
        </p:grpSpPr>
        <p:sp>
          <p:nvSpPr>
            <p:cNvPr id="9221" name="Rectangle 1027">
              <a:extLst>
                <a:ext uri="{FF2B5EF4-FFF2-40B4-BE49-F238E27FC236}">
                  <a16:creationId xmlns:a16="http://schemas.microsoft.com/office/drawing/2014/main" id="{6C668439-1B07-5C4A-BE39-AC52D735A6AA}"/>
                </a:ext>
              </a:extLst>
            </p:cNvPr>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grpSp>
          <p:nvGrpSpPr>
            <p:cNvPr id="9222" name="Group 1028">
              <a:extLst>
                <a:ext uri="{FF2B5EF4-FFF2-40B4-BE49-F238E27FC236}">
                  <a16:creationId xmlns:a16="http://schemas.microsoft.com/office/drawing/2014/main" id="{65702C5C-C1F4-8948-A9E2-B980249ED290}"/>
                </a:ext>
              </a:extLst>
            </p:cNvPr>
            <p:cNvGrpSpPr>
              <a:grpSpLocks/>
            </p:cNvGrpSpPr>
            <p:nvPr/>
          </p:nvGrpSpPr>
          <p:grpSpPr bwMode="auto">
            <a:xfrm>
              <a:off x="288" y="225"/>
              <a:ext cx="5185" cy="3895"/>
              <a:chOff x="288" y="225"/>
              <a:chExt cx="5185" cy="3895"/>
            </a:xfrm>
          </p:grpSpPr>
          <p:sp>
            <p:nvSpPr>
              <p:cNvPr id="9223" name="Freeform 1029">
                <a:extLst>
                  <a:ext uri="{FF2B5EF4-FFF2-40B4-BE49-F238E27FC236}">
                    <a16:creationId xmlns:a16="http://schemas.microsoft.com/office/drawing/2014/main" id="{E6A9E5BC-AEB0-144F-BC0E-ABC69DCBEAE7}"/>
                  </a:ext>
                </a:extLst>
              </p:cNvPr>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9224" name="Group 1030">
                <a:extLst>
                  <a:ext uri="{FF2B5EF4-FFF2-40B4-BE49-F238E27FC236}">
                    <a16:creationId xmlns:a16="http://schemas.microsoft.com/office/drawing/2014/main" id="{F089E5E2-2ECD-8344-8594-49E3856770CF}"/>
                  </a:ext>
                </a:extLst>
              </p:cNvPr>
              <p:cNvGrpSpPr>
                <a:grpSpLocks/>
              </p:cNvGrpSpPr>
              <p:nvPr/>
            </p:nvGrpSpPr>
            <p:grpSpPr bwMode="auto">
              <a:xfrm>
                <a:off x="288" y="231"/>
                <a:ext cx="86" cy="3889"/>
                <a:chOff x="288" y="231"/>
                <a:chExt cx="86" cy="3889"/>
              </a:xfrm>
            </p:grpSpPr>
            <p:sp>
              <p:nvSpPr>
                <p:cNvPr id="9230" name="Freeform 1031">
                  <a:extLst>
                    <a:ext uri="{FF2B5EF4-FFF2-40B4-BE49-F238E27FC236}">
                      <a16:creationId xmlns:a16="http://schemas.microsoft.com/office/drawing/2014/main" id="{C0BA1F4F-3B15-A347-90F3-0A701DD4F034}"/>
                    </a:ext>
                  </a:extLst>
                </p:cNvPr>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9231" name="Freeform 1032">
                  <a:extLst>
                    <a:ext uri="{FF2B5EF4-FFF2-40B4-BE49-F238E27FC236}">
                      <a16:creationId xmlns:a16="http://schemas.microsoft.com/office/drawing/2014/main" id="{A0A71D23-5BF9-4343-8373-97CD86CC300F}"/>
                    </a:ext>
                  </a:extLst>
                </p:cNvPr>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9225" name="Group 1033">
                <a:extLst>
                  <a:ext uri="{FF2B5EF4-FFF2-40B4-BE49-F238E27FC236}">
                    <a16:creationId xmlns:a16="http://schemas.microsoft.com/office/drawing/2014/main" id="{58384890-E65A-6240-9D93-806FDDBDFF95}"/>
                  </a:ext>
                </a:extLst>
              </p:cNvPr>
              <p:cNvGrpSpPr>
                <a:grpSpLocks/>
              </p:cNvGrpSpPr>
              <p:nvPr/>
            </p:nvGrpSpPr>
            <p:grpSpPr bwMode="auto">
              <a:xfrm>
                <a:off x="5386" y="225"/>
                <a:ext cx="87" cy="3886"/>
                <a:chOff x="5386" y="225"/>
                <a:chExt cx="87" cy="3886"/>
              </a:xfrm>
            </p:grpSpPr>
            <p:sp>
              <p:nvSpPr>
                <p:cNvPr id="9228" name="Freeform 1034">
                  <a:extLst>
                    <a:ext uri="{FF2B5EF4-FFF2-40B4-BE49-F238E27FC236}">
                      <a16:creationId xmlns:a16="http://schemas.microsoft.com/office/drawing/2014/main" id="{85C61CB2-5F46-8746-98BE-0E452EAF12D3}"/>
                    </a:ext>
                  </a:extLst>
                </p:cNvPr>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9229" name="Freeform 1035">
                  <a:extLst>
                    <a:ext uri="{FF2B5EF4-FFF2-40B4-BE49-F238E27FC236}">
                      <a16:creationId xmlns:a16="http://schemas.microsoft.com/office/drawing/2014/main" id="{91F3FCF7-0AED-9C45-9164-CBC7D19F705A}"/>
                    </a:ext>
                  </a:extLst>
                </p:cNvPr>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9226" name="Freeform 1036">
                <a:extLst>
                  <a:ext uri="{FF2B5EF4-FFF2-40B4-BE49-F238E27FC236}">
                    <a16:creationId xmlns:a16="http://schemas.microsoft.com/office/drawing/2014/main" id="{358228EB-06B8-B04F-B4C3-A78F6FA444CC}"/>
                  </a:ext>
                </a:extLst>
              </p:cNvPr>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9227" name="Rectangle 1037">
                <a:extLst>
                  <a:ext uri="{FF2B5EF4-FFF2-40B4-BE49-F238E27FC236}">
                    <a16:creationId xmlns:a16="http://schemas.microsoft.com/office/drawing/2014/main" id="{52BD2664-4792-554E-B473-66885576B021}"/>
                  </a:ext>
                </a:extLst>
              </p:cNvPr>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grpSp>
      </p:grpSp>
      <p:sp>
        <p:nvSpPr>
          <p:cNvPr id="1205262" name="Rectangle 1038">
            <a:extLst>
              <a:ext uri="{FF2B5EF4-FFF2-40B4-BE49-F238E27FC236}">
                <a16:creationId xmlns:a16="http://schemas.microsoft.com/office/drawing/2014/main" id="{6897729F-4674-D947-BF66-7F85B99DE8CD}"/>
              </a:ext>
            </a:extLst>
          </p:cNvPr>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dirty="0"/>
              <a:t>Click to edit Master title style</a:t>
            </a:r>
          </a:p>
        </p:txBody>
      </p:sp>
      <p:sp>
        <p:nvSpPr>
          <p:cNvPr id="1205263" name="Rectangle 1039">
            <a:extLst>
              <a:ext uri="{FF2B5EF4-FFF2-40B4-BE49-F238E27FC236}">
                <a16:creationId xmlns:a16="http://schemas.microsoft.com/office/drawing/2014/main" id="{F370C822-9B14-1E4C-BC5B-220C6D624B51}"/>
              </a:ext>
            </a:extLst>
          </p:cNvPr>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677" r:id="rId1"/>
    <p:sldLayoutId id="2147484678" r:id="rId2"/>
    <p:sldLayoutId id="2147484679" r:id="rId3"/>
    <p:sldLayoutId id="2147484680" r:id="rId4"/>
    <p:sldLayoutId id="2147484681" r:id="rId5"/>
    <p:sldLayoutId id="2147484682" r:id="rId6"/>
    <p:sldLayoutId id="2147484683" r:id="rId7"/>
    <p:sldLayoutId id="2147484684" r:id="rId8"/>
    <p:sldLayoutId id="2147484685" r:id="rId9"/>
    <p:sldLayoutId id="2147484686" r:id="rId10"/>
    <p:sldLayoutId id="214748468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ea typeface="ＭＳ Ｐゴシック" charset="0"/>
          <a:cs typeface="Arial"/>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panose="020B0604020202020204" pitchFamily="34"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
        <a:defRPr sz="3200">
          <a:solidFill>
            <a:schemeClr val="tx1"/>
          </a:solidFill>
          <a:effectLst>
            <a:outerShdw blurRad="38100" dist="38100" dir="2700000" algn="tl">
              <a:srgbClr val="000000"/>
            </a:outerShdw>
          </a:effectLst>
          <a:latin typeface="Arial"/>
          <a:ea typeface="ＭＳ Ｐゴシック" charset="0"/>
          <a:cs typeface="Arial"/>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Arial"/>
          <a:ea typeface="ＭＳ Ｐゴシック" charset="-128"/>
          <a:cs typeface="Arial"/>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Arial"/>
          <a:ea typeface="ＭＳ Ｐゴシック" charset="-128"/>
          <a:cs typeface="Arial"/>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Arial"/>
          <a:ea typeface="ＭＳ Ｐゴシック" charset="-128"/>
          <a:cs typeface="Arial"/>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Arial"/>
          <a:ea typeface="ＭＳ Ｐゴシック" charset="-128"/>
          <a:cs typeface="Arial"/>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B86CDA9A-4952-B042-875E-DFAB3BD3EA8E}"/>
              </a:ext>
            </a:extLst>
          </p:cNvPr>
          <p:cNvSpPr>
            <a:spLocks noGrp="1" noChangeArrowheads="1"/>
          </p:cNvSpPr>
          <p:nvPr>
            <p:ph type="subTitle" idx="1"/>
          </p:nvPr>
        </p:nvSpPr>
        <p:spPr>
          <a:xfrm>
            <a:off x="96044" y="2780928"/>
            <a:ext cx="4267200" cy="2133600"/>
          </a:xfrm>
        </p:spPr>
        <p:txBody>
          <a:bodyPr/>
          <a:lstStyle/>
          <a:p>
            <a:pPr eaLnBrk="1" hangingPunct="1"/>
            <a:r>
              <a:rPr lang="en-US" altLang="en-US" b="1" i="1" dirty="0">
                <a:solidFill>
                  <a:schemeClr val="bg1"/>
                </a:solidFill>
                <a:ea typeface="ＭＳ Ｐゴシック" panose="020B0600070205080204" pitchFamily="34" charset="-128"/>
              </a:rPr>
              <a:t>Mang </a:t>
            </a:r>
            <a:r>
              <a:rPr lang="en-US" altLang="en-US" b="1" i="1" dirty="0" err="1">
                <a:solidFill>
                  <a:schemeClr val="bg1"/>
                </a:solidFill>
                <a:ea typeface="ＭＳ Ｐゴシック" panose="020B0600070205080204" pitchFamily="34" charset="-128"/>
              </a:rPr>
              <a:t>hội</a:t>
            </a:r>
            <a:r>
              <a:rPr lang="en-US" altLang="en-US" b="1" i="1" dirty="0">
                <a:solidFill>
                  <a:schemeClr val="bg1"/>
                </a:solidFill>
                <a:ea typeface="ＭＳ Ｐゴシック" panose="020B0600070205080204" pitchFamily="34" charset="-128"/>
              </a:rPr>
              <a:t> </a:t>
            </a:r>
            <a:r>
              <a:rPr lang="en-US" altLang="en-US" b="1" i="1" dirty="0" err="1">
                <a:solidFill>
                  <a:schemeClr val="bg1"/>
                </a:solidFill>
                <a:ea typeface="ＭＳ Ｐゴシック" panose="020B0600070205080204" pitchFamily="34" charset="-128"/>
              </a:rPr>
              <a:t>chúng</a:t>
            </a:r>
            <a:r>
              <a:rPr lang="en-US" altLang="en-US" b="1" i="1" dirty="0">
                <a:solidFill>
                  <a:schemeClr val="bg1"/>
                </a:solidFill>
                <a:ea typeface="ＭＳ Ｐゴシック" panose="020B0600070205080204" pitchFamily="34" charset="-128"/>
              </a:rPr>
              <a:t> </a:t>
            </a:r>
            <a:r>
              <a:rPr lang="en-US" altLang="en-US" b="1" i="1" dirty="0" err="1">
                <a:solidFill>
                  <a:schemeClr val="bg1"/>
                </a:solidFill>
                <a:ea typeface="ＭＳ Ｐゴシック" panose="020B0600070205080204" pitchFamily="34" charset="-128"/>
              </a:rPr>
              <a:t>mình</a:t>
            </a:r>
            <a:r>
              <a:rPr lang="en-US" altLang="en-US" b="1" i="1" dirty="0">
                <a:solidFill>
                  <a:schemeClr val="bg1"/>
                </a:solidFill>
                <a:ea typeface="ＭＳ Ｐゴシック" panose="020B0600070205080204" pitchFamily="34" charset="-128"/>
              </a:rPr>
              <a:t> </a:t>
            </a:r>
            <a:r>
              <a:rPr lang="en-US" altLang="en-US" b="1" i="1" dirty="0" err="1">
                <a:solidFill>
                  <a:schemeClr val="bg1"/>
                </a:solidFill>
                <a:ea typeface="ＭＳ Ｐゴシック" panose="020B0600070205080204" pitchFamily="34" charset="-128"/>
              </a:rPr>
              <a:t>trở</a:t>
            </a:r>
            <a:r>
              <a:rPr lang="en-US" altLang="en-US" b="1" i="1" dirty="0">
                <a:solidFill>
                  <a:schemeClr val="bg1"/>
                </a:solidFill>
                <a:ea typeface="ＭＳ Ｐゴシック" panose="020B0600070205080204" pitchFamily="34" charset="-128"/>
              </a:rPr>
              <a:t> </a:t>
            </a:r>
            <a:r>
              <a:rPr lang="en-US" altLang="en-US" b="1" i="1" dirty="0" err="1">
                <a:solidFill>
                  <a:schemeClr val="bg1"/>
                </a:solidFill>
                <a:ea typeface="ＭＳ Ｐゴシック" panose="020B0600070205080204" pitchFamily="34" charset="-128"/>
              </a:rPr>
              <a:t>về</a:t>
            </a:r>
            <a:r>
              <a:rPr lang="en-US" altLang="en-US" b="1" i="1" dirty="0">
                <a:solidFill>
                  <a:schemeClr val="bg1"/>
                </a:solidFill>
                <a:ea typeface="ＭＳ Ｐゴシック" panose="020B0600070205080204" pitchFamily="34" charset="-128"/>
              </a:rPr>
              <a:t> </a:t>
            </a:r>
            <a:r>
              <a:rPr lang="en-US" altLang="en-US" b="1" i="1" dirty="0" err="1">
                <a:solidFill>
                  <a:schemeClr val="bg1"/>
                </a:solidFill>
                <a:ea typeface="ＭＳ Ｐゴシック" panose="020B0600070205080204" pitchFamily="34" charset="-128"/>
              </a:rPr>
              <a:t>đúng</a:t>
            </a:r>
            <a:r>
              <a:rPr lang="en-US" altLang="en-US" b="1" i="1" dirty="0">
                <a:solidFill>
                  <a:schemeClr val="bg1"/>
                </a:solidFill>
                <a:ea typeface="ＭＳ Ｐゴシック" panose="020B0600070205080204" pitchFamily="34" charset="-128"/>
              </a:rPr>
              <a:t> </a:t>
            </a:r>
            <a:r>
              <a:rPr lang="en-US" altLang="en-US" b="1" i="1" dirty="0" err="1">
                <a:solidFill>
                  <a:schemeClr val="bg1"/>
                </a:solidFill>
                <a:ea typeface="ＭＳ Ｐゴシック" panose="020B0600070205080204" pitchFamily="34" charset="-128"/>
              </a:rPr>
              <a:t>thời</a:t>
            </a:r>
            <a:r>
              <a:rPr lang="en-US" altLang="en-US" b="1" i="1" dirty="0">
                <a:solidFill>
                  <a:schemeClr val="bg1"/>
                </a:solidFill>
                <a:ea typeface="ＭＳ Ｐゴシック" panose="020B0600070205080204" pitchFamily="34" charset="-128"/>
              </a:rPr>
              <a:t> </a:t>
            </a:r>
            <a:r>
              <a:rPr lang="en-US" altLang="en-US" b="1" i="1" dirty="0" err="1">
                <a:solidFill>
                  <a:schemeClr val="bg1"/>
                </a:solidFill>
                <a:ea typeface="ＭＳ Ｐゴシック" panose="020B0600070205080204" pitchFamily="34" charset="-128"/>
              </a:rPr>
              <a:t>điểm</a:t>
            </a:r>
            <a:r>
              <a:rPr lang="en-US" altLang="en-US" b="1" i="1" dirty="0">
                <a:solidFill>
                  <a:schemeClr val="bg1"/>
                </a:solidFill>
                <a:ea typeface="ＭＳ Ｐゴシック" panose="020B0600070205080204" pitchFamily="34" charset="-128"/>
              </a:rPr>
              <a:t> </a:t>
            </a:r>
            <a:r>
              <a:rPr lang="en-US" altLang="en-US" b="1" i="1" dirty="0" err="1">
                <a:solidFill>
                  <a:schemeClr val="bg1"/>
                </a:solidFill>
                <a:ea typeface="ＭＳ Ｐゴシック" panose="020B0600070205080204" pitchFamily="34" charset="-128"/>
              </a:rPr>
              <a:t>để</a:t>
            </a:r>
            <a:r>
              <a:rPr lang="en-US" altLang="en-US" b="1" i="1" dirty="0">
                <a:solidFill>
                  <a:schemeClr val="bg1"/>
                </a:solidFill>
                <a:ea typeface="ＭＳ Ｐゴシック" panose="020B0600070205080204" pitchFamily="34" charset="-128"/>
              </a:rPr>
              <a:t> </a:t>
            </a:r>
            <a:r>
              <a:rPr lang="en-US" altLang="en-US" b="1" i="1" dirty="0" err="1">
                <a:solidFill>
                  <a:schemeClr val="bg1"/>
                </a:solidFill>
                <a:ea typeface="ＭＳ Ｐゴシック" panose="020B0600070205080204" pitchFamily="34" charset="-128"/>
              </a:rPr>
              <a:t>truyền</a:t>
            </a:r>
            <a:r>
              <a:rPr lang="en-US" altLang="en-US" b="1" i="1" dirty="0">
                <a:solidFill>
                  <a:schemeClr val="bg1"/>
                </a:solidFill>
                <a:ea typeface="ＭＳ Ｐゴシック" panose="020B0600070205080204" pitchFamily="34" charset="-128"/>
              </a:rPr>
              <a:t> </a:t>
            </a:r>
            <a:r>
              <a:rPr lang="en-US" altLang="en-US" b="1" i="1" dirty="0" err="1">
                <a:solidFill>
                  <a:schemeClr val="bg1"/>
                </a:solidFill>
                <a:ea typeface="ＭＳ Ｐゴシック" panose="020B0600070205080204" pitchFamily="34" charset="-128"/>
              </a:rPr>
              <a:t>đạt</a:t>
            </a:r>
            <a:r>
              <a:rPr lang="en-US" altLang="en-US" b="1" i="1" dirty="0">
                <a:solidFill>
                  <a:schemeClr val="bg1"/>
                </a:solidFill>
                <a:ea typeface="ＭＳ Ｐゴシック" panose="020B0600070205080204" pitchFamily="34" charset="-128"/>
              </a:rPr>
              <a:t> </a:t>
            </a:r>
            <a:r>
              <a:rPr lang="en-US" altLang="en-US" b="1" i="1" dirty="0" err="1">
                <a:solidFill>
                  <a:schemeClr val="bg1"/>
                </a:solidFill>
                <a:ea typeface="ＭＳ Ｐゴシック" panose="020B0600070205080204" pitchFamily="34" charset="-128"/>
              </a:rPr>
              <a:t>sứ</a:t>
            </a:r>
            <a:r>
              <a:rPr lang="en-US" altLang="en-US" b="1" i="1" dirty="0">
                <a:solidFill>
                  <a:schemeClr val="bg1"/>
                </a:solidFill>
                <a:ea typeface="ＭＳ Ｐゴシック" panose="020B0600070205080204" pitchFamily="34" charset="-128"/>
              </a:rPr>
              <a:t> </a:t>
            </a:r>
            <a:r>
              <a:rPr lang="en-US" altLang="en-US" b="1" i="1" dirty="0" err="1">
                <a:solidFill>
                  <a:schemeClr val="bg1"/>
                </a:solidFill>
                <a:ea typeface="ＭＳ Ｐゴシック" panose="020B0600070205080204" pitchFamily="34" charset="-128"/>
              </a:rPr>
              <a:t>điệp</a:t>
            </a:r>
            <a:r>
              <a:rPr lang="en-US" altLang="en-US" b="1" i="1" dirty="0">
                <a:solidFill>
                  <a:schemeClr val="bg1"/>
                </a:solidFill>
                <a:ea typeface="ＭＳ Ｐゴシック" panose="020B0600070205080204" pitchFamily="34" charset="-128"/>
              </a:rPr>
              <a:t> </a:t>
            </a:r>
            <a:r>
              <a:rPr lang="en-US" altLang="en-US" b="1" i="1" dirty="0" err="1">
                <a:solidFill>
                  <a:schemeClr val="bg1"/>
                </a:solidFill>
                <a:ea typeface="ＭＳ Ｐゴシック" panose="020B0600070205080204" pitchFamily="34" charset="-128"/>
              </a:rPr>
              <a:t>của</a:t>
            </a:r>
            <a:r>
              <a:rPr lang="en-US" altLang="en-US" b="1" i="1" dirty="0">
                <a:solidFill>
                  <a:schemeClr val="bg1"/>
                </a:solidFill>
                <a:ea typeface="ＭＳ Ｐゴシック" panose="020B0600070205080204" pitchFamily="34" charset="-128"/>
              </a:rPr>
              <a:t> </a:t>
            </a:r>
            <a:r>
              <a:rPr lang="en-US" altLang="en-US" b="1" i="1" dirty="0" err="1">
                <a:solidFill>
                  <a:schemeClr val="bg1"/>
                </a:solidFill>
                <a:ea typeface="ＭＳ Ｐゴシック" panose="020B0600070205080204" pitchFamily="34" charset="-128"/>
              </a:rPr>
              <a:t>Đức</a:t>
            </a:r>
            <a:r>
              <a:rPr lang="en-US" altLang="en-US" b="1" i="1" dirty="0">
                <a:solidFill>
                  <a:schemeClr val="bg1"/>
                </a:solidFill>
                <a:ea typeface="ＭＳ Ｐゴシック" panose="020B0600070205080204" pitchFamily="34" charset="-128"/>
              </a:rPr>
              <a:t> </a:t>
            </a:r>
            <a:r>
              <a:rPr lang="en-US" altLang="en-US" b="1" i="1" dirty="0" err="1">
                <a:solidFill>
                  <a:schemeClr val="bg1"/>
                </a:solidFill>
                <a:ea typeface="ＭＳ Ｐゴシック" panose="020B0600070205080204" pitchFamily="34" charset="-128"/>
              </a:rPr>
              <a:t>Chúa</a:t>
            </a:r>
            <a:r>
              <a:rPr lang="en-US" altLang="en-US" b="1" i="1" dirty="0">
                <a:solidFill>
                  <a:schemeClr val="bg1"/>
                </a:solidFill>
                <a:ea typeface="ＭＳ Ｐゴシック" panose="020B0600070205080204" pitchFamily="34" charset="-128"/>
              </a:rPr>
              <a:t> </a:t>
            </a:r>
            <a:r>
              <a:rPr lang="en-US" altLang="en-US" b="1" i="1" dirty="0" err="1">
                <a:solidFill>
                  <a:schemeClr val="bg1"/>
                </a:solidFill>
                <a:ea typeface="ＭＳ Ｐゴシック" panose="020B0600070205080204" pitchFamily="34" charset="-128"/>
              </a:rPr>
              <a:t>Trời</a:t>
            </a:r>
            <a:endParaRPr lang="en-US" altLang="en-US" sz="2800" b="1" dirty="0">
              <a:solidFill>
                <a:schemeClr val="bg1"/>
              </a:solidFill>
              <a:ea typeface="ＭＳ Ｐゴシック" panose="020B0600070205080204" pitchFamily="34" charset="-128"/>
            </a:endParaRPr>
          </a:p>
        </p:txBody>
      </p:sp>
      <p:pic>
        <p:nvPicPr>
          <p:cNvPr id="29700" name="Picture 4" descr="RickasPeter">
            <a:extLst>
              <a:ext uri="{FF2B5EF4-FFF2-40B4-BE49-F238E27FC236}">
                <a16:creationId xmlns:a16="http://schemas.microsoft.com/office/drawing/2014/main" id="{1520516D-C9FE-E145-9409-96F919B13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833" r="30849" b="57848"/>
          <a:stretch>
            <a:fillRect/>
          </a:stretch>
        </p:blipFill>
        <p:spPr bwMode="auto">
          <a:xfrm>
            <a:off x="4495800" y="0"/>
            <a:ext cx="4638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a:extLst>
              <a:ext uri="{FF2B5EF4-FFF2-40B4-BE49-F238E27FC236}">
                <a16:creationId xmlns:a16="http://schemas.microsoft.com/office/drawing/2014/main" id="{81E3F9AD-2FFE-7E4D-96F3-4C518E702EFD}"/>
              </a:ext>
            </a:extLst>
          </p:cNvPr>
          <p:cNvSpPr>
            <a:spLocks noGrp="1" noChangeArrowheads="1"/>
          </p:cNvSpPr>
          <p:nvPr>
            <p:ph type="ctrTitle"/>
          </p:nvPr>
        </p:nvSpPr>
        <p:spPr>
          <a:xfrm>
            <a:off x="0" y="0"/>
            <a:ext cx="4419600" cy="3200400"/>
          </a:xfrm>
          <a:noFill/>
        </p:spPr>
        <p:txBody>
          <a:bodyPr/>
          <a:lstStyle/>
          <a:p>
            <a:pPr eaLnBrk="1" hangingPunct="1"/>
            <a:r>
              <a:rPr lang="en-US" altLang="en-US" sz="4000" b="1">
                <a:solidFill>
                  <a:schemeClr val="bg1"/>
                </a:solidFill>
                <a:ea typeface="ＭＳ Ｐゴシック" panose="020B0600070205080204" pitchFamily="34" charset="-128"/>
              </a:rPr>
              <a:t>Giảng dạy qua độc thoại</a:t>
            </a:r>
            <a:endParaRPr lang="en-US" altLang="en-US" sz="3600">
              <a:solidFill>
                <a:schemeClr val="bg1"/>
              </a:solidFill>
              <a:ea typeface="ＭＳ Ｐゴシック" panose="020B0600070205080204" pitchFamily="34" charset="-128"/>
            </a:endParaRPr>
          </a:p>
        </p:txBody>
      </p:sp>
      <p:sp>
        <p:nvSpPr>
          <p:cNvPr id="7" name="Text Box 5">
            <a:extLst>
              <a:ext uri="{FF2B5EF4-FFF2-40B4-BE49-F238E27FC236}">
                <a16:creationId xmlns:a16="http://schemas.microsoft.com/office/drawing/2014/main" id="{212441F4-5600-5140-B598-26D07DE827F0}"/>
              </a:ext>
            </a:extLst>
          </p:cNvPr>
          <p:cNvSpPr txBox="1">
            <a:spLocks noChangeArrowheads="1"/>
          </p:cNvSpPr>
          <p:nvPr/>
        </p:nvSpPr>
        <p:spPr bwMode="auto">
          <a:xfrm>
            <a:off x="-36512" y="6177359"/>
            <a:ext cx="9272588" cy="708025"/>
          </a:xfrm>
          <a:prstGeom prst="rect">
            <a:avLst/>
          </a:prstGeom>
          <a:noFill/>
          <a:ln w="9525">
            <a:noFill/>
            <a:miter lim="800000"/>
            <a:headEnd/>
            <a:tailEnd/>
          </a:ln>
          <a:effec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defRPr/>
            </a:pPr>
            <a:r>
              <a:rPr lang="en-US" sz="2000" b="1" dirty="0" err="1">
                <a:solidFill>
                  <a:srgbClr val="FFFFFF"/>
                </a:solidFill>
                <a:effectLst>
                  <a:glow rad="165100">
                    <a:srgbClr val="000000"/>
                  </a:glow>
                </a:effectLst>
                <a:cs typeface="Arial" charset="0"/>
              </a:rPr>
              <a:t>Tiến</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sĩ</a:t>
            </a:r>
            <a:r>
              <a:rPr lang="en-US" sz="2000" b="1" dirty="0">
                <a:solidFill>
                  <a:srgbClr val="FFFFFF"/>
                </a:solidFill>
                <a:effectLst>
                  <a:glow rad="165100">
                    <a:srgbClr val="000000"/>
                  </a:glow>
                </a:effectLst>
                <a:cs typeface="Arial" charset="0"/>
              </a:rPr>
              <a:t> Rick Griffith, </a:t>
            </a:r>
            <a:r>
              <a:rPr lang="en-US" sz="2000" b="1" dirty="0" err="1">
                <a:solidFill>
                  <a:srgbClr val="FFFFFF"/>
                </a:solidFill>
                <a:effectLst>
                  <a:glow rad="165100">
                    <a:srgbClr val="000000"/>
                  </a:glow>
                </a:effectLst>
                <a:cs typeface="Arial" charset="0"/>
              </a:rPr>
              <a:t>Trường</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Kinh</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Thánh</a:t>
            </a:r>
            <a:r>
              <a:rPr lang="en-US" sz="2000" b="1" dirty="0">
                <a:solidFill>
                  <a:srgbClr val="FFFFFF"/>
                </a:solidFill>
                <a:effectLst>
                  <a:glow rad="165100">
                    <a:srgbClr val="000000"/>
                  </a:glow>
                </a:effectLst>
                <a:cs typeface="Arial" charset="0"/>
              </a:rPr>
              <a:t> Singapore</a:t>
            </a:r>
          </a:p>
          <a:p>
            <a:pPr algn="ctr" eaLnBrk="1" hangingPunct="1">
              <a:defRPr/>
            </a:pPr>
            <a:r>
              <a:rPr lang="en-US" sz="2000" b="1" dirty="0">
                <a:solidFill>
                  <a:srgbClr val="FFFFFF"/>
                </a:solidFill>
                <a:effectLst>
                  <a:glow rad="165100">
                    <a:srgbClr val="000000"/>
                  </a:glow>
                </a:effectLst>
                <a:cs typeface="Arial" charset="0"/>
              </a:rPr>
              <a:t>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0" fill="hold"/>
                                        <p:tgtEl>
                                          <p:spTgt spid="29700"/>
                                        </p:tgtEl>
                                        <p:attrNameLst>
                                          <p:attrName>ppt_x</p:attrName>
                                        </p:attrNameLst>
                                      </p:cBhvr>
                                      <p:tavLst>
                                        <p:tav tm="0">
                                          <p:val>
                                            <p:strVal val="1+#ppt_w/2"/>
                                          </p:val>
                                        </p:tav>
                                        <p:tav tm="100000">
                                          <p:val>
                                            <p:strVal val="#ppt_x"/>
                                          </p:val>
                                        </p:tav>
                                      </p:tavLst>
                                    </p:anim>
                                    <p:anim calcmode="lin" valueType="num">
                                      <p:cBhvr additive="base">
                                        <p:cTn id="8" dur="5000" fill="hold"/>
                                        <p:tgtEl>
                                          <p:spTgt spid="297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1" fill="hold" grpId="0" nodeType="clickEffect">
                                  <p:stCondLst>
                                    <p:cond delay="0"/>
                                  </p:stCondLst>
                                  <p:childTnLst>
                                    <p:set>
                                      <p:cBhvr>
                                        <p:cTn id="12" dur="1" fill="hold">
                                          <p:stCondLst>
                                            <p:cond delay="0"/>
                                          </p:stCondLst>
                                        </p:cTn>
                                        <p:tgtEl>
                                          <p:spTgt spid="29698"/>
                                        </p:tgtEl>
                                        <p:attrNameLst>
                                          <p:attrName>style.visibility</p:attrName>
                                        </p:attrNameLst>
                                      </p:cBhvr>
                                      <p:to>
                                        <p:strVal val="visible"/>
                                      </p:to>
                                    </p:set>
                                    <p:anim calcmode="lin" valueType="num">
                                      <p:cBhvr additive="base">
                                        <p:cTn id="13" dur="5000" fill="hold"/>
                                        <p:tgtEl>
                                          <p:spTgt spid="29698"/>
                                        </p:tgtEl>
                                        <p:attrNameLst>
                                          <p:attrName>ppt_x</p:attrName>
                                        </p:attrNameLst>
                                      </p:cBhvr>
                                      <p:tavLst>
                                        <p:tav tm="0">
                                          <p:val>
                                            <p:strVal val="#ppt_x"/>
                                          </p:val>
                                        </p:tav>
                                        <p:tav tm="100000">
                                          <p:val>
                                            <p:strVal val="#ppt_x"/>
                                          </p:val>
                                        </p:tav>
                                      </p:tavLst>
                                    </p:anim>
                                    <p:anim calcmode="lin" valueType="num">
                                      <p:cBhvr additive="base">
                                        <p:cTn id="14" dur="5000" fill="hold"/>
                                        <p:tgtEl>
                                          <p:spTgt spid="29698"/>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9699">
                                            <p:txEl>
                                              <p:pRg st="0" end="0"/>
                                            </p:txEl>
                                          </p:spTgt>
                                        </p:tgtEl>
                                        <p:attrNameLst>
                                          <p:attrName>style.visibility</p:attrName>
                                        </p:attrNameLst>
                                      </p:cBhvr>
                                      <p:to>
                                        <p:strVal val="visible"/>
                                      </p:to>
                                    </p:set>
                                    <p:anim calcmode="lin" valueType="num">
                                      <p:cBhvr additive="base">
                                        <p:cTn id="19" dur="5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96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a:extLst>
              <a:ext uri="{FF2B5EF4-FFF2-40B4-BE49-F238E27FC236}">
                <a16:creationId xmlns:a16="http://schemas.microsoft.com/office/drawing/2014/main" id="{8EC475FE-A1FA-6E46-A122-B9A47DC1D01E}"/>
              </a:ext>
            </a:extLst>
          </p:cNvPr>
          <p:cNvSpPr>
            <a:spLocks noGrp="1" noChangeArrowheads="1"/>
          </p:cNvSpPr>
          <p:nvPr>
            <p:ph type="ctrTitle"/>
          </p:nvPr>
        </p:nvSpPr>
        <p:spPr>
          <a:xfrm>
            <a:off x="0" y="76200"/>
            <a:ext cx="8915400" cy="762000"/>
          </a:xfrm>
          <a:effectLst>
            <a:outerShdw blurRad="38100" dist="38099" dir="2700000" algn="ctr" rotWithShape="0">
              <a:srgbClr val="090009">
                <a:alpha val="99962"/>
              </a:srgbClr>
            </a:outerShdw>
          </a:effectLst>
        </p:spPr>
        <p:txBody>
          <a:bodyPr/>
          <a:lstStyle/>
          <a:p>
            <a:pPr eaLnBrk="1" hangingPunct="1">
              <a:defRPr/>
            </a:pPr>
            <a:r>
              <a:rPr lang="en-US" u="sng"/>
              <a:t>Các nhân vật độc thoại</a:t>
            </a:r>
          </a:p>
        </p:txBody>
      </p:sp>
      <p:sp>
        <p:nvSpPr>
          <p:cNvPr id="551939" name="Rectangle 3">
            <a:extLst>
              <a:ext uri="{FF2B5EF4-FFF2-40B4-BE49-F238E27FC236}">
                <a16:creationId xmlns:a16="http://schemas.microsoft.com/office/drawing/2014/main" id="{E22E224D-8A45-594D-83A2-90559D550C11}"/>
              </a:ext>
            </a:extLst>
          </p:cNvPr>
          <p:cNvSpPr>
            <a:spLocks noGrp="1" noChangeArrowheads="1"/>
          </p:cNvSpPr>
          <p:nvPr>
            <p:ph type="subTitle" idx="1"/>
          </p:nvPr>
        </p:nvSpPr>
        <p:spPr>
          <a:xfrm>
            <a:off x="228600" y="914400"/>
            <a:ext cx="8686800" cy="5638800"/>
          </a:xfrm>
          <a:effectLst>
            <a:outerShdw blurRad="38100" dist="38099" dir="2700000" algn="ctr" rotWithShape="0">
              <a:srgbClr val="090009">
                <a:alpha val="99962"/>
              </a:srgbClr>
            </a:outerShdw>
          </a:effectLst>
        </p:spPr>
        <p:txBody>
          <a:bodyPr/>
          <a:lstStyle/>
          <a:p>
            <a:pPr eaLnBrk="1" hangingPunct="1">
              <a:lnSpc>
                <a:spcPct val="90000"/>
              </a:lnSpc>
              <a:buFont typeface="Times" pitchFamily="18" charset="0"/>
              <a:buNone/>
              <a:defRPr/>
            </a:pPr>
            <a:r>
              <a:rPr lang="en-US" sz="2800" b="1" dirty="0"/>
              <a:t>160—</a:t>
            </a:r>
            <a:r>
              <a:rPr lang="en-US" sz="2800" b="1" dirty="0" err="1"/>
              <a:t>Hạt-bô-na</a:t>
            </a:r>
            <a:r>
              <a:rPr lang="en-US" sz="2800" b="1" dirty="0"/>
              <a:t>: </a:t>
            </a:r>
            <a:r>
              <a:rPr lang="en-US" altLang="en-US" sz="2800" b="1" dirty="0"/>
              <a:t>“</a:t>
            </a:r>
            <a:r>
              <a:rPr lang="en-US" sz="2800" b="1" dirty="0" err="1"/>
              <a:t>Một</a:t>
            </a:r>
            <a:r>
              <a:rPr lang="en-US" sz="2800" b="1" dirty="0"/>
              <a:t> </a:t>
            </a:r>
            <a:r>
              <a:rPr lang="en-US" sz="2800" b="1" dirty="0" err="1"/>
              <a:t>Đêm</a:t>
            </a:r>
            <a:r>
              <a:rPr lang="en-US" sz="2800" b="1" dirty="0"/>
              <a:t> </a:t>
            </a:r>
            <a:r>
              <a:rPr lang="en-US" sz="2800" b="1" dirty="0" err="1"/>
              <a:t>tại</a:t>
            </a:r>
            <a:r>
              <a:rPr lang="en-US" sz="2800" b="1" dirty="0"/>
              <a:t> Ba </a:t>
            </a:r>
            <a:r>
              <a:rPr lang="en-US" sz="2800" b="1" dirty="0" err="1"/>
              <a:t>Tư</a:t>
            </a:r>
            <a:r>
              <a:rPr lang="en-US" altLang="en-US" sz="2800" b="1" dirty="0"/>
              <a:t>”</a:t>
            </a:r>
            <a:endParaRPr lang="en-US" sz="2800" b="1" dirty="0"/>
          </a:p>
          <a:p>
            <a:pPr eaLnBrk="1" hangingPunct="1">
              <a:lnSpc>
                <a:spcPct val="90000"/>
              </a:lnSpc>
              <a:buFont typeface="Times" pitchFamily="18" charset="0"/>
              <a:buNone/>
              <a:defRPr/>
            </a:pPr>
            <a:r>
              <a:rPr lang="en-US" sz="2800" b="1" dirty="0"/>
              <a:t>(</a:t>
            </a:r>
            <a:r>
              <a:rPr lang="en-US" sz="2800" b="1" dirty="0" err="1"/>
              <a:t>Sách</a:t>
            </a:r>
            <a:r>
              <a:rPr lang="en-US" sz="2800" b="1" dirty="0"/>
              <a:t> Ê-</a:t>
            </a:r>
            <a:r>
              <a:rPr lang="en-US" sz="2800" b="1" dirty="0" err="1"/>
              <a:t>xơ</a:t>
            </a:r>
            <a:r>
              <a:rPr lang="en-US" sz="2800" b="1" dirty="0"/>
              <a:t>-</a:t>
            </a:r>
            <a:r>
              <a:rPr lang="en-US" sz="2800" b="1" dirty="0" err="1"/>
              <a:t>tê</a:t>
            </a:r>
            <a:r>
              <a:rPr lang="en-US" sz="2800" b="1" dirty="0"/>
              <a:t>)</a:t>
            </a:r>
          </a:p>
          <a:p>
            <a:pPr eaLnBrk="1" hangingPunct="1">
              <a:lnSpc>
                <a:spcPct val="90000"/>
              </a:lnSpc>
              <a:buFont typeface="Times" pitchFamily="18" charset="0"/>
              <a:buNone/>
              <a:defRPr/>
            </a:pPr>
            <a:r>
              <a:rPr lang="en-US" sz="2800" b="1" dirty="0"/>
              <a:t>170—E-</a:t>
            </a:r>
            <a:r>
              <a:rPr lang="en-US" sz="2800" b="1" dirty="0" err="1"/>
              <a:t>xơ</a:t>
            </a:r>
            <a:r>
              <a:rPr lang="en-US" sz="2800" b="1" dirty="0"/>
              <a:t>-</a:t>
            </a:r>
            <a:r>
              <a:rPr lang="en-US" sz="2800" b="1" dirty="0" err="1"/>
              <a:t>ra</a:t>
            </a:r>
            <a:r>
              <a:rPr lang="en-US" sz="2800" b="1" dirty="0"/>
              <a:t>: </a:t>
            </a:r>
            <a:r>
              <a:rPr lang="en-US" altLang="en-US" sz="2800" b="1" dirty="0"/>
              <a:t>“</a:t>
            </a:r>
            <a:r>
              <a:rPr lang="en-US" sz="2800" b="1" dirty="0" err="1"/>
              <a:t>Gia</a:t>
            </a:r>
            <a:r>
              <a:rPr lang="en-US" sz="2800" b="1" dirty="0"/>
              <a:t> </a:t>
            </a:r>
            <a:r>
              <a:rPr lang="en-US" sz="2800" b="1" dirty="0" err="1"/>
              <a:t>đình</a:t>
            </a:r>
            <a:r>
              <a:rPr lang="en-US" sz="2800" b="1" dirty="0"/>
              <a:t> </a:t>
            </a:r>
            <a:r>
              <a:rPr lang="en-US" sz="2800" b="1" dirty="0" err="1"/>
              <a:t>tôi</a:t>
            </a:r>
            <a:r>
              <a:rPr lang="en-US" sz="2800" b="1" dirty="0"/>
              <a:t> </a:t>
            </a:r>
            <a:r>
              <a:rPr lang="en-US" sz="2800" b="1" dirty="0" err="1"/>
              <a:t>là</a:t>
            </a:r>
            <a:r>
              <a:rPr lang="en-US" sz="2800" b="1" dirty="0"/>
              <a:t> </a:t>
            </a:r>
            <a:r>
              <a:rPr lang="en-US" sz="2800" b="1" dirty="0" err="1"/>
              <a:t>công</a:t>
            </a:r>
            <a:r>
              <a:rPr lang="en-US" sz="2800" b="1" dirty="0"/>
              <a:t> </a:t>
            </a:r>
            <a:r>
              <a:rPr lang="en-US" sz="2800" b="1" dirty="0" err="1"/>
              <a:t>việc</a:t>
            </a:r>
            <a:r>
              <a:rPr lang="en-US" sz="2800" b="1" dirty="0"/>
              <a:t> </a:t>
            </a:r>
            <a:r>
              <a:rPr lang="en-US" sz="2800" b="1" dirty="0" err="1"/>
              <a:t>của</a:t>
            </a:r>
            <a:r>
              <a:rPr lang="en-US" sz="2800" b="1" dirty="0"/>
              <a:t> </a:t>
            </a:r>
            <a:r>
              <a:rPr lang="en-US" sz="2800" b="1" dirty="0" err="1"/>
              <a:t>Đức</a:t>
            </a:r>
            <a:r>
              <a:rPr lang="en-US" sz="2800" b="1" dirty="0"/>
              <a:t> </a:t>
            </a:r>
            <a:r>
              <a:rPr lang="en-US" sz="2800" b="1" dirty="0" err="1"/>
              <a:t>Chúa</a:t>
            </a:r>
            <a:r>
              <a:rPr lang="en-US" sz="2800" b="1" dirty="0"/>
              <a:t> </a:t>
            </a:r>
            <a:r>
              <a:rPr lang="en-US" sz="2800" b="1" dirty="0" err="1"/>
              <a:t>Trời</a:t>
            </a:r>
            <a:r>
              <a:rPr lang="en-US" altLang="en-US" sz="2800" b="1" dirty="0"/>
              <a:t>”</a:t>
            </a:r>
            <a:r>
              <a:rPr lang="en-US" sz="2800" b="1" dirty="0"/>
              <a:t> (E-</a:t>
            </a:r>
            <a:r>
              <a:rPr lang="en-US" sz="2800" b="1" dirty="0" err="1"/>
              <a:t>xơ</a:t>
            </a:r>
            <a:r>
              <a:rPr lang="en-US" sz="2800" b="1" dirty="0"/>
              <a:t>-</a:t>
            </a:r>
            <a:r>
              <a:rPr lang="en-US" sz="2800" b="1" dirty="0" err="1"/>
              <a:t>ra</a:t>
            </a:r>
            <a:r>
              <a:rPr lang="en-US" sz="2800" b="1" dirty="0"/>
              <a:t> 9)</a:t>
            </a:r>
          </a:p>
          <a:p>
            <a:pPr eaLnBrk="1" hangingPunct="1">
              <a:lnSpc>
                <a:spcPct val="90000"/>
              </a:lnSpc>
              <a:buFont typeface="Times" pitchFamily="18" charset="0"/>
              <a:buNone/>
              <a:defRPr/>
            </a:pPr>
            <a:r>
              <a:rPr lang="en-US" sz="2800" b="1" dirty="0"/>
              <a:t>179—</a:t>
            </a:r>
            <a:r>
              <a:rPr lang="en-US" sz="2800" b="1" dirty="0" err="1"/>
              <a:t>Giô-sép</a:t>
            </a:r>
            <a:r>
              <a:rPr lang="en-US" sz="2800" b="1" dirty="0"/>
              <a:t>: </a:t>
            </a:r>
            <a:r>
              <a:rPr lang="en-US" altLang="en-US" sz="2800" b="1" dirty="0"/>
              <a:t>“</a:t>
            </a:r>
            <a:r>
              <a:rPr lang="en-US" sz="2800" b="1" dirty="0" err="1"/>
              <a:t>Giáng</a:t>
            </a:r>
            <a:r>
              <a:rPr lang="en-US" sz="2800" b="1" dirty="0"/>
              <a:t> </a:t>
            </a:r>
            <a:r>
              <a:rPr lang="en-US" sz="2800" b="1" dirty="0" err="1"/>
              <a:t>sinh</a:t>
            </a:r>
            <a:r>
              <a:rPr lang="en-US" sz="2800" b="1" dirty="0"/>
              <a:t> qua </a:t>
            </a:r>
            <a:r>
              <a:rPr lang="en-US" sz="2800" b="1" dirty="0" err="1"/>
              <a:t>cái</a:t>
            </a:r>
            <a:r>
              <a:rPr lang="en-US" sz="2800" b="1" dirty="0"/>
              <a:t> </a:t>
            </a:r>
            <a:r>
              <a:rPr lang="en-US" sz="2800" b="1" dirty="0" err="1"/>
              <a:t>nhìn</a:t>
            </a:r>
            <a:r>
              <a:rPr lang="en-US" sz="2800" b="1" dirty="0"/>
              <a:t> </a:t>
            </a:r>
            <a:r>
              <a:rPr lang="en-US" sz="2800" b="1" dirty="0" err="1"/>
              <a:t>của</a:t>
            </a:r>
            <a:r>
              <a:rPr lang="en-US" sz="2800" b="1" dirty="0"/>
              <a:t> </a:t>
            </a:r>
            <a:r>
              <a:rPr lang="en-US" sz="2800" b="1" dirty="0" err="1"/>
              <a:t>Giô-sép</a:t>
            </a:r>
            <a:r>
              <a:rPr lang="en-US" altLang="en-US" sz="2800" b="1" dirty="0"/>
              <a:t>”</a:t>
            </a:r>
            <a:r>
              <a:rPr lang="en-US" sz="2800" b="1" dirty="0"/>
              <a:t> (Lu-</a:t>
            </a:r>
            <a:r>
              <a:rPr lang="en-US" sz="2800" b="1" dirty="0" err="1"/>
              <a:t>ca</a:t>
            </a:r>
            <a:r>
              <a:rPr lang="en-US" sz="2800" b="1" dirty="0"/>
              <a:t> 1:26-33)</a:t>
            </a:r>
          </a:p>
          <a:p>
            <a:pPr eaLnBrk="1" hangingPunct="1">
              <a:lnSpc>
                <a:spcPct val="90000"/>
              </a:lnSpc>
              <a:buFont typeface="Times" pitchFamily="18" charset="0"/>
              <a:buNone/>
              <a:defRPr/>
            </a:pPr>
            <a:r>
              <a:rPr lang="en-US" sz="2800" b="1" dirty="0"/>
              <a:t>183—</a:t>
            </a:r>
            <a:r>
              <a:rPr lang="en-US" sz="2800" b="1" dirty="0" err="1"/>
              <a:t>Người</a:t>
            </a:r>
            <a:r>
              <a:rPr lang="en-US" sz="2800" b="1" dirty="0"/>
              <a:t> </a:t>
            </a:r>
            <a:r>
              <a:rPr lang="en-US" sz="2800" b="1" dirty="0" err="1"/>
              <a:t>thông</a:t>
            </a:r>
            <a:r>
              <a:rPr lang="en-US" sz="2800" b="1" dirty="0"/>
              <a:t> </a:t>
            </a:r>
            <a:r>
              <a:rPr lang="en-US" sz="2800" b="1" dirty="0" err="1"/>
              <a:t>thái</a:t>
            </a:r>
            <a:r>
              <a:rPr lang="en-US" sz="2800" b="1" dirty="0"/>
              <a:t>: </a:t>
            </a:r>
            <a:r>
              <a:rPr lang="en-US" altLang="en-US" sz="2800" b="1" dirty="0"/>
              <a:t>“</a:t>
            </a:r>
            <a:r>
              <a:rPr lang="en-US" sz="2800" b="1" dirty="0" err="1"/>
              <a:t>Giáng</a:t>
            </a:r>
            <a:r>
              <a:rPr lang="en-US" sz="2800" b="1" dirty="0"/>
              <a:t> </a:t>
            </a:r>
            <a:r>
              <a:rPr lang="en-US" sz="2800" b="1" dirty="0" err="1"/>
              <a:t>sinh</a:t>
            </a:r>
            <a:r>
              <a:rPr lang="en-US" sz="2800" b="1" dirty="0"/>
              <a:t> qua </a:t>
            </a:r>
            <a:r>
              <a:rPr lang="en-US" sz="2800" b="1" dirty="0" err="1"/>
              <a:t>cảm</a:t>
            </a:r>
            <a:r>
              <a:rPr lang="en-US" sz="2800" b="1" dirty="0"/>
              <a:t> </a:t>
            </a:r>
            <a:r>
              <a:rPr lang="en-US" sz="2800" b="1" dirty="0" err="1"/>
              <a:t>nhận</a:t>
            </a:r>
            <a:r>
              <a:rPr lang="en-US" sz="2800" b="1" dirty="0"/>
              <a:t> </a:t>
            </a:r>
            <a:r>
              <a:rPr lang="en-US" sz="2800" b="1" dirty="0" err="1"/>
              <a:t>của</a:t>
            </a:r>
            <a:r>
              <a:rPr lang="en-US" sz="2800" b="1" dirty="0"/>
              <a:t> </a:t>
            </a:r>
            <a:r>
              <a:rPr lang="en-US" sz="2800" b="1" dirty="0" err="1"/>
              <a:t>một</a:t>
            </a:r>
            <a:r>
              <a:rPr lang="en-US" sz="2800" b="1" dirty="0"/>
              <a:t> </a:t>
            </a:r>
            <a:r>
              <a:rPr lang="en-US" sz="2800" b="1" dirty="0" err="1"/>
              <a:t>người</a:t>
            </a:r>
            <a:r>
              <a:rPr lang="en-US" sz="2800" b="1" dirty="0"/>
              <a:t> </a:t>
            </a:r>
            <a:r>
              <a:rPr lang="en-US" sz="2800" b="1" dirty="0" err="1"/>
              <a:t>thông</a:t>
            </a:r>
            <a:r>
              <a:rPr lang="en-US" sz="2800" b="1" dirty="0"/>
              <a:t> </a:t>
            </a:r>
            <a:r>
              <a:rPr lang="en-US" sz="2800" b="1" dirty="0" err="1"/>
              <a:t>thái</a:t>
            </a:r>
            <a:r>
              <a:rPr lang="en-US" altLang="en-US" sz="2800" b="1" dirty="0"/>
              <a:t>”</a:t>
            </a:r>
            <a:r>
              <a:rPr lang="en-US" sz="2800" b="1" dirty="0"/>
              <a:t> (Ma-</a:t>
            </a:r>
            <a:r>
              <a:rPr lang="en-US" sz="2800" b="1" dirty="0" err="1"/>
              <a:t>thi</a:t>
            </a:r>
            <a:r>
              <a:rPr lang="en-US" sz="2800" b="1" dirty="0"/>
              <a:t>-ơ 2)</a:t>
            </a:r>
          </a:p>
          <a:p>
            <a:pPr eaLnBrk="1" hangingPunct="1">
              <a:lnSpc>
                <a:spcPct val="90000"/>
              </a:lnSpc>
              <a:buFont typeface="Times" pitchFamily="18" charset="0"/>
              <a:buNone/>
              <a:defRPr/>
            </a:pPr>
            <a:r>
              <a:rPr lang="en-US" sz="2800" b="1" dirty="0"/>
              <a:t>189--</a:t>
            </a:r>
            <a:r>
              <a:rPr lang="en-US" sz="2800" b="1" dirty="0" err="1"/>
              <a:t>Mác</a:t>
            </a:r>
            <a:r>
              <a:rPr lang="en-US" sz="2800" b="1" dirty="0"/>
              <a:t>: </a:t>
            </a:r>
            <a:r>
              <a:rPr lang="en-US" altLang="en-US" sz="2800" b="1" dirty="0"/>
              <a:t>“</a:t>
            </a:r>
            <a:r>
              <a:rPr lang="en-US" sz="2800" b="1" dirty="0" err="1"/>
              <a:t>Giới</a:t>
            </a:r>
            <a:r>
              <a:rPr lang="en-US" sz="2800" b="1" dirty="0"/>
              <a:t> </a:t>
            </a:r>
            <a:r>
              <a:rPr lang="en-US" sz="2800" b="1" dirty="0" err="1"/>
              <a:t>thiệu</a:t>
            </a:r>
            <a:r>
              <a:rPr lang="en-US" sz="2800" b="1" dirty="0"/>
              <a:t> </a:t>
            </a:r>
            <a:r>
              <a:rPr lang="en-US" sz="2800" b="1" dirty="0" err="1"/>
              <a:t>ông</a:t>
            </a:r>
            <a:r>
              <a:rPr lang="en-US" sz="2800" b="1" dirty="0"/>
              <a:t> </a:t>
            </a:r>
            <a:r>
              <a:rPr lang="en-US" sz="2800" b="1" dirty="0" err="1"/>
              <a:t>Mác</a:t>
            </a:r>
            <a:r>
              <a:rPr lang="en-US" sz="2800" b="1" dirty="0"/>
              <a:t>!</a:t>
            </a:r>
            <a:r>
              <a:rPr lang="en-US" altLang="en-US" sz="2800" b="1" dirty="0"/>
              <a:t>”</a:t>
            </a:r>
            <a:r>
              <a:rPr lang="en-US" sz="2800" b="1" dirty="0"/>
              <a:t> (</a:t>
            </a:r>
            <a:r>
              <a:rPr lang="en-US" sz="2800" b="1" dirty="0" err="1"/>
              <a:t>Phúc</a:t>
            </a:r>
            <a:r>
              <a:rPr lang="en-US" sz="2800" b="1" dirty="0"/>
              <a:t> </a:t>
            </a:r>
            <a:r>
              <a:rPr lang="en-US" sz="2800" b="1" dirty="0" err="1"/>
              <a:t>Âm</a:t>
            </a:r>
            <a:r>
              <a:rPr lang="en-US" sz="2800" b="1" dirty="0"/>
              <a:t> </a:t>
            </a:r>
            <a:r>
              <a:rPr lang="en-US" sz="2800" b="1" dirty="0" err="1"/>
              <a:t>Mác</a:t>
            </a:r>
            <a:r>
              <a:rPr lang="en-US" sz="2800" b="1" dirty="0"/>
              <a:t>)</a:t>
            </a:r>
          </a:p>
          <a:p>
            <a:pPr eaLnBrk="1" hangingPunct="1">
              <a:lnSpc>
                <a:spcPct val="90000"/>
              </a:lnSpc>
              <a:buFont typeface="Times" pitchFamily="18" charset="0"/>
              <a:buNone/>
              <a:defRPr/>
            </a:pPr>
            <a:r>
              <a:rPr lang="en-US" sz="2800" b="1" dirty="0"/>
              <a:t>192—</a:t>
            </a:r>
            <a:r>
              <a:rPr lang="en-US" sz="2800" b="1" dirty="0" err="1"/>
              <a:t>Phao-lô</a:t>
            </a:r>
            <a:r>
              <a:rPr lang="en-US" sz="2800" b="1" dirty="0"/>
              <a:t>: </a:t>
            </a:r>
            <a:r>
              <a:rPr lang="en-US" altLang="en-US" sz="2800" b="1" dirty="0"/>
              <a:t>“</a:t>
            </a:r>
            <a:r>
              <a:rPr lang="en-US" sz="2800" b="1" dirty="0" err="1"/>
              <a:t>Tôi</a:t>
            </a:r>
            <a:r>
              <a:rPr lang="en-US" sz="2800" b="1" dirty="0"/>
              <a:t> </a:t>
            </a:r>
            <a:r>
              <a:rPr lang="en-US" sz="2800" b="1" dirty="0" err="1"/>
              <a:t>yêu</a:t>
            </a:r>
            <a:r>
              <a:rPr lang="en-US" sz="2800" b="1" dirty="0"/>
              <a:t> </a:t>
            </a:r>
            <a:r>
              <a:rPr lang="en-US" sz="2800" b="1" dirty="0" err="1"/>
              <a:t>mến</a:t>
            </a:r>
            <a:r>
              <a:rPr lang="en-US" sz="2800" b="1" dirty="0"/>
              <a:t> </a:t>
            </a:r>
            <a:r>
              <a:rPr lang="en-US" sz="2800" b="1" dirty="0" err="1"/>
              <a:t>người</a:t>
            </a:r>
            <a:r>
              <a:rPr lang="en-US" sz="2800" b="1" dirty="0"/>
              <a:t> </a:t>
            </a:r>
            <a:r>
              <a:rPr lang="en-US" sz="2800" b="1" dirty="0" err="1"/>
              <a:t>Tê-sa-lô-ni-ca</a:t>
            </a:r>
            <a:r>
              <a:rPr lang="en-US" sz="2800" b="1" dirty="0"/>
              <a:t>!</a:t>
            </a:r>
            <a:r>
              <a:rPr lang="en-US" altLang="en-US" sz="2800" b="1" dirty="0"/>
              <a:t>”</a:t>
            </a:r>
            <a:r>
              <a:rPr lang="en-US" sz="2800" b="1" dirty="0"/>
              <a:t> </a:t>
            </a:r>
            <a:br>
              <a:rPr lang="en-US" sz="2800" b="1" dirty="0"/>
            </a:br>
            <a:r>
              <a:rPr lang="en-US" sz="2800" b="1" dirty="0"/>
              <a:t>(1 </a:t>
            </a:r>
            <a:r>
              <a:rPr lang="en-US" sz="2800" b="1" dirty="0" err="1"/>
              <a:t>Tê-sa-lô-ni-ca</a:t>
            </a:r>
            <a:r>
              <a:rPr lang="en-US" sz="2800" b="1" dirty="0"/>
              <a:t>)</a:t>
            </a:r>
          </a:p>
          <a:p>
            <a:pPr eaLnBrk="1" hangingPunct="1">
              <a:lnSpc>
                <a:spcPct val="90000"/>
              </a:lnSpc>
              <a:buFont typeface="Times" pitchFamily="18" charset="0"/>
              <a:buNone/>
              <a:defRPr/>
            </a:pPr>
            <a:r>
              <a:rPr lang="en-US" sz="2800" b="1" dirty="0"/>
              <a:t>196—Ô-</a:t>
            </a:r>
            <a:r>
              <a:rPr lang="en-US" sz="2800" b="1" dirty="0" err="1"/>
              <a:t>nê</a:t>
            </a:r>
            <a:r>
              <a:rPr lang="en-US" sz="2800" b="1" dirty="0"/>
              <a:t>-</a:t>
            </a:r>
            <a:r>
              <a:rPr lang="en-US" sz="2800" b="1" dirty="0" err="1"/>
              <a:t>sim</a:t>
            </a:r>
            <a:r>
              <a:rPr lang="en-US" sz="2800" b="1" dirty="0"/>
              <a:t>: </a:t>
            </a:r>
            <a:r>
              <a:rPr lang="en-US" sz="2800" b="1" dirty="0" err="1"/>
              <a:t>Lời</a:t>
            </a:r>
            <a:r>
              <a:rPr lang="en-US" sz="2800" b="1" dirty="0"/>
              <a:t> </a:t>
            </a:r>
            <a:r>
              <a:rPr lang="en-US" sz="2800" b="1" dirty="0" err="1"/>
              <a:t>chứng</a:t>
            </a:r>
            <a:r>
              <a:rPr lang="en-US" sz="2800" b="1" dirty="0"/>
              <a:t> </a:t>
            </a:r>
            <a:r>
              <a:rPr lang="en-US" sz="2800" b="1" dirty="0" err="1"/>
              <a:t>của</a:t>
            </a:r>
            <a:r>
              <a:rPr lang="en-US" sz="2800" b="1" dirty="0"/>
              <a:t> Ô-</a:t>
            </a:r>
            <a:r>
              <a:rPr lang="en-US" sz="2800" b="1" dirty="0" err="1"/>
              <a:t>nê</a:t>
            </a:r>
            <a:r>
              <a:rPr lang="en-US" sz="2800" b="1" dirty="0"/>
              <a:t>-</a:t>
            </a:r>
            <a:r>
              <a:rPr lang="en-US" sz="2800" b="1" dirty="0" err="1"/>
              <a:t>sim</a:t>
            </a:r>
            <a:r>
              <a:rPr lang="en-US" altLang="en-US" sz="2800" b="1" dirty="0"/>
              <a:t>”</a:t>
            </a:r>
            <a:br>
              <a:rPr lang="en-US" sz="2800" b="1" dirty="0"/>
            </a:br>
            <a:r>
              <a:rPr lang="en-US" sz="2800" b="1" dirty="0"/>
              <a:t>(Phi-</a:t>
            </a:r>
            <a:r>
              <a:rPr lang="en-US" sz="2800" b="1" dirty="0" err="1"/>
              <a:t>lê</a:t>
            </a:r>
            <a:r>
              <a:rPr lang="en-US" sz="2800" b="1" dirty="0"/>
              <a:t>-</a:t>
            </a:r>
            <a:r>
              <a:rPr lang="en-US" sz="2800" b="1" dirty="0" err="1"/>
              <a:t>môn</a:t>
            </a:r>
            <a:r>
              <a:rPr lang="en-US" sz="2800" b="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51939">
                                            <p:txEl>
                                              <p:pRg st="0" end="0"/>
                                            </p:txEl>
                                          </p:spTgt>
                                        </p:tgtEl>
                                        <p:attrNameLst>
                                          <p:attrName>style.visibility</p:attrName>
                                        </p:attrNameLst>
                                      </p:cBhvr>
                                      <p:to>
                                        <p:strVal val="visible"/>
                                      </p:to>
                                    </p:set>
                                    <p:anim calcmode="lin" valueType="num">
                                      <p:cBhvr>
                                        <p:cTn id="7" dur="500" fill="hold"/>
                                        <p:tgtEl>
                                          <p:spTgt spid="5519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193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51939">
                                            <p:txEl>
                                              <p:pRg st="1" end="1"/>
                                            </p:txEl>
                                          </p:spTgt>
                                        </p:tgtEl>
                                        <p:attrNameLst>
                                          <p:attrName>style.visibility</p:attrName>
                                        </p:attrNameLst>
                                      </p:cBhvr>
                                      <p:to>
                                        <p:strVal val="visible"/>
                                      </p:to>
                                    </p:set>
                                    <p:anim calcmode="lin" valueType="num">
                                      <p:cBhvr>
                                        <p:cTn id="13" dur="500" fill="hold"/>
                                        <p:tgtEl>
                                          <p:spTgt spid="55193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5193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51939">
                                            <p:txEl>
                                              <p:pRg st="2" end="2"/>
                                            </p:txEl>
                                          </p:spTgt>
                                        </p:tgtEl>
                                        <p:attrNameLst>
                                          <p:attrName>style.visibility</p:attrName>
                                        </p:attrNameLst>
                                      </p:cBhvr>
                                      <p:to>
                                        <p:strVal val="visible"/>
                                      </p:to>
                                    </p:set>
                                    <p:anim calcmode="lin" valueType="num">
                                      <p:cBhvr>
                                        <p:cTn id="19" dur="500" fill="hold"/>
                                        <p:tgtEl>
                                          <p:spTgt spid="55193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5193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51939">
                                            <p:txEl>
                                              <p:pRg st="3" end="3"/>
                                            </p:txEl>
                                          </p:spTgt>
                                        </p:tgtEl>
                                        <p:attrNameLst>
                                          <p:attrName>style.visibility</p:attrName>
                                        </p:attrNameLst>
                                      </p:cBhvr>
                                      <p:to>
                                        <p:strVal val="visible"/>
                                      </p:to>
                                    </p:set>
                                    <p:anim calcmode="lin" valueType="num">
                                      <p:cBhvr>
                                        <p:cTn id="25" dur="500" fill="hold"/>
                                        <p:tgtEl>
                                          <p:spTgt spid="55193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5193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551939">
                                            <p:txEl>
                                              <p:pRg st="4" end="4"/>
                                            </p:txEl>
                                          </p:spTgt>
                                        </p:tgtEl>
                                        <p:attrNameLst>
                                          <p:attrName>style.visibility</p:attrName>
                                        </p:attrNameLst>
                                      </p:cBhvr>
                                      <p:to>
                                        <p:strVal val="visible"/>
                                      </p:to>
                                    </p:set>
                                    <p:anim calcmode="lin" valueType="num">
                                      <p:cBhvr>
                                        <p:cTn id="31" dur="500" fill="hold"/>
                                        <p:tgtEl>
                                          <p:spTgt spid="55193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5193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551939">
                                            <p:txEl>
                                              <p:pRg st="5" end="5"/>
                                            </p:txEl>
                                          </p:spTgt>
                                        </p:tgtEl>
                                        <p:attrNameLst>
                                          <p:attrName>style.visibility</p:attrName>
                                        </p:attrNameLst>
                                      </p:cBhvr>
                                      <p:to>
                                        <p:strVal val="visible"/>
                                      </p:to>
                                    </p:set>
                                    <p:anim calcmode="lin" valueType="num">
                                      <p:cBhvr>
                                        <p:cTn id="37" dur="500" fill="hold"/>
                                        <p:tgtEl>
                                          <p:spTgt spid="551939">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55193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551939">
                                            <p:txEl>
                                              <p:pRg st="6" end="6"/>
                                            </p:txEl>
                                          </p:spTgt>
                                        </p:tgtEl>
                                        <p:attrNameLst>
                                          <p:attrName>style.visibility</p:attrName>
                                        </p:attrNameLst>
                                      </p:cBhvr>
                                      <p:to>
                                        <p:strVal val="visible"/>
                                      </p:to>
                                    </p:set>
                                    <p:anim calcmode="lin" valueType="num">
                                      <p:cBhvr>
                                        <p:cTn id="43" dur="500" fill="hold"/>
                                        <p:tgtEl>
                                          <p:spTgt spid="551939">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551939">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551939">
                                            <p:txEl>
                                              <p:pRg st="7" end="7"/>
                                            </p:txEl>
                                          </p:spTgt>
                                        </p:tgtEl>
                                        <p:attrNameLst>
                                          <p:attrName>style.visibility</p:attrName>
                                        </p:attrNameLst>
                                      </p:cBhvr>
                                      <p:to>
                                        <p:strVal val="visible"/>
                                      </p:to>
                                    </p:set>
                                    <p:anim calcmode="lin" valueType="num">
                                      <p:cBhvr>
                                        <p:cTn id="49" dur="500" fill="hold"/>
                                        <p:tgtEl>
                                          <p:spTgt spid="551939">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51939">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a:extLst>
              <a:ext uri="{FF2B5EF4-FFF2-40B4-BE49-F238E27FC236}">
                <a16:creationId xmlns:a16="http://schemas.microsoft.com/office/drawing/2014/main" id="{36A91F5A-C12F-2643-86B4-FC36728030F1}"/>
              </a:ext>
            </a:extLst>
          </p:cNvPr>
          <p:cNvSpPr>
            <a:spLocks noGrp="1" noChangeArrowheads="1"/>
          </p:cNvSpPr>
          <p:nvPr>
            <p:ph type="title"/>
          </p:nvPr>
        </p:nvSpPr>
        <p:spPr>
          <a:xfrm>
            <a:off x="457200" y="152400"/>
            <a:ext cx="7924800" cy="990600"/>
          </a:xfrm>
        </p:spPr>
        <p:txBody>
          <a:bodyPr/>
          <a:lstStyle/>
          <a:p>
            <a:pPr eaLnBrk="1" hangingPunct="1">
              <a:defRPr/>
            </a:pPr>
            <a:r>
              <a:rPr lang="en-US">
                <a:ea typeface="ＭＳ Ｐゴシック" pitchFamily="34" charset="-128"/>
              </a:rPr>
              <a:t>Cấu trúc hình khối</a:t>
            </a:r>
          </a:p>
        </p:txBody>
      </p:sp>
      <p:graphicFrame>
        <p:nvGraphicFramePr>
          <p:cNvPr id="1210371" name="Group 3">
            <a:extLst>
              <a:ext uri="{FF2B5EF4-FFF2-40B4-BE49-F238E27FC236}">
                <a16:creationId xmlns:a16="http://schemas.microsoft.com/office/drawing/2014/main" id="{31F61EF0-A4C0-2D42-B960-AE65D83B4F0B}"/>
              </a:ext>
            </a:extLst>
          </p:cNvPr>
          <p:cNvGraphicFramePr>
            <a:graphicFrameLocks noGrp="1"/>
          </p:cNvGraphicFramePr>
          <p:nvPr/>
        </p:nvGraphicFramePr>
        <p:xfrm>
          <a:off x="1143000" y="2032000"/>
          <a:ext cx="6858000" cy="4064000"/>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203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Phần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Phần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Phần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3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Phần 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Phần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Phần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1521" name="Text Box 17">
            <a:extLst>
              <a:ext uri="{FF2B5EF4-FFF2-40B4-BE49-F238E27FC236}">
                <a16:creationId xmlns:a16="http://schemas.microsoft.com/office/drawing/2014/main" id="{AE25E2FC-413C-4B47-9DBF-FBF3F546CAC0}"/>
              </a:ext>
            </a:extLst>
          </p:cNvPr>
          <p:cNvSpPr txBox="1">
            <a:spLocks noChangeArrowheads="1"/>
          </p:cNvSpPr>
          <p:nvPr/>
        </p:nvSpPr>
        <p:spPr bwMode="auto">
          <a:xfrm>
            <a:off x="2498725" y="1335088"/>
            <a:ext cx="4435475" cy="4572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t>Tòa giảng hay Khán đài</a:t>
            </a:r>
          </a:p>
        </p:txBody>
      </p:sp>
      <p:sp>
        <p:nvSpPr>
          <p:cNvPr id="21522" name="Text Box 18">
            <a:extLst>
              <a:ext uri="{FF2B5EF4-FFF2-40B4-BE49-F238E27FC236}">
                <a16:creationId xmlns:a16="http://schemas.microsoft.com/office/drawing/2014/main" id="{515D0694-DA3E-E643-80B5-435D8707735A}"/>
              </a:ext>
            </a:extLst>
          </p:cNvPr>
          <p:cNvSpPr txBox="1">
            <a:spLocks noChangeArrowheads="1"/>
          </p:cNvSpPr>
          <p:nvPr/>
        </p:nvSpPr>
        <p:spPr bwMode="auto">
          <a:xfrm>
            <a:off x="8375650" y="76200"/>
            <a:ext cx="692150" cy="4572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113</a:t>
            </a:r>
            <a:endParaRPr lang="en-US" altLang="en-US"/>
          </a:p>
        </p:txBody>
      </p:sp>
      <p:sp>
        <p:nvSpPr>
          <p:cNvPr id="21523" name="Text Box 19">
            <a:extLst>
              <a:ext uri="{FF2B5EF4-FFF2-40B4-BE49-F238E27FC236}">
                <a16:creationId xmlns:a16="http://schemas.microsoft.com/office/drawing/2014/main" id="{C8C6AC5D-F116-8D47-98D3-031F1BE1561A}"/>
              </a:ext>
            </a:extLst>
          </p:cNvPr>
          <p:cNvSpPr txBox="1">
            <a:spLocks noChangeArrowheads="1"/>
          </p:cNvSpPr>
          <p:nvPr/>
        </p:nvSpPr>
        <p:spPr bwMode="auto">
          <a:xfrm>
            <a:off x="701675" y="6400800"/>
            <a:ext cx="8442325" cy="36988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800" b="1"/>
              <a:t>“</a:t>
            </a:r>
            <a:r>
              <a:rPr lang="en-US" altLang="ja-JP" sz="1800" b="1" i="1"/>
              <a:t>Kể những câu chuyện đụng chạm tấm lòng</a:t>
            </a:r>
            <a:r>
              <a:rPr lang="en-US" altLang="en-US" sz="1800" b="1" i="1"/>
              <a:t>”</a:t>
            </a:r>
            <a:r>
              <a:rPr lang="en-US" altLang="ja-JP" sz="1800" b="1" i="1"/>
              <a:t> của </a:t>
            </a:r>
            <a:r>
              <a:rPr lang="en-US" altLang="ja-JP" sz="1800" b="1"/>
              <a:t> Grant &amp; Reed, trang 68</a:t>
            </a: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210371"/>
                                        </p:tgtEl>
                                        <p:attrNameLst>
                                          <p:attrName>style.visibility</p:attrName>
                                        </p:attrNameLst>
                                      </p:cBhvr>
                                      <p:to>
                                        <p:strVal val="visible"/>
                                      </p:to>
                                    </p:set>
                                    <p:animEffect transition="in" filter="fade">
                                      <p:cBhvr>
                                        <p:cTn id="7" dur="1000"/>
                                        <p:tgtEl>
                                          <p:spTgt spid="1210371"/>
                                        </p:tgtEl>
                                      </p:cBhvr>
                                    </p:animEffect>
                                    <p:anim calcmode="lin" valueType="num">
                                      <p:cBhvr>
                                        <p:cTn id="8" dur="1000" fill="hold"/>
                                        <p:tgtEl>
                                          <p:spTgt spid="1210371"/>
                                        </p:tgtEl>
                                        <p:attrNameLst>
                                          <p:attrName>ppt_x</p:attrName>
                                        </p:attrNameLst>
                                      </p:cBhvr>
                                      <p:tavLst>
                                        <p:tav tm="0">
                                          <p:val>
                                            <p:strVal val="#ppt_x"/>
                                          </p:val>
                                        </p:tav>
                                        <p:tav tm="100000">
                                          <p:val>
                                            <p:strVal val="#ppt_x"/>
                                          </p:val>
                                        </p:tav>
                                      </p:tavLst>
                                    </p:anim>
                                    <p:anim calcmode="lin" valueType="num">
                                      <p:cBhvr>
                                        <p:cTn id="9" dur="900" decel="100000" fill="hold"/>
                                        <p:tgtEl>
                                          <p:spTgt spid="121037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1037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a:extLst>
              <a:ext uri="{FF2B5EF4-FFF2-40B4-BE49-F238E27FC236}">
                <a16:creationId xmlns:a16="http://schemas.microsoft.com/office/drawing/2014/main" id="{906D4883-B7B8-0647-A10C-395B9B9F8F6A}"/>
              </a:ext>
            </a:extLst>
          </p:cNvPr>
          <p:cNvSpPr>
            <a:spLocks noGrp="1" noChangeArrowheads="1"/>
          </p:cNvSpPr>
          <p:nvPr>
            <p:ph type="title"/>
          </p:nvPr>
        </p:nvSpPr>
        <p:spPr>
          <a:xfrm>
            <a:off x="457200" y="152400"/>
            <a:ext cx="7924800" cy="990600"/>
          </a:xfrm>
        </p:spPr>
        <p:txBody>
          <a:bodyPr/>
          <a:lstStyle/>
          <a:p>
            <a:pPr eaLnBrk="1" hangingPunct="1">
              <a:defRPr/>
            </a:pPr>
            <a:r>
              <a:rPr lang="en-US">
                <a:ea typeface="ＭＳ Ｐゴシック" pitchFamily="34" charset="-128"/>
              </a:rPr>
              <a:t>Cấu trúc hình khối</a:t>
            </a:r>
          </a:p>
        </p:txBody>
      </p:sp>
      <p:graphicFrame>
        <p:nvGraphicFramePr>
          <p:cNvPr id="1212419" name="Group 3">
            <a:extLst>
              <a:ext uri="{FF2B5EF4-FFF2-40B4-BE49-F238E27FC236}">
                <a16:creationId xmlns:a16="http://schemas.microsoft.com/office/drawing/2014/main" id="{38CBD8D4-7759-7C4A-A45E-6A7D06DDDCC4}"/>
              </a:ext>
            </a:extLst>
          </p:cNvPr>
          <p:cNvGraphicFramePr>
            <a:graphicFrameLocks noGrp="1"/>
          </p:cNvGraphicFramePr>
          <p:nvPr/>
        </p:nvGraphicFramePr>
        <p:xfrm>
          <a:off x="515938" y="1825625"/>
          <a:ext cx="7923212" cy="4506913"/>
        </p:xfrm>
        <a:graphic>
          <a:graphicData uri="http://schemas.openxmlformats.org/drawingml/2006/table">
            <a:tbl>
              <a:tblPr/>
              <a:tblGrid>
                <a:gridCol w="2641600">
                  <a:extLst>
                    <a:ext uri="{9D8B030D-6E8A-4147-A177-3AD203B41FA5}">
                      <a16:colId xmlns:a16="http://schemas.microsoft.com/office/drawing/2014/main" val="20000"/>
                    </a:ext>
                  </a:extLst>
                </a:gridCol>
                <a:gridCol w="2640012">
                  <a:extLst>
                    <a:ext uri="{9D8B030D-6E8A-4147-A177-3AD203B41FA5}">
                      <a16:colId xmlns:a16="http://schemas.microsoft.com/office/drawing/2014/main" val="20001"/>
                    </a:ext>
                  </a:extLst>
                </a:gridCol>
                <a:gridCol w="2641600">
                  <a:extLst>
                    <a:ext uri="{9D8B030D-6E8A-4147-A177-3AD203B41FA5}">
                      <a16:colId xmlns:a16="http://schemas.microsoft.com/office/drawing/2014/main" val="20002"/>
                    </a:ext>
                  </a:extLst>
                </a:gridCol>
              </a:tblGrid>
              <a:tr h="23415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Phần 4</a:t>
                      </a:r>
                      <a:b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Lạnh nhạt</a:t>
                      </a:r>
                      <a:b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cảnh hiểm nghèo</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 Mâu thuẫn(Đa-vít tranh luận)</a:t>
                      </a:r>
                    </a:p>
                  </a:txBody>
                  <a:tcPr marL="91434" marR="91434"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rgbClr val="182F47"/>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Phần 1</a:t>
                      </a:r>
                      <a:b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Vừa phải</a:t>
                      </a:r>
                      <a:b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Đối diện</a:t>
                      </a:r>
                      <a:b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(Đa-vít đánh Gô-li-ác)</a:t>
                      </a:r>
                    </a:p>
                  </a:txBody>
                  <a:tcPr marL="91434" marR="9143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00"/>
                        </a:gs>
                        <a:gs pos="100000">
                          <a:srgbClr val="007600"/>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Phần 3</a:t>
                      </a:r>
                      <a:b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Ấm áp</a:t>
                      </a:r>
                      <a:b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Quen thộc</a:t>
                      </a:r>
                      <a:b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(Đa-vít cầu nguyện, chọn lựa đá)</a:t>
                      </a:r>
                    </a:p>
                  </a:txBody>
                  <a:tcPr marL="91434" marR="91434"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00FF"/>
                        </a:gs>
                        <a:gs pos="100000">
                          <a:srgbClr val="760076"/>
                        </a:gs>
                      </a:gsLst>
                      <a:path path="shape">
                        <a:fillToRect l="50000" t="50000" r="50000" b="50000"/>
                      </a:path>
                    </a:gradFill>
                  </a:tcPr>
                </a:tc>
                <a:extLst>
                  <a:ext uri="{0D108BD9-81ED-4DB2-BD59-A6C34878D82A}">
                    <a16:rowId xmlns:a16="http://schemas.microsoft.com/office/drawing/2014/main" val="10000"/>
                  </a:ext>
                </a:extLst>
              </a:tr>
              <a:tr h="2165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Phần 6</a:t>
                      </a:r>
                      <a:b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Lạnh nhạt</a:t>
                      </a:r>
                      <a:b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Cao trào</a:t>
                      </a:r>
                      <a:b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căm phẫn</a:t>
                      </a:r>
                      <a:b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(Gô-li-ác chết)</a:t>
                      </a:r>
                      <a:endParaRPr kumimoji="0" lang="en-US" sz="28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L="91434" marR="91434"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rgbClr val="000A14"/>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Phần 2</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Vừa phải</a:t>
                      </a:r>
                      <a:b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cách biệt/ Aloof</a:t>
                      </a:r>
                      <a:b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(Đa-vít đến trại)</a:t>
                      </a:r>
                    </a:p>
                  </a:txBody>
                  <a:tcPr marL="91434" marR="9143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005100"/>
                        </a:gs>
                        <a:gs pos="100000">
                          <a:srgbClr val="002500"/>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Phần 5</a:t>
                      </a:r>
                      <a:b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Ấm áp</a:t>
                      </a:r>
                      <a:b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Hơn </a:t>
                      </a:r>
                      <a:r>
                        <a:rPr kumimoji="0" lang="ja-JP" alt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a:t>
                      </a: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cách biệt</a:t>
                      </a:r>
                      <a:r>
                        <a:rPr kumimoji="0" lang="ja-JP" alt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a:t>
                      </a:r>
                      <a:b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b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rPr>
                        <a:t>(cảnh Đa-vít với Y-sai)</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L="91434" marR="91434"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0000"/>
                        </a:gs>
                        <a:gs pos="100000">
                          <a:srgbClr val="760000"/>
                        </a:gs>
                      </a:gsLst>
                      <a:path path="shape">
                        <a:fillToRect l="50000" t="50000" r="50000" b="50000"/>
                      </a:path>
                    </a:gradFill>
                  </a:tcPr>
                </a:tc>
                <a:extLst>
                  <a:ext uri="{0D108BD9-81ED-4DB2-BD59-A6C34878D82A}">
                    <a16:rowId xmlns:a16="http://schemas.microsoft.com/office/drawing/2014/main" val="10001"/>
                  </a:ext>
                </a:extLst>
              </a:tr>
            </a:tbl>
          </a:graphicData>
        </a:graphic>
      </p:graphicFrame>
      <p:sp>
        <p:nvSpPr>
          <p:cNvPr id="1212433" name="Freeform 17">
            <a:extLst>
              <a:ext uri="{FF2B5EF4-FFF2-40B4-BE49-F238E27FC236}">
                <a16:creationId xmlns:a16="http://schemas.microsoft.com/office/drawing/2014/main" id="{D50AC33E-BB3A-CA4F-B79A-9BE2F191BAFA}"/>
              </a:ext>
            </a:extLst>
          </p:cNvPr>
          <p:cNvSpPr>
            <a:spLocks/>
          </p:cNvSpPr>
          <p:nvPr/>
        </p:nvSpPr>
        <p:spPr bwMode="auto">
          <a:xfrm rot="-1875398">
            <a:off x="4419600" y="3944938"/>
            <a:ext cx="2878138" cy="322262"/>
          </a:xfrm>
          <a:custGeom>
            <a:avLst/>
            <a:gdLst>
              <a:gd name="T0" fmla="*/ 1813 w 1813"/>
              <a:gd name="T1" fmla="*/ 0 h 203"/>
              <a:gd name="T2" fmla="*/ 1732 w 1813"/>
              <a:gd name="T3" fmla="*/ 21 h 203"/>
              <a:gd name="T4" fmla="*/ 1620 w 1813"/>
              <a:gd name="T5" fmla="*/ 71 h 203"/>
              <a:gd name="T6" fmla="*/ 1367 w 1813"/>
              <a:gd name="T7" fmla="*/ 112 h 203"/>
              <a:gd name="T8" fmla="*/ 719 w 1813"/>
              <a:gd name="T9" fmla="*/ 203 h 203"/>
              <a:gd name="T10" fmla="*/ 142 w 1813"/>
              <a:gd name="T11" fmla="*/ 193 h 203"/>
              <a:gd name="T12" fmla="*/ 0 w 1813"/>
              <a:gd name="T13" fmla="*/ 132 h 2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
        <p:nvSpPr>
          <p:cNvPr id="22546" name="Text Box 18">
            <a:extLst>
              <a:ext uri="{FF2B5EF4-FFF2-40B4-BE49-F238E27FC236}">
                <a16:creationId xmlns:a16="http://schemas.microsoft.com/office/drawing/2014/main" id="{5F0A95EF-FDC1-114C-A7F6-52C7A1525B63}"/>
              </a:ext>
            </a:extLst>
          </p:cNvPr>
          <p:cNvSpPr txBox="1">
            <a:spLocks noChangeArrowheads="1"/>
          </p:cNvSpPr>
          <p:nvPr/>
        </p:nvSpPr>
        <p:spPr bwMode="auto">
          <a:xfrm>
            <a:off x="2366963" y="938213"/>
            <a:ext cx="4435475" cy="4572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t>Tòa giảng hay Khán đài</a:t>
            </a:r>
          </a:p>
        </p:txBody>
      </p:sp>
      <p:sp>
        <p:nvSpPr>
          <p:cNvPr id="22547" name="Text Box 19">
            <a:extLst>
              <a:ext uri="{FF2B5EF4-FFF2-40B4-BE49-F238E27FC236}">
                <a16:creationId xmlns:a16="http://schemas.microsoft.com/office/drawing/2014/main" id="{9BA8FE83-4816-754D-A8A4-36ED630B12CF}"/>
              </a:ext>
            </a:extLst>
          </p:cNvPr>
          <p:cNvSpPr txBox="1">
            <a:spLocks noChangeArrowheads="1"/>
          </p:cNvSpPr>
          <p:nvPr/>
        </p:nvSpPr>
        <p:spPr bwMode="auto">
          <a:xfrm>
            <a:off x="8375650" y="76200"/>
            <a:ext cx="692150" cy="4572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113</a:t>
            </a:r>
            <a:endParaRPr lang="en-US" altLang="en-US"/>
          </a:p>
        </p:txBody>
      </p:sp>
      <p:sp>
        <p:nvSpPr>
          <p:cNvPr id="22548" name="Text Box 20">
            <a:extLst>
              <a:ext uri="{FF2B5EF4-FFF2-40B4-BE49-F238E27FC236}">
                <a16:creationId xmlns:a16="http://schemas.microsoft.com/office/drawing/2014/main" id="{FC130670-2691-874A-BA86-861A02F95B20}"/>
              </a:ext>
            </a:extLst>
          </p:cNvPr>
          <p:cNvSpPr txBox="1">
            <a:spLocks noChangeArrowheads="1"/>
          </p:cNvSpPr>
          <p:nvPr/>
        </p:nvSpPr>
        <p:spPr bwMode="auto">
          <a:xfrm>
            <a:off x="0" y="6381750"/>
            <a:ext cx="9144000" cy="3683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800" b="1"/>
              <a:t>“</a:t>
            </a:r>
            <a:r>
              <a:rPr lang="en-US" altLang="ja-JP" sz="1800" b="1" i="1"/>
              <a:t>Kể những câu chuyện đụng chạm tấm lòng</a:t>
            </a:r>
            <a:r>
              <a:rPr lang="en-US" altLang="en-US" sz="1800" b="1" i="1"/>
              <a:t>”</a:t>
            </a:r>
            <a:r>
              <a:rPr lang="en-US" altLang="ja-JP" sz="1800" b="1" i="1"/>
              <a:t> của </a:t>
            </a:r>
            <a:r>
              <a:rPr lang="en-US" altLang="ja-JP" sz="1800" b="1"/>
              <a:t> Grant &amp; Reed, trang 69-70</a:t>
            </a:r>
            <a:endParaRPr lang="en-US" altLang="en-US" sz="1800"/>
          </a:p>
        </p:txBody>
      </p:sp>
      <p:sp>
        <p:nvSpPr>
          <p:cNvPr id="1212437" name="Freeform 21">
            <a:extLst>
              <a:ext uri="{FF2B5EF4-FFF2-40B4-BE49-F238E27FC236}">
                <a16:creationId xmlns:a16="http://schemas.microsoft.com/office/drawing/2014/main" id="{36543DA7-8E74-2845-ACDD-9973924ED069}"/>
              </a:ext>
            </a:extLst>
          </p:cNvPr>
          <p:cNvSpPr>
            <a:spLocks/>
          </p:cNvSpPr>
          <p:nvPr/>
        </p:nvSpPr>
        <p:spPr bwMode="auto">
          <a:xfrm>
            <a:off x="4678363" y="4757738"/>
            <a:ext cx="2878137" cy="322262"/>
          </a:xfrm>
          <a:custGeom>
            <a:avLst/>
            <a:gdLst>
              <a:gd name="T0" fmla="*/ 1813 w 1813"/>
              <a:gd name="T1" fmla="*/ 0 h 203"/>
              <a:gd name="T2" fmla="*/ 1732 w 1813"/>
              <a:gd name="T3" fmla="*/ 21 h 203"/>
              <a:gd name="T4" fmla="*/ 1620 w 1813"/>
              <a:gd name="T5" fmla="*/ 71 h 203"/>
              <a:gd name="T6" fmla="*/ 1367 w 1813"/>
              <a:gd name="T7" fmla="*/ 112 h 203"/>
              <a:gd name="T8" fmla="*/ 719 w 1813"/>
              <a:gd name="T9" fmla="*/ 203 h 203"/>
              <a:gd name="T10" fmla="*/ 142 w 1813"/>
              <a:gd name="T11" fmla="*/ 193 h 203"/>
              <a:gd name="T12" fmla="*/ 0 w 1813"/>
              <a:gd name="T13" fmla="*/ 132 h 2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
        <p:nvSpPr>
          <p:cNvPr id="1212438" name="Oval 22">
            <a:extLst>
              <a:ext uri="{FF2B5EF4-FFF2-40B4-BE49-F238E27FC236}">
                <a16:creationId xmlns:a16="http://schemas.microsoft.com/office/drawing/2014/main" id="{BE1F4FFA-B95E-3848-9994-0B1DF35B685B}"/>
              </a:ext>
            </a:extLst>
          </p:cNvPr>
          <p:cNvSpPr>
            <a:spLocks noChangeArrowheads="1"/>
          </p:cNvSpPr>
          <p:nvPr/>
        </p:nvSpPr>
        <p:spPr bwMode="auto">
          <a:xfrm>
            <a:off x="4343400" y="4800600"/>
            <a:ext cx="533400" cy="609600"/>
          </a:xfrm>
          <a:prstGeom prst="ellipse">
            <a:avLst/>
          </a:prstGeom>
          <a:solidFill>
            <a:srgbClr val="000000"/>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t>1</a:t>
            </a:r>
            <a:endParaRPr lang="en-US" altLang="en-US"/>
          </a:p>
        </p:txBody>
      </p:sp>
      <p:sp>
        <p:nvSpPr>
          <p:cNvPr id="1212439" name="Freeform 23">
            <a:extLst>
              <a:ext uri="{FF2B5EF4-FFF2-40B4-BE49-F238E27FC236}">
                <a16:creationId xmlns:a16="http://schemas.microsoft.com/office/drawing/2014/main" id="{3C85AB8D-6522-CB49-9CC2-52F9B7686F5C}"/>
              </a:ext>
            </a:extLst>
          </p:cNvPr>
          <p:cNvSpPr>
            <a:spLocks/>
          </p:cNvSpPr>
          <p:nvPr/>
        </p:nvSpPr>
        <p:spPr bwMode="auto">
          <a:xfrm rot="527419">
            <a:off x="4800600" y="2971800"/>
            <a:ext cx="1963738" cy="398463"/>
          </a:xfrm>
          <a:custGeom>
            <a:avLst/>
            <a:gdLst>
              <a:gd name="T0" fmla="*/ 1813 w 1813"/>
              <a:gd name="T1" fmla="*/ 0 h 203"/>
              <a:gd name="T2" fmla="*/ 1732 w 1813"/>
              <a:gd name="T3" fmla="*/ 21 h 203"/>
              <a:gd name="T4" fmla="*/ 1620 w 1813"/>
              <a:gd name="T5" fmla="*/ 71 h 203"/>
              <a:gd name="T6" fmla="*/ 1367 w 1813"/>
              <a:gd name="T7" fmla="*/ 112 h 203"/>
              <a:gd name="T8" fmla="*/ 719 w 1813"/>
              <a:gd name="T9" fmla="*/ 203 h 203"/>
              <a:gd name="T10" fmla="*/ 142 w 1813"/>
              <a:gd name="T11" fmla="*/ 193 h 203"/>
              <a:gd name="T12" fmla="*/ 0 w 1813"/>
              <a:gd name="T13" fmla="*/ 132 h 2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
        <p:nvSpPr>
          <p:cNvPr id="1212440" name="Oval 24">
            <a:extLst>
              <a:ext uri="{FF2B5EF4-FFF2-40B4-BE49-F238E27FC236}">
                <a16:creationId xmlns:a16="http://schemas.microsoft.com/office/drawing/2014/main" id="{B65EC427-8CA5-6849-B5BF-5B0E4C77967E}"/>
              </a:ext>
            </a:extLst>
          </p:cNvPr>
          <p:cNvSpPr>
            <a:spLocks noChangeArrowheads="1"/>
          </p:cNvSpPr>
          <p:nvPr/>
        </p:nvSpPr>
        <p:spPr bwMode="auto">
          <a:xfrm>
            <a:off x="6705600" y="2895600"/>
            <a:ext cx="533400" cy="609600"/>
          </a:xfrm>
          <a:prstGeom prst="ellipse">
            <a:avLst/>
          </a:prstGeom>
          <a:solidFill>
            <a:srgbClr val="000000"/>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t>2</a:t>
            </a:r>
            <a:endParaRPr lang="en-US" altLang="en-US"/>
          </a:p>
        </p:txBody>
      </p:sp>
      <p:sp>
        <p:nvSpPr>
          <p:cNvPr id="1212441" name="Oval 25">
            <a:extLst>
              <a:ext uri="{FF2B5EF4-FFF2-40B4-BE49-F238E27FC236}">
                <a16:creationId xmlns:a16="http://schemas.microsoft.com/office/drawing/2014/main" id="{534F7BC6-C43E-3747-B25E-308E70EF75A0}"/>
              </a:ext>
            </a:extLst>
          </p:cNvPr>
          <p:cNvSpPr>
            <a:spLocks noChangeArrowheads="1"/>
          </p:cNvSpPr>
          <p:nvPr/>
        </p:nvSpPr>
        <p:spPr bwMode="auto">
          <a:xfrm>
            <a:off x="4572000" y="2819400"/>
            <a:ext cx="533400" cy="609600"/>
          </a:xfrm>
          <a:prstGeom prst="ellipse">
            <a:avLst/>
          </a:prstGeom>
          <a:solidFill>
            <a:srgbClr val="000000"/>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t>3</a:t>
            </a:r>
          </a:p>
        </p:txBody>
      </p:sp>
      <p:sp>
        <p:nvSpPr>
          <p:cNvPr id="1212442" name="Oval 26">
            <a:extLst>
              <a:ext uri="{FF2B5EF4-FFF2-40B4-BE49-F238E27FC236}">
                <a16:creationId xmlns:a16="http://schemas.microsoft.com/office/drawing/2014/main" id="{20190049-51FE-0D4D-92D6-5ED1681A87A7}"/>
              </a:ext>
            </a:extLst>
          </p:cNvPr>
          <p:cNvSpPr>
            <a:spLocks noChangeArrowheads="1"/>
          </p:cNvSpPr>
          <p:nvPr/>
        </p:nvSpPr>
        <p:spPr bwMode="auto">
          <a:xfrm>
            <a:off x="7315200" y="4343400"/>
            <a:ext cx="533400" cy="609600"/>
          </a:xfrm>
          <a:prstGeom prst="ellipse">
            <a:avLst/>
          </a:prstGeom>
          <a:solidFill>
            <a:srgbClr val="000000"/>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2800" b="1"/>
          </a:p>
        </p:txBody>
      </p:sp>
      <p:sp>
        <p:nvSpPr>
          <p:cNvPr id="1212443" name="Freeform 27">
            <a:extLst>
              <a:ext uri="{FF2B5EF4-FFF2-40B4-BE49-F238E27FC236}">
                <a16:creationId xmlns:a16="http://schemas.microsoft.com/office/drawing/2014/main" id="{C9BF1F60-8A05-2C4D-8F07-F78E2DFA58D7}"/>
              </a:ext>
            </a:extLst>
          </p:cNvPr>
          <p:cNvSpPr>
            <a:spLocks/>
          </p:cNvSpPr>
          <p:nvPr/>
        </p:nvSpPr>
        <p:spPr bwMode="auto">
          <a:xfrm rot="527419">
            <a:off x="3119438" y="3089275"/>
            <a:ext cx="1524000" cy="322263"/>
          </a:xfrm>
          <a:custGeom>
            <a:avLst/>
            <a:gdLst>
              <a:gd name="T0" fmla="*/ 1813 w 1813"/>
              <a:gd name="T1" fmla="*/ 0 h 203"/>
              <a:gd name="T2" fmla="*/ 1732 w 1813"/>
              <a:gd name="T3" fmla="*/ 21 h 203"/>
              <a:gd name="T4" fmla="*/ 1620 w 1813"/>
              <a:gd name="T5" fmla="*/ 71 h 203"/>
              <a:gd name="T6" fmla="*/ 1367 w 1813"/>
              <a:gd name="T7" fmla="*/ 112 h 203"/>
              <a:gd name="T8" fmla="*/ 719 w 1813"/>
              <a:gd name="T9" fmla="*/ 203 h 203"/>
              <a:gd name="T10" fmla="*/ 142 w 1813"/>
              <a:gd name="T11" fmla="*/ 193 h 203"/>
              <a:gd name="T12" fmla="*/ 0 w 1813"/>
              <a:gd name="T13" fmla="*/ 132 h 2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
        <p:nvSpPr>
          <p:cNvPr id="1212444" name="Freeform 28">
            <a:extLst>
              <a:ext uri="{FF2B5EF4-FFF2-40B4-BE49-F238E27FC236}">
                <a16:creationId xmlns:a16="http://schemas.microsoft.com/office/drawing/2014/main" id="{725BC19C-24EF-8C4A-8362-8913BAE86173}"/>
              </a:ext>
            </a:extLst>
          </p:cNvPr>
          <p:cNvSpPr>
            <a:spLocks/>
          </p:cNvSpPr>
          <p:nvPr/>
        </p:nvSpPr>
        <p:spPr bwMode="auto">
          <a:xfrm rot="1477360">
            <a:off x="1747838" y="2708275"/>
            <a:ext cx="1524000" cy="322263"/>
          </a:xfrm>
          <a:custGeom>
            <a:avLst/>
            <a:gdLst>
              <a:gd name="T0" fmla="*/ 1813 w 1813"/>
              <a:gd name="T1" fmla="*/ 0 h 203"/>
              <a:gd name="T2" fmla="*/ 1732 w 1813"/>
              <a:gd name="T3" fmla="*/ 21 h 203"/>
              <a:gd name="T4" fmla="*/ 1620 w 1813"/>
              <a:gd name="T5" fmla="*/ 71 h 203"/>
              <a:gd name="T6" fmla="*/ 1367 w 1813"/>
              <a:gd name="T7" fmla="*/ 112 h 203"/>
              <a:gd name="T8" fmla="*/ 719 w 1813"/>
              <a:gd name="T9" fmla="*/ 203 h 203"/>
              <a:gd name="T10" fmla="*/ 142 w 1813"/>
              <a:gd name="T11" fmla="*/ 193 h 203"/>
              <a:gd name="T12" fmla="*/ 0 w 1813"/>
              <a:gd name="T13" fmla="*/ 132 h 2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
        <p:nvSpPr>
          <p:cNvPr id="1212445" name="Oval 29">
            <a:extLst>
              <a:ext uri="{FF2B5EF4-FFF2-40B4-BE49-F238E27FC236}">
                <a16:creationId xmlns:a16="http://schemas.microsoft.com/office/drawing/2014/main" id="{9506B9E5-8138-EB4B-90A0-70CAF60AA0C3}"/>
              </a:ext>
            </a:extLst>
          </p:cNvPr>
          <p:cNvSpPr>
            <a:spLocks noChangeArrowheads="1"/>
          </p:cNvSpPr>
          <p:nvPr/>
        </p:nvSpPr>
        <p:spPr bwMode="auto">
          <a:xfrm>
            <a:off x="2895600" y="2895600"/>
            <a:ext cx="533400" cy="609600"/>
          </a:xfrm>
          <a:prstGeom prst="ellipse">
            <a:avLst/>
          </a:prstGeom>
          <a:solidFill>
            <a:srgbClr val="000000"/>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t>4</a:t>
            </a:r>
          </a:p>
        </p:txBody>
      </p:sp>
      <p:sp>
        <p:nvSpPr>
          <p:cNvPr id="1212446" name="Oval 30">
            <a:extLst>
              <a:ext uri="{FF2B5EF4-FFF2-40B4-BE49-F238E27FC236}">
                <a16:creationId xmlns:a16="http://schemas.microsoft.com/office/drawing/2014/main" id="{31DE5455-FA94-1A43-818B-36D243EC804A}"/>
              </a:ext>
            </a:extLst>
          </p:cNvPr>
          <p:cNvSpPr>
            <a:spLocks noChangeArrowheads="1"/>
          </p:cNvSpPr>
          <p:nvPr/>
        </p:nvSpPr>
        <p:spPr bwMode="auto">
          <a:xfrm>
            <a:off x="1524000" y="2514600"/>
            <a:ext cx="533400" cy="609600"/>
          </a:xfrm>
          <a:prstGeom prst="ellipse">
            <a:avLst/>
          </a:prstGeom>
          <a:solidFill>
            <a:srgbClr val="000000"/>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2442"/>
                                        </p:tgtEl>
                                        <p:attrNameLst>
                                          <p:attrName>style.visibility</p:attrName>
                                        </p:attrNameLst>
                                      </p:cBhvr>
                                      <p:to>
                                        <p:strVal val="visible"/>
                                      </p:to>
                                    </p:set>
                                    <p:animEffect transition="in" filter="dissolve">
                                      <p:cBhvr>
                                        <p:cTn id="7" dur="500"/>
                                        <p:tgtEl>
                                          <p:spTgt spid="1212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12437"/>
                                        </p:tgtEl>
                                        <p:attrNameLst>
                                          <p:attrName>style.visibility</p:attrName>
                                        </p:attrNameLst>
                                      </p:cBhvr>
                                      <p:to>
                                        <p:strVal val="visible"/>
                                      </p:to>
                                    </p:set>
                                    <p:animEffect transition="in" filter="dissolve">
                                      <p:cBhvr>
                                        <p:cTn id="12" dur="500"/>
                                        <p:tgtEl>
                                          <p:spTgt spid="1212437"/>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212438"/>
                                        </p:tgtEl>
                                        <p:attrNameLst>
                                          <p:attrName>style.visibility</p:attrName>
                                        </p:attrNameLst>
                                      </p:cBhvr>
                                      <p:to>
                                        <p:strVal val="visible"/>
                                      </p:to>
                                    </p:set>
                                    <p:animEffect transition="in" filter="dissolve">
                                      <p:cBhvr>
                                        <p:cTn id="16" dur="500"/>
                                        <p:tgtEl>
                                          <p:spTgt spid="121243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212433"/>
                                        </p:tgtEl>
                                        <p:attrNameLst>
                                          <p:attrName>style.visibility</p:attrName>
                                        </p:attrNameLst>
                                      </p:cBhvr>
                                      <p:to>
                                        <p:strVal val="visible"/>
                                      </p:to>
                                    </p:set>
                                    <p:animEffect transition="in" filter="dissolve">
                                      <p:cBhvr>
                                        <p:cTn id="21" dur="500"/>
                                        <p:tgtEl>
                                          <p:spTgt spid="1212433"/>
                                        </p:tgtEl>
                                      </p:cBhvr>
                                    </p:animEffect>
                                  </p:childTnLst>
                                </p:cTn>
                              </p:par>
                            </p:childTnLst>
                          </p:cTn>
                        </p:par>
                        <p:par>
                          <p:cTn id="22" fill="hold" nodeType="afterGroup">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1212440"/>
                                        </p:tgtEl>
                                        <p:attrNameLst>
                                          <p:attrName>style.visibility</p:attrName>
                                        </p:attrNameLst>
                                      </p:cBhvr>
                                      <p:to>
                                        <p:strVal val="visible"/>
                                      </p:to>
                                    </p:set>
                                    <p:animEffect transition="in" filter="dissolve">
                                      <p:cBhvr>
                                        <p:cTn id="25" dur="500"/>
                                        <p:tgtEl>
                                          <p:spTgt spid="121244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212439"/>
                                        </p:tgtEl>
                                        <p:attrNameLst>
                                          <p:attrName>style.visibility</p:attrName>
                                        </p:attrNameLst>
                                      </p:cBhvr>
                                      <p:to>
                                        <p:strVal val="visible"/>
                                      </p:to>
                                    </p:set>
                                    <p:animEffect transition="in" filter="dissolve">
                                      <p:cBhvr>
                                        <p:cTn id="30" dur="500"/>
                                        <p:tgtEl>
                                          <p:spTgt spid="1212439"/>
                                        </p:tgtEl>
                                      </p:cBhvr>
                                    </p:animEffect>
                                  </p:childTnLst>
                                </p:cTn>
                              </p:par>
                            </p:childTnLst>
                          </p:cTn>
                        </p:par>
                        <p:par>
                          <p:cTn id="31" fill="hold" nodeType="afterGroup">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212441"/>
                                        </p:tgtEl>
                                        <p:attrNameLst>
                                          <p:attrName>style.visibility</p:attrName>
                                        </p:attrNameLst>
                                      </p:cBhvr>
                                      <p:to>
                                        <p:strVal val="visible"/>
                                      </p:to>
                                    </p:set>
                                    <p:animEffect transition="in" filter="dissolve">
                                      <p:cBhvr>
                                        <p:cTn id="34" dur="500"/>
                                        <p:tgtEl>
                                          <p:spTgt spid="121244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1212443"/>
                                        </p:tgtEl>
                                        <p:attrNameLst>
                                          <p:attrName>style.visibility</p:attrName>
                                        </p:attrNameLst>
                                      </p:cBhvr>
                                      <p:to>
                                        <p:strVal val="visible"/>
                                      </p:to>
                                    </p:set>
                                    <p:animEffect transition="in" filter="dissolve">
                                      <p:cBhvr>
                                        <p:cTn id="39" dur="500"/>
                                        <p:tgtEl>
                                          <p:spTgt spid="1212443"/>
                                        </p:tgtEl>
                                      </p:cBhvr>
                                    </p:animEffect>
                                  </p:childTnLst>
                                </p:cTn>
                              </p:par>
                            </p:childTnLst>
                          </p:cTn>
                        </p:par>
                        <p:par>
                          <p:cTn id="40" fill="hold" nodeType="afterGroup">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212445"/>
                                        </p:tgtEl>
                                        <p:attrNameLst>
                                          <p:attrName>style.visibility</p:attrName>
                                        </p:attrNameLst>
                                      </p:cBhvr>
                                      <p:to>
                                        <p:strVal val="visible"/>
                                      </p:to>
                                    </p:set>
                                    <p:animEffect transition="in" filter="dissolve">
                                      <p:cBhvr>
                                        <p:cTn id="43" dur="500"/>
                                        <p:tgtEl>
                                          <p:spTgt spid="121244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1212444"/>
                                        </p:tgtEl>
                                        <p:attrNameLst>
                                          <p:attrName>style.visibility</p:attrName>
                                        </p:attrNameLst>
                                      </p:cBhvr>
                                      <p:to>
                                        <p:strVal val="visible"/>
                                      </p:to>
                                    </p:set>
                                    <p:animEffect transition="in" filter="dissolve">
                                      <p:cBhvr>
                                        <p:cTn id="48" dur="500"/>
                                        <p:tgtEl>
                                          <p:spTgt spid="1212444"/>
                                        </p:tgtEl>
                                      </p:cBhvr>
                                    </p:animEffect>
                                  </p:childTnLst>
                                </p:cTn>
                              </p:par>
                            </p:childTnLst>
                          </p:cTn>
                        </p:par>
                        <p:par>
                          <p:cTn id="49" fill="hold" nodeType="afterGroup">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1212446"/>
                                        </p:tgtEl>
                                        <p:attrNameLst>
                                          <p:attrName>style.visibility</p:attrName>
                                        </p:attrNameLst>
                                      </p:cBhvr>
                                      <p:to>
                                        <p:strVal val="visible"/>
                                      </p:to>
                                    </p:set>
                                    <p:animEffect transition="in" filter="dissolve">
                                      <p:cBhvr>
                                        <p:cTn id="52" dur="500"/>
                                        <p:tgtEl>
                                          <p:spTgt spid="1212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438" grpId="0" animBg="1"/>
      <p:bldP spid="1212440" grpId="0" animBg="1"/>
      <p:bldP spid="1212441" grpId="0" animBg="1"/>
      <p:bldP spid="1212442" grpId="0" animBg="1"/>
      <p:bldP spid="1212445" grpId="0" animBg="1"/>
      <p:bldP spid="12124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0398925-3841-5248-80B8-F61DF0761B54}"/>
              </a:ext>
            </a:extLst>
          </p:cNvPr>
          <p:cNvSpPr>
            <a:spLocks noGrp="1" noChangeArrowheads="1"/>
          </p:cNvSpPr>
          <p:nvPr>
            <p:ph type="title"/>
          </p:nvPr>
        </p:nvSpPr>
        <p:spPr>
          <a:xfrm>
            <a:off x="0" y="-609600"/>
            <a:ext cx="1905000" cy="792163"/>
          </a:xfrm>
          <a:noFill/>
        </p:spPr>
        <p:txBody>
          <a:bodyPr/>
          <a:lstStyle/>
          <a:p>
            <a:pPr eaLnBrk="1" hangingPunct="1"/>
            <a:r>
              <a:rPr lang="en-US" altLang="en-US" b="1">
                <a:solidFill>
                  <a:schemeClr val="tx1"/>
                </a:solidFill>
                <a:ea typeface="ＭＳ Ｐゴシック" panose="020B0600070205080204" pitchFamily="34" charset="-128"/>
              </a:rPr>
              <a:t>Black</a:t>
            </a:r>
            <a:endParaRPr lang="en-US" altLang="en-US">
              <a:solidFill>
                <a:schemeClr val="bg1"/>
              </a:solidFill>
              <a:ea typeface="ＭＳ Ｐゴシック" panose="020B060007020508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3200" b="1" dirty="0" err="1"/>
              <a:t>Tuyên</a:t>
            </a:r>
            <a:r>
              <a:rPr lang="en-US" sz="3200" b="1" dirty="0"/>
              <a:t> </a:t>
            </a:r>
            <a:r>
              <a:rPr lang="en-US" sz="3200" b="1" dirty="0" err="1"/>
              <a:t>Đạo</a:t>
            </a:r>
            <a:r>
              <a:rPr lang="en-US" sz="3200" b="1" dirty="0"/>
              <a:t> </a:t>
            </a:r>
            <a:r>
              <a:rPr lang="en-US" sz="3200" b="1" dirty="0" err="1"/>
              <a:t>Pháp</a:t>
            </a:r>
            <a:r>
              <a:rPr lang="en-US" sz="3200" b="1" dirty="0"/>
              <a:t>—</a:t>
            </a:r>
            <a:r>
              <a:rPr lang="en-US" sz="3200" b="1" dirty="0" err="1">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Tải</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Về</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Tài</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Liệu</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Nghiên</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Cứu</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Kinh</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Thánh</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03520803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4">
            <a:extLst>
              <a:ext uri="{FF2B5EF4-FFF2-40B4-BE49-F238E27FC236}">
                <a16:creationId xmlns:a16="http://schemas.microsoft.com/office/drawing/2014/main" id="{A9F9422E-5123-6946-836F-C901E81A0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5">
            <a:extLst>
              <a:ext uri="{FF2B5EF4-FFF2-40B4-BE49-F238E27FC236}">
                <a16:creationId xmlns:a16="http://schemas.microsoft.com/office/drawing/2014/main" id="{38618CC2-8625-0E41-A7CE-C39E3F6D897A}"/>
              </a:ext>
            </a:extLst>
          </p:cNvPr>
          <p:cNvSpPr>
            <a:spLocks noChangeArrowheads="1"/>
          </p:cNvSpPr>
          <p:nvPr/>
        </p:nvSpPr>
        <p:spPr bwMode="auto">
          <a:xfrm>
            <a:off x="0" y="5867400"/>
            <a:ext cx="9144000" cy="9906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8918" name="Rectangle 6">
            <a:extLst>
              <a:ext uri="{FF2B5EF4-FFF2-40B4-BE49-F238E27FC236}">
                <a16:creationId xmlns:a16="http://schemas.microsoft.com/office/drawing/2014/main" id="{3D0A32A3-295F-D54C-B524-0B57EE40A0AA}"/>
              </a:ext>
            </a:extLst>
          </p:cNvPr>
          <p:cNvSpPr>
            <a:spLocks noGrp="1" noChangeArrowheads="1"/>
          </p:cNvSpPr>
          <p:nvPr>
            <p:ph type="title" idx="4294967295"/>
          </p:nvPr>
        </p:nvSpPr>
        <p:spPr>
          <a:xfrm>
            <a:off x="0" y="5498355"/>
            <a:ext cx="9144000" cy="1243013"/>
          </a:xfrm>
          <a:solidFill>
            <a:schemeClr val="tx1"/>
          </a:solidFill>
        </p:spPr>
        <p:txBody>
          <a:bodyPr anchor="ctr"/>
          <a:lstStyle/>
          <a:p>
            <a:pPr eaLnBrk="1" hangingPunct="1">
              <a:defRPr/>
            </a:pPr>
            <a:r>
              <a:rPr lang="en-US" altLang="zh-CN" dirty="0">
                <a:solidFill>
                  <a:srgbClr val="FFFF00"/>
                </a:solidFill>
                <a:effectLst>
                  <a:outerShdw blurRad="38100" dist="38100" dir="2700000" algn="tl">
                    <a:srgbClr val="FFFFFF"/>
                  </a:outerShdw>
                </a:effectLst>
                <a:latin typeface="Lucida Handwriting" pitchFamily="66" charset="0"/>
                <a:ea typeface="SimSun" pitchFamily="2" charset="-122"/>
              </a:rPr>
              <a:t>“Ta </a:t>
            </a:r>
            <a:r>
              <a:rPr lang="en-US" altLang="zh-CN" dirty="0" err="1">
                <a:solidFill>
                  <a:srgbClr val="FFFF00"/>
                </a:solidFill>
                <a:effectLst>
                  <a:outerShdw blurRad="38100" dist="38100" dir="2700000" algn="tl">
                    <a:srgbClr val="FFFFFF"/>
                  </a:outerShdw>
                </a:effectLst>
                <a:latin typeface="Lucida Handwriting" pitchFamily="66" charset="0"/>
                <a:ea typeface="SimSun" pitchFamily="2" charset="-122"/>
              </a:rPr>
              <a:t>làm</a:t>
            </a:r>
            <a:r>
              <a:rPr lang="en-US" altLang="zh-CN" dirty="0">
                <a:solidFill>
                  <a:srgbClr val="FFFF00"/>
                </a:solidFill>
                <a:effectLst>
                  <a:outerShdw blurRad="38100" dist="38100" dir="2700000" algn="tl">
                    <a:srgbClr val="FFFFFF"/>
                  </a:outerShdw>
                </a:effectLst>
                <a:latin typeface="Lucida Handwriting" pitchFamily="66" charset="0"/>
                <a:ea typeface="SimSun" pitchFamily="2" charset="-122"/>
              </a:rPr>
              <a:t> </a:t>
            </a:r>
            <a:r>
              <a:rPr lang="en-US" altLang="zh-CN" dirty="0" err="1">
                <a:solidFill>
                  <a:srgbClr val="FFFF00"/>
                </a:solidFill>
                <a:effectLst>
                  <a:outerShdw blurRad="38100" dist="38100" dir="2700000" algn="tl">
                    <a:srgbClr val="FFFFFF"/>
                  </a:outerShdw>
                </a:effectLst>
                <a:latin typeface="Lucida Handwriting" pitchFamily="66" charset="0"/>
                <a:ea typeface="SimSun" pitchFamily="2" charset="-122"/>
              </a:rPr>
              <a:t>điều</a:t>
            </a:r>
            <a:r>
              <a:rPr lang="en-US" altLang="zh-CN" dirty="0">
                <a:solidFill>
                  <a:srgbClr val="FFFF00"/>
                </a:solidFill>
                <a:effectLst>
                  <a:outerShdw blurRad="38100" dist="38100" dir="2700000" algn="tl">
                    <a:srgbClr val="FFFFFF"/>
                  </a:outerShdw>
                </a:effectLst>
                <a:latin typeface="Lucida Handwriting" pitchFamily="66" charset="0"/>
                <a:ea typeface="SimSun" pitchFamily="2" charset="-122"/>
              </a:rPr>
              <a:t> </a:t>
            </a:r>
            <a:r>
              <a:rPr lang="en-US" altLang="zh-CN" dirty="0" err="1">
                <a:solidFill>
                  <a:srgbClr val="FFFF00"/>
                </a:solidFill>
                <a:effectLst>
                  <a:outerShdw blurRad="38100" dist="38100" dir="2700000" algn="tl">
                    <a:srgbClr val="FFFFFF"/>
                  </a:outerShdw>
                </a:effectLst>
                <a:latin typeface="Lucida Handwriting" pitchFamily="66" charset="0"/>
                <a:ea typeface="SimSun" pitchFamily="2" charset="-122"/>
              </a:rPr>
              <a:t>này</a:t>
            </a:r>
            <a:r>
              <a:rPr lang="en-US" altLang="zh-CN" dirty="0">
                <a:solidFill>
                  <a:srgbClr val="FFFF00"/>
                </a:solidFill>
                <a:effectLst>
                  <a:outerShdw blurRad="38100" dist="38100" dir="2700000" algn="tl">
                    <a:srgbClr val="FFFFFF"/>
                  </a:outerShdw>
                </a:effectLst>
                <a:latin typeface="Lucida Handwriting" pitchFamily="66" charset="0"/>
                <a:ea typeface="SimSun" pitchFamily="2" charset="-122"/>
              </a:rPr>
              <a:t> </a:t>
            </a:r>
            <a:br>
              <a:rPr lang="en-US" altLang="zh-CN" dirty="0">
                <a:solidFill>
                  <a:srgbClr val="FFFF00"/>
                </a:solidFill>
                <a:effectLst>
                  <a:outerShdw blurRad="38100" dist="38100" dir="2700000" algn="tl">
                    <a:srgbClr val="FFFFFF"/>
                  </a:outerShdw>
                </a:effectLst>
                <a:latin typeface="Lucida Handwriting" pitchFamily="66" charset="0"/>
                <a:ea typeface="SimSun" pitchFamily="2" charset="-122"/>
              </a:rPr>
            </a:br>
            <a:r>
              <a:rPr lang="en-US" altLang="zh-CN" dirty="0" err="1">
                <a:solidFill>
                  <a:srgbClr val="FFFF00"/>
                </a:solidFill>
                <a:effectLst>
                  <a:outerShdw blurRad="38100" dist="38100" dir="2700000" algn="tl">
                    <a:srgbClr val="FFFFFF"/>
                  </a:outerShdw>
                </a:effectLst>
                <a:latin typeface="Lucida Handwriting" pitchFamily="66" charset="0"/>
                <a:ea typeface="SimSun" pitchFamily="2" charset="-122"/>
              </a:rPr>
              <a:t>cho</a:t>
            </a:r>
            <a:r>
              <a:rPr lang="en-US" altLang="zh-CN" dirty="0">
                <a:solidFill>
                  <a:srgbClr val="FFFF00"/>
                </a:solidFill>
                <a:effectLst>
                  <a:outerShdw blurRad="38100" dist="38100" dir="2700000" algn="tl">
                    <a:srgbClr val="FFFFFF"/>
                  </a:outerShdw>
                </a:effectLst>
                <a:latin typeface="Lucida Handwriting" pitchFamily="66" charset="0"/>
                <a:ea typeface="SimSun" pitchFamily="2" charset="-122"/>
              </a:rPr>
              <a:t> </a:t>
            </a:r>
            <a:r>
              <a:rPr lang="en-US" altLang="zh-CN" dirty="0" err="1">
                <a:solidFill>
                  <a:srgbClr val="FFFF00"/>
                </a:solidFill>
                <a:effectLst>
                  <a:outerShdw blurRad="38100" dist="38100" dir="2700000" algn="tl">
                    <a:srgbClr val="FFFFFF"/>
                  </a:outerShdw>
                </a:effectLst>
                <a:latin typeface="Lucida Handwriting" pitchFamily="66" charset="0"/>
                <a:ea typeface="SimSun" pitchFamily="2" charset="-122"/>
              </a:rPr>
              <a:t>ngươi</a:t>
            </a:r>
            <a:r>
              <a:rPr lang="en-US" altLang="zh-CN" dirty="0">
                <a:solidFill>
                  <a:srgbClr val="FFFF00"/>
                </a:solidFill>
                <a:effectLst>
                  <a:outerShdw blurRad="38100" dist="38100" dir="2700000" algn="tl">
                    <a:srgbClr val="FFFFFF"/>
                  </a:outerShdw>
                </a:effectLst>
                <a:latin typeface="Lucida Handwriting" pitchFamily="66" charset="0"/>
                <a:ea typeface="SimSun" pitchFamily="2" charset="-122"/>
              </a:rPr>
              <a:t>”</a:t>
            </a:r>
            <a:endParaRPr lang="en-US" dirty="0">
              <a:ea typeface="ＭＳ Ｐゴシック" pitchFamily="34" charset="-128"/>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lighthouseSunset">
            <a:extLst>
              <a:ext uri="{FF2B5EF4-FFF2-40B4-BE49-F238E27FC236}">
                <a16:creationId xmlns:a16="http://schemas.microsoft.com/office/drawing/2014/main" id="{C8A52F7B-83BA-144A-8979-E2622C4F8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a:extLst>
              <a:ext uri="{FF2B5EF4-FFF2-40B4-BE49-F238E27FC236}">
                <a16:creationId xmlns:a16="http://schemas.microsoft.com/office/drawing/2014/main" id="{CE5DBB0D-3859-B348-90C9-2575F7752923}"/>
              </a:ext>
            </a:extLst>
          </p:cNvPr>
          <p:cNvSpPr>
            <a:spLocks noGrp="1" noChangeArrowheads="1"/>
          </p:cNvSpPr>
          <p:nvPr>
            <p:ph type="ctrTitle"/>
          </p:nvPr>
        </p:nvSpPr>
        <p:spPr>
          <a:xfrm>
            <a:off x="457200" y="304800"/>
            <a:ext cx="5410200" cy="1828800"/>
          </a:xfrm>
          <a:effectLst>
            <a:outerShdw blurRad="63500" dist="35921" dir="2700000" algn="ctr" rotWithShape="0">
              <a:schemeClr val="tx2">
                <a:alpha val="74997"/>
              </a:schemeClr>
            </a:outerShdw>
          </a:effectLst>
        </p:spPr>
        <p:txBody>
          <a:bodyPr/>
          <a:lstStyle/>
          <a:p>
            <a:pPr eaLnBrk="1" hangingPunct="1">
              <a:defRPr/>
            </a:pPr>
            <a:r>
              <a:rPr lang="en-US" sz="6000" b="1">
                <a:solidFill>
                  <a:schemeClr val="accent1"/>
                </a:solidFill>
              </a:rPr>
              <a:t>Độc thoại là…</a:t>
            </a:r>
          </a:p>
        </p:txBody>
      </p:sp>
      <p:sp>
        <p:nvSpPr>
          <p:cNvPr id="2051" name="Rectangle 3">
            <a:extLst>
              <a:ext uri="{FF2B5EF4-FFF2-40B4-BE49-F238E27FC236}">
                <a16:creationId xmlns:a16="http://schemas.microsoft.com/office/drawing/2014/main" id="{DFCB79E7-34E0-234F-83E1-C1D3D2C4FE5C}"/>
              </a:ext>
            </a:extLst>
          </p:cNvPr>
          <p:cNvSpPr>
            <a:spLocks noGrp="1" noChangeArrowheads="1"/>
          </p:cNvSpPr>
          <p:nvPr>
            <p:ph type="subTitle" idx="1"/>
          </p:nvPr>
        </p:nvSpPr>
        <p:spPr>
          <a:xfrm>
            <a:off x="0" y="2362200"/>
            <a:ext cx="6096000" cy="4267200"/>
          </a:xfrm>
          <a:effectLst>
            <a:outerShdw blurRad="63500" dist="35921" dir="2700000" algn="ctr" rotWithShape="0">
              <a:schemeClr val="tx2">
                <a:alpha val="74997"/>
              </a:schemeClr>
            </a:outerShdw>
          </a:effectLst>
        </p:spPr>
        <p:txBody>
          <a:bodyPr/>
          <a:lstStyle/>
          <a:p>
            <a:pPr eaLnBrk="1" hangingPunct="1">
              <a:defRPr/>
            </a:pPr>
            <a:r>
              <a:rPr lang="en-US" sz="4000" b="1" i="1" dirty="0">
                <a:solidFill>
                  <a:schemeClr val="accent1"/>
                </a:solidFill>
              </a:rPr>
              <a:t>…</a:t>
            </a:r>
            <a:r>
              <a:rPr lang="en-US" sz="4000" b="1" i="1" dirty="0" err="1">
                <a:solidFill>
                  <a:schemeClr val="accent1"/>
                </a:solidFill>
              </a:rPr>
              <a:t>đóng</a:t>
            </a:r>
            <a:r>
              <a:rPr lang="en-US" sz="4000" b="1" i="1" dirty="0">
                <a:solidFill>
                  <a:schemeClr val="accent1"/>
                </a:solidFill>
              </a:rPr>
              <a:t> </a:t>
            </a:r>
            <a:r>
              <a:rPr lang="en-US" sz="4000" b="1" i="1" dirty="0" err="1">
                <a:solidFill>
                  <a:schemeClr val="accent1"/>
                </a:solidFill>
              </a:rPr>
              <a:t>vai</a:t>
            </a:r>
            <a:r>
              <a:rPr lang="en-US" sz="4000" b="1" i="1" dirty="0">
                <a:solidFill>
                  <a:schemeClr val="accent1"/>
                </a:solidFill>
              </a:rPr>
              <a:t> </a:t>
            </a:r>
            <a:r>
              <a:rPr lang="en-US" sz="4000" b="1" i="1" dirty="0" err="1">
                <a:solidFill>
                  <a:schemeClr val="accent1"/>
                </a:solidFill>
              </a:rPr>
              <a:t>nhân</a:t>
            </a:r>
            <a:r>
              <a:rPr lang="en-US" sz="4000" b="1" i="1" dirty="0">
                <a:solidFill>
                  <a:schemeClr val="accent1"/>
                </a:solidFill>
              </a:rPr>
              <a:t> </a:t>
            </a:r>
            <a:r>
              <a:rPr lang="en-US" sz="4000" b="1" i="1" dirty="0" err="1">
                <a:solidFill>
                  <a:schemeClr val="accent1"/>
                </a:solidFill>
              </a:rPr>
              <a:t>vật</a:t>
            </a:r>
            <a:r>
              <a:rPr lang="en-US" sz="4000" b="1" i="1" dirty="0">
                <a:solidFill>
                  <a:schemeClr val="accent1"/>
                </a:solidFill>
              </a:rPr>
              <a:t> </a:t>
            </a:r>
            <a:r>
              <a:rPr lang="en-US" sz="4000" b="1" i="1" dirty="0" err="1">
                <a:solidFill>
                  <a:schemeClr val="accent1"/>
                </a:solidFill>
              </a:rPr>
              <a:t>Kinh</a:t>
            </a:r>
            <a:r>
              <a:rPr lang="en-US" sz="4000" b="1" i="1" dirty="0">
                <a:solidFill>
                  <a:schemeClr val="accent1"/>
                </a:solidFill>
              </a:rPr>
              <a:t> </a:t>
            </a:r>
            <a:r>
              <a:rPr lang="en-US" sz="4000" b="1" i="1" dirty="0" err="1">
                <a:solidFill>
                  <a:schemeClr val="accent1"/>
                </a:solidFill>
              </a:rPr>
              <a:t>Thánh</a:t>
            </a:r>
            <a:r>
              <a:rPr lang="en-US" sz="4000" b="1" i="1" dirty="0">
                <a:solidFill>
                  <a:schemeClr val="accent1"/>
                </a:solidFill>
              </a:rPr>
              <a:t> </a:t>
            </a:r>
            <a:r>
              <a:rPr lang="en-US" sz="4000" b="1" i="1" dirty="0" err="1">
                <a:solidFill>
                  <a:schemeClr val="accent1"/>
                </a:solidFill>
              </a:rPr>
              <a:t>nhằm</a:t>
            </a:r>
            <a:r>
              <a:rPr lang="en-US" sz="4000" b="1" i="1" dirty="0">
                <a:solidFill>
                  <a:schemeClr val="accent1"/>
                </a:solidFill>
              </a:rPr>
              <a:t> </a:t>
            </a:r>
            <a:r>
              <a:rPr lang="en-US" sz="4000" b="1" i="1" dirty="0" err="1">
                <a:solidFill>
                  <a:schemeClr val="accent1"/>
                </a:solidFill>
              </a:rPr>
              <a:t>lột</a:t>
            </a:r>
            <a:r>
              <a:rPr lang="en-US" sz="4000" b="1" i="1" dirty="0">
                <a:solidFill>
                  <a:schemeClr val="accent1"/>
                </a:solidFill>
              </a:rPr>
              <a:t> </a:t>
            </a:r>
            <a:r>
              <a:rPr lang="en-US" sz="4000" b="1" i="1" dirty="0" err="1">
                <a:solidFill>
                  <a:schemeClr val="accent1"/>
                </a:solidFill>
              </a:rPr>
              <a:t>tả</a:t>
            </a:r>
            <a:r>
              <a:rPr lang="en-US" sz="4000" b="1" i="1" dirty="0">
                <a:solidFill>
                  <a:schemeClr val="accent1"/>
                </a:solidFill>
              </a:rPr>
              <a:t> ý </a:t>
            </a:r>
            <a:r>
              <a:rPr lang="en-US" sz="4000" b="1" i="1" dirty="0" err="1">
                <a:solidFill>
                  <a:schemeClr val="accent1"/>
                </a:solidFill>
              </a:rPr>
              <a:t>chính</a:t>
            </a:r>
            <a:r>
              <a:rPr lang="en-US" sz="4000" b="1" i="1" dirty="0">
                <a:solidFill>
                  <a:schemeClr val="accent1"/>
                </a:solidFill>
              </a:rPr>
              <a:t> </a:t>
            </a:r>
            <a:r>
              <a:rPr lang="en-US" sz="4000" b="1" i="1" dirty="0" err="1">
                <a:solidFill>
                  <a:schemeClr val="accent1"/>
                </a:solidFill>
              </a:rPr>
              <a:t>và</a:t>
            </a:r>
            <a:r>
              <a:rPr lang="en-US" sz="4000" b="1" i="1" dirty="0">
                <a:solidFill>
                  <a:schemeClr val="accent1"/>
                </a:solidFill>
              </a:rPr>
              <a:t> </a:t>
            </a:r>
            <a:r>
              <a:rPr lang="en-US" sz="4000" b="1" i="1" dirty="0" err="1">
                <a:solidFill>
                  <a:schemeClr val="accent1"/>
                </a:solidFill>
              </a:rPr>
              <a:t>phần</a:t>
            </a:r>
            <a:r>
              <a:rPr lang="en-US" sz="4000" b="1" i="1" dirty="0">
                <a:solidFill>
                  <a:schemeClr val="accent1"/>
                </a:solidFill>
              </a:rPr>
              <a:t> </a:t>
            </a:r>
            <a:r>
              <a:rPr lang="en-US" sz="4000" b="1" i="1" dirty="0" err="1">
                <a:solidFill>
                  <a:schemeClr val="accent1"/>
                </a:solidFill>
              </a:rPr>
              <a:t>áp</a:t>
            </a:r>
            <a:r>
              <a:rPr lang="en-US" sz="4000" b="1" i="1" dirty="0">
                <a:solidFill>
                  <a:schemeClr val="accent1"/>
                </a:solidFill>
              </a:rPr>
              <a:t> </a:t>
            </a:r>
            <a:r>
              <a:rPr lang="en-US" sz="4000" b="1" i="1" dirty="0" err="1">
                <a:solidFill>
                  <a:schemeClr val="accent1"/>
                </a:solidFill>
              </a:rPr>
              <a:t>dụng</a:t>
            </a:r>
            <a:r>
              <a:rPr lang="en-US" sz="4000" b="1" i="1" dirty="0">
                <a:solidFill>
                  <a:schemeClr val="accent1"/>
                </a:solidFill>
              </a:rPr>
              <a:t> </a:t>
            </a:r>
            <a:r>
              <a:rPr lang="en-US" sz="4000" b="1" i="1" dirty="0" err="1">
                <a:solidFill>
                  <a:schemeClr val="accent1"/>
                </a:solidFill>
              </a:rPr>
              <a:t>của</a:t>
            </a:r>
            <a:r>
              <a:rPr lang="en-US" sz="4000" b="1" i="1" dirty="0">
                <a:solidFill>
                  <a:schemeClr val="accent1"/>
                </a:solidFill>
              </a:rPr>
              <a:t> </a:t>
            </a:r>
            <a:r>
              <a:rPr lang="en-US" sz="4000" b="1" i="1" dirty="0" err="1">
                <a:solidFill>
                  <a:schemeClr val="accent1"/>
                </a:solidFill>
              </a:rPr>
              <a:t>kinh</a:t>
            </a:r>
            <a:r>
              <a:rPr lang="en-US" sz="4000" b="1" i="1" dirty="0">
                <a:solidFill>
                  <a:schemeClr val="accent1"/>
                </a:solidFill>
              </a:rPr>
              <a:t> </a:t>
            </a:r>
            <a:r>
              <a:rPr lang="en-US" sz="4000" b="1" i="1" dirty="0" err="1">
                <a:solidFill>
                  <a:schemeClr val="accent1"/>
                </a:solidFill>
              </a:rPr>
              <a:t>văn</a:t>
            </a:r>
            <a:r>
              <a:rPr lang="en-US" sz="4000" b="1" i="1" dirty="0">
                <a:solidFill>
                  <a:schemeClr val="accent1"/>
                </a:solidFill>
              </a:rPr>
              <a:t> </a:t>
            </a:r>
            <a:r>
              <a:rPr lang="en-US" sz="4000" b="1" i="1" dirty="0" err="1">
                <a:solidFill>
                  <a:schemeClr val="accent1"/>
                </a:solidFill>
              </a:rPr>
              <a:t>cho</a:t>
            </a:r>
            <a:r>
              <a:rPr lang="en-US" sz="4000" b="1" i="1" dirty="0">
                <a:solidFill>
                  <a:schemeClr val="accent1"/>
                </a:solidFill>
              </a:rPr>
              <a:t> </a:t>
            </a:r>
            <a:r>
              <a:rPr lang="en-US" sz="4000" b="1" i="1" dirty="0" err="1">
                <a:solidFill>
                  <a:schemeClr val="accent1"/>
                </a:solidFill>
              </a:rPr>
              <a:t>hội</a:t>
            </a:r>
            <a:r>
              <a:rPr lang="en-US" sz="4000" b="1" i="1" dirty="0">
                <a:solidFill>
                  <a:schemeClr val="accent1"/>
                </a:solidFill>
              </a:rPr>
              <a:t> </a:t>
            </a:r>
            <a:r>
              <a:rPr lang="en-US" sz="4000" b="1" i="1" dirty="0" err="1">
                <a:solidFill>
                  <a:schemeClr val="accent1"/>
                </a:solidFill>
              </a:rPr>
              <a:t>chúng</a:t>
            </a:r>
            <a:endParaRPr lang="en-US" sz="4000" b="1" i="1" dirty="0">
              <a:solidFill>
                <a:schemeClr val="accent1"/>
              </a:solidFill>
            </a:endParaRPr>
          </a:p>
        </p:txBody>
      </p:sp>
      <p:sp>
        <p:nvSpPr>
          <p:cNvPr id="13317" name="Rectangle 6">
            <a:extLst>
              <a:ext uri="{FF2B5EF4-FFF2-40B4-BE49-F238E27FC236}">
                <a16:creationId xmlns:a16="http://schemas.microsoft.com/office/drawing/2014/main" id="{B5AD5D28-6505-1F45-AD6A-0B97B491B8E6}"/>
              </a:ext>
            </a:extLst>
          </p:cNvPr>
          <p:cNvSpPr>
            <a:spLocks noChangeArrowheads="1"/>
          </p:cNvSpPr>
          <p:nvPr/>
        </p:nvSpPr>
        <p:spPr bwMode="auto">
          <a:xfrm>
            <a:off x="8458200" y="76200"/>
            <a:ext cx="641350" cy="457200"/>
          </a:xfrm>
          <a:prstGeom prst="rect">
            <a:avLst/>
          </a:prstGeom>
          <a:noFill/>
          <a:ln>
            <a:noFill/>
          </a:ln>
          <a:effectLst>
            <a:outerShdw dist="35921"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latin typeface="Times New Roman" panose="02020603050405020304" pitchFamily="18" charset="0"/>
              </a:rPr>
              <a:t>158</a:t>
            </a:r>
            <a:endParaRPr lang="en-US" altLang="en-US">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wipe(up)">
                                      <p:cBhvr>
                                        <p:cTn id="7" dur="2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glowhand">
            <a:extLst>
              <a:ext uri="{FF2B5EF4-FFF2-40B4-BE49-F238E27FC236}">
                <a16:creationId xmlns:a16="http://schemas.microsoft.com/office/drawing/2014/main" id="{351DE73E-8889-844C-AA27-2C786D67C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a:extLst>
              <a:ext uri="{FF2B5EF4-FFF2-40B4-BE49-F238E27FC236}">
                <a16:creationId xmlns:a16="http://schemas.microsoft.com/office/drawing/2014/main" id="{BEBF4BEB-FE72-7C45-AEBE-1C0E420BE6F0}"/>
              </a:ext>
            </a:extLst>
          </p:cNvPr>
          <p:cNvSpPr>
            <a:spLocks noGrp="1" noChangeArrowheads="1"/>
          </p:cNvSpPr>
          <p:nvPr>
            <p:ph type="title"/>
          </p:nvPr>
        </p:nvSpPr>
        <p:spPr>
          <a:xfrm>
            <a:off x="457200" y="762000"/>
            <a:ext cx="8229600" cy="1143000"/>
          </a:xfrm>
          <a:effectLst>
            <a:outerShdw blurRad="63500" dist="35921" dir="2700000" algn="ctr" rotWithShape="0">
              <a:schemeClr val="tx2">
                <a:alpha val="74997"/>
              </a:schemeClr>
            </a:outerShdw>
          </a:effectLst>
        </p:spPr>
        <p:txBody>
          <a:bodyPr/>
          <a:lstStyle/>
          <a:p>
            <a:pPr eaLnBrk="1" hangingPunct="1">
              <a:defRPr/>
            </a:pPr>
            <a:r>
              <a:rPr lang="en-US" sz="4800" b="1">
                <a:solidFill>
                  <a:schemeClr val="bg1"/>
                </a:solidFill>
              </a:rPr>
              <a:t>Ưu thế của diễn độc thoại</a:t>
            </a:r>
            <a:endParaRPr lang="en-US">
              <a:solidFill>
                <a:schemeClr val="bg1"/>
              </a:solidFill>
            </a:endParaRPr>
          </a:p>
        </p:txBody>
      </p:sp>
      <p:sp>
        <p:nvSpPr>
          <p:cNvPr id="19459" name="Rectangle 3">
            <a:extLst>
              <a:ext uri="{FF2B5EF4-FFF2-40B4-BE49-F238E27FC236}">
                <a16:creationId xmlns:a16="http://schemas.microsoft.com/office/drawing/2014/main" id="{E58463BB-3D22-774B-890A-FDD291E51069}"/>
              </a:ext>
            </a:extLst>
          </p:cNvPr>
          <p:cNvSpPr>
            <a:spLocks noGrp="1" noChangeArrowheads="1"/>
          </p:cNvSpPr>
          <p:nvPr>
            <p:ph type="body" idx="1"/>
          </p:nvPr>
        </p:nvSpPr>
        <p:spPr>
          <a:xfrm>
            <a:off x="2590800" y="2286000"/>
            <a:ext cx="3581400" cy="2819400"/>
          </a:xfrm>
        </p:spPr>
        <p:txBody>
          <a:bodyPr/>
          <a:lstStyle/>
          <a:p>
            <a:pPr algn="ctr" eaLnBrk="1" hangingPunct="1"/>
            <a:r>
              <a:rPr lang="en-US" altLang="en-US" sz="4000" b="1">
                <a:solidFill>
                  <a:schemeClr val="tx2"/>
                </a:solidFill>
                <a:ea typeface="ＭＳ Ｐゴシック" panose="020B0600070205080204" pitchFamily="34" charset="-128"/>
              </a:rPr>
              <a:t>Thú vị</a:t>
            </a:r>
          </a:p>
          <a:p>
            <a:pPr algn="ctr" eaLnBrk="1" hangingPunct="1"/>
            <a:r>
              <a:rPr lang="en-US" altLang="en-US" sz="4000" b="1">
                <a:solidFill>
                  <a:schemeClr val="tx2"/>
                </a:solidFill>
                <a:ea typeface="ＭＳ Ｐゴシック" panose="020B0600070205080204" pitchFamily="34" charset="-128"/>
              </a:rPr>
              <a:t>Đa dạng</a:t>
            </a:r>
          </a:p>
          <a:p>
            <a:pPr algn="ctr" eaLnBrk="1" hangingPunct="1"/>
            <a:r>
              <a:rPr lang="en-US" altLang="en-US" sz="4000" b="1">
                <a:solidFill>
                  <a:schemeClr val="tx2"/>
                </a:solidFill>
                <a:ea typeface="ＭＳ Ｐゴシック" panose="020B0600070205080204" pitchFamily="34" charset="-128"/>
              </a:rPr>
              <a:t>Truyền tải</a:t>
            </a:r>
          </a:p>
        </p:txBody>
      </p:sp>
      <p:sp>
        <p:nvSpPr>
          <p:cNvPr id="14341" name="Rectangle 5">
            <a:extLst>
              <a:ext uri="{FF2B5EF4-FFF2-40B4-BE49-F238E27FC236}">
                <a16:creationId xmlns:a16="http://schemas.microsoft.com/office/drawing/2014/main" id="{B0F9BB75-609C-4C40-8867-661B5435555D}"/>
              </a:ext>
            </a:extLst>
          </p:cNvPr>
          <p:cNvSpPr>
            <a:spLocks noChangeArrowheads="1"/>
          </p:cNvSpPr>
          <p:nvPr/>
        </p:nvSpPr>
        <p:spPr bwMode="auto">
          <a:xfrm>
            <a:off x="8458200" y="76200"/>
            <a:ext cx="641350" cy="457200"/>
          </a:xfrm>
          <a:prstGeom prst="rect">
            <a:avLst/>
          </a:prstGeom>
          <a:noFill/>
          <a:ln>
            <a:noFill/>
          </a:ln>
          <a:effectLst>
            <a:outerShdw dist="35921"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bg1"/>
                </a:solidFill>
                <a:latin typeface="Times New Roman" panose="02020603050405020304" pitchFamily="18" charset="0"/>
              </a:rPr>
              <a:t>158</a:t>
            </a:r>
            <a:endParaRPr lang="en-US" altLang="en-US">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ssolve">
                                      <p:cBhvr>
                                        <p:cTn id="17"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8A6C1C4-4FEC-6B44-9166-305CE6F46EB0}"/>
              </a:ext>
            </a:extLst>
          </p:cNvPr>
          <p:cNvSpPr>
            <a:spLocks noChangeArrowheads="1"/>
          </p:cNvSpPr>
          <p:nvPr/>
        </p:nvSpPr>
        <p:spPr bwMode="auto">
          <a:xfrm>
            <a:off x="-107950" y="0"/>
            <a:ext cx="9251950" cy="6858000"/>
          </a:xfrm>
          <a:prstGeom prst="rect">
            <a:avLst/>
          </a:prstGeom>
          <a:solidFill>
            <a:srgbClr val="000000"/>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pic>
        <p:nvPicPr>
          <p:cNvPr id="15363" name="Picture 1">
            <a:extLst>
              <a:ext uri="{FF2B5EF4-FFF2-40B4-BE49-F238E27FC236}">
                <a16:creationId xmlns:a16="http://schemas.microsoft.com/office/drawing/2014/main" id="{B600CD2A-B50E-984D-BCC3-E44191F20BF4}"/>
              </a:ext>
            </a:extLst>
          </p:cNvPr>
          <p:cNvPicPr>
            <a:picLocks noChangeAspect="1"/>
          </p:cNvPicPr>
          <p:nvPr/>
        </p:nvPicPr>
        <p:blipFill rotWithShape="1">
          <a:blip r:embed="rId3">
            <a:extLst>
              <a:ext uri="{28A0092B-C50C-407E-A947-70E740481C1C}">
                <a14:useLocalDpi xmlns:a14="http://schemas.microsoft.com/office/drawing/2010/main" val="0"/>
              </a:ext>
            </a:extLst>
          </a:blip>
          <a:srcRect b="8957"/>
          <a:stretch/>
        </p:blipFill>
        <p:spPr bwMode="auto">
          <a:xfrm>
            <a:off x="323850" y="0"/>
            <a:ext cx="8502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666" name="Rectangle 2">
            <a:extLst>
              <a:ext uri="{FF2B5EF4-FFF2-40B4-BE49-F238E27FC236}">
                <a16:creationId xmlns:a16="http://schemas.microsoft.com/office/drawing/2014/main" id="{1288A4E1-D36A-A14E-8854-C0BCB3232E65}"/>
              </a:ext>
            </a:extLst>
          </p:cNvPr>
          <p:cNvSpPr>
            <a:spLocks noGrp="1" noChangeArrowheads="1"/>
          </p:cNvSpPr>
          <p:nvPr>
            <p:ph type="ctrTitle"/>
          </p:nvPr>
        </p:nvSpPr>
        <p:spPr>
          <a:xfrm>
            <a:off x="144016" y="116632"/>
            <a:ext cx="5076056" cy="2592288"/>
          </a:xfrm>
          <a:effectLst/>
        </p:spPr>
        <p:txBody>
          <a:bodyPr/>
          <a:lstStyle/>
          <a:p>
            <a:pPr algn="l">
              <a:defRPr/>
            </a:pPr>
            <a:r>
              <a:rPr lang="en-US" sz="5400" b="1" dirty="0" err="1">
                <a:effectLst>
                  <a:glow rad="101600">
                    <a:schemeClr val="bg2">
                      <a:alpha val="75000"/>
                    </a:schemeClr>
                  </a:glow>
                </a:effectLst>
                <a:ea typeface="+mj-ea"/>
                <a:cs typeface="Arial"/>
              </a:rPr>
              <a:t>Hiểm</a:t>
            </a:r>
            <a:r>
              <a:rPr lang="en-US" sz="5400" b="1" dirty="0">
                <a:effectLst>
                  <a:glow rad="101600">
                    <a:schemeClr val="bg2">
                      <a:alpha val="75000"/>
                    </a:schemeClr>
                  </a:glow>
                </a:effectLst>
                <a:ea typeface="+mj-ea"/>
                <a:cs typeface="Arial"/>
              </a:rPr>
              <a:t> </a:t>
            </a:r>
            <a:r>
              <a:rPr lang="en-US" sz="5400" b="1" dirty="0" err="1">
                <a:effectLst>
                  <a:glow rad="101600">
                    <a:schemeClr val="bg2">
                      <a:alpha val="75000"/>
                    </a:schemeClr>
                  </a:glow>
                </a:effectLst>
                <a:ea typeface="+mj-ea"/>
                <a:cs typeface="Arial"/>
              </a:rPr>
              <a:t>họa</a:t>
            </a:r>
            <a:r>
              <a:rPr lang="en-US" sz="5400" b="1" dirty="0">
                <a:effectLst>
                  <a:glow rad="101600">
                    <a:schemeClr val="bg2">
                      <a:alpha val="75000"/>
                    </a:schemeClr>
                  </a:glow>
                </a:effectLst>
                <a:ea typeface="+mj-ea"/>
                <a:cs typeface="Arial"/>
              </a:rPr>
              <a:t> </a:t>
            </a:r>
            <a:r>
              <a:rPr lang="en-US" sz="5400" b="1" dirty="0" err="1">
                <a:effectLst>
                  <a:glow rad="101600">
                    <a:schemeClr val="bg2">
                      <a:alpha val="75000"/>
                    </a:schemeClr>
                  </a:glow>
                </a:effectLst>
                <a:ea typeface="+mj-ea"/>
                <a:cs typeface="Arial"/>
              </a:rPr>
              <a:t>của</a:t>
            </a:r>
            <a:r>
              <a:rPr lang="en-US" sz="5400" b="1" dirty="0">
                <a:effectLst>
                  <a:glow rad="101600">
                    <a:schemeClr val="bg2">
                      <a:alpha val="75000"/>
                    </a:schemeClr>
                  </a:glow>
                </a:effectLst>
                <a:ea typeface="+mj-ea"/>
                <a:cs typeface="Arial"/>
              </a:rPr>
              <a:t> </a:t>
            </a:r>
            <a:r>
              <a:rPr lang="en-US" sz="5400" b="1" dirty="0" err="1">
                <a:effectLst>
                  <a:glow rad="101600">
                    <a:schemeClr val="bg2">
                      <a:alpha val="75000"/>
                    </a:schemeClr>
                  </a:glow>
                </a:effectLst>
                <a:ea typeface="+mj-ea"/>
                <a:cs typeface="Arial"/>
              </a:rPr>
              <a:t>diễn</a:t>
            </a:r>
            <a:r>
              <a:rPr lang="en-US" sz="5400" b="1" dirty="0">
                <a:effectLst>
                  <a:glow rad="101600">
                    <a:schemeClr val="bg2">
                      <a:alpha val="75000"/>
                    </a:schemeClr>
                  </a:glow>
                </a:effectLst>
                <a:ea typeface="+mj-ea"/>
                <a:cs typeface="Arial"/>
              </a:rPr>
              <a:t> </a:t>
            </a:r>
            <a:r>
              <a:rPr lang="en-US" sz="5400" b="1" dirty="0" err="1">
                <a:effectLst>
                  <a:glow rad="101600">
                    <a:schemeClr val="bg2">
                      <a:alpha val="75000"/>
                    </a:schemeClr>
                  </a:glow>
                </a:effectLst>
                <a:ea typeface="+mj-ea"/>
                <a:cs typeface="Arial"/>
              </a:rPr>
              <a:t>độc</a:t>
            </a:r>
            <a:r>
              <a:rPr lang="en-US" sz="5400" b="1" dirty="0">
                <a:effectLst>
                  <a:glow rad="101600">
                    <a:schemeClr val="bg2">
                      <a:alpha val="75000"/>
                    </a:schemeClr>
                  </a:glow>
                </a:effectLst>
                <a:ea typeface="+mj-ea"/>
                <a:cs typeface="Arial"/>
              </a:rPr>
              <a:t> </a:t>
            </a:r>
            <a:r>
              <a:rPr lang="en-US" sz="5400" b="1" dirty="0" err="1">
                <a:effectLst>
                  <a:glow rad="101600">
                    <a:schemeClr val="bg2">
                      <a:alpha val="75000"/>
                    </a:schemeClr>
                  </a:glow>
                </a:effectLst>
                <a:ea typeface="+mj-ea"/>
                <a:cs typeface="Arial"/>
              </a:rPr>
              <a:t>thoại</a:t>
            </a:r>
            <a:endParaRPr lang="en-US" sz="5400" b="1" dirty="0">
              <a:effectLst>
                <a:glow rad="101600">
                  <a:schemeClr val="bg2">
                    <a:alpha val="75000"/>
                  </a:schemeClr>
                </a:glow>
              </a:effectLst>
              <a:ea typeface="+mj-ea"/>
              <a:cs typeface="Arial"/>
            </a:endParaRPr>
          </a:p>
        </p:txBody>
      </p:sp>
      <p:sp>
        <p:nvSpPr>
          <p:cNvPr id="625667" name="Rectangle 3">
            <a:extLst>
              <a:ext uri="{FF2B5EF4-FFF2-40B4-BE49-F238E27FC236}">
                <a16:creationId xmlns:a16="http://schemas.microsoft.com/office/drawing/2014/main" id="{420DE20A-968F-C846-A1F7-40FC7A68F4CC}"/>
              </a:ext>
            </a:extLst>
          </p:cNvPr>
          <p:cNvSpPr>
            <a:spLocks noGrp="1" noChangeArrowheads="1"/>
          </p:cNvSpPr>
          <p:nvPr>
            <p:ph type="subTitle" idx="1"/>
          </p:nvPr>
        </p:nvSpPr>
        <p:spPr>
          <a:xfrm>
            <a:off x="667072" y="2981672"/>
            <a:ext cx="8153400" cy="2895600"/>
          </a:xfrm>
          <a:ln>
            <a:miter lim="800000"/>
            <a:headEnd/>
            <a:tailEnd/>
          </a:ln>
          <a:effectLst/>
        </p:spPr>
        <p:txBody>
          <a:bodyPr/>
          <a:lstStyle/>
          <a:p>
            <a:pPr marL="609600" indent="-609600" algn="l">
              <a:buFont typeface="Arial" charset="0"/>
              <a:buAutoNum type="arabicPeriod"/>
              <a:defRPr/>
            </a:pPr>
            <a:r>
              <a:rPr lang="en-US" sz="4400" dirty="0" err="1">
                <a:effectLst>
                  <a:glow rad="101600">
                    <a:schemeClr val="bg2">
                      <a:alpha val="75000"/>
                    </a:schemeClr>
                  </a:glow>
                </a:effectLst>
                <a:latin typeface="Arial"/>
                <a:ea typeface="+mn-ea"/>
                <a:cs typeface="Arial"/>
              </a:rPr>
              <a:t>Bình</a:t>
            </a:r>
            <a:r>
              <a:rPr lang="en-US" sz="4400" dirty="0">
                <a:effectLst>
                  <a:glow rad="101600">
                    <a:schemeClr val="bg2">
                      <a:alpha val="75000"/>
                    </a:schemeClr>
                  </a:glow>
                </a:effectLst>
                <a:latin typeface="Arial"/>
                <a:ea typeface="+mn-ea"/>
                <a:cs typeface="Arial"/>
              </a:rPr>
              <a:t> </a:t>
            </a:r>
            <a:r>
              <a:rPr lang="en-US" sz="4400" dirty="0" err="1">
                <a:effectLst>
                  <a:glow rad="101600">
                    <a:schemeClr val="bg2">
                      <a:alpha val="75000"/>
                    </a:schemeClr>
                  </a:glow>
                </a:effectLst>
                <a:latin typeface="Arial"/>
                <a:ea typeface="+mn-ea"/>
                <a:cs typeface="Arial"/>
              </a:rPr>
              <a:t>luận</a:t>
            </a:r>
            <a:r>
              <a:rPr lang="en-US" sz="4400" dirty="0">
                <a:effectLst>
                  <a:glow rad="101600">
                    <a:schemeClr val="bg2">
                      <a:alpha val="75000"/>
                    </a:schemeClr>
                  </a:glow>
                </a:effectLst>
                <a:latin typeface="Arial"/>
                <a:ea typeface="+mn-ea"/>
                <a:cs typeface="Arial"/>
              </a:rPr>
              <a:t> </a:t>
            </a:r>
            <a:r>
              <a:rPr lang="en-US" sz="4400" dirty="0" err="1">
                <a:effectLst>
                  <a:glow rad="101600">
                    <a:schemeClr val="bg2">
                      <a:alpha val="75000"/>
                    </a:schemeClr>
                  </a:glow>
                </a:effectLst>
                <a:latin typeface="Arial"/>
                <a:ea typeface="+mn-ea"/>
                <a:cs typeface="Arial"/>
              </a:rPr>
              <a:t>Kinh</a:t>
            </a:r>
            <a:r>
              <a:rPr lang="en-US" sz="4400" dirty="0">
                <a:effectLst>
                  <a:glow rad="101600">
                    <a:schemeClr val="bg2">
                      <a:alpha val="75000"/>
                    </a:schemeClr>
                  </a:glow>
                </a:effectLst>
                <a:latin typeface="Arial"/>
                <a:ea typeface="+mn-ea"/>
                <a:cs typeface="Arial"/>
              </a:rPr>
              <a:t> </a:t>
            </a:r>
            <a:r>
              <a:rPr lang="en-US" sz="4400" dirty="0" err="1">
                <a:effectLst>
                  <a:glow rad="101600">
                    <a:schemeClr val="bg2">
                      <a:alpha val="75000"/>
                    </a:schemeClr>
                  </a:glow>
                </a:effectLst>
                <a:latin typeface="Arial"/>
                <a:ea typeface="+mn-ea"/>
                <a:cs typeface="Arial"/>
              </a:rPr>
              <a:t>Thánh</a:t>
            </a:r>
            <a:endParaRPr lang="en-US" sz="4400" dirty="0">
              <a:effectLst>
                <a:glow rad="101600">
                  <a:schemeClr val="bg2">
                    <a:alpha val="75000"/>
                  </a:schemeClr>
                </a:glow>
              </a:effectLst>
              <a:latin typeface="Arial"/>
              <a:ea typeface="+mn-ea"/>
              <a:cs typeface="Arial"/>
            </a:endParaRPr>
          </a:p>
          <a:p>
            <a:pPr marL="609600" indent="-609600" algn="l">
              <a:buFont typeface="Arial" charset="0"/>
              <a:buAutoNum type="arabicPeriod"/>
              <a:defRPr/>
            </a:pPr>
            <a:r>
              <a:rPr lang="en-US" sz="4400" dirty="0">
                <a:effectLst>
                  <a:glow rad="101600">
                    <a:schemeClr val="bg2">
                      <a:alpha val="75000"/>
                    </a:schemeClr>
                  </a:glow>
                </a:effectLst>
                <a:latin typeface="Arial"/>
                <a:ea typeface="+mn-ea"/>
                <a:cs typeface="Arial"/>
              </a:rPr>
              <a:t>“</a:t>
            </a:r>
            <a:r>
              <a:rPr lang="en-US" sz="4400" dirty="0" err="1">
                <a:effectLst>
                  <a:glow rad="101600">
                    <a:schemeClr val="bg2">
                      <a:alpha val="75000"/>
                    </a:schemeClr>
                  </a:glow>
                </a:effectLst>
                <a:latin typeface="Arial"/>
                <a:ea typeface="+mn-ea"/>
                <a:cs typeface="Arial"/>
              </a:rPr>
              <a:t>Kém</a:t>
            </a:r>
            <a:r>
              <a:rPr lang="en-US" sz="4400" dirty="0">
                <a:effectLst>
                  <a:glow rad="101600">
                    <a:schemeClr val="bg2">
                      <a:alpha val="75000"/>
                    </a:schemeClr>
                  </a:glow>
                </a:effectLst>
                <a:latin typeface="Arial"/>
                <a:ea typeface="+mn-ea"/>
                <a:cs typeface="Arial"/>
              </a:rPr>
              <a:t> </a:t>
            </a:r>
            <a:r>
              <a:rPr lang="en-US" sz="4400" dirty="0" err="1">
                <a:effectLst>
                  <a:glow rad="101600">
                    <a:schemeClr val="bg2">
                      <a:alpha val="75000"/>
                    </a:schemeClr>
                  </a:glow>
                </a:effectLst>
                <a:latin typeface="Arial"/>
                <a:ea typeface="+mn-ea"/>
                <a:cs typeface="Arial"/>
              </a:rPr>
              <a:t>thiêng</a:t>
            </a:r>
            <a:r>
              <a:rPr lang="en-US" sz="4400" dirty="0">
                <a:effectLst>
                  <a:glow rad="101600">
                    <a:schemeClr val="bg2">
                      <a:alpha val="75000"/>
                    </a:schemeClr>
                  </a:glow>
                </a:effectLst>
                <a:latin typeface="Arial"/>
                <a:ea typeface="+mn-ea"/>
                <a:cs typeface="Arial"/>
              </a:rPr>
              <a:t> </a:t>
            </a:r>
            <a:r>
              <a:rPr lang="en-US" sz="4400" dirty="0" err="1">
                <a:effectLst>
                  <a:glow rad="101600">
                    <a:schemeClr val="bg2">
                      <a:alpha val="75000"/>
                    </a:schemeClr>
                  </a:glow>
                </a:effectLst>
                <a:latin typeface="Arial"/>
                <a:ea typeface="+mn-ea"/>
                <a:cs typeface="Arial"/>
              </a:rPr>
              <a:t>liêng</a:t>
            </a:r>
            <a:r>
              <a:rPr lang="en-US" sz="4400" dirty="0">
                <a:effectLst>
                  <a:glow rad="101600">
                    <a:schemeClr val="bg2">
                      <a:alpha val="75000"/>
                    </a:schemeClr>
                  </a:glow>
                </a:effectLst>
                <a:latin typeface="Arial"/>
                <a:ea typeface="+mn-ea"/>
                <a:cs typeface="Arial"/>
              </a:rPr>
              <a:t>”</a:t>
            </a:r>
          </a:p>
          <a:p>
            <a:pPr marL="609600" indent="-609600" algn="l">
              <a:buFont typeface="Arial" charset="0"/>
              <a:buAutoNum type="arabicPeriod"/>
              <a:defRPr/>
            </a:pPr>
            <a:r>
              <a:rPr lang="en-US" sz="4400" dirty="0">
                <a:effectLst>
                  <a:glow rad="101600">
                    <a:schemeClr val="bg2">
                      <a:alpha val="75000"/>
                    </a:schemeClr>
                  </a:glow>
                </a:effectLst>
                <a:latin typeface="Arial"/>
                <a:ea typeface="+mn-ea"/>
                <a:cs typeface="Arial"/>
              </a:rPr>
              <a:t> </a:t>
            </a:r>
            <a:r>
              <a:rPr lang="en-US" sz="4400" dirty="0" err="1">
                <a:effectLst>
                  <a:glow rad="101600">
                    <a:schemeClr val="bg2">
                      <a:alpha val="75000"/>
                    </a:schemeClr>
                  </a:glow>
                </a:effectLst>
                <a:latin typeface="Arial"/>
                <a:ea typeface="+mn-ea"/>
                <a:cs typeface="Arial"/>
              </a:rPr>
              <a:t>Xấu</a:t>
            </a:r>
            <a:r>
              <a:rPr lang="en-US" sz="4400" dirty="0">
                <a:effectLst>
                  <a:glow rad="101600">
                    <a:schemeClr val="bg2">
                      <a:alpha val="75000"/>
                    </a:schemeClr>
                  </a:glow>
                </a:effectLst>
                <a:latin typeface="Arial"/>
                <a:ea typeface="+mn-ea"/>
                <a:cs typeface="Arial"/>
              </a:rPr>
              <a:t> </a:t>
            </a:r>
            <a:r>
              <a:rPr lang="en-US" sz="4400" dirty="0" err="1">
                <a:effectLst>
                  <a:glow rad="101600">
                    <a:schemeClr val="bg2">
                      <a:alpha val="75000"/>
                    </a:schemeClr>
                  </a:glow>
                </a:effectLst>
                <a:latin typeface="Arial"/>
                <a:ea typeface="+mn-ea"/>
                <a:cs typeface="Arial"/>
              </a:rPr>
              <a:t>hổ</a:t>
            </a:r>
            <a:endParaRPr lang="en-US" sz="4400" dirty="0">
              <a:effectLst>
                <a:glow rad="101600">
                  <a:schemeClr val="bg2">
                    <a:alpha val="75000"/>
                  </a:schemeClr>
                </a:glow>
              </a:effectLst>
              <a:latin typeface="Arial"/>
              <a:ea typeface="+mn-ea"/>
              <a:cs typeface="Arial"/>
            </a:endParaRPr>
          </a:p>
          <a:p>
            <a:pPr marL="609600" indent="-609600" algn="l">
              <a:buFont typeface="Arial" charset="0"/>
              <a:buAutoNum type="arabicPeriod"/>
              <a:defRPr/>
            </a:pPr>
            <a:r>
              <a:rPr lang="en-US" sz="4400" dirty="0" err="1">
                <a:effectLst>
                  <a:glow rad="101600">
                    <a:schemeClr val="bg2">
                      <a:alpha val="75000"/>
                    </a:schemeClr>
                  </a:glow>
                </a:effectLst>
                <a:latin typeface="Arial"/>
                <a:ea typeface="+mn-ea"/>
                <a:cs typeface="Arial"/>
              </a:rPr>
              <a:t>Xu</a:t>
            </a:r>
            <a:r>
              <a:rPr lang="en-US" sz="4400" dirty="0">
                <a:effectLst>
                  <a:glow rad="101600">
                    <a:schemeClr val="bg2">
                      <a:alpha val="75000"/>
                    </a:schemeClr>
                  </a:glow>
                </a:effectLst>
                <a:latin typeface="Arial"/>
                <a:ea typeface="+mn-ea"/>
                <a:cs typeface="Arial"/>
              </a:rPr>
              <a:t> </a:t>
            </a:r>
            <a:r>
              <a:rPr lang="en-US" sz="4400" dirty="0" err="1">
                <a:effectLst>
                  <a:glow rad="101600">
                    <a:schemeClr val="bg2">
                      <a:alpha val="75000"/>
                    </a:schemeClr>
                  </a:glow>
                </a:effectLst>
                <a:latin typeface="Arial"/>
                <a:ea typeface="+mn-ea"/>
                <a:cs typeface="Arial"/>
              </a:rPr>
              <a:t>hướng</a:t>
            </a:r>
            <a:r>
              <a:rPr lang="en-US" sz="4400" dirty="0">
                <a:effectLst>
                  <a:glow rad="101600">
                    <a:schemeClr val="bg2">
                      <a:alpha val="75000"/>
                    </a:schemeClr>
                  </a:glow>
                </a:effectLst>
                <a:latin typeface="Arial"/>
                <a:ea typeface="+mn-ea"/>
                <a:cs typeface="Arial"/>
              </a:rPr>
              <a:t> </a:t>
            </a:r>
            <a:r>
              <a:rPr lang="en-US" sz="4400" dirty="0" err="1">
                <a:effectLst>
                  <a:glow rad="101600">
                    <a:schemeClr val="bg2">
                      <a:alpha val="75000"/>
                    </a:schemeClr>
                  </a:glow>
                </a:effectLst>
                <a:latin typeface="Arial"/>
                <a:ea typeface="+mn-ea"/>
                <a:cs typeface="Arial"/>
              </a:rPr>
              <a:t>giải</a:t>
            </a:r>
            <a:r>
              <a:rPr lang="en-US" sz="4400" dirty="0">
                <a:effectLst>
                  <a:glow rad="101600">
                    <a:schemeClr val="bg2">
                      <a:alpha val="75000"/>
                    </a:schemeClr>
                  </a:glow>
                </a:effectLst>
                <a:latin typeface="Arial"/>
                <a:ea typeface="+mn-ea"/>
                <a:cs typeface="Arial"/>
              </a:rPr>
              <a:t> </a:t>
            </a:r>
            <a:r>
              <a:rPr lang="en-US" sz="4400" dirty="0" err="1">
                <a:effectLst>
                  <a:glow rad="101600">
                    <a:schemeClr val="bg2">
                      <a:alpha val="75000"/>
                    </a:schemeClr>
                  </a:glow>
                </a:effectLst>
                <a:latin typeface="Arial"/>
                <a:ea typeface="+mn-ea"/>
                <a:cs typeface="Arial"/>
              </a:rPr>
              <a:t>trí</a:t>
            </a:r>
            <a:endParaRPr lang="en-US" sz="4400" dirty="0">
              <a:effectLst>
                <a:glow rad="101600">
                  <a:schemeClr val="bg2">
                    <a:alpha val="75000"/>
                  </a:schemeClr>
                </a:glow>
              </a:effectLst>
              <a:latin typeface="Arial"/>
              <a:ea typeface="+mn-ea"/>
              <a:cs typeface="Arial"/>
            </a:endParaRPr>
          </a:p>
        </p:txBody>
      </p:sp>
      <p:sp>
        <p:nvSpPr>
          <p:cNvPr id="625668" name="Rectangle 4">
            <a:extLst>
              <a:ext uri="{FF2B5EF4-FFF2-40B4-BE49-F238E27FC236}">
                <a16:creationId xmlns:a16="http://schemas.microsoft.com/office/drawing/2014/main" id="{0A6CC8BD-1134-214B-8B30-BEC2191650A0}"/>
              </a:ext>
            </a:extLst>
          </p:cNvPr>
          <p:cNvSpPr>
            <a:spLocks noChangeArrowheads="1"/>
          </p:cNvSpPr>
          <p:nvPr/>
        </p:nvSpPr>
        <p:spPr bwMode="auto">
          <a:xfrm>
            <a:off x="8458200" y="76200"/>
            <a:ext cx="698178" cy="461665"/>
          </a:xfrm>
          <a:prstGeom prst="rect">
            <a:avLst/>
          </a:prstGeom>
          <a:noFill/>
          <a:ln w="9525">
            <a:noFill/>
            <a:miter lim="800000"/>
            <a:headEnd/>
            <a:tailEnd/>
          </a:ln>
          <a:effectLst/>
        </p:spPr>
        <p:txBody>
          <a:bodyPr wrap="none">
            <a:spAutoFit/>
          </a:bodyPr>
          <a:lstStyle/>
          <a:p>
            <a:pPr eaLnBrk="1" hangingPunct="1">
              <a:defRPr/>
            </a:pPr>
            <a:r>
              <a:rPr lang="en-US" b="1">
                <a:solidFill>
                  <a:srgbClr val="FFFFFF"/>
                </a:solidFill>
                <a:effectLst>
                  <a:glow rad="101600">
                    <a:srgbClr val="000000">
                      <a:alpha val="75000"/>
                    </a:srgbClr>
                  </a:glow>
                </a:effectLst>
                <a:latin typeface="Arial"/>
                <a:ea typeface="ＭＳ Ｐゴシック" charset="0"/>
                <a:cs typeface="Arial"/>
              </a:rPr>
              <a:t>158</a:t>
            </a:r>
            <a:endParaRPr lang="en-US">
              <a:solidFill>
                <a:srgbClr val="FFFFFF"/>
              </a:solidFill>
              <a:effectLst>
                <a:glow rad="101600">
                  <a:srgbClr val="000000">
                    <a:alpha val="75000"/>
                  </a:srgbClr>
                </a:glow>
              </a:effectLst>
              <a:latin typeface="Arial"/>
              <a:ea typeface="ＭＳ Ｐゴシック"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25667">
                                            <p:txEl>
                                              <p:pRg st="0" end="0"/>
                                            </p:txEl>
                                          </p:spTgt>
                                        </p:tgtEl>
                                        <p:attrNameLst>
                                          <p:attrName>style.visibility</p:attrName>
                                        </p:attrNameLst>
                                      </p:cBhvr>
                                      <p:to>
                                        <p:strVal val="visible"/>
                                      </p:to>
                                    </p:set>
                                    <p:anim calcmode="lin" valueType="num">
                                      <p:cBhvr>
                                        <p:cTn id="7" dur="1000" fill="hold"/>
                                        <p:tgtEl>
                                          <p:spTgt spid="62566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2566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256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25667">
                                            <p:txEl>
                                              <p:pRg st="1" end="1"/>
                                            </p:txEl>
                                          </p:spTgt>
                                        </p:tgtEl>
                                        <p:attrNameLst>
                                          <p:attrName>style.visibility</p:attrName>
                                        </p:attrNameLst>
                                      </p:cBhvr>
                                      <p:to>
                                        <p:strVal val="visible"/>
                                      </p:to>
                                    </p:set>
                                    <p:anim calcmode="lin" valueType="num">
                                      <p:cBhvr>
                                        <p:cTn id="14" dur="1000" fill="hold"/>
                                        <p:tgtEl>
                                          <p:spTgt spid="62566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2566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2566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25667">
                                            <p:txEl>
                                              <p:pRg st="2" end="2"/>
                                            </p:txEl>
                                          </p:spTgt>
                                        </p:tgtEl>
                                        <p:attrNameLst>
                                          <p:attrName>style.visibility</p:attrName>
                                        </p:attrNameLst>
                                      </p:cBhvr>
                                      <p:to>
                                        <p:strVal val="visible"/>
                                      </p:to>
                                    </p:set>
                                    <p:anim calcmode="lin" valueType="num">
                                      <p:cBhvr>
                                        <p:cTn id="21" dur="1000" fill="hold"/>
                                        <p:tgtEl>
                                          <p:spTgt spid="62566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2566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2566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25667">
                                            <p:txEl>
                                              <p:pRg st="3" end="3"/>
                                            </p:txEl>
                                          </p:spTgt>
                                        </p:tgtEl>
                                        <p:attrNameLst>
                                          <p:attrName>style.visibility</p:attrName>
                                        </p:attrNameLst>
                                      </p:cBhvr>
                                      <p:to>
                                        <p:strVal val="visible"/>
                                      </p:to>
                                    </p:set>
                                    <p:anim calcmode="lin" valueType="num">
                                      <p:cBhvr>
                                        <p:cTn id="28" dur="1000" fill="hold"/>
                                        <p:tgtEl>
                                          <p:spTgt spid="625667">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62566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256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3" name="Rectangle 3">
            <a:extLst>
              <a:ext uri="{FF2B5EF4-FFF2-40B4-BE49-F238E27FC236}">
                <a16:creationId xmlns:a16="http://schemas.microsoft.com/office/drawing/2014/main" id="{D8D36271-B792-9A4E-8424-7FE4C117723C}"/>
              </a:ext>
            </a:extLst>
          </p:cNvPr>
          <p:cNvSpPr>
            <a:spLocks noChangeArrowheads="1"/>
          </p:cNvSpPr>
          <p:nvPr/>
        </p:nvSpPr>
        <p:spPr bwMode="auto">
          <a:xfrm>
            <a:off x="0" y="0"/>
            <a:ext cx="9144000" cy="6858000"/>
          </a:xfrm>
          <a:prstGeom prst="rect">
            <a:avLst/>
          </a:prstGeom>
          <a:gradFill rotWithShape="0">
            <a:gsLst>
              <a:gs pos="0">
                <a:schemeClr val="accent2">
                  <a:gamma/>
                  <a:shade val="46275"/>
                  <a:invGamma/>
                  <a:alpha val="12000"/>
                </a:schemeClr>
              </a:gs>
              <a:gs pos="100000">
                <a:schemeClr val="accent2">
                  <a:alpha val="39000"/>
                </a:schemeClr>
              </a:gs>
            </a:gsLst>
            <a:lin ang="5400000" scaled="1"/>
          </a:gradFill>
          <a:ln w="9525">
            <a:noFill/>
            <a:miter lim="800000"/>
            <a:headEnd/>
            <a:tailEnd/>
          </a:ln>
        </p:spPr>
        <p:txBody>
          <a:bodyPr wrap="none" anchor="ctr"/>
          <a:lstStyle/>
          <a:p>
            <a:pPr>
              <a:defRPr/>
            </a:pPr>
            <a:endParaRPr lang="en-US">
              <a:solidFill>
                <a:srgbClr val="000000"/>
              </a:solidFill>
              <a:latin typeface="Arial"/>
              <a:ea typeface="ＭＳ Ｐゴシック" charset="-128"/>
              <a:cs typeface="Arial"/>
            </a:endParaRPr>
          </a:p>
        </p:txBody>
      </p:sp>
      <p:sp>
        <p:nvSpPr>
          <p:cNvPr id="686082" name="Rectangle 2">
            <a:extLst>
              <a:ext uri="{FF2B5EF4-FFF2-40B4-BE49-F238E27FC236}">
                <a16:creationId xmlns:a16="http://schemas.microsoft.com/office/drawing/2014/main" id="{E4384B2C-D22D-804F-8D95-6ED742742DB5}"/>
              </a:ext>
            </a:extLst>
          </p:cNvPr>
          <p:cNvSpPr>
            <a:spLocks noGrp="1" noChangeArrowheads="1"/>
          </p:cNvSpPr>
          <p:nvPr>
            <p:ph type="subTitle" idx="1"/>
          </p:nvPr>
        </p:nvSpPr>
        <p:spPr>
          <a:xfrm>
            <a:off x="5003800" y="1844675"/>
            <a:ext cx="4140200" cy="5013325"/>
          </a:xfrm>
        </p:spPr>
        <p:txBody>
          <a:bodyPr/>
          <a:lstStyle/>
          <a:p>
            <a:pPr marL="419100" indent="-419100" algn="l" eaLnBrk="1" hangingPunct="1">
              <a:buFontTx/>
              <a:buChar char="•"/>
            </a:pPr>
            <a:r>
              <a:rPr lang="en-US" altLang="en-US" sz="3600" b="1">
                <a:solidFill>
                  <a:schemeClr val="accent2"/>
                </a:solidFill>
                <a:ea typeface="ＭＳ Ｐゴシック" panose="020B0600070205080204" pitchFamily="34" charset="-128"/>
              </a:rPr>
              <a:t>Những loạt bài mới </a:t>
            </a:r>
          </a:p>
          <a:p>
            <a:pPr marL="419100" indent="-419100" algn="l" eaLnBrk="1" hangingPunct="1">
              <a:buFontTx/>
              <a:buChar char="•"/>
            </a:pPr>
            <a:r>
              <a:rPr lang="en-US" altLang="en-US" sz="3600" b="1">
                <a:solidFill>
                  <a:schemeClr val="accent2"/>
                </a:solidFill>
                <a:ea typeface="ＭＳ Ｐゴシック" panose="020B0600070205080204" pitchFamily="34" charset="-128"/>
              </a:rPr>
              <a:t>Tạo tươi mới cho giảng dạy</a:t>
            </a:r>
          </a:p>
          <a:p>
            <a:pPr marL="419100" indent="-419100" algn="l" eaLnBrk="1" hangingPunct="1">
              <a:buFontTx/>
              <a:buChar char="•"/>
            </a:pPr>
            <a:r>
              <a:rPr lang="en-US" altLang="en-US" sz="3600" b="1">
                <a:solidFill>
                  <a:schemeClr val="accent2"/>
                </a:solidFill>
                <a:ea typeface="ＭＳ Ｐゴシック" panose="020B0600070205080204" pitchFamily="34" charset="-128"/>
              </a:rPr>
              <a:t>Những bản văn quen thuộc</a:t>
            </a:r>
          </a:p>
        </p:txBody>
      </p:sp>
      <p:sp>
        <p:nvSpPr>
          <p:cNvPr id="16388" name="Rectangle 4">
            <a:extLst>
              <a:ext uri="{FF2B5EF4-FFF2-40B4-BE49-F238E27FC236}">
                <a16:creationId xmlns:a16="http://schemas.microsoft.com/office/drawing/2014/main" id="{19E27B9D-DD9E-E04B-886E-19279F169878}"/>
              </a:ext>
            </a:extLst>
          </p:cNvPr>
          <p:cNvSpPr>
            <a:spLocks noGrp="1" noChangeArrowheads="1"/>
          </p:cNvSpPr>
          <p:nvPr>
            <p:ph type="ctrTitle"/>
          </p:nvPr>
        </p:nvSpPr>
        <p:spPr>
          <a:xfrm>
            <a:off x="-23813" y="-20638"/>
            <a:ext cx="7835901" cy="1720851"/>
          </a:xfrm>
          <a:solidFill>
            <a:schemeClr val="tx2"/>
          </a:solidFill>
        </p:spPr>
        <p:txBody>
          <a:bodyPr/>
          <a:lstStyle/>
          <a:p>
            <a:pPr eaLnBrk="1" hangingPunct="1"/>
            <a:r>
              <a:rPr lang="en-US" altLang="en-US" sz="5400" b="1">
                <a:solidFill>
                  <a:srgbClr val="FFFFFF"/>
                </a:solidFill>
                <a:ea typeface="ＭＳ Ｐゴシック" panose="020B0600070205080204" pitchFamily="34" charset="-128"/>
                <a:cs typeface="Arial" panose="020B0604020202020204" pitchFamily="34" charset="0"/>
              </a:rPr>
              <a:t>Diễn độc thoại hiệu quả nhất khi</a:t>
            </a:r>
          </a:p>
        </p:txBody>
      </p:sp>
      <p:sp>
        <p:nvSpPr>
          <p:cNvPr id="16389" name="Rectangle 5">
            <a:extLst>
              <a:ext uri="{FF2B5EF4-FFF2-40B4-BE49-F238E27FC236}">
                <a16:creationId xmlns:a16="http://schemas.microsoft.com/office/drawing/2014/main" id="{D6567CE7-133F-214A-80BA-6F0F612393A7}"/>
              </a:ext>
            </a:extLst>
          </p:cNvPr>
          <p:cNvSpPr>
            <a:spLocks noChangeArrowheads="1"/>
          </p:cNvSpPr>
          <p:nvPr/>
        </p:nvSpPr>
        <p:spPr bwMode="auto">
          <a:xfrm>
            <a:off x="8458200" y="76200"/>
            <a:ext cx="698500" cy="461963"/>
          </a:xfrm>
          <a:prstGeom prst="rect">
            <a:avLst/>
          </a:prstGeom>
          <a:noFill/>
          <a:ln>
            <a:noFill/>
          </a:ln>
          <a:effectLst>
            <a:outerShdw dist="35921"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000000"/>
                </a:solidFill>
                <a:cs typeface="Arial" panose="020B0604020202020204" pitchFamily="34" charset="0"/>
              </a:rPr>
              <a:t>158</a:t>
            </a:r>
            <a:endParaRPr lang="en-US" altLang="en-US">
              <a:solidFill>
                <a:srgbClr val="000000"/>
              </a:solidFill>
              <a:cs typeface="Arial" panose="020B0604020202020204" pitchFamily="34" charset="0"/>
            </a:endParaRPr>
          </a:p>
        </p:txBody>
      </p:sp>
      <p:pic>
        <p:nvPicPr>
          <p:cNvPr id="16390" name="Picture 5">
            <a:extLst>
              <a:ext uri="{FF2B5EF4-FFF2-40B4-BE49-F238E27FC236}">
                <a16:creationId xmlns:a16="http://schemas.microsoft.com/office/drawing/2014/main" id="{1994DE17-B282-CB49-AB20-334D26FD58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65325"/>
            <a:ext cx="502443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86082">
                                            <p:txEl>
                                              <p:pRg st="0" end="0"/>
                                            </p:txEl>
                                          </p:spTgt>
                                        </p:tgtEl>
                                        <p:attrNameLst>
                                          <p:attrName>style.visibility</p:attrName>
                                        </p:attrNameLst>
                                      </p:cBhvr>
                                      <p:to>
                                        <p:strVal val="visible"/>
                                      </p:to>
                                    </p:set>
                                    <p:anim calcmode="lin" valueType="num">
                                      <p:cBhvr>
                                        <p:cTn id="7" dur="500" fill="hold"/>
                                        <p:tgtEl>
                                          <p:spTgt spid="68608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08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8608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68608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86082">
                                            <p:txEl>
                                              <p:pRg st="1" end="1"/>
                                            </p:txEl>
                                          </p:spTgt>
                                        </p:tgtEl>
                                        <p:attrNameLst>
                                          <p:attrName>style.visibility</p:attrName>
                                        </p:attrNameLst>
                                      </p:cBhvr>
                                      <p:to>
                                        <p:strVal val="visible"/>
                                      </p:to>
                                    </p:set>
                                    <p:anim calcmode="lin" valueType="num">
                                      <p:cBhvr>
                                        <p:cTn id="15" dur="500" fill="hold"/>
                                        <p:tgtEl>
                                          <p:spTgt spid="686082">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686082">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686082">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6860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686082">
                                            <p:txEl>
                                              <p:pRg st="2" end="2"/>
                                            </p:txEl>
                                          </p:spTgt>
                                        </p:tgtEl>
                                        <p:attrNameLst>
                                          <p:attrName>style.visibility</p:attrName>
                                        </p:attrNameLst>
                                      </p:cBhvr>
                                      <p:to>
                                        <p:strVal val="visible"/>
                                      </p:to>
                                    </p:set>
                                    <p:anim calcmode="lin" valueType="num">
                                      <p:cBhvr>
                                        <p:cTn id="23" dur="500" fill="hold"/>
                                        <p:tgtEl>
                                          <p:spTgt spid="68608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86082">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686082">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6860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a:extLst>
              <a:ext uri="{FF2B5EF4-FFF2-40B4-BE49-F238E27FC236}">
                <a16:creationId xmlns:a16="http://schemas.microsoft.com/office/drawing/2014/main" id="{AC39E47C-7916-0546-BFCC-9D610526F2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2">
            <a:extLst>
              <a:ext uri="{FF2B5EF4-FFF2-40B4-BE49-F238E27FC236}">
                <a16:creationId xmlns:a16="http://schemas.microsoft.com/office/drawing/2014/main" id="{C21CF1E4-5E9C-CE46-AF76-CDD4EB1F2CCB}"/>
              </a:ext>
            </a:extLst>
          </p:cNvPr>
          <p:cNvSpPr>
            <a:spLocks noGrp="1" noChangeArrowheads="1"/>
          </p:cNvSpPr>
          <p:nvPr>
            <p:ph type="ctrTitle"/>
          </p:nvPr>
        </p:nvSpPr>
        <p:spPr>
          <a:xfrm>
            <a:off x="144016" y="260648"/>
            <a:ext cx="4355976" cy="5328592"/>
          </a:xfrm>
          <a:ln>
            <a:miter lim="800000"/>
            <a:headEnd/>
            <a:tailEnd/>
          </a:ln>
          <a:effectLst/>
        </p:spPr>
        <p:txBody>
          <a:bodyPr/>
          <a:lstStyle/>
          <a:p>
            <a:pPr eaLnBrk="1" hangingPunct="1">
              <a:defRPr/>
            </a:pPr>
            <a:r>
              <a:rPr lang="en-US" sz="6600" dirty="0" err="1">
                <a:solidFill>
                  <a:srgbClr val="FFFFFF"/>
                </a:solidFill>
                <a:effectLst>
                  <a:glow rad="101600">
                    <a:srgbClr val="090009">
                      <a:alpha val="75000"/>
                    </a:srgbClr>
                  </a:glow>
                </a:effectLst>
                <a:latin typeface="Arial"/>
                <a:cs typeface="Arial"/>
              </a:rPr>
              <a:t>Nhưng</a:t>
            </a:r>
            <a:r>
              <a:rPr lang="en-US" sz="6600" dirty="0">
                <a:solidFill>
                  <a:srgbClr val="FFFFFF"/>
                </a:solidFill>
                <a:effectLst>
                  <a:glow rad="101600">
                    <a:srgbClr val="090009">
                      <a:alpha val="75000"/>
                    </a:srgbClr>
                  </a:glow>
                </a:effectLst>
                <a:latin typeface="Arial"/>
                <a:cs typeface="Arial"/>
              </a:rPr>
              <a:t> </a:t>
            </a:r>
            <a:r>
              <a:rPr lang="en-US" sz="6600" dirty="0" err="1">
                <a:solidFill>
                  <a:srgbClr val="FFFFFF"/>
                </a:solidFill>
                <a:effectLst>
                  <a:glow rad="101600">
                    <a:srgbClr val="090009">
                      <a:alpha val="75000"/>
                    </a:srgbClr>
                  </a:glow>
                </a:effectLst>
                <a:latin typeface="Arial"/>
                <a:cs typeface="Arial"/>
              </a:rPr>
              <a:t>diễn</a:t>
            </a:r>
            <a:r>
              <a:rPr lang="en-US" sz="6600" dirty="0">
                <a:solidFill>
                  <a:srgbClr val="FFFFFF"/>
                </a:solidFill>
                <a:effectLst>
                  <a:glow rad="101600">
                    <a:srgbClr val="090009">
                      <a:alpha val="75000"/>
                    </a:srgbClr>
                  </a:glow>
                </a:effectLst>
                <a:latin typeface="Arial"/>
                <a:cs typeface="Arial"/>
              </a:rPr>
              <a:t> </a:t>
            </a:r>
            <a:r>
              <a:rPr lang="en-US" sz="6600" dirty="0" err="1">
                <a:solidFill>
                  <a:srgbClr val="FFFFFF"/>
                </a:solidFill>
                <a:effectLst>
                  <a:glow rad="101600">
                    <a:srgbClr val="090009">
                      <a:alpha val="75000"/>
                    </a:srgbClr>
                  </a:glow>
                </a:effectLst>
                <a:latin typeface="Arial"/>
                <a:cs typeface="Arial"/>
              </a:rPr>
              <a:t>độc</a:t>
            </a:r>
            <a:r>
              <a:rPr lang="en-US" sz="6600" dirty="0">
                <a:solidFill>
                  <a:srgbClr val="FFFFFF"/>
                </a:solidFill>
                <a:effectLst>
                  <a:glow rad="101600">
                    <a:srgbClr val="090009">
                      <a:alpha val="75000"/>
                    </a:srgbClr>
                  </a:glow>
                </a:effectLst>
                <a:latin typeface="Arial"/>
                <a:cs typeface="Arial"/>
              </a:rPr>
              <a:t> </a:t>
            </a:r>
            <a:r>
              <a:rPr lang="en-US" sz="6600" dirty="0" err="1">
                <a:solidFill>
                  <a:srgbClr val="FFFFFF"/>
                </a:solidFill>
                <a:effectLst>
                  <a:glow rad="101600">
                    <a:srgbClr val="090009">
                      <a:alpha val="75000"/>
                    </a:srgbClr>
                  </a:glow>
                </a:effectLst>
                <a:latin typeface="Arial"/>
                <a:cs typeface="Arial"/>
              </a:rPr>
              <a:t>thoại</a:t>
            </a:r>
            <a:r>
              <a:rPr lang="en-US" sz="6600" dirty="0">
                <a:solidFill>
                  <a:srgbClr val="FFFFFF"/>
                </a:solidFill>
                <a:effectLst>
                  <a:glow rad="101600">
                    <a:srgbClr val="090009">
                      <a:alpha val="75000"/>
                    </a:srgbClr>
                  </a:glow>
                </a:effectLst>
                <a:latin typeface="Arial"/>
                <a:cs typeface="Arial"/>
              </a:rPr>
              <a:t> </a:t>
            </a:r>
            <a:r>
              <a:rPr lang="en-US" sz="6600" dirty="0" err="1">
                <a:solidFill>
                  <a:srgbClr val="FFFFFF"/>
                </a:solidFill>
                <a:effectLst>
                  <a:glow rad="101600">
                    <a:srgbClr val="090009">
                      <a:alpha val="75000"/>
                    </a:srgbClr>
                  </a:glow>
                </a:effectLst>
                <a:latin typeface="Arial"/>
                <a:cs typeface="Arial"/>
              </a:rPr>
              <a:t>như</a:t>
            </a:r>
            <a:r>
              <a:rPr lang="en-US" sz="6600" dirty="0">
                <a:solidFill>
                  <a:srgbClr val="FFFFFF"/>
                </a:solidFill>
                <a:effectLst>
                  <a:glow rad="101600">
                    <a:srgbClr val="090009">
                      <a:alpha val="75000"/>
                    </a:srgbClr>
                  </a:glow>
                </a:effectLst>
                <a:latin typeface="Arial"/>
                <a:cs typeface="Arial"/>
              </a:rPr>
              <a:t> </a:t>
            </a:r>
            <a:r>
              <a:rPr lang="en-US" sz="6600" dirty="0" err="1">
                <a:solidFill>
                  <a:srgbClr val="FFFFFF"/>
                </a:solidFill>
                <a:effectLst>
                  <a:glow rad="101600">
                    <a:srgbClr val="090009">
                      <a:alpha val="75000"/>
                    </a:srgbClr>
                  </a:glow>
                </a:effectLst>
                <a:latin typeface="Arial"/>
                <a:cs typeface="Arial"/>
              </a:rPr>
              <a:t>thế</a:t>
            </a:r>
            <a:r>
              <a:rPr lang="en-US" sz="6600" dirty="0">
                <a:solidFill>
                  <a:srgbClr val="FFFFFF"/>
                </a:solidFill>
                <a:effectLst>
                  <a:glow rad="101600">
                    <a:srgbClr val="090009">
                      <a:alpha val="75000"/>
                    </a:srgbClr>
                  </a:glow>
                </a:effectLst>
                <a:latin typeface="Arial"/>
                <a:cs typeface="Arial"/>
              </a:rPr>
              <a:t> </a:t>
            </a:r>
            <a:r>
              <a:rPr lang="en-US" sz="6600" dirty="0" err="1">
                <a:solidFill>
                  <a:srgbClr val="FFFFFF"/>
                </a:solidFill>
                <a:effectLst>
                  <a:glow rad="101600">
                    <a:srgbClr val="090009">
                      <a:alpha val="75000"/>
                    </a:srgbClr>
                  </a:glow>
                </a:effectLst>
                <a:latin typeface="Arial"/>
                <a:cs typeface="Arial"/>
              </a:rPr>
              <a:t>nào</a:t>
            </a:r>
            <a:r>
              <a:rPr lang="en-US" sz="6600" dirty="0">
                <a:solidFill>
                  <a:srgbClr val="FFFFFF"/>
                </a:solidFill>
                <a:effectLst>
                  <a:glow rad="101600">
                    <a:srgbClr val="090009">
                      <a:alpha val="75000"/>
                    </a:srgbClr>
                  </a:glow>
                </a:effectLst>
                <a:latin typeface="Arial"/>
                <a:cs typeface="Arial"/>
              </a:rPr>
              <a:t>? </a:t>
            </a:r>
            <a:endParaRPr lang="en-US" dirty="0">
              <a:solidFill>
                <a:srgbClr val="FFFFFF"/>
              </a:solidFill>
              <a:effectLst>
                <a:glow rad="101600">
                  <a:srgbClr val="090009">
                    <a:alpha val="75000"/>
                  </a:srgbClr>
                </a:glow>
              </a:effectLst>
              <a:latin typeface="Arial"/>
              <a:cs typeface="Arial"/>
            </a:endParaRPr>
          </a:p>
        </p:txBody>
      </p:sp>
      <p:sp>
        <p:nvSpPr>
          <p:cNvPr id="50180" name="Rectangle 4">
            <a:extLst>
              <a:ext uri="{FF2B5EF4-FFF2-40B4-BE49-F238E27FC236}">
                <a16:creationId xmlns:a16="http://schemas.microsoft.com/office/drawing/2014/main" id="{18756405-A85B-7347-8B18-8E32F752C9CE}"/>
              </a:ext>
            </a:extLst>
          </p:cNvPr>
          <p:cNvSpPr>
            <a:spLocks noChangeArrowheads="1"/>
          </p:cNvSpPr>
          <p:nvPr/>
        </p:nvSpPr>
        <p:spPr bwMode="auto">
          <a:xfrm>
            <a:off x="8458200" y="76200"/>
            <a:ext cx="698178" cy="461665"/>
          </a:xfrm>
          <a:prstGeom prst="rect">
            <a:avLst/>
          </a:prstGeom>
          <a:noFill/>
          <a:ln w="9525">
            <a:noFill/>
            <a:miter lim="800000"/>
            <a:headEnd/>
            <a:tailEnd/>
          </a:ln>
          <a:effectLst/>
        </p:spPr>
        <p:txBody>
          <a:bodyPr wrap="none">
            <a:spAutoFit/>
          </a:bodyPr>
          <a:lstStyle/>
          <a:p>
            <a:pPr eaLnBrk="1" hangingPunct="1">
              <a:defRPr/>
            </a:pPr>
            <a:r>
              <a:rPr lang="en-US" b="1">
                <a:solidFill>
                  <a:srgbClr val="FFFFFF"/>
                </a:solidFill>
                <a:effectLst>
                  <a:glow rad="101600">
                    <a:srgbClr val="090009">
                      <a:alpha val="75000"/>
                    </a:srgbClr>
                  </a:glow>
                </a:effectLst>
                <a:latin typeface="Arial"/>
                <a:ea typeface="ＭＳ Ｐゴシック" charset="0"/>
                <a:cs typeface="Arial"/>
              </a:rPr>
              <a:t>158</a:t>
            </a:r>
            <a:endParaRPr lang="en-US">
              <a:solidFill>
                <a:srgbClr val="FFFFFF"/>
              </a:solidFill>
              <a:effectLst>
                <a:glow rad="101600">
                  <a:srgbClr val="090009">
                    <a:alpha val="75000"/>
                  </a:srgbClr>
                </a:glow>
              </a:effectLst>
              <a:latin typeface="Arial"/>
              <a:ea typeface="ＭＳ Ｐゴシック" charset="0"/>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AA12CB-E7EF-D44A-B247-67B84CB2E291}"/>
              </a:ext>
            </a:extLst>
          </p:cNvPr>
          <p:cNvSpPr>
            <a:spLocks noGrp="1" noChangeArrowheads="1"/>
          </p:cNvSpPr>
          <p:nvPr>
            <p:ph type="ctrTitle"/>
          </p:nvPr>
        </p:nvSpPr>
        <p:spPr>
          <a:xfrm>
            <a:off x="990600" y="609600"/>
            <a:ext cx="70104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3200" dirty="0">
                <a:latin typeface="Times New Roman" pitchFamily="18" charset="0"/>
                <a:cs typeface="Times New Roman" pitchFamily="18" charset="0"/>
              </a:rPr>
              <a:t>Quá trình </a:t>
            </a:r>
            <a:r>
              <a:rPr lang="en-US" sz="3200" i="1" dirty="0">
                <a:latin typeface="Times New Roman" pitchFamily="18" charset="0"/>
                <a:cs typeface="Times New Roman" pitchFamily="18" charset="0"/>
              </a:rPr>
              <a:t>Chuẩn bị bài giảng giải kinh</a:t>
            </a:r>
            <a:endParaRPr lang="en-US" sz="3200" dirty="0">
              <a:latin typeface="Times New Roman" pitchFamily="18" charset="0"/>
              <a:cs typeface="Times New Roman" pitchFamily="18" charset="0"/>
            </a:endParaRPr>
          </a:p>
        </p:txBody>
      </p:sp>
      <p:sp>
        <p:nvSpPr>
          <p:cNvPr id="18435" name="Rectangle 3">
            <a:extLst>
              <a:ext uri="{FF2B5EF4-FFF2-40B4-BE49-F238E27FC236}">
                <a16:creationId xmlns:a16="http://schemas.microsoft.com/office/drawing/2014/main" id="{795E515D-3764-DA41-AC73-817CBC4FCBC2}"/>
              </a:ext>
            </a:extLst>
          </p:cNvPr>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00" name="Rectangle 4">
            <a:extLst>
              <a:ext uri="{FF2B5EF4-FFF2-40B4-BE49-F238E27FC236}">
                <a16:creationId xmlns:a16="http://schemas.microsoft.com/office/drawing/2014/main" id="{CAA9A8BA-8885-D548-B4FD-1D8A8A423098}"/>
              </a:ext>
            </a:extLst>
          </p:cNvPr>
          <p:cNvSpPr>
            <a:spLocks noChangeArrowheads="1"/>
          </p:cNvSpPr>
          <p:nvPr/>
        </p:nvSpPr>
        <p:spPr bwMode="auto">
          <a:xfrm>
            <a:off x="0" y="1412875"/>
            <a:ext cx="9144000" cy="252413"/>
          </a:xfrm>
          <a:prstGeom prst="rect">
            <a:avLst/>
          </a:prstGeom>
          <a:noFill/>
          <a:ln>
            <a:noFill/>
          </a:ln>
          <a:effectLst/>
          <a:extLst/>
        </p:spPr>
        <p:txBody>
          <a:bodyPr lIns="90487" tIns="44450" rIns="90487" bIns="44450" anchor="ctr"/>
          <a:lstStyle/>
          <a:p>
            <a:pPr algn="ctr">
              <a:defRPr/>
            </a:pPr>
            <a:r>
              <a:rPr lang="en-US" sz="1800" b="1" dirty="0">
                <a:solidFill>
                  <a:srgbClr val="FFFF00"/>
                </a:solidFill>
                <a:effectLst>
                  <a:outerShdw blurRad="38100" dist="38100" dir="2700000" algn="tl">
                    <a:srgbClr val="000000"/>
                  </a:outerShdw>
                </a:effectLst>
                <a:latin typeface="Times New Roman" pitchFamily="18" charset="0"/>
                <a:cs typeface="Times New Roman" pitchFamily="18" charset="0"/>
              </a:rPr>
              <a:t>Dựa theo </a:t>
            </a:r>
            <a:r>
              <a:rPr lang="en-US" sz="1800" b="1" i="1" dirty="0">
                <a:solidFill>
                  <a:srgbClr val="FFFF00"/>
                </a:solidFill>
                <a:effectLst>
                  <a:outerShdw blurRad="38100" dist="38100" dir="2700000" algn="tl">
                    <a:srgbClr val="000000"/>
                  </a:outerShdw>
                </a:effectLst>
                <a:latin typeface="Times New Roman" pitchFamily="18" charset="0"/>
                <a:cs typeface="Times New Roman" pitchFamily="18" charset="0"/>
              </a:rPr>
              <a:t>Preparing Expository Sermons </a:t>
            </a:r>
            <a:r>
              <a:rPr lang="en-US" sz="1800" b="1" dirty="0">
                <a:solidFill>
                  <a:srgbClr val="FFFF00"/>
                </a:solidFill>
                <a:effectLst>
                  <a:outerShdw blurRad="38100" dist="38100" dir="2700000" algn="tl">
                    <a:srgbClr val="000000"/>
                  </a:outerShdw>
                </a:effectLst>
                <a:latin typeface="Times New Roman" pitchFamily="18" charset="0"/>
                <a:cs typeface="Times New Roman" pitchFamily="18" charset="0"/>
              </a:rPr>
              <a:t>của</a:t>
            </a:r>
            <a:r>
              <a:rPr lang="en-US" sz="1800" b="1" i="1" dirty="0">
                <a:solidFill>
                  <a:srgbClr val="FFFF00"/>
                </a:solidFill>
                <a:effectLst>
                  <a:outerShdw blurRad="38100" dist="38100" dir="2700000" algn="tl">
                    <a:srgbClr val="000000"/>
                  </a:outerShdw>
                </a:effectLst>
                <a:latin typeface="Times New Roman" pitchFamily="18" charset="0"/>
                <a:cs typeface="Times New Roman" pitchFamily="18" charset="0"/>
              </a:rPr>
              <a:t> </a:t>
            </a:r>
            <a:r>
              <a:rPr lang="en-US" sz="1800" b="1" dirty="0">
                <a:solidFill>
                  <a:srgbClr val="FFFF00"/>
                </a:solidFill>
                <a:effectLst>
                  <a:outerShdw blurRad="38100" dist="38100" dir="2700000" algn="tl">
                    <a:srgbClr val="000000"/>
                  </a:outerShdw>
                </a:effectLst>
                <a:latin typeface="Times New Roman" pitchFamily="18" charset="0"/>
                <a:cs typeface="Times New Roman" pitchFamily="18" charset="0"/>
              </a:rPr>
              <a:t>Ramesh Richard </a:t>
            </a:r>
            <a:endParaRPr lang="en-US" sz="1800" b="1" i="1" dirty="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4101" name="Rectangle 5">
            <a:extLst>
              <a:ext uri="{FF2B5EF4-FFF2-40B4-BE49-F238E27FC236}">
                <a16:creationId xmlns:a16="http://schemas.microsoft.com/office/drawing/2014/main" id="{3B86C4D8-CB8A-F145-910E-1279B1894C1A}"/>
              </a:ext>
            </a:extLst>
          </p:cNvPr>
          <p:cNvSpPr>
            <a:spLocks noChangeArrowheads="1"/>
          </p:cNvSpPr>
          <p:nvPr/>
        </p:nvSpPr>
        <p:spPr bwMode="auto">
          <a:xfrm>
            <a:off x="1835150" y="5157788"/>
            <a:ext cx="18097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rPr>
              <a:t>Nghiên cứu</a:t>
            </a:r>
          </a:p>
        </p:txBody>
      </p:sp>
      <p:sp>
        <p:nvSpPr>
          <p:cNvPr id="18438" name="Rectangle 6">
            <a:extLst>
              <a:ext uri="{FF2B5EF4-FFF2-40B4-BE49-F238E27FC236}">
                <a16:creationId xmlns:a16="http://schemas.microsoft.com/office/drawing/2014/main" id="{05D62178-B285-C74B-B39D-586B909ACA9F}"/>
              </a:ext>
            </a:extLst>
          </p:cNvPr>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8439" name="Rectangle 7">
            <a:extLst>
              <a:ext uri="{FF2B5EF4-FFF2-40B4-BE49-F238E27FC236}">
                <a16:creationId xmlns:a16="http://schemas.microsoft.com/office/drawing/2014/main" id="{26DBDAE8-3B11-6F46-80F8-31A307FA5203}"/>
              </a:ext>
            </a:extLst>
          </p:cNvPr>
          <p:cNvSpPr>
            <a:spLocks noChangeArrowheads="1"/>
          </p:cNvSpPr>
          <p:nvPr/>
        </p:nvSpPr>
        <p:spPr bwMode="auto">
          <a:xfrm>
            <a:off x="5651500" y="42926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8440" name="Rectangle 8">
            <a:extLst>
              <a:ext uri="{FF2B5EF4-FFF2-40B4-BE49-F238E27FC236}">
                <a16:creationId xmlns:a16="http://schemas.microsoft.com/office/drawing/2014/main" id="{11084638-B797-1548-B290-8139A9684ECC}"/>
              </a:ext>
            </a:extLst>
          </p:cNvPr>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05" name="Rectangle 9">
            <a:extLst>
              <a:ext uri="{FF2B5EF4-FFF2-40B4-BE49-F238E27FC236}">
                <a16:creationId xmlns:a16="http://schemas.microsoft.com/office/drawing/2014/main" id="{9020517C-2E26-8840-88B1-435514226023}"/>
              </a:ext>
            </a:extLst>
          </p:cNvPr>
          <p:cNvSpPr>
            <a:spLocks noChangeArrowheads="1"/>
          </p:cNvSpPr>
          <p:nvPr/>
        </p:nvSpPr>
        <p:spPr bwMode="auto">
          <a:xfrm>
            <a:off x="2124075" y="4437063"/>
            <a:ext cx="13573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rPr>
              <a:t>Cấu trúc</a:t>
            </a:r>
          </a:p>
        </p:txBody>
      </p:sp>
      <p:sp>
        <p:nvSpPr>
          <p:cNvPr id="4106" name="Rectangle 10">
            <a:extLst>
              <a:ext uri="{FF2B5EF4-FFF2-40B4-BE49-F238E27FC236}">
                <a16:creationId xmlns:a16="http://schemas.microsoft.com/office/drawing/2014/main" id="{08F9C0FA-3CB2-5243-B063-AE5B186787FD}"/>
              </a:ext>
            </a:extLst>
          </p:cNvPr>
          <p:cNvSpPr>
            <a:spLocks noChangeArrowheads="1"/>
          </p:cNvSpPr>
          <p:nvPr/>
        </p:nvSpPr>
        <p:spPr bwMode="auto">
          <a:xfrm>
            <a:off x="5929313" y="5181600"/>
            <a:ext cx="10445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rPr>
              <a:t>Giảng</a:t>
            </a:r>
          </a:p>
        </p:txBody>
      </p:sp>
      <p:sp>
        <p:nvSpPr>
          <p:cNvPr id="4107" name="Rectangle 11">
            <a:extLst>
              <a:ext uri="{FF2B5EF4-FFF2-40B4-BE49-F238E27FC236}">
                <a16:creationId xmlns:a16="http://schemas.microsoft.com/office/drawing/2014/main" id="{B28014D0-661F-614F-9F57-2B2F16CFD6C1}"/>
              </a:ext>
            </a:extLst>
          </p:cNvPr>
          <p:cNvSpPr>
            <a:spLocks noChangeArrowheads="1"/>
          </p:cNvSpPr>
          <p:nvPr/>
        </p:nvSpPr>
        <p:spPr bwMode="auto">
          <a:xfrm>
            <a:off x="5638800" y="4419600"/>
            <a:ext cx="13573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rPr>
              <a:t>Cấu trúc</a:t>
            </a:r>
          </a:p>
        </p:txBody>
      </p:sp>
      <p:sp>
        <p:nvSpPr>
          <p:cNvPr id="18444" name="Rectangle 12">
            <a:extLst>
              <a:ext uri="{FF2B5EF4-FFF2-40B4-BE49-F238E27FC236}">
                <a16:creationId xmlns:a16="http://schemas.microsoft.com/office/drawing/2014/main" id="{30970A40-A0FC-1945-ABE0-75CA2B394C2C}"/>
              </a:ext>
            </a:extLst>
          </p:cNvPr>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09" name="Rectangle 13">
            <a:extLst>
              <a:ext uri="{FF2B5EF4-FFF2-40B4-BE49-F238E27FC236}">
                <a16:creationId xmlns:a16="http://schemas.microsoft.com/office/drawing/2014/main" id="{9C0D7939-3999-2246-9010-8D39332DD5D0}"/>
              </a:ext>
            </a:extLst>
          </p:cNvPr>
          <p:cNvSpPr>
            <a:spLocks noChangeArrowheads="1"/>
          </p:cNvSpPr>
          <p:nvPr/>
        </p:nvSpPr>
        <p:spPr bwMode="auto">
          <a:xfrm>
            <a:off x="2362200" y="3643313"/>
            <a:ext cx="88265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rPr>
              <a:t>YGK</a:t>
            </a:r>
          </a:p>
        </p:txBody>
      </p:sp>
      <p:sp>
        <p:nvSpPr>
          <p:cNvPr id="18446" name="Rectangle 14">
            <a:extLst>
              <a:ext uri="{FF2B5EF4-FFF2-40B4-BE49-F238E27FC236}">
                <a16:creationId xmlns:a16="http://schemas.microsoft.com/office/drawing/2014/main" id="{EDAE14EB-F4DD-0246-BC3D-39ADBE1216F2}"/>
              </a:ext>
            </a:extLst>
          </p:cNvPr>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8447" name="Rectangle 15">
            <a:extLst>
              <a:ext uri="{FF2B5EF4-FFF2-40B4-BE49-F238E27FC236}">
                <a16:creationId xmlns:a16="http://schemas.microsoft.com/office/drawing/2014/main" id="{F4A0B628-C0DA-5643-B59D-A15E37E2E6B4}"/>
              </a:ext>
            </a:extLst>
          </p:cNvPr>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12" name="Rectangle 16">
            <a:extLst>
              <a:ext uri="{FF2B5EF4-FFF2-40B4-BE49-F238E27FC236}">
                <a16:creationId xmlns:a16="http://schemas.microsoft.com/office/drawing/2014/main" id="{D16FBF3C-D8B4-AC48-BF13-9F0C239FC725}"/>
              </a:ext>
            </a:extLst>
          </p:cNvPr>
          <p:cNvSpPr>
            <a:spLocks noChangeArrowheads="1"/>
          </p:cNvSpPr>
          <p:nvPr/>
        </p:nvSpPr>
        <p:spPr bwMode="auto">
          <a:xfrm>
            <a:off x="5940425" y="3644900"/>
            <a:ext cx="8493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rPr>
              <a:t>YBG</a:t>
            </a:r>
          </a:p>
        </p:txBody>
      </p:sp>
      <p:sp>
        <p:nvSpPr>
          <p:cNvPr id="4113" name="Rectangle 17">
            <a:extLst>
              <a:ext uri="{FF2B5EF4-FFF2-40B4-BE49-F238E27FC236}">
                <a16:creationId xmlns:a16="http://schemas.microsoft.com/office/drawing/2014/main" id="{982B1167-E7A1-A548-AC22-E6C6BA30A426}"/>
              </a:ext>
            </a:extLst>
          </p:cNvPr>
          <p:cNvSpPr>
            <a:spLocks noChangeArrowheads="1"/>
          </p:cNvSpPr>
          <p:nvPr/>
        </p:nvSpPr>
        <p:spPr bwMode="auto">
          <a:xfrm>
            <a:off x="3429000" y="2805113"/>
            <a:ext cx="26257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rPr>
              <a:t>Cây cầu mục đích</a:t>
            </a:r>
          </a:p>
        </p:txBody>
      </p:sp>
      <p:sp>
        <p:nvSpPr>
          <p:cNvPr id="4114" name="Rectangle 18">
            <a:extLst>
              <a:ext uri="{FF2B5EF4-FFF2-40B4-BE49-F238E27FC236}">
                <a16:creationId xmlns:a16="http://schemas.microsoft.com/office/drawing/2014/main" id="{1E5ED7C2-C30F-3E42-A2BF-712C6B6BC1A2}"/>
              </a:ext>
            </a:extLst>
          </p:cNvPr>
          <p:cNvSpPr>
            <a:spLocks noChangeArrowheads="1"/>
          </p:cNvSpPr>
          <p:nvPr/>
        </p:nvSpPr>
        <p:spPr bwMode="auto">
          <a:xfrm>
            <a:off x="4313238" y="2349500"/>
            <a:ext cx="660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defRPr/>
            </a:pPr>
            <a:r>
              <a:rPr lang="en-US" sz="2000" b="1" i="1" dirty="0">
                <a:solidFill>
                  <a:srgbClr val="FDE3BA"/>
                </a:solidFill>
                <a:effectLst>
                  <a:outerShdw blurRad="38100" dist="38100" dir="2700000" algn="tl">
                    <a:srgbClr val="000000"/>
                  </a:outerShdw>
                </a:effectLst>
                <a:latin typeface="Arial" charset="0"/>
                <a:cs typeface="ＭＳ Ｐゴシック" charset="0"/>
              </a:rPr>
              <a:t>Não</a:t>
            </a:r>
            <a:endParaRPr lang="en-US" b="1" i="1" dirty="0">
              <a:solidFill>
                <a:srgbClr val="FDE3BA"/>
              </a:solidFill>
              <a:effectLst>
                <a:outerShdw blurRad="38100" dist="38100" dir="2700000" algn="tl">
                  <a:srgbClr val="000000"/>
                </a:outerShdw>
              </a:effectLst>
              <a:latin typeface="Arial" charset="0"/>
              <a:cs typeface="ＭＳ Ｐゴシック" charset="0"/>
            </a:endParaRPr>
          </a:p>
        </p:txBody>
      </p:sp>
      <p:sp>
        <p:nvSpPr>
          <p:cNvPr id="4115" name="Rectangle 19">
            <a:extLst>
              <a:ext uri="{FF2B5EF4-FFF2-40B4-BE49-F238E27FC236}">
                <a16:creationId xmlns:a16="http://schemas.microsoft.com/office/drawing/2014/main" id="{674E7C14-17E4-9745-B0CB-E09D02C576E3}"/>
              </a:ext>
            </a:extLst>
          </p:cNvPr>
          <p:cNvSpPr>
            <a:spLocks noChangeArrowheads="1"/>
          </p:cNvSpPr>
          <p:nvPr/>
        </p:nvSpPr>
        <p:spPr bwMode="auto">
          <a:xfrm>
            <a:off x="4102100" y="3708400"/>
            <a:ext cx="107950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charset="0"/>
                <a:cs typeface="ＭＳ Ｐゴシック" charset="0"/>
              </a:rPr>
              <a:t>Tim</a:t>
            </a:r>
            <a:endParaRPr lang="en-US" b="1" i="1">
              <a:solidFill>
                <a:srgbClr val="FDE3BA"/>
              </a:solidFill>
              <a:effectLst>
                <a:outerShdw blurRad="38100" dist="38100" dir="2700000" algn="tl">
                  <a:srgbClr val="000000"/>
                </a:outerShdw>
              </a:effectLst>
              <a:latin typeface="Arial" charset="0"/>
              <a:cs typeface="ＭＳ Ｐゴシック" charset="0"/>
            </a:endParaRPr>
          </a:p>
        </p:txBody>
      </p:sp>
      <p:sp>
        <p:nvSpPr>
          <p:cNvPr id="4116" name="Rectangle 20">
            <a:extLst>
              <a:ext uri="{FF2B5EF4-FFF2-40B4-BE49-F238E27FC236}">
                <a16:creationId xmlns:a16="http://schemas.microsoft.com/office/drawing/2014/main" id="{05A83F39-2DBC-E140-8B71-AC9C815717AF}"/>
              </a:ext>
            </a:extLst>
          </p:cNvPr>
          <p:cNvSpPr>
            <a:spLocks noChangeArrowheads="1"/>
          </p:cNvSpPr>
          <p:nvPr/>
        </p:nvSpPr>
        <p:spPr bwMode="auto">
          <a:xfrm>
            <a:off x="3949700" y="4470400"/>
            <a:ext cx="138430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charset="0"/>
                <a:cs typeface="ＭＳ Ｐゴシック" charset="0"/>
              </a:rPr>
              <a:t>Bộ xương</a:t>
            </a:r>
            <a:endParaRPr lang="en-US" b="1" i="1">
              <a:solidFill>
                <a:srgbClr val="FDE3BA"/>
              </a:solidFill>
              <a:effectLst>
                <a:outerShdw blurRad="38100" dist="38100" dir="2700000" algn="tl">
                  <a:srgbClr val="000000"/>
                </a:outerShdw>
              </a:effectLst>
              <a:latin typeface="Arial" charset="0"/>
              <a:cs typeface="ＭＳ Ｐゴシック" charset="0"/>
            </a:endParaRPr>
          </a:p>
        </p:txBody>
      </p:sp>
      <p:sp>
        <p:nvSpPr>
          <p:cNvPr id="4117" name="Rectangle 21">
            <a:extLst>
              <a:ext uri="{FF2B5EF4-FFF2-40B4-BE49-F238E27FC236}">
                <a16:creationId xmlns:a16="http://schemas.microsoft.com/office/drawing/2014/main" id="{B9A26B2F-7101-9F4E-9ADE-7A00828F8C8B}"/>
              </a:ext>
            </a:extLst>
          </p:cNvPr>
          <p:cNvSpPr>
            <a:spLocks noChangeArrowheads="1"/>
          </p:cNvSpPr>
          <p:nvPr/>
        </p:nvSpPr>
        <p:spPr bwMode="auto">
          <a:xfrm>
            <a:off x="4178300" y="5232400"/>
            <a:ext cx="92710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ctr">
              <a:defRPr/>
            </a:pPr>
            <a:r>
              <a:rPr lang="en-US" sz="2000" b="1" i="1" dirty="0">
                <a:solidFill>
                  <a:srgbClr val="FDE3BA"/>
                </a:solidFill>
                <a:effectLst>
                  <a:outerShdw blurRad="38100" dist="38100" dir="2700000" algn="tl">
                    <a:srgbClr val="000000"/>
                  </a:outerShdw>
                </a:effectLst>
                <a:latin typeface="Arial" charset="0"/>
                <a:cs typeface="ＭＳ Ｐゴシック" charset="0"/>
              </a:rPr>
              <a:t>Thịt</a:t>
            </a:r>
            <a:endParaRPr lang="en-US" b="1" i="1" dirty="0">
              <a:solidFill>
                <a:srgbClr val="FDE3BA"/>
              </a:solidFill>
              <a:effectLst>
                <a:outerShdw blurRad="38100" dist="38100" dir="2700000" algn="tl">
                  <a:srgbClr val="000000"/>
                </a:outerShdw>
              </a:effectLst>
              <a:latin typeface="Arial" charset="0"/>
              <a:cs typeface="ＭＳ Ｐゴシック" charset="0"/>
            </a:endParaRPr>
          </a:p>
        </p:txBody>
      </p:sp>
      <p:sp>
        <p:nvSpPr>
          <p:cNvPr id="18454" name="AutoShape 22">
            <a:extLst>
              <a:ext uri="{FF2B5EF4-FFF2-40B4-BE49-F238E27FC236}">
                <a16:creationId xmlns:a16="http://schemas.microsoft.com/office/drawing/2014/main" id="{ABC504D9-55BA-AD46-BEF0-AABD07A2ADD5}"/>
              </a:ext>
            </a:extLst>
          </p:cNvPr>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8455" name="AutoShape 23">
            <a:extLst>
              <a:ext uri="{FF2B5EF4-FFF2-40B4-BE49-F238E27FC236}">
                <a16:creationId xmlns:a16="http://schemas.microsoft.com/office/drawing/2014/main" id="{E7BA1139-C5B7-8048-828C-CC209E7CE556}"/>
              </a:ext>
            </a:extLst>
          </p:cNvPr>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8456" name="AutoShape 24">
            <a:extLst>
              <a:ext uri="{FF2B5EF4-FFF2-40B4-BE49-F238E27FC236}">
                <a16:creationId xmlns:a16="http://schemas.microsoft.com/office/drawing/2014/main" id="{F75FFBC2-1FB6-7041-87CE-C540647837EE}"/>
              </a:ext>
            </a:extLst>
          </p:cNvPr>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8457" name="AutoShape 25">
            <a:extLst>
              <a:ext uri="{FF2B5EF4-FFF2-40B4-BE49-F238E27FC236}">
                <a16:creationId xmlns:a16="http://schemas.microsoft.com/office/drawing/2014/main" id="{A678543F-5860-5A4F-AF0D-3DA9E3A5BC82}"/>
              </a:ext>
            </a:extLst>
          </p:cNvPr>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8458" name="AutoShape 26">
            <a:extLst>
              <a:ext uri="{FF2B5EF4-FFF2-40B4-BE49-F238E27FC236}">
                <a16:creationId xmlns:a16="http://schemas.microsoft.com/office/drawing/2014/main" id="{2B588694-B38E-494A-9301-2508BC3DA4A6}"/>
              </a:ext>
            </a:extLst>
          </p:cNvPr>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8459" name="AutoShape 27">
            <a:extLst>
              <a:ext uri="{FF2B5EF4-FFF2-40B4-BE49-F238E27FC236}">
                <a16:creationId xmlns:a16="http://schemas.microsoft.com/office/drawing/2014/main" id="{1E609E4C-49CA-5041-A254-47850716F23A}"/>
              </a:ext>
            </a:extLst>
          </p:cNvPr>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24" name="Rectangle 28">
            <a:extLst>
              <a:ext uri="{FF2B5EF4-FFF2-40B4-BE49-F238E27FC236}">
                <a16:creationId xmlns:a16="http://schemas.microsoft.com/office/drawing/2014/main" id="{ECCA5717-DFAE-8E4E-9AE7-D343C1AECA7F}"/>
              </a:ext>
            </a:extLst>
          </p:cNvPr>
          <p:cNvSpPr>
            <a:spLocks noChangeArrowheads="1"/>
          </p:cNvSpPr>
          <p:nvPr/>
        </p:nvSpPr>
        <p:spPr bwMode="auto">
          <a:xfrm>
            <a:off x="1331913" y="1771650"/>
            <a:ext cx="2079625" cy="454025"/>
          </a:xfrm>
          <a:prstGeom prst="rect">
            <a:avLst/>
          </a:prstGeom>
          <a:solidFill>
            <a:schemeClr val="bg1"/>
          </a:solidFill>
          <a:ln>
            <a:noFill/>
          </a:ln>
          <a:effectLst>
            <a:prstShdw prst="shdw17" dist="17961" dir="2700000">
              <a:srgbClr val="00003D"/>
            </a:prstShdw>
          </a:effectLst>
          <a:extLs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latin typeface="Hobo" charset="0"/>
              </a:rPr>
              <a:t>KINH THÁNH</a:t>
            </a:r>
          </a:p>
        </p:txBody>
      </p:sp>
      <p:sp>
        <p:nvSpPr>
          <p:cNvPr id="4125" name="Rectangle 29">
            <a:extLst>
              <a:ext uri="{FF2B5EF4-FFF2-40B4-BE49-F238E27FC236}">
                <a16:creationId xmlns:a16="http://schemas.microsoft.com/office/drawing/2014/main" id="{59C66851-BB92-B84F-BC9D-5357788E9FC9}"/>
              </a:ext>
            </a:extLst>
          </p:cNvPr>
          <p:cNvSpPr>
            <a:spLocks noChangeArrowheads="1"/>
          </p:cNvSpPr>
          <p:nvPr/>
        </p:nvSpPr>
        <p:spPr bwMode="auto">
          <a:xfrm>
            <a:off x="5770563" y="1700213"/>
            <a:ext cx="1789112" cy="454025"/>
          </a:xfrm>
          <a:prstGeom prst="rect">
            <a:avLst/>
          </a:prstGeom>
          <a:solidFill>
            <a:schemeClr val="bg1"/>
          </a:solidFill>
          <a:ln>
            <a:noFill/>
          </a:ln>
          <a:effectLst>
            <a:prstShdw prst="shdw17" dist="17961" dir="2700000">
              <a:srgbClr val="00003D"/>
            </a:prstShdw>
          </a:effectLst>
          <a:extLs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latin typeface="Hobo" charset="0"/>
              </a:rPr>
              <a:t>BÀI GIẢNG</a:t>
            </a:r>
          </a:p>
        </p:txBody>
      </p:sp>
      <p:sp>
        <p:nvSpPr>
          <p:cNvPr id="4126" name="Rectangle 30">
            <a:extLst>
              <a:ext uri="{FF2B5EF4-FFF2-40B4-BE49-F238E27FC236}">
                <a16:creationId xmlns:a16="http://schemas.microsoft.com/office/drawing/2014/main" id="{FDAF0256-2C8C-5349-9B23-226ECEDC1B82}"/>
              </a:ext>
            </a:extLst>
          </p:cNvPr>
          <p:cNvSpPr>
            <a:spLocks noChangeArrowheads="1"/>
          </p:cNvSpPr>
          <p:nvPr/>
        </p:nvSpPr>
        <p:spPr bwMode="auto">
          <a:xfrm>
            <a:off x="628650" y="5486400"/>
            <a:ext cx="105886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rPr>
              <a:t>1 Chọn KT</a:t>
            </a:r>
          </a:p>
        </p:txBody>
      </p:sp>
      <p:sp>
        <p:nvSpPr>
          <p:cNvPr id="4127" name="Rectangle 31">
            <a:extLst>
              <a:ext uri="{FF2B5EF4-FFF2-40B4-BE49-F238E27FC236}">
                <a16:creationId xmlns:a16="http://schemas.microsoft.com/office/drawing/2014/main" id="{D6AEA90E-FCC1-AA4C-9FB0-EABF80C64119}"/>
              </a:ext>
            </a:extLst>
          </p:cNvPr>
          <p:cNvSpPr>
            <a:spLocks noChangeArrowheads="1"/>
          </p:cNvSpPr>
          <p:nvPr/>
        </p:nvSpPr>
        <p:spPr bwMode="auto">
          <a:xfrm>
            <a:off x="628650" y="5181600"/>
            <a:ext cx="1076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rPr>
              <a:t>2 Phân tích</a:t>
            </a:r>
          </a:p>
        </p:txBody>
      </p:sp>
      <p:sp>
        <p:nvSpPr>
          <p:cNvPr id="4128" name="Rectangle 32">
            <a:extLst>
              <a:ext uri="{FF2B5EF4-FFF2-40B4-BE49-F238E27FC236}">
                <a16:creationId xmlns:a16="http://schemas.microsoft.com/office/drawing/2014/main" id="{09C96FE9-E8E8-B14D-806F-4025C2DF33C5}"/>
              </a:ext>
            </a:extLst>
          </p:cNvPr>
          <p:cNvSpPr>
            <a:spLocks noChangeArrowheads="1"/>
          </p:cNvSpPr>
          <p:nvPr/>
        </p:nvSpPr>
        <p:spPr bwMode="auto">
          <a:xfrm>
            <a:off x="704850" y="4443413"/>
            <a:ext cx="1020763"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rPr>
              <a:t>3.1 Bố cục </a:t>
            </a:r>
          </a:p>
          <a:p>
            <a:pPr>
              <a:defRPr/>
            </a:pPr>
            <a:r>
              <a:rPr lang="en-US" sz="1400" b="1">
                <a:solidFill>
                  <a:srgbClr val="FFFFFF"/>
                </a:solidFill>
                <a:effectLst>
                  <a:outerShdw blurRad="38100" dist="38100" dir="2700000" algn="tl">
                    <a:srgbClr val="000000"/>
                  </a:outerShdw>
                </a:effectLst>
              </a:rPr>
              <a:t>giải kinh</a:t>
            </a:r>
          </a:p>
        </p:txBody>
      </p:sp>
      <p:sp>
        <p:nvSpPr>
          <p:cNvPr id="4129" name="Rectangle 33">
            <a:extLst>
              <a:ext uri="{FF2B5EF4-FFF2-40B4-BE49-F238E27FC236}">
                <a16:creationId xmlns:a16="http://schemas.microsoft.com/office/drawing/2014/main" id="{1CBCEC34-2619-E14F-BDFC-9DF64DF771F8}"/>
              </a:ext>
            </a:extLst>
          </p:cNvPr>
          <p:cNvSpPr>
            <a:spLocks noChangeArrowheads="1"/>
          </p:cNvSpPr>
          <p:nvPr/>
        </p:nvSpPr>
        <p:spPr bwMode="auto">
          <a:xfrm>
            <a:off x="781050" y="3757613"/>
            <a:ext cx="13430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rPr>
              <a:t>3.2 Ý giải kinh</a:t>
            </a:r>
          </a:p>
        </p:txBody>
      </p:sp>
      <p:sp>
        <p:nvSpPr>
          <p:cNvPr id="4130" name="Rectangle 34">
            <a:extLst>
              <a:ext uri="{FF2B5EF4-FFF2-40B4-BE49-F238E27FC236}">
                <a16:creationId xmlns:a16="http://schemas.microsoft.com/office/drawing/2014/main" id="{55863152-F319-5D4C-B959-78A59ED05616}"/>
              </a:ext>
            </a:extLst>
          </p:cNvPr>
          <p:cNvSpPr>
            <a:spLocks noChangeArrowheads="1"/>
          </p:cNvSpPr>
          <p:nvPr/>
        </p:nvSpPr>
        <p:spPr bwMode="auto">
          <a:xfrm>
            <a:off x="1295400" y="2730500"/>
            <a:ext cx="1490663"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sz="1400" b="1">
                <a:solidFill>
                  <a:srgbClr val="FFFFFF"/>
                </a:solidFill>
                <a:effectLst>
                  <a:outerShdw blurRad="38100" dist="38100" dir="2700000" algn="tl">
                    <a:srgbClr val="000000"/>
                  </a:outerShdw>
                </a:effectLst>
              </a:rPr>
              <a:t>4   Ba câu hỏi triển khai</a:t>
            </a:r>
          </a:p>
        </p:txBody>
      </p:sp>
      <p:sp>
        <p:nvSpPr>
          <p:cNvPr id="4131" name="Rectangle 35">
            <a:extLst>
              <a:ext uri="{FF2B5EF4-FFF2-40B4-BE49-F238E27FC236}">
                <a16:creationId xmlns:a16="http://schemas.microsoft.com/office/drawing/2014/main" id="{EF5CD0B2-A8F3-C449-AFB8-B7870A089D54}"/>
              </a:ext>
            </a:extLst>
          </p:cNvPr>
          <p:cNvSpPr>
            <a:spLocks noChangeArrowheads="1"/>
          </p:cNvSpPr>
          <p:nvPr/>
        </p:nvSpPr>
        <p:spPr bwMode="auto">
          <a:xfrm>
            <a:off x="2773363" y="2116138"/>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sz="1400" b="1">
                <a:solidFill>
                  <a:srgbClr val="FFFFFF"/>
                </a:solidFill>
                <a:effectLst>
                  <a:outerShdw blurRad="38100" dist="38100" dir="2700000" algn="tl">
                    <a:srgbClr val="000000"/>
                  </a:outerShdw>
                </a:effectLst>
              </a:rPr>
              <a:t>5 Điều chúng ta mong độc giả sẽ đáp ứng</a:t>
            </a:r>
          </a:p>
        </p:txBody>
      </p:sp>
      <p:sp>
        <p:nvSpPr>
          <p:cNvPr id="4132" name="Rectangle 36">
            <a:extLst>
              <a:ext uri="{FF2B5EF4-FFF2-40B4-BE49-F238E27FC236}">
                <a16:creationId xmlns:a16="http://schemas.microsoft.com/office/drawing/2014/main" id="{DBBB671E-F84E-4144-BB56-7EB4654451E1}"/>
              </a:ext>
            </a:extLst>
          </p:cNvPr>
          <p:cNvSpPr>
            <a:spLocks noChangeArrowheads="1"/>
          </p:cNvSpPr>
          <p:nvPr/>
        </p:nvSpPr>
        <p:spPr bwMode="auto">
          <a:xfrm>
            <a:off x="6843713" y="3757613"/>
            <a:ext cx="12303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rPr>
              <a:t>6 Ý bài giảng</a:t>
            </a:r>
          </a:p>
        </p:txBody>
      </p:sp>
      <p:sp>
        <p:nvSpPr>
          <p:cNvPr id="4133" name="Rectangle 37">
            <a:extLst>
              <a:ext uri="{FF2B5EF4-FFF2-40B4-BE49-F238E27FC236}">
                <a16:creationId xmlns:a16="http://schemas.microsoft.com/office/drawing/2014/main" id="{6DC7289F-19C3-3C4C-A44B-FAEEB8A45F14}"/>
              </a:ext>
            </a:extLst>
          </p:cNvPr>
          <p:cNvSpPr>
            <a:spLocks noChangeArrowheads="1"/>
          </p:cNvSpPr>
          <p:nvPr/>
        </p:nvSpPr>
        <p:spPr bwMode="auto">
          <a:xfrm>
            <a:off x="7019925" y="4149725"/>
            <a:ext cx="1639888"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rPr>
              <a:t>7 Bố cục bài giảng</a:t>
            </a:r>
          </a:p>
          <a:p>
            <a:pPr>
              <a:defRPr/>
            </a:pPr>
            <a:r>
              <a:rPr lang="en-US" sz="1400" b="1">
                <a:solidFill>
                  <a:srgbClr val="FFFFFF"/>
                </a:solidFill>
                <a:effectLst>
                  <a:outerShdw blurRad="38100" dist="38100" dir="2700000" algn="tl">
                    <a:srgbClr val="000000"/>
                  </a:outerShdw>
                </a:effectLst>
              </a:rPr>
              <a:t>8 Công bố</a:t>
            </a:r>
          </a:p>
          <a:p>
            <a:pPr>
              <a:defRPr/>
            </a:pPr>
            <a:r>
              <a:rPr lang="en-US" sz="1400" b="1">
                <a:solidFill>
                  <a:srgbClr val="FFFFFF"/>
                </a:solidFill>
                <a:effectLst>
                  <a:outerShdw blurRad="38100" dist="38100" dir="2700000" algn="tl">
                    <a:srgbClr val="000000"/>
                  </a:outerShdw>
                </a:effectLst>
              </a:rPr>
              <a:t>9 Dẫn nhập/</a:t>
            </a:r>
          </a:p>
          <a:p>
            <a:pPr>
              <a:defRPr/>
            </a:pPr>
            <a:r>
              <a:rPr lang="en-US" sz="1400" b="1">
                <a:solidFill>
                  <a:srgbClr val="FFFFFF"/>
                </a:solidFill>
                <a:effectLst>
                  <a:outerShdw blurRad="38100" dist="38100" dir="2700000" algn="tl">
                    <a:srgbClr val="000000"/>
                  </a:outerShdw>
                </a:effectLst>
              </a:rPr>
              <a:t> Kết luậnl</a:t>
            </a:r>
          </a:p>
        </p:txBody>
      </p:sp>
      <p:sp>
        <p:nvSpPr>
          <p:cNvPr id="4134" name="Rectangle 38">
            <a:extLst>
              <a:ext uri="{FF2B5EF4-FFF2-40B4-BE49-F238E27FC236}">
                <a16:creationId xmlns:a16="http://schemas.microsoft.com/office/drawing/2014/main" id="{B7C8A1B9-F5C8-184A-98A2-E9EBEDA18753}"/>
              </a:ext>
            </a:extLst>
          </p:cNvPr>
          <p:cNvSpPr>
            <a:spLocks noChangeArrowheads="1"/>
          </p:cNvSpPr>
          <p:nvPr/>
        </p:nvSpPr>
        <p:spPr bwMode="auto">
          <a:xfrm>
            <a:off x="7377113" y="5281613"/>
            <a:ext cx="9398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rPr>
              <a:t>10 Viết &amp;</a:t>
            </a:r>
          </a:p>
          <a:p>
            <a:pPr>
              <a:defRPr/>
            </a:pPr>
            <a:r>
              <a:rPr lang="en-US" sz="1400" b="1">
                <a:solidFill>
                  <a:srgbClr val="FFFFFF"/>
                </a:solidFill>
                <a:effectLst>
                  <a:outerShdw blurRad="38100" dist="38100" dir="2700000" algn="tl">
                    <a:srgbClr val="000000"/>
                  </a:outerShdw>
                </a:effectLst>
              </a:rPr>
              <a:t>     Giảng</a:t>
            </a:r>
          </a:p>
        </p:txBody>
      </p:sp>
      <p:sp>
        <p:nvSpPr>
          <p:cNvPr id="4135" name="Rectangle 39">
            <a:extLst>
              <a:ext uri="{FF2B5EF4-FFF2-40B4-BE49-F238E27FC236}">
                <a16:creationId xmlns:a16="http://schemas.microsoft.com/office/drawing/2014/main" id="{B7D9D5CD-6688-394D-B9AA-346B3FC656CC}"/>
              </a:ext>
            </a:extLst>
          </p:cNvPr>
          <p:cNvSpPr>
            <a:spLocks noChangeArrowheads="1"/>
          </p:cNvSpPr>
          <p:nvPr/>
        </p:nvSpPr>
        <p:spPr bwMode="auto">
          <a:xfrm>
            <a:off x="685800" y="6021388"/>
            <a:ext cx="792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ctr">
              <a:defRPr/>
            </a:pPr>
            <a:r>
              <a:rPr lang="en-US" sz="1400" b="1" dirty="0">
                <a:solidFill>
                  <a:srgbClr val="FFFFFF"/>
                </a:solidFill>
                <a:effectLst>
                  <a:outerShdw blurRad="38100" dist="38100" dir="2700000" algn="tl">
                    <a:srgbClr val="000000"/>
                  </a:outerShdw>
                </a:effectLst>
                <a:latin typeface="Arial" charset="0"/>
                <a:cs typeface="ＭＳ Ｐゴシック" charset="0"/>
              </a:rPr>
              <a:t>Chữ trắng cho thấy 10 bước theo Haddon Robinson, </a:t>
            </a:r>
            <a:r>
              <a:rPr lang="en-US" sz="1400" b="1" i="1" dirty="0">
                <a:solidFill>
                  <a:srgbClr val="FFFFFF"/>
                </a:solidFill>
                <a:effectLst>
                  <a:outerShdw blurRad="38100" dist="38100" dir="2700000" algn="tl">
                    <a:srgbClr val="000000"/>
                  </a:outerShdw>
                </a:effectLst>
                <a:latin typeface="Arial" charset="0"/>
                <a:cs typeface="ＭＳ Ｐゴシック" charset="0"/>
              </a:rPr>
              <a:t>Biblical Preaching</a:t>
            </a:r>
            <a:endParaRPr lang="en-US" sz="1400" b="1" dirty="0">
              <a:solidFill>
                <a:srgbClr val="FFFFFF"/>
              </a:solidFill>
              <a:effectLst>
                <a:outerShdw blurRad="38100" dist="38100" dir="2700000" algn="tl">
                  <a:srgbClr val="000000"/>
                </a:outerShdw>
              </a:effectLst>
              <a:latin typeface="Arial" charset="0"/>
              <a:cs typeface="ＭＳ Ｐゴシック" charset="0"/>
            </a:endParaRPr>
          </a:p>
        </p:txBody>
      </p:sp>
      <p:sp>
        <p:nvSpPr>
          <p:cNvPr id="18472" name="Text Box 41">
            <a:extLst>
              <a:ext uri="{FF2B5EF4-FFF2-40B4-BE49-F238E27FC236}">
                <a16:creationId xmlns:a16="http://schemas.microsoft.com/office/drawing/2014/main" id="{34B8A756-95C9-3D42-863B-E307FA259242}"/>
              </a:ext>
            </a:extLst>
          </p:cNvPr>
          <p:cNvSpPr txBox="1">
            <a:spLocks noChangeArrowheads="1"/>
          </p:cNvSpPr>
          <p:nvPr/>
        </p:nvSpPr>
        <p:spPr bwMode="auto">
          <a:xfrm>
            <a:off x="5064125" y="6521450"/>
            <a:ext cx="4079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66"/>
                </a:solidFill>
              </a:rPr>
              <a:t>Dr Rick Griffith, Singapore Bible College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id="{EAD1D28E-521F-DF44-9746-D79B0B3F20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7775" y="13589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88589ED-604C-FF46-BA95-065916CA651B}"/>
              </a:ext>
            </a:extLst>
          </p:cNvPr>
          <p:cNvSpPr>
            <a:spLocks noGrp="1"/>
          </p:cNvSpPr>
          <p:nvPr>
            <p:ph type="ctrTitle"/>
          </p:nvPr>
        </p:nvSpPr>
        <p:spPr>
          <a:xfrm>
            <a:off x="684213" y="620713"/>
            <a:ext cx="7772400" cy="863600"/>
          </a:xfrm>
        </p:spPr>
        <p:txBody>
          <a:bodyPr/>
          <a:lstStyle/>
          <a:p>
            <a:pPr algn="l">
              <a:defRPr/>
            </a:pPr>
            <a:r>
              <a:rPr lang="en-US" sz="4000" b="1" u="sng" dirty="0" err="1">
                <a:latin typeface="Arial" pitchFamily="34" charset="0"/>
                <a:ea typeface="ＭＳ Ｐゴシック" pitchFamily="34" charset="-128"/>
              </a:rPr>
              <a:t>Cách</a:t>
            </a:r>
            <a:r>
              <a:rPr lang="en-US" sz="4000" b="1" u="sng" dirty="0">
                <a:latin typeface="Arial" pitchFamily="34" charset="0"/>
                <a:ea typeface="ＭＳ Ｐゴシック" pitchFamily="34" charset="-128"/>
              </a:rPr>
              <a:t> </a:t>
            </a:r>
            <a:r>
              <a:rPr lang="en-US" sz="4000" b="1" u="sng" dirty="0" err="1">
                <a:latin typeface="Arial" pitchFamily="34" charset="0"/>
                <a:ea typeface="ＭＳ Ｐゴシック" pitchFamily="34" charset="-128"/>
              </a:rPr>
              <a:t>Giảng</a:t>
            </a:r>
            <a:r>
              <a:rPr lang="en-US" sz="4000" b="1" u="sng" dirty="0">
                <a:latin typeface="Arial" pitchFamily="34" charset="0"/>
                <a:ea typeface="ＭＳ Ｐゴシック" pitchFamily="34" charset="-128"/>
              </a:rPr>
              <a:t> </a:t>
            </a:r>
            <a:r>
              <a:rPr lang="en-US" sz="4000" b="1" u="sng" dirty="0" err="1">
                <a:latin typeface="Arial" pitchFamily="34" charset="0"/>
                <a:ea typeface="ＭＳ Ｐゴシック" pitchFamily="34" charset="-128"/>
              </a:rPr>
              <a:t>Độc</a:t>
            </a:r>
            <a:r>
              <a:rPr lang="en-US" sz="4000" b="1" u="sng" dirty="0">
                <a:latin typeface="Arial" pitchFamily="34" charset="0"/>
                <a:ea typeface="ＭＳ Ｐゴシック" pitchFamily="34" charset="-128"/>
              </a:rPr>
              <a:t> </a:t>
            </a:r>
            <a:r>
              <a:rPr lang="en-US" sz="4000" b="1" u="sng" dirty="0" err="1">
                <a:latin typeface="Arial" pitchFamily="34" charset="0"/>
                <a:ea typeface="ＭＳ Ｐゴシック" pitchFamily="34" charset="-128"/>
              </a:rPr>
              <a:t>Thoại</a:t>
            </a:r>
            <a:endParaRPr lang="en-US" sz="4000" b="1" u="sng" dirty="0">
              <a:latin typeface="Arial" pitchFamily="34" charset="0"/>
              <a:ea typeface="ＭＳ Ｐゴシック" pitchFamily="34" charset="-128"/>
            </a:endParaRPr>
          </a:p>
        </p:txBody>
      </p:sp>
      <p:sp>
        <p:nvSpPr>
          <p:cNvPr id="42" name="Title 1">
            <a:extLst>
              <a:ext uri="{FF2B5EF4-FFF2-40B4-BE49-F238E27FC236}">
                <a16:creationId xmlns:a16="http://schemas.microsoft.com/office/drawing/2014/main" id="{B12B3062-D073-AC46-BAEC-39D3F79951D5}"/>
              </a:ext>
            </a:extLst>
          </p:cNvPr>
          <p:cNvSpPr txBox="1">
            <a:spLocks/>
          </p:cNvSpPr>
          <p:nvPr/>
        </p:nvSpPr>
        <p:spPr bwMode="auto">
          <a:xfrm>
            <a:off x="323850" y="1382713"/>
            <a:ext cx="8820150" cy="5070475"/>
          </a:xfrm>
          <a:prstGeom prst="rect">
            <a:avLst/>
          </a:prstGeom>
          <a:noFill/>
          <a:ln w="12700">
            <a:noFill/>
            <a:miter lim="800000"/>
            <a:headEnd/>
            <a:tailEnd/>
          </a:ln>
          <a:effectLst/>
        </p:spPr>
        <p:txBody>
          <a:bodyPr lIns="90487" tIns="44450" rIns="90487" bIns="44450"/>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ea typeface="ＭＳ Ｐゴシック" charset="0"/>
                <a:cs typeface="Arial"/>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a:lstStyle>
          <a:p>
            <a:pPr marL="742950" indent="-742950" algn="l">
              <a:buFont typeface="+mj-lt"/>
              <a:buAutoNum type="alphaUcPeriod"/>
              <a:defRPr/>
            </a:pPr>
            <a:r>
              <a:rPr lang="en-US" sz="3200" b="1" dirty="0" err="1">
                <a:solidFill>
                  <a:srgbClr val="FFFF00"/>
                </a:solidFill>
              </a:rPr>
              <a:t>Tuân</a:t>
            </a:r>
            <a:r>
              <a:rPr lang="en-US" sz="3200" b="1" dirty="0">
                <a:solidFill>
                  <a:srgbClr val="FFFF00"/>
                </a:solidFill>
              </a:rPr>
              <a:t> </a:t>
            </a:r>
            <a:r>
              <a:rPr lang="en-US" sz="3200" b="1" dirty="0" err="1">
                <a:solidFill>
                  <a:srgbClr val="FFFF00"/>
                </a:solidFill>
              </a:rPr>
              <a:t>theo</a:t>
            </a:r>
            <a:r>
              <a:rPr lang="en-US" sz="3200" b="1" dirty="0">
                <a:solidFill>
                  <a:srgbClr val="FFFF00"/>
                </a:solidFill>
              </a:rPr>
              <a:t> </a:t>
            </a:r>
            <a:r>
              <a:rPr lang="en-US" sz="3200" b="1" dirty="0" err="1">
                <a:solidFill>
                  <a:srgbClr val="FFFF00"/>
                </a:solidFill>
              </a:rPr>
              <a:t>các</a:t>
            </a:r>
            <a:r>
              <a:rPr lang="en-US" sz="3200" b="1" dirty="0">
                <a:solidFill>
                  <a:srgbClr val="FFFF00"/>
                </a:solidFill>
              </a:rPr>
              <a:t> </a:t>
            </a:r>
            <a:r>
              <a:rPr lang="en-US" sz="3200" b="1" dirty="0" err="1">
                <a:solidFill>
                  <a:srgbClr val="FFFF00"/>
                </a:solidFill>
              </a:rPr>
              <a:t>bước</a:t>
            </a:r>
            <a:r>
              <a:rPr lang="en-US" sz="3200" b="1" dirty="0">
                <a:solidFill>
                  <a:srgbClr val="FFFF00"/>
                </a:solidFill>
              </a:rPr>
              <a:t> 1-5</a:t>
            </a:r>
          </a:p>
          <a:p>
            <a:pPr marL="742950" indent="-742950" algn="l">
              <a:buFont typeface="+mj-lt"/>
              <a:buAutoNum type="alphaUcPeriod"/>
              <a:defRPr/>
            </a:pPr>
            <a:r>
              <a:rPr lang="en-US" sz="3200" b="1" dirty="0" err="1">
                <a:solidFill>
                  <a:srgbClr val="FFFF00"/>
                </a:solidFill>
              </a:rPr>
              <a:t>Chọn</a:t>
            </a:r>
            <a:r>
              <a:rPr lang="en-US" sz="3200" b="1" dirty="0">
                <a:solidFill>
                  <a:srgbClr val="FFFF00"/>
                </a:solidFill>
              </a:rPr>
              <a:t> </a:t>
            </a:r>
            <a:r>
              <a:rPr lang="en-US" sz="3200" b="1" dirty="0" err="1">
                <a:solidFill>
                  <a:srgbClr val="FFFF00"/>
                </a:solidFill>
              </a:rPr>
              <a:t>nhân</a:t>
            </a:r>
            <a:r>
              <a:rPr lang="en-US" sz="3200" b="1" dirty="0">
                <a:solidFill>
                  <a:srgbClr val="FFFF00"/>
                </a:solidFill>
              </a:rPr>
              <a:t> </a:t>
            </a:r>
            <a:r>
              <a:rPr lang="en-US" sz="3200" b="1" dirty="0" err="1">
                <a:solidFill>
                  <a:srgbClr val="FFFF00"/>
                </a:solidFill>
              </a:rPr>
              <a:t>vật</a:t>
            </a:r>
            <a:endParaRPr lang="en-US" sz="3200" b="1" dirty="0">
              <a:solidFill>
                <a:srgbClr val="FFFF00"/>
              </a:solidFill>
            </a:endParaRPr>
          </a:p>
          <a:p>
            <a:pPr marL="742950" indent="-742950" algn="l">
              <a:buFont typeface="+mj-lt"/>
              <a:buAutoNum type="alphaUcPeriod"/>
              <a:defRPr/>
            </a:pPr>
            <a:r>
              <a:rPr lang="en-US" sz="3200" b="1" dirty="0" err="1">
                <a:solidFill>
                  <a:srgbClr val="FFFF00"/>
                </a:solidFill>
              </a:rPr>
              <a:t>Xây</a:t>
            </a:r>
            <a:r>
              <a:rPr lang="en-US" sz="3200" b="1" dirty="0">
                <a:solidFill>
                  <a:srgbClr val="FFFF00"/>
                </a:solidFill>
              </a:rPr>
              <a:t> </a:t>
            </a:r>
            <a:r>
              <a:rPr lang="en-US" sz="3200" b="1" dirty="0" err="1">
                <a:solidFill>
                  <a:srgbClr val="FFFF00"/>
                </a:solidFill>
              </a:rPr>
              <a:t>dựng</a:t>
            </a:r>
            <a:r>
              <a:rPr lang="en-US" sz="3200" b="1" dirty="0">
                <a:solidFill>
                  <a:srgbClr val="FFFF00"/>
                </a:solidFill>
              </a:rPr>
              <a:t> </a:t>
            </a:r>
            <a:r>
              <a:rPr lang="en-US" sz="3200" b="1" dirty="0" err="1">
                <a:solidFill>
                  <a:srgbClr val="FFFF00"/>
                </a:solidFill>
              </a:rPr>
              <a:t>bố</a:t>
            </a:r>
            <a:r>
              <a:rPr lang="en-US" sz="3200" b="1" dirty="0">
                <a:solidFill>
                  <a:srgbClr val="FFFF00"/>
                </a:solidFill>
              </a:rPr>
              <a:t> </a:t>
            </a:r>
            <a:r>
              <a:rPr lang="en-US" sz="3200" b="1" dirty="0" err="1">
                <a:solidFill>
                  <a:srgbClr val="FFFF00"/>
                </a:solidFill>
              </a:rPr>
              <a:t>cục</a:t>
            </a:r>
            <a:r>
              <a:rPr lang="en-US" sz="3200" b="1" dirty="0">
                <a:solidFill>
                  <a:srgbClr val="FFFF00"/>
                </a:solidFill>
              </a:rPr>
              <a:t> </a:t>
            </a:r>
            <a:r>
              <a:rPr lang="en-US" sz="3200" b="1" dirty="0" err="1">
                <a:solidFill>
                  <a:srgbClr val="FFFF00"/>
                </a:solidFill>
              </a:rPr>
              <a:t>dựa</a:t>
            </a:r>
            <a:r>
              <a:rPr lang="en-US" sz="3200" b="1" dirty="0">
                <a:solidFill>
                  <a:srgbClr val="FFFF00"/>
                </a:solidFill>
              </a:rPr>
              <a:t> </a:t>
            </a:r>
            <a:r>
              <a:rPr lang="en-US" sz="3200" b="1" dirty="0" err="1">
                <a:solidFill>
                  <a:srgbClr val="FFFF00"/>
                </a:solidFill>
              </a:rPr>
              <a:t>trên</a:t>
            </a:r>
            <a:r>
              <a:rPr lang="en-US" sz="3200" b="1" dirty="0">
                <a:solidFill>
                  <a:srgbClr val="FFFF00"/>
                </a:solidFill>
              </a:rPr>
              <a:t> ý </a:t>
            </a:r>
            <a:r>
              <a:rPr lang="en-US" sz="3200" b="1" dirty="0" err="1">
                <a:solidFill>
                  <a:srgbClr val="FFFF00"/>
                </a:solidFill>
              </a:rPr>
              <a:t>chính</a:t>
            </a:r>
            <a:endParaRPr lang="en-US" sz="3200" b="1" dirty="0">
              <a:solidFill>
                <a:srgbClr val="FFFF00"/>
              </a:solidFill>
            </a:endParaRPr>
          </a:p>
          <a:p>
            <a:pPr marL="742950" indent="-742950" algn="l">
              <a:buFont typeface="+mj-lt"/>
              <a:buAutoNum type="alphaUcPeriod"/>
              <a:defRPr/>
            </a:pPr>
            <a:r>
              <a:rPr lang="en-US" sz="3200" b="1" dirty="0" err="1">
                <a:solidFill>
                  <a:srgbClr val="FFFF00"/>
                </a:solidFill>
              </a:rPr>
              <a:t>Dùng</a:t>
            </a:r>
            <a:r>
              <a:rPr lang="en-US" sz="3200" b="1" dirty="0">
                <a:solidFill>
                  <a:srgbClr val="FFFF00"/>
                </a:solidFill>
              </a:rPr>
              <a:t> minh </a:t>
            </a:r>
            <a:r>
              <a:rPr lang="en-US" sz="3200" b="1" dirty="0" err="1">
                <a:solidFill>
                  <a:srgbClr val="FFFF00"/>
                </a:solidFill>
              </a:rPr>
              <a:t>họa</a:t>
            </a:r>
            <a:r>
              <a:rPr lang="en-US" sz="3200" b="1" dirty="0">
                <a:solidFill>
                  <a:srgbClr val="FFFF00"/>
                </a:solidFill>
              </a:rPr>
              <a:t> </a:t>
            </a:r>
            <a:r>
              <a:rPr lang="en-US" sz="3200" b="1" dirty="0" err="1">
                <a:solidFill>
                  <a:srgbClr val="FFFF00"/>
                </a:solidFill>
              </a:rPr>
              <a:t>Kinh</a:t>
            </a:r>
            <a:r>
              <a:rPr lang="en-US" sz="3200" b="1" dirty="0">
                <a:solidFill>
                  <a:srgbClr val="FFFF00"/>
                </a:solidFill>
              </a:rPr>
              <a:t> </a:t>
            </a:r>
            <a:r>
              <a:rPr lang="en-US" sz="3200" b="1" dirty="0" err="1">
                <a:solidFill>
                  <a:srgbClr val="FFFF00"/>
                </a:solidFill>
              </a:rPr>
              <a:t>Thánh</a:t>
            </a:r>
            <a:r>
              <a:rPr lang="en-US" sz="3200" b="1" dirty="0">
                <a:solidFill>
                  <a:srgbClr val="FFFF00"/>
                </a:solidFill>
              </a:rPr>
              <a:t> (</a:t>
            </a:r>
            <a:r>
              <a:rPr lang="en-US" sz="3200" b="1" dirty="0" err="1">
                <a:solidFill>
                  <a:srgbClr val="FFFF00"/>
                </a:solidFill>
              </a:rPr>
              <a:t>không</a:t>
            </a:r>
            <a:r>
              <a:rPr lang="en-US" sz="3200" b="1" dirty="0">
                <a:solidFill>
                  <a:srgbClr val="FFFF00"/>
                </a:solidFill>
              </a:rPr>
              <a:t> </a:t>
            </a:r>
            <a:r>
              <a:rPr lang="en-US" sz="3200" b="1" dirty="0" err="1">
                <a:solidFill>
                  <a:srgbClr val="FFFF00"/>
                </a:solidFill>
              </a:rPr>
              <a:t>phải</a:t>
            </a:r>
            <a:r>
              <a:rPr lang="en-US" sz="3200" b="1" dirty="0">
                <a:solidFill>
                  <a:srgbClr val="FFFF00"/>
                </a:solidFill>
              </a:rPr>
              <a:t> </a:t>
            </a:r>
            <a:r>
              <a:rPr lang="en-US" sz="3200" b="1" dirty="0" err="1">
                <a:solidFill>
                  <a:srgbClr val="FFFF00"/>
                </a:solidFill>
              </a:rPr>
              <a:t>hiện</a:t>
            </a:r>
            <a:r>
              <a:rPr lang="en-US" sz="3200" b="1" dirty="0">
                <a:solidFill>
                  <a:srgbClr val="FFFF00"/>
                </a:solidFill>
              </a:rPr>
              <a:t> </a:t>
            </a:r>
            <a:r>
              <a:rPr lang="en-US" sz="3200" b="1" dirty="0" err="1">
                <a:solidFill>
                  <a:srgbClr val="FFFF00"/>
                </a:solidFill>
              </a:rPr>
              <a:t>đại</a:t>
            </a:r>
            <a:r>
              <a:rPr lang="en-US" sz="3200" b="1" dirty="0">
                <a:solidFill>
                  <a:srgbClr val="FFFF00"/>
                </a:solidFill>
              </a:rPr>
              <a:t>) </a:t>
            </a:r>
            <a:r>
              <a:rPr lang="en-US" sz="3200" b="1" dirty="0" err="1">
                <a:solidFill>
                  <a:srgbClr val="FFFF00"/>
                </a:solidFill>
              </a:rPr>
              <a:t>để</a:t>
            </a:r>
            <a:r>
              <a:rPr lang="en-US" sz="3200" b="1" dirty="0">
                <a:solidFill>
                  <a:srgbClr val="FFFF00"/>
                </a:solidFill>
              </a:rPr>
              <a:t>  </a:t>
            </a:r>
            <a:r>
              <a:rPr lang="en-US" sz="3200" b="1" dirty="0" err="1">
                <a:solidFill>
                  <a:srgbClr val="FFFF00"/>
                </a:solidFill>
              </a:rPr>
              <a:t>truyền</a:t>
            </a:r>
            <a:r>
              <a:rPr lang="en-US" sz="3200" b="1" dirty="0">
                <a:solidFill>
                  <a:srgbClr val="FFFF00"/>
                </a:solidFill>
              </a:rPr>
              <a:t> </a:t>
            </a:r>
            <a:r>
              <a:rPr lang="en-US" sz="3200" b="1" dirty="0" err="1">
                <a:solidFill>
                  <a:srgbClr val="FFFF00"/>
                </a:solidFill>
              </a:rPr>
              <a:t>đạt</a:t>
            </a:r>
            <a:r>
              <a:rPr lang="en-US" sz="3200" b="1" dirty="0">
                <a:solidFill>
                  <a:srgbClr val="FFFF00"/>
                </a:solidFill>
              </a:rPr>
              <a:t> </a:t>
            </a:r>
            <a:r>
              <a:rPr lang="en-US" sz="3200" b="1" dirty="0" err="1">
                <a:solidFill>
                  <a:srgbClr val="FFFF00"/>
                </a:solidFill>
              </a:rPr>
              <a:t>cách</a:t>
            </a:r>
            <a:r>
              <a:rPr lang="en-US" sz="3200" b="1" dirty="0">
                <a:solidFill>
                  <a:srgbClr val="FFFF00"/>
                </a:solidFill>
              </a:rPr>
              <a:t> </a:t>
            </a:r>
            <a:r>
              <a:rPr lang="en-US" sz="3200" b="1" dirty="0" err="1">
                <a:solidFill>
                  <a:srgbClr val="FFFF00"/>
                </a:solidFill>
              </a:rPr>
              <a:t>rõ</a:t>
            </a:r>
            <a:r>
              <a:rPr lang="en-US" sz="3200" b="1" dirty="0">
                <a:solidFill>
                  <a:srgbClr val="FFFF00"/>
                </a:solidFill>
              </a:rPr>
              <a:t> </a:t>
            </a:r>
            <a:r>
              <a:rPr lang="en-US" sz="3200" b="1" dirty="0" err="1">
                <a:solidFill>
                  <a:srgbClr val="FFFF00"/>
                </a:solidFill>
              </a:rPr>
              <a:t>ràng</a:t>
            </a:r>
            <a:r>
              <a:rPr lang="en-US" sz="3200" b="1" dirty="0">
                <a:solidFill>
                  <a:srgbClr val="FFFF00"/>
                </a:solidFill>
              </a:rPr>
              <a:t> </a:t>
            </a:r>
          </a:p>
          <a:p>
            <a:pPr marL="742950" indent="-742950" algn="l">
              <a:buFont typeface="+mj-lt"/>
              <a:buAutoNum type="alphaUcPeriod"/>
              <a:defRPr/>
            </a:pPr>
            <a:r>
              <a:rPr lang="en-US" sz="3200" b="1" dirty="0" err="1">
                <a:solidFill>
                  <a:srgbClr val="FFFF00"/>
                </a:solidFill>
              </a:rPr>
              <a:t>Mặc</a:t>
            </a:r>
            <a:r>
              <a:rPr lang="en-US" sz="3200" b="1" dirty="0">
                <a:solidFill>
                  <a:srgbClr val="FFFF00"/>
                </a:solidFill>
              </a:rPr>
              <a:t> </a:t>
            </a:r>
            <a:r>
              <a:rPr lang="en-US" sz="3200" b="1" dirty="0" err="1">
                <a:solidFill>
                  <a:srgbClr val="FFFF00"/>
                </a:solidFill>
              </a:rPr>
              <a:t>trang</a:t>
            </a:r>
            <a:r>
              <a:rPr lang="en-US" sz="3200" b="1" dirty="0">
                <a:solidFill>
                  <a:srgbClr val="FFFF00"/>
                </a:solidFill>
              </a:rPr>
              <a:t> </a:t>
            </a:r>
            <a:r>
              <a:rPr lang="en-US" sz="3200" b="1" dirty="0" err="1">
                <a:solidFill>
                  <a:srgbClr val="FFFF00"/>
                </a:solidFill>
              </a:rPr>
              <a:t>phục</a:t>
            </a:r>
            <a:r>
              <a:rPr lang="en-US" sz="3200" b="1" dirty="0">
                <a:solidFill>
                  <a:srgbClr val="FFFF00"/>
                </a:solidFill>
              </a:rPr>
              <a:t> </a:t>
            </a:r>
            <a:r>
              <a:rPr lang="en-US" sz="3200" b="1" dirty="0" err="1">
                <a:solidFill>
                  <a:srgbClr val="FFFF00"/>
                </a:solidFill>
              </a:rPr>
              <a:t>Kinh</a:t>
            </a:r>
            <a:r>
              <a:rPr lang="en-US" sz="3200" b="1" dirty="0">
                <a:solidFill>
                  <a:srgbClr val="FFFF00"/>
                </a:solidFill>
              </a:rPr>
              <a:t> </a:t>
            </a:r>
            <a:r>
              <a:rPr lang="en-US" sz="3200" b="1" dirty="0" err="1">
                <a:solidFill>
                  <a:srgbClr val="FFFF00"/>
                </a:solidFill>
              </a:rPr>
              <a:t>Thánh</a:t>
            </a:r>
            <a:r>
              <a:rPr lang="en-US" sz="3200" b="1" dirty="0">
                <a:solidFill>
                  <a:srgbClr val="FFFF00"/>
                </a:solidFill>
              </a:rPr>
              <a:t>, </a:t>
            </a:r>
            <a:r>
              <a:rPr lang="en-US" sz="3200" b="1" dirty="0" err="1">
                <a:solidFill>
                  <a:srgbClr val="FFFF00"/>
                </a:solidFill>
              </a:rPr>
              <a:t>tự</a:t>
            </a:r>
            <a:r>
              <a:rPr lang="en-US" sz="3200" b="1" dirty="0">
                <a:solidFill>
                  <a:srgbClr val="FFFF00"/>
                </a:solidFill>
              </a:rPr>
              <a:t> </a:t>
            </a:r>
            <a:r>
              <a:rPr lang="en-US" sz="3200" b="1" dirty="0" err="1">
                <a:solidFill>
                  <a:srgbClr val="FFFF00"/>
                </a:solidFill>
              </a:rPr>
              <a:t>giới</a:t>
            </a:r>
            <a:r>
              <a:rPr lang="en-US" sz="3200" b="1" dirty="0">
                <a:solidFill>
                  <a:srgbClr val="FFFF00"/>
                </a:solidFill>
              </a:rPr>
              <a:t> </a:t>
            </a:r>
            <a:r>
              <a:rPr lang="en-US" sz="3200" b="1" dirty="0" err="1">
                <a:solidFill>
                  <a:srgbClr val="FFFF00"/>
                </a:solidFill>
              </a:rPr>
              <a:t>thiệu</a:t>
            </a:r>
            <a:r>
              <a:rPr lang="en-US" sz="3200" b="1" dirty="0">
                <a:solidFill>
                  <a:srgbClr val="FFFF00"/>
                </a:solidFill>
              </a:rPr>
              <a:t> </a:t>
            </a:r>
            <a:r>
              <a:rPr lang="en-US" sz="3200" b="1" dirty="0" err="1">
                <a:solidFill>
                  <a:srgbClr val="FFFF00"/>
                </a:solidFill>
              </a:rPr>
              <a:t>mình</a:t>
            </a:r>
            <a:r>
              <a:rPr lang="en-US" sz="3200" b="1" dirty="0">
                <a:solidFill>
                  <a:srgbClr val="FFFF00"/>
                </a:solidFill>
              </a:rPr>
              <a:t> </a:t>
            </a:r>
            <a:r>
              <a:rPr lang="en-US" sz="3200" b="1" dirty="0" err="1">
                <a:solidFill>
                  <a:srgbClr val="FFFF00"/>
                </a:solidFill>
              </a:rPr>
              <a:t>là</a:t>
            </a:r>
            <a:r>
              <a:rPr lang="en-US" sz="3200" b="1" dirty="0">
                <a:solidFill>
                  <a:srgbClr val="FFFF00"/>
                </a:solidFill>
              </a:rPr>
              <a:t> </a:t>
            </a:r>
            <a:r>
              <a:rPr lang="en-US" sz="3200" b="1" dirty="0" err="1">
                <a:solidFill>
                  <a:srgbClr val="FFFF00"/>
                </a:solidFill>
              </a:rPr>
              <a:t>nhân</a:t>
            </a:r>
            <a:r>
              <a:rPr lang="en-US" sz="3200" b="1" dirty="0">
                <a:solidFill>
                  <a:srgbClr val="FFFF00"/>
                </a:solidFill>
              </a:rPr>
              <a:t> </a:t>
            </a:r>
            <a:r>
              <a:rPr lang="en-US" sz="3200" b="1" dirty="0" err="1">
                <a:solidFill>
                  <a:srgbClr val="FFFF00"/>
                </a:solidFill>
              </a:rPr>
              <a:t>vật</a:t>
            </a:r>
            <a:r>
              <a:rPr lang="en-US" sz="3200" b="1" dirty="0">
                <a:solidFill>
                  <a:srgbClr val="FFFF00"/>
                </a:solidFill>
              </a:rPr>
              <a:t>, </a:t>
            </a:r>
            <a:r>
              <a:rPr lang="en-US" sz="3200" b="1" dirty="0" err="1">
                <a:solidFill>
                  <a:srgbClr val="FFFF00"/>
                </a:solidFill>
              </a:rPr>
              <a:t>áp</a:t>
            </a:r>
            <a:r>
              <a:rPr lang="en-US" sz="3200" b="1" dirty="0">
                <a:solidFill>
                  <a:srgbClr val="FFFF00"/>
                </a:solidFill>
              </a:rPr>
              <a:t> </a:t>
            </a:r>
            <a:r>
              <a:rPr lang="en-US" sz="3200" b="1" dirty="0" err="1">
                <a:solidFill>
                  <a:srgbClr val="FFFF00"/>
                </a:solidFill>
              </a:rPr>
              <a:t>dụng</a:t>
            </a:r>
            <a:r>
              <a:rPr lang="en-US" sz="3200" b="1" dirty="0">
                <a:solidFill>
                  <a:srgbClr val="FFFF00"/>
                </a:solidFill>
              </a:rPr>
              <a:t> </a:t>
            </a:r>
            <a:r>
              <a:rPr lang="en-US" sz="3200" b="1" dirty="0" err="1">
                <a:solidFill>
                  <a:srgbClr val="FFFF00"/>
                </a:solidFill>
              </a:rPr>
              <a:t>nằm</a:t>
            </a:r>
            <a:r>
              <a:rPr lang="en-US" sz="3200" b="1" dirty="0">
                <a:solidFill>
                  <a:srgbClr val="FFFF00"/>
                </a:solidFill>
              </a:rPr>
              <a:t> ở </a:t>
            </a:r>
            <a:r>
              <a:rPr lang="en-US" sz="3200" b="1" dirty="0" err="1">
                <a:solidFill>
                  <a:srgbClr val="FFFF00"/>
                </a:solidFill>
              </a:rPr>
              <a:t>phần</a:t>
            </a:r>
            <a:r>
              <a:rPr lang="en-US" sz="3200" b="1" dirty="0">
                <a:solidFill>
                  <a:srgbClr val="FFFF00"/>
                </a:solidFill>
              </a:rPr>
              <a:t> </a:t>
            </a:r>
            <a:r>
              <a:rPr lang="en-US" sz="3200" b="1" dirty="0" err="1">
                <a:solidFill>
                  <a:srgbClr val="FFFF00"/>
                </a:solidFill>
              </a:rPr>
              <a:t>kết</a:t>
            </a:r>
            <a:r>
              <a:rPr lang="en-US" sz="3200" b="1" dirty="0">
                <a:solidFill>
                  <a:srgbClr val="FFFF00"/>
                </a:solidFill>
              </a:rPr>
              <a:t> </a:t>
            </a:r>
            <a:r>
              <a:rPr lang="en-US" sz="3200" b="1" dirty="0" err="1">
                <a:solidFill>
                  <a:srgbClr val="FFFF00"/>
                </a:solidFill>
              </a:rPr>
              <a:t>luận</a:t>
            </a:r>
            <a:r>
              <a:rPr lang="en-US" sz="3200" b="1" dirty="0">
                <a:solidFill>
                  <a:srgbClr val="FFFF00"/>
                </a:solidFill>
              </a:rPr>
              <a:t>. </a:t>
            </a:r>
          </a:p>
          <a:p>
            <a:pPr marL="742950" indent="-742950" algn="l">
              <a:buFont typeface="+mj-lt"/>
              <a:buAutoNum type="alphaUcPeriod"/>
              <a:defRPr/>
            </a:pPr>
            <a:r>
              <a:rPr lang="en-US" sz="3200" b="1" dirty="0" err="1">
                <a:solidFill>
                  <a:srgbClr val="FFFF00"/>
                </a:solidFill>
              </a:rPr>
              <a:t>Thuộc</a:t>
            </a:r>
            <a:r>
              <a:rPr lang="en-US" sz="3200" b="1" dirty="0">
                <a:solidFill>
                  <a:srgbClr val="FFFF00"/>
                </a:solidFill>
              </a:rPr>
              <a:t> </a:t>
            </a:r>
            <a:r>
              <a:rPr lang="en-US" sz="3200" b="1" dirty="0" err="1">
                <a:solidFill>
                  <a:srgbClr val="FFFF00"/>
                </a:solidFill>
              </a:rPr>
              <a:t>từng</a:t>
            </a:r>
            <a:r>
              <a:rPr lang="en-US" sz="3200" b="1" dirty="0">
                <a:solidFill>
                  <a:srgbClr val="FFFF00"/>
                </a:solidFill>
              </a:rPr>
              <a:t> </a:t>
            </a:r>
            <a:r>
              <a:rPr lang="en-US" sz="3200" b="1" dirty="0" err="1">
                <a:solidFill>
                  <a:srgbClr val="FFFF00"/>
                </a:solidFill>
              </a:rPr>
              <a:t>câu</a:t>
            </a:r>
            <a:r>
              <a:rPr lang="en-US" sz="3200" b="1" dirty="0">
                <a:solidFill>
                  <a:srgbClr val="FFFF00"/>
                </a:solidFill>
              </a:rPr>
              <a:t> </a:t>
            </a:r>
            <a:r>
              <a:rPr lang="en-US" sz="3200" b="1" dirty="0" err="1">
                <a:solidFill>
                  <a:srgbClr val="FFFF00"/>
                </a:solidFill>
              </a:rPr>
              <a:t>và</a:t>
            </a:r>
            <a:r>
              <a:rPr lang="en-US" sz="3200" b="1" dirty="0">
                <a:solidFill>
                  <a:srgbClr val="FFFF00"/>
                </a:solidFill>
              </a:rPr>
              <a:t> </a:t>
            </a:r>
            <a:r>
              <a:rPr lang="en-US" sz="3200" b="1" dirty="0" err="1">
                <a:solidFill>
                  <a:srgbClr val="FFFF00"/>
                </a:solidFill>
              </a:rPr>
              <a:t>thực</a:t>
            </a:r>
            <a:r>
              <a:rPr lang="en-US" sz="3200" b="1" dirty="0">
                <a:solidFill>
                  <a:srgbClr val="FFFF00"/>
                </a:solidFill>
              </a:rPr>
              <a:t> </a:t>
            </a:r>
            <a:r>
              <a:rPr lang="en-US" sz="3200" b="1" dirty="0" err="1">
                <a:solidFill>
                  <a:srgbClr val="FFFF00"/>
                </a:solidFill>
              </a:rPr>
              <a:t>tập</a:t>
            </a:r>
            <a:r>
              <a:rPr lang="en-US" sz="3200" b="1" dirty="0">
                <a:solidFill>
                  <a:srgbClr val="FFFF00"/>
                </a:solidFill>
              </a:rPr>
              <a:t> </a:t>
            </a:r>
            <a:r>
              <a:rPr lang="en-US" sz="3200" b="1" dirty="0" err="1">
                <a:solidFill>
                  <a:srgbClr val="FFFF00"/>
                </a:solidFill>
              </a:rPr>
              <a:t>không</a:t>
            </a:r>
            <a:r>
              <a:rPr lang="en-US" sz="3200" b="1" dirty="0">
                <a:solidFill>
                  <a:srgbClr val="FFFF00"/>
                </a:solidFill>
              </a:rPr>
              <a:t> </a:t>
            </a:r>
            <a:r>
              <a:rPr lang="en-US" sz="3200" b="1" dirty="0" err="1">
                <a:solidFill>
                  <a:srgbClr val="FFFF00"/>
                </a:solidFill>
              </a:rPr>
              <a:t>nhìn</a:t>
            </a:r>
            <a:r>
              <a:rPr lang="en-US" sz="3200" b="1" dirty="0">
                <a:solidFill>
                  <a:srgbClr val="FFFF00"/>
                </a:solidFill>
              </a:rPr>
              <a:t> </a:t>
            </a:r>
            <a:r>
              <a:rPr lang="en-US" sz="3200" b="1" dirty="0" err="1">
                <a:solidFill>
                  <a:srgbClr val="FFFF00"/>
                </a:solidFill>
              </a:rPr>
              <a:t>bài</a:t>
            </a:r>
            <a:endParaRPr lang="en-US" sz="3200" b="1" dirty="0">
              <a:solidFill>
                <a:srgbClr val="FFFF00"/>
              </a:solidFill>
            </a:endParaRPr>
          </a:p>
          <a:p>
            <a:pPr marL="742950" indent="-742950" algn="l">
              <a:buFont typeface="+mj-lt"/>
              <a:buAutoNum type="alphaUcPeriod"/>
              <a:defRPr/>
            </a:pPr>
            <a:endParaRPr lang="en-US" sz="3200" b="1" dirty="0">
              <a:solidFill>
                <a:srgbClr val="FFFF00"/>
              </a:solidFill>
            </a:endParaRPr>
          </a:p>
          <a:p>
            <a:pPr marL="742950" indent="-742950" algn="l">
              <a:buFont typeface="+mj-lt"/>
              <a:buAutoNum type="alphaUcPeriod"/>
              <a:defRPr/>
            </a:pPr>
            <a:endParaRPr lang="en-US" sz="3200" b="1" dirty="0">
              <a:solidFill>
                <a:srgbClr val="FFFF00"/>
              </a:solidFill>
            </a:endParaRPr>
          </a:p>
        </p:txBody>
      </p:sp>
      <p:sp>
        <p:nvSpPr>
          <p:cNvPr id="19461" name="Text Box 40">
            <a:extLst>
              <a:ext uri="{FF2B5EF4-FFF2-40B4-BE49-F238E27FC236}">
                <a16:creationId xmlns:a16="http://schemas.microsoft.com/office/drawing/2014/main" id="{3DD2D0EE-00EE-F64A-AC7D-C3E27672BC1C}"/>
              </a:ext>
            </a:extLst>
          </p:cNvPr>
          <p:cNvSpPr txBox="1">
            <a:spLocks noChangeArrowheads="1"/>
          </p:cNvSpPr>
          <p:nvPr/>
        </p:nvSpPr>
        <p:spPr bwMode="auto">
          <a:xfrm>
            <a:off x="7010400" y="0"/>
            <a:ext cx="2057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b="1">
                <a:solidFill>
                  <a:srgbClr val="00084D"/>
                </a:solidFill>
                <a:cs typeface="Arial" panose="020B0604020202020204" pitchFamily="34" charset="0"/>
              </a:rPr>
              <a:t>158-159</a:t>
            </a:r>
            <a:endParaRPr lang="en-US" altLang="en-US">
              <a:solidFill>
                <a:srgbClr val="00084D"/>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dissolve">
                                      <p:cBhvr>
                                        <p:cTn id="7" dur="500"/>
                                        <p:tgtEl>
                                          <p:spTgt spid="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dissolve">
                                      <p:cBhvr>
                                        <p:cTn id="12" dur="500"/>
                                        <p:tgtEl>
                                          <p:spTgt spid="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dissolve">
                                      <p:cBhvr>
                                        <p:cTn id="17" dur="500"/>
                                        <p:tgtEl>
                                          <p:spTgt spid="4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dissolve">
                                      <p:cBhvr>
                                        <p:cTn id="22" dur="500"/>
                                        <p:tgtEl>
                                          <p:spTgt spid="4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
                                            <p:txEl>
                                              <p:pRg st="4" end="4"/>
                                            </p:txEl>
                                          </p:spTgt>
                                        </p:tgtEl>
                                        <p:attrNameLst>
                                          <p:attrName>style.visibility</p:attrName>
                                        </p:attrNameLst>
                                      </p:cBhvr>
                                      <p:to>
                                        <p:strVal val="visible"/>
                                      </p:to>
                                    </p:set>
                                    <p:animEffect transition="in" filter="dissolve">
                                      <p:cBhvr>
                                        <p:cTn id="27" dur="500"/>
                                        <p:tgtEl>
                                          <p:spTgt spid="4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2">
                                            <p:txEl>
                                              <p:pRg st="5" end="5"/>
                                            </p:txEl>
                                          </p:spTgt>
                                        </p:tgtEl>
                                        <p:attrNameLst>
                                          <p:attrName>style.visibility</p:attrName>
                                        </p:attrNameLst>
                                      </p:cBhvr>
                                      <p:to>
                                        <p:strVal val="visible"/>
                                      </p:to>
                                    </p:set>
                                    <p:animEffect transition="in" filter="dissolve">
                                      <p:cBhvr>
                                        <p:cTn id="32" dur="500"/>
                                        <p:tgtEl>
                                          <p:spTgt spid="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Frame">
  <a:themeElements>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fontScheme name="Fra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hocolate">
  <a:themeElements>
    <a:clrScheme name="Chocolate 1">
      <a:dk1>
        <a:srgbClr val="5C1F00"/>
      </a:dk1>
      <a:lt1>
        <a:srgbClr val="FDE2C4"/>
      </a:lt1>
      <a:dk2>
        <a:srgbClr val="9F6339"/>
      </a:dk2>
      <a:lt2>
        <a:srgbClr val="FDE2C4"/>
      </a:lt2>
      <a:accent1>
        <a:srgbClr val="713E39"/>
      </a:accent1>
      <a:accent2>
        <a:srgbClr val="BE7960"/>
      </a:accent2>
      <a:accent3>
        <a:srgbClr val="CDB7AE"/>
      </a:accent3>
      <a:accent4>
        <a:srgbClr val="D8C1A7"/>
      </a:accent4>
      <a:accent5>
        <a:srgbClr val="BBAFAE"/>
      </a:accent5>
      <a:accent6>
        <a:srgbClr val="AC6D56"/>
      </a:accent6>
      <a:hlink>
        <a:srgbClr val="FFFF99"/>
      </a:hlink>
      <a:folHlink>
        <a:srgbClr val="D3A219"/>
      </a:folHlink>
    </a:clrScheme>
    <a:fontScheme name="Chocolat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hocolate 1">
        <a:dk1>
          <a:srgbClr val="5C1F00"/>
        </a:dk1>
        <a:lt1>
          <a:srgbClr val="FDE2C4"/>
        </a:lt1>
        <a:dk2>
          <a:srgbClr val="9F6339"/>
        </a:dk2>
        <a:lt2>
          <a:srgbClr val="FDE2C4"/>
        </a:lt2>
        <a:accent1>
          <a:srgbClr val="713E39"/>
        </a:accent1>
        <a:accent2>
          <a:srgbClr val="BE7960"/>
        </a:accent2>
        <a:accent3>
          <a:srgbClr val="CDB7AE"/>
        </a:accent3>
        <a:accent4>
          <a:srgbClr val="D8C1A7"/>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ocolate 2">
        <a:dk1>
          <a:srgbClr val="2D2015"/>
        </a:dk1>
        <a:lt1>
          <a:srgbClr val="FDE2C4"/>
        </a:lt1>
        <a:dk2>
          <a:srgbClr val="9F6339"/>
        </a:dk2>
        <a:lt2>
          <a:srgbClr val="FDE2C4"/>
        </a:lt2>
        <a:accent1>
          <a:srgbClr val="8C7B70"/>
        </a:accent1>
        <a:accent2>
          <a:srgbClr val="8F5F2F"/>
        </a:accent2>
        <a:accent3>
          <a:srgbClr val="CDB7AE"/>
        </a:accent3>
        <a:accent4>
          <a:srgbClr val="D8C1A7"/>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2004:Templates:Presentations:Designs:Crumple</Template>
  <TotalTime>2543</TotalTime>
  <Words>1051</Words>
  <Application>Microsoft Macintosh PowerPoint</Application>
  <PresentationFormat>On-screen Show (4:3)</PresentationFormat>
  <Paragraphs>132</Paragraphs>
  <Slides>14</Slides>
  <Notes>14</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14</vt:i4>
      </vt:variant>
    </vt:vector>
  </HeadingPairs>
  <TitlesOfParts>
    <vt:vector size="37" baseType="lpstr">
      <vt:lpstr>Arial</vt:lpstr>
      <vt:lpstr>ＭＳ Ｐゴシック</vt:lpstr>
      <vt:lpstr>Wingdings</vt:lpstr>
      <vt:lpstr>Trebuchet MS</vt:lpstr>
      <vt:lpstr>Osaka</vt:lpstr>
      <vt:lpstr>Times</vt:lpstr>
      <vt:lpstr>Book Antiqua</vt:lpstr>
      <vt:lpstr>Monotype Sorts</vt:lpstr>
      <vt:lpstr>Times New Roman</vt:lpstr>
      <vt:lpstr>Tahoma</vt:lpstr>
      <vt:lpstr>Lucida Handwriting</vt:lpstr>
      <vt:lpstr>SimSun</vt:lpstr>
      <vt:lpstr>Hobo</vt:lpstr>
      <vt:lpstr>Blank Presentation</vt:lpstr>
      <vt:lpstr>Textured</vt:lpstr>
      <vt:lpstr>Crumple</vt:lpstr>
      <vt:lpstr>Default Design</vt:lpstr>
      <vt:lpstr>1_untitled 1</vt:lpstr>
      <vt:lpstr>1_Frame</vt:lpstr>
      <vt:lpstr>1_Default Design</vt:lpstr>
      <vt:lpstr>1_Chocolate</vt:lpstr>
      <vt:lpstr>untitled 1</vt:lpstr>
      <vt:lpstr>8_Default Design</vt:lpstr>
      <vt:lpstr>Giảng dạy qua độc thoại</vt:lpstr>
      <vt:lpstr>“Ta làm điều này  cho ngươi”</vt:lpstr>
      <vt:lpstr>Độc thoại là…</vt:lpstr>
      <vt:lpstr>Ưu thế của diễn độc thoại</vt:lpstr>
      <vt:lpstr>Hiểm họa của diễn độc thoại</vt:lpstr>
      <vt:lpstr>Diễn độc thoại hiệu quả nhất khi</vt:lpstr>
      <vt:lpstr>Nhưng diễn độc thoại như thế nào? </vt:lpstr>
      <vt:lpstr>Quá trình Chuẩn bị bài giảng giải kinh</vt:lpstr>
      <vt:lpstr>Cách Giảng Độc Thoại</vt:lpstr>
      <vt:lpstr>Các nhân vật độc thoại</vt:lpstr>
      <vt:lpstr>Cấu trúc hình khối</vt:lpstr>
      <vt:lpstr>Cấu trúc hình khối</vt:lpstr>
      <vt:lpstr>Black</vt:lpstr>
      <vt:lpstr>Tuyên Đạo Pháp—BibleStudyDownloads.org</vt:lpstr>
    </vt:vector>
  </TitlesOfParts>
  <Company>SBC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101</cp:revision>
  <dcterms:created xsi:type="dcterms:W3CDTF">2004-09-11T01:03:24Z</dcterms:created>
  <dcterms:modified xsi:type="dcterms:W3CDTF">2018-12-18T05:43:07Z</dcterms:modified>
</cp:coreProperties>
</file>