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22" r:id="rId2"/>
    <p:sldMasterId id="2147483720" r:id="rId3"/>
    <p:sldMasterId id="2147483718" r:id="rId4"/>
    <p:sldMasterId id="2147483696" r:id="rId5"/>
    <p:sldMasterId id="2147483686" r:id="rId6"/>
    <p:sldMasterId id="2147483649" r:id="rId7"/>
    <p:sldMasterId id="2147484037" r:id="rId8"/>
    <p:sldMasterId id="2147484636" r:id="rId9"/>
  </p:sldMasterIdLst>
  <p:notesMasterIdLst>
    <p:notesMasterId r:id="rId29"/>
  </p:notesMasterIdLst>
  <p:sldIdLst>
    <p:sldId id="271" r:id="rId10"/>
    <p:sldId id="333" r:id="rId11"/>
    <p:sldId id="334" r:id="rId12"/>
    <p:sldId id="336" r:id="rId13"/>
    <p:sldId id="328" r:id="rId14"/>
    <p:sldId id="268" r:id="rId15"/>
    <p:sldId id="325" r:id="rId16"/>
    <p:sldId id="324" r:id="rId17"/>
    <p:sldId id="327" r:id="rId18"/>
    <p:sldId id="335" r:id="rId19"/>
    <p:sldId id="330" r:id="rId20"/>
    <p:sldId id="263" r:id="rId21"/>
    <p:sldId id="329" r:id="rId22"/>
    <p:sldId id="292" r:id="rId23"/>
    <p:sldId id="303" r:id="rId24"/>
    <p:sldId id="332" r:id="rId25"/>
    <p:sldId id="331" r:id="rId26"/>
    <p:sldId id="326" r:id="rId27"/>
    <p:sldId id="29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61"/>
  </p:normalViewPr>
  <p:slideViewPr>
    <p:cSldViewPr>
      <p:cViewPr varScale="1">
        <p:scale>
          <a:sx n="127" d="100"/>
          <a:sy n="127" d="100"/>
        </p:scale>
        <p:origin x="15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CADDD1F-47EF-7C46-BFA0-C7798360D8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E6A570-E10D-8044-8A60-AB7D070346E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AE93CE72-0F8B-754B-AEE7-F3FD42BD481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AF30C90-1737-C043-AEF2-74065A53BC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080F224-F18D-5040-ADAA-D1705AAAB4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4715851-44AB-D94E-B7DF-85C2F1DF89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481CAA-43AC-2C4D-9CF5-0B43337514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0B663DF3-8BC8-8D40-911A-BB11E7BEB2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8C32C3-F92F-0140-863F-306675E13DE7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56B99721-0468-7242-BADC-965E69D550F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9CDDBC3-B9A9-494B-9038-A18ECEEFDFE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79A18612-AC86-D449-9983-3110C4F47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4E2EB6-7607-6441-AF0E-CF2A3CFF0DCC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2C805B0C-5402-E84F-8587-C4C7800984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2B9FBABE-B133-404F-ABE2-8C1DE3B111A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F6074DF8-3B0A-D04F-8A14-A53A09DCD8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12CF0A8-46CE-8D48-9FA0-1430B8693D9F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0BCE71FB-565B-2B48-B536-B4AEFD5C88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8A8EB512-E9C4-3646-9BFD-F1C398EAD48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E2F7DA38-16A9-A74F-B527-D54DC1697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01787FC-45F5-4245-A84F-A205118B8527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E488A813-6742-BB4D-8151-35BE0AD8BC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0E9AD704-19BD-594C-945B-FA6CABDA8A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D4C96439-CAE4-1C41-855F-B74E057E30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E0590A-ABA1-EE44-B696-229F772BDACB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50059126-C7C3-AC45-BB84-32C8BEF055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C19D0091-CA82-0B45-964E-4E70FCF01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40E1AEF1-A697-DF48-BF14-0E4510E803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57AC9F-1E5E-8840-9985-7C259FE4D125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C2A5AE94-40AB-D446-AEFC-EA98C98CFE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F95F59A2-59CE-374A-BEBA-332BE5BEC6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0E97D793-7B1B-EE41-A502-E5E8986069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1F3716-4F40-9F4B-B125-2BE6F804C101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076E14E9-1A67-3348-8429-F224F475EC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2678908D-F354-294A-94F6-3DEAD6F02C5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>
            <a:extLst>
              <a:ext uri="{FF2B5EF4-FFF2-40B4-BE49-F238E27FC236}">
                <a16:creationId xmlns:a16="http://schemas.microsoft.com/office/drawing/2014/main" id="{2B915D97-6758-6F4A-A0BF-495FFC1877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F57BA0-A1D8-6641-B8D8-63A652A0CF3F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29389C48-BB25-8949-A082-99E3CE5C03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02BE014A-A481-4543-91DE-8740FC3B35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324B6-FDDF-1C4A-836C-81FE79EAE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613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Preaching/Homiletics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VN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A0170049-2C2A-AD4D-A381-37B38F1B74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4761E3C5-84E7-3442-B4FE-8450EF2113B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4A15AC81-0552-6D4B-A0DB-DFB2CABDE7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0D5C4DF-1DA8-A149-B099-CDC5F12D11B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6D2423B7-6331-C34D-861C-982D5CC00B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10D66EB-EF62-0342-95DD-BE63491BBB7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EC9FF8BA-D7C9-B74F-8568-D36E116A17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1464940-E9A6-4941-B71D-BCD898E55B8F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4B517A7F-9113-894F-A350-774B077AE4D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C312D6F4-8986-5E4D-861B-6E976F8B472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96EE4E9E-CEA0-2B4E-B842-7AE02AD231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DF45C29-8DE2-B54E-B141-CDE351974C8D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B65BDD30-84B6-DD40-B921-E2B13444D5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90C79AF-2E05-4E45-8E50-30283661180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DAAC2281-2F7C-6040-9DBB-8103B477C4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C9D5BC-500D-C045-9B45-7871C37562D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619C2263-5E6A-B44D-BEEA-57B012FC5D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8F40B5FC-D475-9846-A680-D15415E8437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0F3775F7-DD4A-564F-AE02-707FB35F01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C35FF0-0456-1545-AB51-2DA528011FC1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6461B48F-2130-DE4E-B699-A9A86F8BA0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026E4BFF-7EBD-4F4D-BB6E-4E7F50B7412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854FF722-505C-B445-90B4-3412D0959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A015FB-37EB-F444-9B22-264494D19596}" type="slidenum">
              <a:rPr lang="en-US" altLang="en-US" sz="1200">
                <a:solidFill>
                  <a:srgbClr val="000000"/>
                </a:solidFill>
              </a:rPr>
              <a:pPr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391078BD-34EA-AC4E-870E-03CD98D360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38D40E6D-A7D3-B14E-AAA8-967B1E7E9B5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B123152E-1D34-8E42-AC08-3F96C65F6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F6046E-F072-184F-AF96-D49A37D0FA80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E05C2EF7-35C9-9F4A-9F22-9D7FFC41DC1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F7EE1599-A53A-2648-9908-6EBD04580E9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24.11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2F3838-3FCC-F24E-9A4C-15DE1FAE59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4201ED-D8E9-D443-966E-F72C88217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C4050A-B95C-394D-90FD-758CD2D46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54AB7-73A3-1543-B1E1-1A86BB4F4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40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B3F45-6625-7849-BC76-E21E77BF2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138C86-4261-F54D-AE80-FB79C0110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251C04-3604-A147-96A6-68B3631CC1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0E037-15E5-C745-9D3D-39247A58E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20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C6B259-28FD-3649-ACB4-63AC4C74E8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E1A12D-8CAB-A74E-99A5-3AB08EA53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2406AD-618E-BA41-911F-8EF493E10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1AC54-2355-8345-AF26-29126E9C9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240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710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802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326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9322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316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1641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687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63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39B906-E13C-254C-B4A0-5739344BD1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BA3E35-53DC-2242-B0BE-DB78AF69B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EE5815-5835-1D41-AF73-7723F8ADDD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727DF-46F0-7948-9DF0-70947A612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72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359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712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594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76400"/>
            <a:ext cx="5410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5731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3352800"/>
            <a:ext cx="5451475" cy="1752600"/>
          </a:xfrm>
        </p:spPr>
        <p:txBody>
          <a:bodyPr lIns="92075" tIns="46038" rIns="92075" bIns="46038" anchor="ctr"/>
          <a:lstStyle>
            <a:lvl1pPr marL="0" indent="0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F7DB1C2E-14BD-EC4F-84D6-018B5D657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19050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3261FFF6-AD8A-5D48-AFC4-AFFDF6847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3C10D40B-F6C0-9A4B-8C6E-FCD49E6640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400800"/>
            <a:ext cx="19050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D4D4885-B052-9F48-AEF1-8D05F2F4A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155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02765030-8F06-0C41-B2F3-B810EB54C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EB5FD985-46FB-2640-8337-12FA6DCBBC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97756220-F086-AA43-8FF6-A1577B2E8F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BD75B-6985-4341-8BF2-0035A4CD6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675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85A95697-971E-B74D-BC38-C66101FC17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0666D52A-04E8-7349-AC77-6A68CF757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B605E6F2-B2B8-EC48-95D5-1C2EADEC7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2C3C0-C7F1-C744-B266-8AD1FF2CBB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293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076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057400"/>
            <a:ext cx="4076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DD99A2EB-15FA-3E4D-9A5B-3E402FCFD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>
            <a:extLst>
              <a:ext uri="{FF2B5EF4-FFF2-40B4-BE49-F238E27FC236}">
                <a16:creationId xmlns:a16="http://schemas.microsoft.com/office/drawing/2014/main" id="{9B926E74-4DED-A247-8675-C325298A52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A9A4246E-40AC-F34A-8FE5-A5DD6E7D0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E7570-6287-AF41-A66E-7AE096A00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542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7">
            <a:extLst>
              <a:ext uri="{FF2B5EF4-FFF2-40B4-BE49-F238E27FC236}">
                <a16:creationId xmlns:a16="http://schemas.microsoft.com/office/drawing/2014/main" id="{92BDD4CE-1F53-F344-8D0E-B358068600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8">
            <a:extLst>
              <a:ext uri="{FF2B5EF4-FFF2-40B4-BE49-F238E27FC236}">
                <a16:creationId xmlns:a16="http://schemas.microsoft.com/office/drawing/2014/main" id="{54D4F3BB-7B14-8A45-BC49-2BD9C72EB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29">
            <a:extLst>
              <a:ext uri="{FF2B5EF4-FFF2-40B4-BE49-F238E27FC236}">
                <a16:creationId xmlns:a16="http://schemas.microsoft.com/office/drawing/2014/main" id="{25F6CFCD-564F-BA44-BBAF-E00FBBFDC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A62E3-5443-3F45-96D3-D7DA94343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80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7">
            <a:extLst>
              <a:ext uri="{FF2B5EF4-FFF2-40B4-BE49-F238E27FC236}">
                <a16:creationId xmlns:a16="http://schemas.microsoft.com/office/drawing/2014/main" id="{FB75F914-21DA-9A44-AD07-FE2449237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433A19F1-3A4B-2348-BC66-0790463F20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504FA954-8DBD-3C4B-8FB2-29CBED4CB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F74D4-6AED-E849-902E-AC22A3AAFF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922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>
            <a:extLst>
              <a:ext uri="{FF2B5EF4-FFF2-40B4-BE49-F238E27FC236}">
                <a16:creationId xmlns:a16="http://schemas.microsoft.com/office/drawing/2014/main" id="{5550C8AB-D59B-A049-8ACC-FB70905BC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F0413484-496D-9947-BB15-7D00253045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341044BD-1B94-E94C-B87C-996A972BD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2AAC3-C159-9348-96CA-B1B6A67B9F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22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AC3B24-C8C8-4741-863C-57E06B648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7884DE-5F1E-9C46-8D11-21F6F5E2B3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F8CDB8-C21D-3C4B-BE14-F1AC805AE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F0622-F31A-7147-BE95-147EE9425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38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2FD9B940-8386-924D-A616-CCB95ABA2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>
            <a:extLst>
              <a:ext uri="{FF2B5EF4-FFF2-40B4-BE49-F238E27FC236}">
                <a16:creationId xmlns:a16="http://schemas.microsoft.com/office/drawing/2014/main" id="{80AFE1CF-0D01-DC43-94BA-78D4C09DC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691B043B-1B7A-8D44-9FFD-4FC4C3A09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05A91-2CDA-6E43-9681-D2B007E64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465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7">
            <a:extLst>
              <a:ext uri="{FF2B5EF4-FFF2-40B4-BE49-F238E27FC236}">
                <a16:creationId xmlns:a16="http://schemas.microsoft.com/office/drawing/2014/main" id="{B154C7D1-4EBE-D140-A5C1-BD9921B9A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8">
            <a:extLst>
              <a:ext uri="{FF2B5EF4-FFF2-40B4-BE49-F238E27FC236}">
                <a16:creationId xmlns:a16="http://schemas.microsoft.com/office/drawing/2014/main" id="{05EB7C2A-797E-5B48-B11D-5CEC2A705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E9A563B2-BB60-9041-A28C-CAE1919DA4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36EAA-53B6-D349-BAB4-FB20133F3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771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3F8995BC-A55C-BC45-B9DC-65CE06A01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6AD367A7-E89E-3B4F-A495-64CECA071E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99A58BDC-8DCB-BD48-9845-D2FBDCA120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1FA19-509F-5B4A-A8D5-84594FD4B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005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990600"/>
            <a:ext cx="207645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990600"/>
            <a:ext cx="607695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7">
            <a:extLst>
              <a:ext uri="{FF2B5EF4-FFF2-40B4-BE49-F238E27FC236}">
                <a16:creationId xmlns:a16="http://schemas.microsoft.com/office/drawing/2014/main" id="{84E12228-3ADE-8C46-8C0B-4CCF47B9E4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D183C92D-F4D3-3549-A75C-3E384F7020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3E725F6C-5733-5C45-8E1A-D2264BB02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8E22F-1252-A141-AC73-F2753CB80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304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/>
        </p:spPr>
        <p:txBody>
          <a:bodyPr/>
          <a:lstStyle>
            <a:lvl1pPr>
              <a:defRPr sz="5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12700" dist="12700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0E9031-CA1F-DF4D-BE68-D4C3F9285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C0A462-0DB1-3946-9344-EA5B104CC0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81262C-0E8F-BB4C-AADF-2962A5740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0E2DF-B7AB-C04F-A5A2-FF4261339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997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1D58F0-A70A-A940-8C73-43C0101DF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4013AD-D575-4B42-9A74-3BA5C3C78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DFFF72-9189-4548-871D-94C24684A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E8D3B-A818-B04C-ADBB-C4D708CDF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551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A2ADFF-696C-D54E-922C-B2F0B01CAB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60C9DD-8A45-E441-AD38-7BD20272D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ADEB0C-30FA-EB4B-A2BF-B238B7F12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015C-A596-E144-A913-98304D1DB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296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4358CA-DDC8-FE49-B046-8D8F4CE48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1B996B-BDD2-E743-8C7D-64C6AAAB79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AD922F-B300-654C-AF4D-4336CB6F9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DDC61-2513-0747-A886-3D898E16D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653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2CBF7F-40A6-9E43-81AE-9469818C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66027D-66A0-5A46-89EB-0F224E679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B4F120-D9B8-7740-8CFC-2246B505D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F499D-E44A-FC4C-934C-13F7F08AE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9298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E6EF6BB-FD28-D246-BE3E-67AF04B48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30F8BB-749E-0640-8D0A-E903D1057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BABF12-43F7-E145-A226-3A89DFE8D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8F633-AF7A-794E-B085-234BA7DDB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26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644CC8-F9F7-9441-9627-95DC136E0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9E6C6D-451C-B949-A287-A68D83B086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147515-814F-B346-A0F0-980EF8E9D3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93AD9-943A-DD4B-BFF8-22C0AFA9C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4323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C98D7CD-E4E9-884F-AE48-505FC44AF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A6D465-AEE6-304C-8B8C-23102C169A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585FA3-3C8F-C741-81B1-D8F0CC81D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E6BD4-F93D-C841-9F26-BB87B35D5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111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DE01DB-E10A-394B-A2E0-21CE1723B0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CE05A-DE6E-D74B-9D68-AFFC8D628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6842E8-DEF0-5946-A53F-E35439F21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42EFD-7B0A-354B-83B1-4F4E1AB9B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358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1B1F95-8D7B-804E-9E8C-ADE105FB70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F77BBD-94C6-F948-BDC3-B0314BDEB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2706E0-F7C1-E340-A5AB-647214041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A42CA-EB1B-0E4A-AEE2-9C1255BF8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046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7F11FB-FA48-584A-A532-9FC95FBF1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182580-8485-974B-9830-8FCBC7F82D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CEB1A0-E053-9643-8FC2-ADD818CBD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0EACD-FBA8-6444-8677-41B1E38D5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2476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1D5367-2BAB-7E4D-9388-4F48EB7D9E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3FE50C-3511-E340-A13B-35F0BD42E1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960C3F-2EEC-4C4B-A988-55B271669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C85277-E289-6B45-9FD9-669855EAE7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8035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6A4672-8107-EB46-8012-C48A79ABEA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761678-DB41-C340-B927-ACE7A1D294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1BD9CE-73CC-0048-BD08-7877109BB7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D0954-7113-ED41-81B1-FD102D1AF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1478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C710C0ED-D8C8-584A-A371-F03EF2E27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D2618776-4FBC-274D-9991-FCED10754B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8140DA1D-2F97-D64C-9A36-420E539E6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F5E15-EAD0-B14E-B92C-1AF2749B7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868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CB7BBD89-C1F1-9046-B811-0E2675611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FBD712D-3673-5249-ADC1-80BD611227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59F9A0E6-0629-9348-8FF8-7C14357A9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74E0E-3E3B-C548-A317-BD3A78316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7307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C971CB76-1A4F-4B42-BF86-12E07A0BF5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216EF52-E4A4-3A4C-AB00-FED6BFF585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7AAEC4DE-6A72-8F4D-8115-4E66C4D5F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25ADBC-0021-6144-93BB-20F239CD8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3190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0B778E8B-E626-E348-8E40-0B1BF196CF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B6E48A83-107F-4949-AA34-3761F2D14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A906EE8F-2A56-2D49-A4B2-E495DF5B8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AF5FD-E946-744E-A130-3133C5E31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39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AB3C70-3694-C245-B801-0166546D0B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431F8A-05D2-504E-AFAB-5972C57F3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BD0F7A-AAD6-A44D-8EF3-09DD71642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ECAF2-DC8C-5A4B-9153-6C8E67092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1147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>
            <a:extLst>
              <a:ext uri="{FF2B5EF4-FFF2-40B4-BE49-F238E27FC236}">
                <a16:creationId xmlns:a16="http://schemas.microsoft.com/office/drawing/2014/main" id="{477D2B25-62D8-4B40-9CD7-E1ACB62BB2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07D65FE5-E854-CB46-9EB7-46F861F40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>
            <a:extLst>
              <a:ext uri="{FF2B5EF4-FFF2-40B4-BE49-F238E27FC236}">
                <a16:creationId xmlns:a16="http://schemas.microsoft.com/office/drawing/2014/main" id="{33C3FA6A-FDDE-F84B-89CA-0971D27EB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170E5-3372-B54A-9EAE-ABAF9ADFD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0873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>
            <a:extLst>
              <a:ext uri="{FF2B5EF4-FFF2-40B4-BE49-F238E27FC236}">
                <a16:creationId xmlns:a16="http://schemas.microsoft.com/office/drawing/2014/main" id="{6A91E6B1-7095-B240-B3F4-A757CAEFE6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0E6336F-D3AD-404B-8459-5F08CCB742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C1D3F9EB-03F9-3148-88B7-56BCD1838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C566A-3DB8-F74E-98CF-F4D97F1D3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069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>
            <a:extLst>
              <a:ext uri="{FF2B5EF4-FFF2-40B4-BE49-F238E27FC236}">
                <a16:creationId xmlns:a16="http://schemas.microsoft.com/office/drawing/2014/main" id="{AE0196E4-0704-1A49-A942-0257DC7392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F7D5DAE4-8CC3-924A-88F2-E877C5BB5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E544AB5E-F698-444F-8F5B-18B99E5AE1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6C6E2-23E3-9B46-94AF-8D4468B3E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391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06681648-3834-4E42-9130-E6015206D2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B8493408-9192-2245-956A-7CF29CF94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27E687F3-EBB7-A844-89BD-C15C8974B5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BC380-E069-C247-868A-39C1676D1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1541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>
            <a:extLst>
              <a:ext uri="{FF2B5EF4-FFF2-40B4-BE49-F238E27FC236}">
                <a16:creationId xmlns:a16="http://schemas.microsoft.com/office/drawing/2014/main" id="{E7A2E8AE-00F5-CD4B-9F70-E67A5E5041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>
            <a:extLst>
              <a:ext uri="{FF2B5EF4-FFF2-40B4-BE49-F238E27FC236}">
                <a16:creationId xmlns:a16="http://schemas.microsoft.com/office/drawing/2014/main" id="{321727CE-C1CA-8F46-A22B-6786FB15D5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>
            <a:extLst>
              <a:ext uri="{FF2B5EF4-FFF2-40B4-BE49-F238E27FC236}">
                <a16:creationId xmlns:a16="http://schemas.microsoft.com/office/drawing/2014/main" id="{DF000721-5824-F44C-8194-EA560654FB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E1F9C-4EDF-B340-891A-87FBA285F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3538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34C6877E-4681-164B-B6F7-2A1971821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15E0D487-E685-C648-AB20-7F6F7272B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79183B36-717D-BE4E-A479-CD9179729E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D31205-228D-E14B-A75E-22A3962851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051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>
            <a:extLst>
              <a:ext uri="{FF2B5EF4-FFF2-40B4-BE49-F238E27FC236}">
                <a16:creationId xmlns:a16="http://schemas.microsoft.com/office/drawing/2014/main" id="{6D6D6C52-663A-764E-B9E4-64E02DB009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BC7EC84F-4321-AB47-86FB-8EAA409445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1D555E65-7305-1849-B28F-2D04632C61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AF850-E80E-5343-90E7-EA9D9C49F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541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495800"/>
            <a:ext cx="7772400" cy="1524000"/>
          </a:xfrm>
          <a:effectLst>
            <a:outerShdw blurRad="63500" dist="253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990600"/>
            <a:ext cx="2362200" cy="2438400"/>
          </a:xfrm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 marL="0" indent="0" algn="ctr">
              <a:buFont typeface="Wingdings" pitchFamily="-110" charset="2"/>
              <a:buNone/>
              <a:defRPr>
                <a:latin typeface="Curlz MT" pitchFamily="-110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8F3BEA-CBEC-3440-B375-5181E2139B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ffectLst>
            <a:outerShdw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>
                <a:latin typeface="Verdan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D4FA7B-C60D-9248-AAA0-EE75614736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ffectLst>
            <a:outerShdw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mtClean="0">
                <a:latin typeface="Verdana" panose="020B060403050404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803608-7C6B-7345-9FBE-C1646EED54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ffectLst>
            <a:outerShdw dist="253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fld id="{35DE937F-D36F-6347-932C-7A5EA0E64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7171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B51589-A243-EC48-BE62-72C6F06AF6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2F32C1-2519-6744-A874-96A76A2AB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E31BBB-BC13-8140-A722-80A0604779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5F7D0-DD8B-6448-91FD-B0D78E71C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218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487111-C2C3-C44C-93C7-A29EDD9AB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C69ABF-81DD-F14E-AEB2-1AA788B506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22DCC2-FEAF-3B4A-A72D-60B23F75E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72074-D5C3-3A4F-988C-36EDBCC737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00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7575CB-6378-BD4C-BCD5-10C38FE65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FADFAC-175F-3042-A60D-056F74AB7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9E327F-1372-0C47-AFC9-03976783FD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186A7-6B1A-AE4B-A837-545A8A276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135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4384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2CF424-C2EF-5A4A-9D42-A36945A3F8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E9205B-694F-854E-A9CA-437BF4A86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855117-CDFB-4647-8E04-57AB06E74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2411A-B4B9-9241-9E6A-8285AA699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907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4B1602-46E0-904B-BFD3-603EFDF31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1997B8-6357-7B44-A7E2-E8C74CCCC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6B6206-8048-3849-8CB0-7D86D8547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EAD3B-89AA-A44A-9FB0-97DEEE6B78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4125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B7998E-C12C-F546-94CB-CB5DCB3393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AD55E4-74AF-394D-9684-29CB179E8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786D8C-50A0-114E-A815-495A51508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51D4-A856-C543-A60D-86F8C46EB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4106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1267E5-F18D-164C-B22F-044F0A1F10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67AD37D-092F-654D-9C71-A1B05C4E1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ED5729-0A3F-8643-92F0-D05A875EAE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F67C3-FB77-294D-A2B3-DF93FC9E5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114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3A9B1-BCE6-DB42-9ABE-C1A4D30DE2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DB4217-15F2-3A46-AC19-9488EBAE0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9723F-E6F7-3B43-B5B6-828822AEEE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247C9-4844-5D4E-9A42-5407E6A10D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508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450D99-F259-CE43-BF5C-3065B2959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E178FB-BE17-3E45-8AC5-33FA86AA93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421E3B-BF8D-B54D-8A01-FEFCFB342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575A5-1E76-A74E-BD9A-A99408CDBE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8544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F717E0-AB2A-F74E-AC31-2EE0A69C7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ADA74E-592F-8B45-B6ED-0CC801710F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52799A-EDC6-1E41-9C88-15B3B21D8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BDDBE-0DBF-1749-9913-FCD183FEC0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0926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5640DE-AF75-294E-BD0C-47256DCB1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73461E-4C00-D942-8D77-AF7A493383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F29CA-0DC4-D643-970F-DC38E9012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7C1A1-F02A-264D-B51F-DC54320D1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2887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705F01-D024-224D-9C9F-8E285D327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02EBF1-9BC0-4D45-882B-FD402301D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3A681E-15CE-834C-BF53-F557C6168F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9308A-5C4E-4648-8792-60AF772430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369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9D8AA6-E031-1141-8525-8691D4CE5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628333-EE16-7F4B-BCF9-9CDD3E8143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E7CFBA-70B8-B045-9531-86631F3A40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4EEF1-B4F3-734F-9552-732339B931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42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4CCCB23-F356-D64A-8BDE-3727E8357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D866F5-8002-5C42-BA29-D686407B8F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AF1A19-531E-304F-B20E-8E207D0971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FCEAF-D9DD-1042-990B-991C0FC77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4836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C39EEF-2FCF-D140-8A06-19D6FAD08E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577E44-D7F7-7A41-AAA6-318F2BFE00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CC5217-6149-3748-9B9C-D4F8CFB1E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88325-B1E3-0A45-8F2C-A0E91100A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8744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91438C-0CCF-D047-AE07-2EFB411642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AC218C-659D-3E4D-9CA5-7F143627C0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73F673-3A2E-074A-A861-CAD439441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EE41BE-874F-4845-A227-00BC0F6B3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7783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CDD877-8571-7142-AA28-CBA26DDAE0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449C42-88B8-084E-96C2-1F03E2B20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692F0B-C0C4-7242-80B2-53624AE42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B6D64-3843-8642-9AB5-CE6DACE27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9181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C295E2-5292-B04D-9B6C-7C90FE611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2BD2C23-69A6-794D-A0D8-BEC9FDA64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D0EE2A-5916-9E4E-B2A1-E50EC53D9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D5603-7B9B-FA4D-A0A9-AC2B5D450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6038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32AA0D-6E5B-3047-8A14-CC5976259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42117C-59B1-0248-BA58-7F850FDD6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E8CA126-6818-9D49-9F8D-16002050A2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329E5-1C02-D94B-AF22-61E431AE5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727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C9528-9BF0-FD4B-82AE-EFCED32AD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7827A3-FB8E-4942-9319-9CA3AC643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A859A-5FAB-F542-A542-1F6C5EE25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4085F-BC7D-2D49-814A-150126E21B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5926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378013-5548-7343-825E-74F5CA51EB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9F4C85-9BA5-9D4B-B4CB-582DFCA5DE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C45FB-E158-9643-9FCE-B9BEA2FB2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E950F-9674-F741-B064-16DC365ED1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1482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02C19D-A584-9543-B125-27955A94F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BC3CD6-62F7-0542-B638-6DE2A75DF6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9940D3-FB8A-8643-AA04-6A5EEFD3B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275CA-619F-DC4B-8FEC-8A5536F9F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8990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57DA71-FCB3-CB47-9486-D18CB35545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1FEB73-71F2-974F-BCA3-FCBACF557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6782EF-8051-F64E-8844-279DC4C71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AC1CF-07E6-E241-B1A2-551745690D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2608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8E1F9C8-FFDC-6542-872B-273776F8385F}"/>
              </a:ext>
            </a:extLst>
          </p:cNvPr>
          <p:cNvGrpSpPr>
            <a:grpSpLocks/>
          </p:cNvGrpSpPr>
          <p:nvPr/>
        </p:nvGrpSpPr>
        <p:grpSpPr bwMode="auto">
          <a:xfrm>
            <a:off x="4365625" y="1951038"/>
            <a:ext cx="4770438" cy="5062537"/>
            <a:chOff x="2750" y="1229"/>
            <a:chExt cx="3005" cy="3189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D5AE2C0-69A0-9948-BB76-53AA943F56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500000" flipH="1">
              <a:off x="4453" y="3780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8F8F8"/>
                </a:solidFill>
              </a:endParaRPr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22F98590-FCB9-A74C-835E-53BE9097BD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711" y="3319"/>
              <a:ext cx="858" cy="852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8F8F8"/>
                </a:solidFill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1F20C315-6FFB-C944-BBB7-A9BE4C498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" y="2612"/>
              <a:ext cx="808" cy="808"/>
            </a:xfrm>
            <a:prstGeom prst="diamond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8F8F8"/>
                </a:solidFill>
              </a:endParaRPr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5D5FBEDB-D8AB-8D40-81E2-BEABB0C531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100000">
              <a:off x="2750" y="3164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8F8F8"/>
                </a:solidFill>
              </a:endParaRPr>
            </a:p>
          </p:txBody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A037E253-EDED-2149-BC6A-548195C0D2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000" flipH="1">
              <a:off x="3721" y="2495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8F8F8"/>
                </a:solidFill>
              </a:endParaRPr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510820F5-6933-FD4A-92E5-FF4173583B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4" y="2184"/>
              <a:ext cx="402" cy="1198"/>
              <a:chOff x="4384" y="2184"/>
              <a:chExt cx="402" cy="1198"/>
            </a:xfrm>
          </p:grpSpPr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ED554E16-E99F-5846-A753-07C0A528F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4" y="2194"/>
                <a:ext cx="0" cy="7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:a16="http://schemas.microsoft.com/office/drawing/2014/main" id="{E8AEA66A-1814-3547-A0F6-4B10217DEC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8" y="2582"/>
                <a:ext cx="0" cy="8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A897D05F-78A6-9E47-BE02-6A4FF0DE7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8" y="2980"/>
                <a:ext cx="398" cy="3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C5D2AE99-524A-6541-8060-264E5D3E7B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4" y="2184"/>
                <a:ext cx="402" cy="40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AutoShape 13">
              <a:extLst>
                <a:ext uri="{FF2B5EF4-FFF2-40B4-BE49-F238E27FC236}">
                  <a16:creationId xmlns:a16="http://schemas.microsoft.com/office/drawing/2014/main" id="{1027FDDF-D221-2D4E-9F18-CA5B780B59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4388" y="1229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1CF35A-FD87-CA40-88AE-50E60053020F}"/>
              </a:ext>
            </a:extLst>
          </p:cNvPr>
          <p:cNvGrpSpPr>
            <a:grpSpLocks/>
          </p:cNvGrpSpPr>
          <p:nvPr/>
        </p:nvGrpSpPr>
        <p:grpSpPr bwMode="auto">
          <a:xfrm>
            <a:off x="3344863" y="2457450"/>
            <a:ext cx="5449887" cy="4497388"/>
            <a:chOff x="2107" y="1548"/>
            <a:chExt cx="3433" cy="2833"/>
          </a:xfrm>
          <a:solidFill>
            <a:schemeClr val="accent2">
              <a:lumMod val="50000"/>
            </a:schemeClr>
          </a:solidFill>
        </p:grpSpPr>
        <p:sp>
          <p:nvSpPr>
            <p:cNvPr id="17" name="AutoShape 16">
              <a:extLst>
                <a:ext uri="{FF2B5EF4-FFF2-40B4-BE49-F238E27FC236}">
                  <a16:creationId xmlns:a16="http://schemas.microsoft.com/office/drawing/2014/main" id="{C333E45A-1C37-ED43-B885-99EB74C08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" y="2114"/>
              <a:ext cx="808" cy="808"/>
            </a:xfrm>
            <a:prstGeom prst="diamond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C7AC133-1D37-C44C-ABD7-0DC83EEC6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" y="1935"/>
              <a:ext cx="403" cy="1192"/>
            </a:xfrm>
            <a:custGeom>
              <a:avLst/>
              <a:gdLst/>
              <a:ahLst/>
              <a:cxnLst>
                <a:cxn ang="0">
                  <a:pos x="399" y="0"/>
                </a:cxn>
                <a:cxn ang="0">
                  <a:pos x="0" y="399"/>
                </a:cxn>
                <a:cxn ang="0">
                  <a:pos x="0" y="1191"/>
                </a:cxn>
                <a:cxn ang="0">
                  <a:pos x="402" y="789"/>
                </a:cxn>
                <a:cxn ang="0">
                  <a:pos x="399" y="0"/>
                </a:cxn>
              </a:cxnLst>
              <a:rect l="0" t="0" r="r" b="b"/>
              <a:pathLst>
                <a:path w="403" h="1192">
                  <a:moveTo>
                    <a:pt x="399" y="0"/>
                  </a:moveTo>
                  <a:lnTo>
                    <a:pt x="0" y="399"/>
                  </a:lnTo>
                  <a:lnTo>
                    <a:pt x="0" y="1191"/>
                  </a:lnTo>
                  <a:lnTo>
                    <a:pt x="402" y="789"/>
                  </a:lnTo>
                  <a:lnTo>
                    <a:pt x="399" y="0"/>
                  </a:lnTo>
                </a:path>
              </a:pathLst>
            </a:custGeom>
            <a:grpFill/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AutoShape 18">
              <a:extLst>
                <a:ext uri="{FF2B5EF4-FFF2-40B4-BE49-F238E27FC236}">
                  <a16:creationId xmlns:a16="http://schemas.microsoft.com/office/drawing/2014/main" id="{F43CE6C1-ADC0-734C-8E98-C198AC8F5F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2527" y="2630"/>
              <a:ext cx="1254" cy="1254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AutoShape 19">
              <a:extLst>
                <a:ext uri="{FF2B5EF4-FFF2-40B4-BE49-F238E27FC236}">
                  <a16:creationId xmlns:a16="http://schemas.microsoft.com/office/drawing/2014/main" id="{75D82D81-876E-704B-A03E-E35808D3B6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500000" flipH="1">
              <a:off x="3812" y="3813"/>
              <a:ext cx="568" cy="568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AutoShape 20">
              <a:extLst>
                <a:ext uri="{FF2B5EF4-FFF2-40B4-BE49-F238E27FC236}">
                  <a16:creationId xmlns:a16="http://schemas.microsoft.com/office/drawing/2014/main" id="{72FBF4E5-24EF-7F49-A005-D30C7049F3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423" y="2927"/>
              <a:ext cx="858" cy="852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AutoShape 21">
              <a:extLst>
                <a:ext uri="{FF2B5EF4-FFF2-40B4-BE49-F238E27FC236}">
                  <a16:creationId xmlns:a16="http://schemas.microsoft.com/office/drawing/2014/main" id="{871F06CD-E085-384B-8369-3ADBE74321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07" y="1548"/>
              <a:ext cx="1254" cy="1254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AutoShape 22">
              <a:extLst>
                <a:ext uri="{FF2B5EF4-FFF2-40B4-BE49-F238E27FC236}">
                  <a16:creationId xmlns:a16="http://schemas.microsoft.com/office/drawing/2014/main" id="{F30EC633-F2BF-484D-B54C-B532C6DD26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000" flipH="1">
              <a:off x="3410" y="2702"/>
              <a:ext cx="568" cy="568"/>
            </a:xfrm>
            <a:prstGeom prst="rtTriangle">
              <a:avLst/>
            </a:prstGeom>
            <a:grp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45C0574-145D-E342-9455-5B89643E7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5181600"/>
            <a:ext cx="2555875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1" lang="en-US">
              <a:solidFill>
                <a:srgbClr val="F8F8F8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8590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7772400" cy="2438400"/>
          </a:xfrm>
        </p:spPr>
        <p:txBody>
          <a:bodyPr anchor="b"/>
          <a:lstStyle>
            <a:lvl1pPr>
              <a:lnSpc>
                <a:spcPct val="100000"/>
              </a:lnSpc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8600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76800" y="4368800"/>
            <a:ext cx="4259263" cy="74295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lIns="91440" tIns="0" rIns="91440" bIns="0" anchor="b">
            <a:spAutoFit/>
          </a:bodyPr>
          <a:lstStyle>
            <a:lvl1pPr marL="0" indent="0">
              <a:spcBef>
                <a:spcPct val="0"/>
              </a:spcBef>
              <a:buClrTx/>
              <a:buSzTx/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0176EA6E-E0F5-5544-9E6B-8CB69D77A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4F0920DE-2D2E-AD4B-833C-588B2EBA0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88364D3E-7A69-D34D-9871-70DDD4A6CB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DFC22-B2DD-7744-8EFD-0C81D4DC13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4776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157E2E-9A5F-7449-BB68-328E96A19E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F6E8B3-2C0C-D048-821C-58095DA7E1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C1D4DA-9316-EA4E-A085-A9E5BC892F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FE1D9-0702-4D4D-BA68-BB48686D0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5610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E8D7-CCD9-B84D-9F46-81BBD9009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15820"/>
      </p:ext>
    </p:extLst>
  </p:cSld>
  <p:clrMapOvr>
    <a:masterClrMapping/>
  </p:clrMapOvr>
  <p:transition spd="med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3D50E-B55F-5745-98C7-350A181A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73"/>
      </p:ext>
    </p:extLst>
  </p:cSld>
  <p:clrMapOvr>
    <a:masterClrMapping/>
  </p:clrMapOvr>
  <p:transition spd="med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4DB2-975C-F546-8F4A-B71D1196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84954"/>
      </p:ext>
    </p:extLst>
  </p:cSld>
  <p:clrMapOvr>
    <a:masterClrMapping/>
  </p:clrMapOvr>
  <p:transition spd="med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31537-D8BA-694E-82D4-7941F553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10772"/>
      </p:ext>
    </p:extLst>
  </p:cSld>
  <p:clrMapOvr>
    <a:masterClrMapping/>
  </p:clrMapOvr>
  <p:transition spd="med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A97B-5DAB-0B41-8189-35EB393F3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03750"/>
      </p:ext>
    </p:extLst>
  </p:cSld>
  <p:clrMapOvr>
    <a:masterClrMapping/>
  </p:clrMapOvr>
  <p:transition spd="med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6BB5-1234-0142-BCBF-7D187847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01763"/>
      </p:ext>
    </p:extLst>
  </p:cSld>
  <p:clrMapOvr>
    <a:masterClrMapping/>
  </p:clrMapOvr>
  <p:transition spd="med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FA1B8-B1A8-DF45-BA85-36066F62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63777"/>
      </p:ext>
    </p:extLst>
  </p:cSld>
  <p:clrMapOvr>
    <a:masterClrMapping/>
  </p:clrMapOvr>
  <p:transition spd="med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4F878-4C2A-4342-833A-760FFA504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55455"/>
      </p:ext>
    </p:extLst>
  </p:cSld>
  <p:clrMapOvr>
    <a:masterClrMapping/>
  </p:clrMapOvr>
  <p:transition spd="med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1FEB-66F6-8B4B-9B36-6CC9E6B7A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1626"/>
      </p:ext>
    </p:extLst>
  </p:cSld>
  <p:clrMapOvr>
    <a:masterClrMapping/>
  </p:clrMapOvr>
  <p:transition spd="med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CC51-CBC4-C44D-AF9A-C47727A69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82712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F9B35-D5D6-5E41-81B7-BC79CC86E4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CEE1B-D0BA-ED4D-9F24-D8D13F39F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569F5B-DBE0-B74D-A20A-822139084E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1396D-E0B8-F04C-A108-729CA8D92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2759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ED43D-582D-0046-A8C8-B2E283F6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77070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366035-312C-6A44-87C3-589EEBC4F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916E35-9EB8-DE47-8F60-A8EF510E7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096E985-F256-D84A-94BB-EC99A890A1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B5C8B7-F388-5445-870C-DBDB84D581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2EFAF5-C26E-AC40-9A94-B643536964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218DF1-16F6-0A42-8847-F96D343A0F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026">
            <a:extLst>
              <a:ext uri="{FF2B5EF4-FFF2-40B4-BE49-F238E27FC236}">
                <a16:creationId xmlns:a16="http://schemas.microsoft.com/office/drawing/2014/main" id="{48B4D7F0-CA91-F041-95DA-5AEECC06E091}"/>
              </a:ext>
            </a:extLst>
          </p:cNvPr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3317" name="Rectangle 1027">
              <a:extLst>
                <a:ext uri="{FF2B5EF4-FFF2-40B4-BE49-F238E27FC236}">
                  <a16:creationId xmlns:a16="http://schemas.microsoft.com/office/drawing/2014/main" id="{F29EB073-7799-3D4C-8F2D-B11CAB3D7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3318" name="Group 1028">
              <a:extLst>
                <a:ext uri="{FF2B5EF4-FFF2-40B4-BE49-F238E27FC236}">
                  <a16:creationId xmlns:a16="http://schemas.microsoft.com/office/drawing/2014/main" id="{5EA3F955-8387-FB4A-A72F-B189425BCB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3319" name="Freeform 1029">
                <a:extLst>
                  <a:ext uri="{FF2B5EF4-FFF2-40B4-BE49-F238E27FC236}">
                    <a16:creationId xmlns:a16="http://schemas.microsoft.com/office/drawing/2014/main" id="{7F4B1DD3-DDF9-7748-89A9-73097891E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320" name="Group 1030">
                <a:extLst>
                  <a:ext uri="{FF2B5EF4-FFF2-40B4-BE49-F238E27FC236}">
                    <a16:creationId xmlns:a16="http://schemas.microsoft.com/office/drawing/2014/main" id="{3CA976BB-74AA-A34B-B25C-E34FC6EB4D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13326" name="Freeform 1031">
                  <a:extLst>
                    <a:ext uri="{FF2B5EF4-FFF2-40B4-BE49-F238E27FC236}">
                      <a16:creationId xmlns:a16="http://schemas.microsoft.com/office/drawing/2014/main" id="{64A94F6C-CBF0-2A45-993F-293492195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7" name="Freeform 1032">
                  <a:extLst>
                    <a:ext uri="{FF2B5EF4-FFF2-40B4-BE49-F238E27FC236}">
                      <a16:creationId xmlns:a16="http://schemas.microsoft.com/office/drawing/2014/main" id="{DC759574-DABB-8D44-BA71-AAF98C3C0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1" name="Group 1033">
                <a:extLst>
                  <a:ext uri="{FF2B5EF4-FFF2-40B4-BE49-F238E27FC236}">
                    <a16:creationId xmlns:a16="http://schemas.microsoft.com/office/drawing/2014/main" id="{CB9A552E-F820-9A44-A874-C3458EEB75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3324" name="Freeform 1034">
                  <a:extLst>
                    <a:ext uri="{FF2B5EF4-FFF2-40B4-BE49-F238E27FC236}">
                      <a16:creationId xmlns:a16="http://schemas.microsoft.com/office/drawing/2014/main" id="{C8DC9954-7479-C043-980A-CFB38EE880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5" name="Freeform 1035">
                  <a:extLst>
                    <a:ext uri="{FF2B5EF4-FFF2-40B4-BE49-F238E27FC236}">
                      <a16:creationId xmlns:a16="http://schemas.microsoft.com/office/drawing/2014/main" id="{EFA39D94-03C9-AA4F-9BC4-EEB5EC7941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22" name="Freeform 1036">
                <a:extLst>
                  <a:ext uri="{FF2B5EF4-FFF2-40B4-BE49-F238E27FC236}">
                    <a16:creationId xmlns:a16="http://schemas.microsoft.com/office/drawing/2014/main" id="{C4212ED5-F213-0343-A365-0A0B5A152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Rectangle 1037">
                <a:extLst>
                  <a:ext uri="{FF2B5EF4-FFF2-40B4-BE49-F238E27FC236}">
                    <a16:creationId xmlns:a16="http://schemas.microsoft.com/office/drawing/2014/main" id="{3BD868F8-5CF7-5045-B049-6E895A05E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1267726" name="Rectangle 1038">
            <a:extLst>
              <a:ext uri="{FF2B5EF4-FFF2-40B4-BE49-F238E27FC236}">
                <a16:creationId xmlns:a16="http://schemas.microsoft.com/office/drawing/2014/main" id="{5474313C-16B8-B247-8186-36C6B661F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7727" name="Rectangle 1039">
            <a:extLst>
              <a:ext uri="{FF2B5EF4-FFF2-40B4-BE49-F238E27FC236}">
                <a16:creationId xmlns:a16="http://schemas.microsoft.com/office/drawing/2014/main" id="{FE5AC35E-BC7E-5842-B46F-6BBE5C4EE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7" r:id="rId1"/>
    <p:sldLayoutId id="2147484558" r:id="rId2"/>
    <p:sldLayoutId id="2147484559" r:id="rId3"/>
    <p:sldLayoutId id="2147484560" r:id="rId4"/>
    <p:sldLayoutId id="2147484561" r:id="rId5"/>
    <p:sldLayoutId id="2147484562" r:id="rId6"/>
    <p:sldLayoutId id="2147484563" r:id="rId7"/>
    <p:sldLayoutId id="2147484564" r:id="rId8"/>
    <p:sldLayoutId id="2147484565" r:id="rId9"/>
    <p:sldLayoutId id="2147484566" r:id="rId10"/>
    <p:sldLayoutId id="21474845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234031ED-644F-A341-BCA1-1358C4158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90600"/>
            <a:ext cx="8305800" cy="8382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4707" name="Rectangle 1027">
            <a:extLst>
              <a:ext uri="{FF2B5EF4-FFF2-40B4-BE49-F238E27FC236}">
                <a16:creationId xmlns:a16="http://schemas.microsoft.com/office/drawing/2014/main" id="{688936DB-0B66-0B48-BC22-624BE8DDC8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4708" name="Rectangle 1028">
            <a:extLst>
              <a:ext uri="{FF2B5EF4-FFF2-40B4-BE49-F238E27FC236}">
                <a16:creationId xmlns:a16="http://schemas.microsoft.com/office/drawing/2014/main" id="{9FEFD1E3-F9AF-5B4D-9710-C3F8AF80B3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4709" name="Rectangle 1029">
            <a:extLst>
              <a:ext uri="{FF2B5EF4-FFF2-40B4-BE49-F238E27FC236}">
                <a16:creationId xmlns:a16="http://schemas.microsoft.com/office/drawing/2014/main" id="{13C508B0-D0D0-6E4C-B695-716D33F4E0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fld id="{E0C85AEE-E711-B047-9D95-F9A4AF28DE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42" name="Rectangle 1030">
            <a:extLst>
              <a:ext uri="{FF2B5EF4-FFF2-40B4-BE49-F238E27FC236}">
                <a16:creationId xmlns:a16="http://schemas.microsoft.com/office/drawing/2014/main" id="{3CE59BC4-1A0B-FA48-BEA7-7DE5CF2797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xStyles>
    <p:titleStyle>
      <a:lvl1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</a:defRPr>
      </a:lvl6pPr>
      <a:lvl7pPr marL="914400" algn="l" rtl="0" fontAlgn="base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</a:defRPr>
      </a:lvl7pPr>
      <a:lvl8pPr marL="1371600" algn="l" rtl="0" fontAlgn="base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</a:defRPr>
      </a:lvl8pPr>
      <a:lvl9pPr marL="1828800" algn="l" rtl="0" fontAlgn="base">
        <a:spcBef>
          <a:spcPct val="2000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û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û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û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û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0" charset="2"/>
        <a:buChar char="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0" charset="2"/>
        <a:buChar char="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0" charset="2"/>
        <a:buChar char="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0" charset="2"/>
        <a:buChar char="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2D4B917-1472-5748-8CEF-EA43CDF130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DB65DCE-3FD8-B548-B60C-014E69EA0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19588" name="Rectangle 4">
            <a:extLst>
              <a:ext uri="{FF2B5EF4-FFF2-40B4-BE49-F238E27FC236}">
                <a16:creationId xmlns:a16="http://schemas.microsoft.com/office/drawing/2014/main" id="{9625967F-3450-CF48-9937-8096D2D643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pperplate Gothic Light" pitchFamily="-112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9589" name="Rectangle 5">
            <a:extLst>
              <a:ext uri="{FF2B5EF4-FFF2-40B4-BE49-F238E27FC236}">
                <a16:creationId xmlns:a16="http://schemas.microsoft.com/office/drawing/2014/main" id="{062651D2-C189-6B42-B0A1-D4123B0653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pperplate Gothic Light" pitchFamily="-112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9590" name="Rectangle 6">
            <a:extLst>
              <a:ext uri="{FF2B5EF4-FFF2-40B4-BE49-F238E27FC236}">
                <a16:creationId xmlns:a16="http://schemas.microsoft.com/office/drawing/2014/main" id="{25CF4F20-B02A-9245-87AB-A82A24DAEF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pperplate Gothic Light" panose="020E0507020206020404" pitchFamily="34" charset="77"/>
                <a:ea typeface="MS Pゴシック" pitchFamily="-92" charset="-128"/>
              </a:defRPr>
            </a:lvl1pPr>
          </a:lstStyle>
          <a:p>
            <a:fld id="{CD5E60FB-F1D0-AB4D-B779-85853447AE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  <p:sldLayoutId id="21474845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pperplate Gothic Light" pitchFamily="-110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>
            <a:extLst>
              <a:ext uri="{FF2B5EF4-FFF2-40B4-BE49-F238E27FC236}">
                <a16:creationId xmlns:a16="http://schemas.microsoft.com/office/drawing/2014/main" id="{A825FF3D-9AD7-824D-B594-5B31215DB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763" name="Rectangle 1027">
            <a:extLst>
              <a:ext uri="{FF2B5EF4-FFF2-40B4-BE49-F238E27FC236}">
                <a16:creationId xmlns:a16="http://schemas.microsoft.com/office/drawing/2014/main" id="{94DCE804-1BF0-8740-8046-5E6F0E27E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7764" name="Rectangle 1028">
            <a:extLst>
              <a:ext uri="{FF2B5EF4-FFF2-40B4-BE49-F238E27FC236}">
                <a16:creationId xmlns:a16="http://schemas.microsoft.com/office/drawing/2014/main" id="{CA924A64-C904-1442-921C-8041BFB339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1029">
            <a:extLst>
              <a:ext uri="{FF2B5EF4-FFF2-40B4-BE49-F238E27FC236}">
                <a16:creationId xmlns:a16="http://schemas.microsoft.com/office/drawing/2014/main" id="{43FFF843-3B48-894C-9842-341ABAF110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6" name="Rectangle 1030">
            <a:extLst>
              <a:ext uri="{FF2B5EF4-FFF2-40B4-BE49-F238E27FC236}">
                <a16:creationId xmlns:a16="http://schemas.microsoft.com/office/drawing/2014/main" id="{59F8C6B2-BA81-9B40-A156-56F8B6E261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3FBB9FE-2CDA-5943-8379-5540309161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90" r:id="rId1"/>
    <p:sldLayoutId id="2147484591" r:id="rId2"/>
    <p:sldLayoutId id="2147484592" r:id="rId3"/>
    <p:sldLayoutId id="2147484593" r:id="rId4"/>
    <p:sldLayoutId id="2147484594" r:id="rId5"/>
    <p:sldLayoutId id="2147484595" r:id="rId6"/>
    <p:sldLayoutId id="2147484596" r:id="rId7"/>
    <p:sldLayoutId id="2147484597" r:id="rId8"/>
    <p:sldLayoutId id="2147484598" r:id="rId9"/>
    <p:sldLayoutId id="2147484599" r:id="rId10"/>
    <p:sldLayoutId id="21474846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AC6EBF4-C7F1-DD4E-8E73-EA20C21DB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>
            <a:noFill/>
          </a:ln>
          <a:effectLst>
            <a:outerShdw dist="25399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5DFD84F-01DE-2C41-AFD0-FE31EB9C4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54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7DABBE1F-4298-5846-A6C0-F10A7F9B95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Verdana" pitchFamily="-112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9FB018F5-9081-7841-B3F7-60CC564D41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Verdana" pitchFamily="-112" charset="0"/>
                <a:ea typeface="MS Pゴシック" pitchFamily="-92" charset="-128"/>
                <a:cs typeface="MS Pゴシック" pitchFamily="-9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6">
            <a:extLst>
              <a:ext uri="{FF2B5EF4-FFF2-40B4-BE49-F238E27FC236}">
                <a16:creationId xmlns:a16="http://schemas.microsoft.com/office/drawing/2014/main" id="{137BD6BB-06D7-2449-B1F4-6074D3ADD4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Verdana" panose="020B0604030504040204" pitchFamily="34" charset="0"/>
                <a:ea typeface="MS Pゴシック" pitchFamily="-92" charset="-128"/>
              </a:defRPr>
            </a:lvl1pPr>
          </a:lstStyle>
          <a:p>
            <a:fld id="{95BADC93-0B07-334C-95F3-ABAFBC5300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4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urlz MT" pitchFamily="-110" charset="0"/>
          <a:ea typeface="MS Pゴシック" pitchFamily="-92" charset="-128"/>
          <a:cs typeface="MS Pゴシック" pitchFamily="-92" charset="-128"/>
        </a:defRPr>
      </a:lvl9pPr>
    </p:titleStyle>
    <p:bodyStyle>
      <a:lvl1pPr marL="396875" indent="-3968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5083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316038" indent="-33972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712913" indent="-2825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08200" indent="-2794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65400" indent="-279400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022600" indent="-279400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79800" indent="-279400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937000" indent="-279400" algn="l" rtl="0" fontAlgn="base">
        <a:spcBef>
          <a:spcPct val="20000"/>
        </a:spcBef>
        <a:spcAft>
          <a:spcPct val="0"/>
        </a:spcAft>
        <a:buFont typeface="Wingdings" pitchFamily="-110" charset="2"/>
        <a:buChar char="ü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3014AF8-374E-8D4A-BB59-54D5318E3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2AC8A5A-2756-F249-8587-C8A53E2DA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4D9662F-3492-2849-9910-75F8633FC1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559616E-DCF3-3840-BB69-319FF9F793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FCF027FB-B716-F74C-8044-BE411151C7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C5BBCEC-2310-0C42-90F3-2C95160379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>
            <a:extLst>
              <a:ext uri="{FF2B5EF4-FFF2-40B4-BE49-F238E27FC236}">
                <a16:creationId xmlns:a16="http://schemas.microsoft.com/office/drawing/2014/main" id="{92D3DF01-7447-4547-BED1-442D14BB0435}"/>
              </a:ext>
            </a:extLst>
          </p:cNvPr>
          <p:cNvSpPr>
            <a:spLocks noChangeArrowheads="1"/>
          </p:cNvSpPr>
          <p:nvPr/>
        </p:nvSpPr>
        <p:spPr bwMode="auto">
          <a:xfrm rot="6480000" flipH="1">
            <a:off x="730250" y="1489075"/>
            <a:ext cx="901700" cy="901700"/>
          </a:xfrm>
          <a:prstGeom prst="rtTriangle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kumimoji="1" lang="en-US" altLang="en-US">
              <a:solidFill>
                <a:srgbClr val="F8F8F8"/>
              </a:solidFill>
            </a:endParaRP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1828446-D520-0F40-BFDA-43E0625E3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315913"/>
            <a:ext cx="7086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D160E3AF-2BEC-DD49-AB41-2013DA568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1795463"/>
            <a:ext cx="7826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7557" name="Rectangle 5">
            <a:extLst>
              <a:ext uri="{FF2B5EF4-FFF2-40B4-BE49-F238E27FC236}">
                <a16:creationId xmlns:a16="http://schemas.microsoft.com/office/drawing/2014/main" id="{D9E2AD92-3D80-2C46-ADFE-D70D4067A7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145213"/>
            <a:ext cx="1371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8F8F8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8" name="Rectangle 6">
            <a:extLst>
              <a:ext uri="{FF2B5EF4-FFF2-40B4-BE49-F238E27FC236}">
                <a16:creationId xmlns:a16="http://schemas.microsoft.com/office/drawing/2014/main" id="{E7063550-D85F-BC43-BBC0-4741AB869C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8F8F8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9" name="Rectangle 7">
            <a:extLst>
              <a:ext uri="{FF2B5EF4-FFF2-40B4-BE49-F238E27FC236}">
                <a16:creationId xmlns:a16="http://schemas.microsoft.com/office/drawing/2014/main" id="{46F390E1-6181-0C4F-8FB4-DC1E3CE08A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000"/>
            <a:ext cx="304800" cy="381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8F8F8"/>
                </a:solidFill>
              </a:defRPr>
            </a:lvl1pPr>
          </a:lstStyle>
          <a:p>
            <a:fld id="{41900F86-47ED-E640-BE5C-74232A0730E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76808" name="Group 8">
            <a:extLst>
              <a:ext uri="{FF2B5EF4-FFF2-40B4-BE49-F238E27FC236}">
                <a16:creationId xmlns:a16="http://schemas.microsoft.com/office/drawing/2014/main" id="{66D4BFB4-93F9-1341-834D-972A9FD7CF43}"/>
              </a:ext>
            </a:extLst>
          </p:cNvPr>
          <p:cNvGrpSpPr>
            <a:grpSpLocks/>
          </p:cNvGrpSpPr>
          <p:nvPr/>
        </p:nvGrpSpPr>
        <p:grpSpPr bwMode="auto">
          <a:xfrm>
            <a:off x="4365625" y="1951038"/>
            <a:ext cx="4770438" cy="5062537"/>
            <a:chOff x="2750" y="1229"/>
            <a:chExt cx="3005" cy="3189"/>
          </a:xfrm>
        </p:grpSpPr>
        <p:sp>
          <p:nvSpPr>
            <p:cNvPr id="76809" name="AutoShape 9">
              <a:extLst>
                <a:ext uri="{FF2B5EF4-FFF2-40B4-BE49-F238E27FC236}">
                  <a16:creationId xmlns:a16="http://schemas.microsoft.com/office/drawing/2014/main" id="{3A1E8695-FF89-3145-B75E-865ADD5022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500000" flipH="1">
              <a:off x="4453" y="3780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8F8F8"/>
                </a:solidFill>
              </a:endParaRPr>
            </a:p>
          </p:txBody>
        </p:sp>
        <p:sp>
          <p:nvSpPr>
            <p:cNvPr id="76810" name="AutoShape 10">
              <a:extLst>
                <a:ext uri="{FF2B5EF4-FFF2-40B4-BE49-F238E27FC236}">
                  <a16:creationId xmlns:a16="http://schemas.microsoft.com/office/drawing/2014/main" id="{561BCAA9-B2B6-404D-BF28-D94798D8C4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711" y="3319"/>
              <a:ext cx="858" cy="852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8F8F8"/>
                </a:solidFill>
              </a:endParaRPr>
            </a:p>
          </p:txBody>
        </p:sp>
        <p:sp>
          <p:nvSpPr>
            <p:cNvPr id="76811" name="AutoShape 11">
              <a:extLst>
                <a:ext uri="{FF2B5EF4-FFF2-40B4-BE49-F238E27FC236}">
                  <a16:creationId xmlns:a16="http://schemas.microsoft.com/office/drawing/2014/main" id="{76600976-5CCA-044E-A920-DDB15F5CC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" y="2612"/>
              <a:ext cx="808" cy="808"/>
            </a:xfrm>
            <a:prstGeom prst="diamond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8F8F8"/>
                </a:solidFill>
              </a:endParaRPr>
            </a:p>
          </p:txBody>
        </p:sp>
        <p:sp>
          <p:nvSpPr>
            <p:cNvPr id="76812" name="AutoShape 12">
              <a:extLst>
                <a:ext uri="{FF2B5EF4-FFF2-40B4-BE49-F238E27FC236}">
                  <a16:creationId xmlns:a16="http://schemas.microsoft.com/office/drawing/2014/main" id="{AA0D7D36-DACF-3E41-96DB-8884AB349B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100000">
              <a:off x="2750" y="3164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8F8F8"/>
                </a:solidFill>
              </a:endParaRPr>
            </a:p>
          </p:txBody>
        </p:sp>
        <p:sp>
          <p:nvSpPr>
            <p:cNvPr id="76813" name="AutoShape 13">
              <a:extLst>
                <a:ext uri="{FF2B5EF4-FFF2-40B4-BE49-F238E27FC236}">
                  <a16:creationId xmlns:a16="http://schemas.microsoft.com/office/drawing/2014/main" id="{401CF115-49CF-CA4F-AC34-F2BB922BF6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100000" flipH="1">
              <a:off x="3721" y="2495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8F8F8"/>
                </a:solidFill>
              </a:endParaRPr>
            </a:p>
          </p:txBody>
        </p:sp>
        <p:grpSp>
          <p:nvGrpSpPr>
            <p:cNvPr id="76814" name="Group 14">
              <a:extLst>
                <a:ext uri="{FF2B5EF4-FFF2-40B4-BE49-F238E27FC236}">
                  <a16:creationId xmlns:a16="http://schemas.microsoft.com/office/drawing/2014/main" id="{A5E5BBE7-51E0-9740-A2B5-0A97E5C220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4" y="2184"/>
              <a:ext cx="402" cy="1198"/>
              <a:chOff x="4384" y="2184"/>
              <a:chExt cx="402" cy="1198"/>
            </a:xfrm>
          </p:grpSpPr>
          <p:sp>
            <p:nvSpPr>
              <p:cNvPr id="76816" name="Line 15">
                <a:extLst>
                  <a:ext uri="{FF2B5EF4-FFF2-40B4-BE49-F238E27FC236}">
                    <a16:creationId xmlns:a16="http://schemas.microsoft.com/office/drawing/2014/main" id="{74862BE9-CE49-DF47-8E79-9BF4E06B9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4" y="2194"/>
                <a:ext cx="0" cy="7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7" name="Line 16">
                <a:extLst>
                  <a:ext uri="{FF2B5EF4-FFF2-40B4-BE49-F238E27FC236}">
                    <a16:creationId xmlns:a16="http://schemas.microsoft.com/office/drawing/2014/main" id="{7997A6C4-5342-3F4F-B1E1-C5C39FB67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8" y="2582"/>
                <a:ext cx="0" cy="8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8" name="Line 17">
                <a:extLst>
                  <a:ext uri="{FF2B5EF4-FFF2-40B4-BE49-F238E27FC236}">
                    <a16:creationId xmlns:a16="http://schemas.microsoft.com/office/drawing/2014/main" id="{2511D096-F503-274D-8E2F-71FA26BE8A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8" y="2980"/>
                <a:ext cx="398" cy="3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9" name="Line 18">
                <a:extLst>
                  <a:ext uri="{FF2B5EF4-FFF2-40B4-BE49-F238E27FC236}">
                    <a16:creationId xmlns:a16="http://schemas.microsoft.com/office/drawing/2014/main" id="{4915FA03-3BA7-1646-841D-C2252F88E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4" y="2184"/>
                <a:ext cx="402" cy="40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15" name="AutoShape 19">
              <a:extLst>
                <a:ext uri="{FF2B5EF4-FFF2-40B4-BE49-F238E27FC236}">
                  <a16:creationId xmlns:a16="http://schemas.microsoft.com/office/drawing/2014/main" id="{B25C6969-CEDA-3C43-9E09-F481AD77B4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00000">
              <a:off x="4388" y="1229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F8F8F8"/>
                </a:solidFill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35" r:id="rId1"/>
  </p:sldLayoutIdLst>
  <p:transition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2"/>
        <a:buChar char="u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5" y="60960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5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4BDAEAEC-9514-8348-98E3-9F58B798E1A6}" type="slidenum">
              <a:rPr lang="en-US">
                <a:ea typeface="ＭＳ Ｐゴシック" charset="0"/>
                <a:cs typeface="ＭＳ Ｐゴシック" charset="0"/>
              </a:rPr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6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39" r:id="rId3"/>
    <p:sldLayoutId id="2147484640" r:id="rId4"/>
    <p:sldLayoutId id="2147484641" r:id="rId5"/>
    <p:sldLayoutId id="2147484642" r:id="rId6"/>
    <p:sldLayoutId id="2147484643" r:id="rId7"/>
    <p:sldLayoutId id="2147484644" r:id="rId8"/>
    <p:sldLayoutId id="2147484645" r:id="rId9"/>
    <p:sldLayoutId id="2147484646" r:id="rId10"/>
    <p:sldLayoutId id="2147484647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Arial"/>
          <a:ea typeface="ＭＳ Ｐゴシック" pitchFamily="-111" charset="-128"/>
          <a:cs typeface="Arial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026" descr="DSS">
            <a:extLst>
              <a:ext uri="{FF2B5EF4-FFF2-40B4-BE49-F238E27FC236}">
                <a16:creationId xmlns:a16="http://schemas.microsoft.com/office/drawing/2014/main" id="{14DEF529-22D5-3A43-AC07-516633030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63"/>
          <a:stretch>
            <a:fillRect/>
          </a:stretch>
        </p:blipFill>
        <p:spPr bwMode="auto">
          <a:xfrm>
            <a:off x="152400" y="-42863"/>
            <a:ext cx="5715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Picture 1045" descr="DSS">
            <a:extLst>
              <a:ext uri="{FF2B5EF4-FFF2-40B4-BE49-F238E27FC236}">
                <a16:creationId xmlns:a16="http://schemas.microsoft.com/office/drawing/2014/main" id="{857BE0EF-73A1-CB4F-AA3B-BA3997B0E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94" b="621"/>
          <a:stretch>
            <a:fillRect/>
          </a:stretch>
        </p:blipFill>
        <p:spPr bwMode="auto">
          <a:xfrm>
            <a:off x="35496" y="0"/>
            <a:ext cx="2707704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3" name="Picture 1027" descr="cuneiformwriting">
            <a:extLst>
              <a:ext uri="{FF2B5EF4-FFF2-40B4-BE49-F238E27FC236}">
                <a16:creationId xmlns:a16="http://schemas.microsoft.com/office/drawing/2014/main" id="{5F3398C1-6C33-3D4C-8C74-5EB772AE1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5791200" y="0"/>
            <a:ext cx="3317304" cy="68580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1029">
            <a:extLst>
              <a:ext uri="{FF2B5EF4-FFF2-40B4-BE49-F238E27FC236}">
                <a16:creationId xmlns:a16="http://schemas.microsoft.com/office/drawing/2014/main" id="{74E20642-4739-F847-AE80-A1DAD12632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1828800"/>
            <a:ext cx="9372600" cy="3048000"/>
          </a:xfrm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117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Giảng</a:t>
            </a:r>
            <a:r>
              <a:rPr lang="en-US" sz="117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17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Chủ</a:t>
            </a:r>
            <a:r>
              <a:rPr lang="en-US" sz="117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11700" b="1" dirty="0" err="1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Đề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86ACE99-0B4A-B64E-9176-34BD6F45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658" y="6546830"/>
            <a:ext cx="9169658" cy="33855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Tiến</a:t>
            </a:r>
            <a:r>
              <a:rPr lang="en-US" sz="16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sĩ</a:t>
            </a:r>
            <a:r>
              <a:rPr lang="en-US" sz="16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Rick Griffith • </a:t>
            </a:r>
            <a:r>
              <a:rPr lang="en-US" sz="16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Trường</a:t>
            </a:r>
            <a:r>
              <a:rPr lang="en-US" sz="16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Kinh </a:t>
            </a:r>
            <a:r>
              <a:rPr lang="en-US" sz="1600" b="1" dirty="0" err="1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Thánh</a:t>
            </a:r>
            <a:r>
              <a:rPr lang="en-US" sz="1600" b="1" dirty="0">
                <a:solidFill>
                  <a:srgbClr val="FFFFFF"/>
                </a:solidFill>
                <a:effectLst>
                  <a:glow rad="165100">
                    <a:srgbClr val="000000"/>
                  </a:glow>
                </a:effectLst>
                <a:cs typeface="Arial" charset="0"/>
              </a:rPr>
              <a:t> Singapore • BibleStudyDownloads.org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>
            <a:extLst>
              <a:ext uri="{FF2B5EF4-FFF2-40B4-BE49-F238E27FC236}">
                <a16:creationId xmlns:a16="http://schemas.microsoft.com/office/drawing/2014/main" id="{B74BA86D-9A15-2546-8A1A-AC56C90CD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F8F8F8"/>
              </a:solidFill>
            </a:endParaRPr>
          </a:p>
        </p:txBody>
      </p:sp>
      <p:sp>
        <p:nvSpPr>
          <p:cNvPr id="108546" name="Text Box 3">
            <a:extLst>
              <a:ext uri="{FF2B5EF4-FFF2-40B4-BE49-F238E27FC236}">
                <a16:creationId xmlns:a16="http://schemas.microsoft.com/office/drawing/2014/main" id="{DC7CE64C-A754-264D-BC34-1CBA35FA3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762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6600"/>
                </a:solidFill>
              </a:rPr>
              <a:t>155</a:t>
            </a:r>
          </a:p>
        </p:txBody>
      </p:sp>
      <p:sp>
        <p:nvSpPr>
          <p:cNvPr id="96259" name="Text Box 6">
            <a:extLst>
              <a:ext uri="{FF2B5EF4-FFF2-40B4-BE49-F238E27FC236}">
                <a16:creationId xmlns:a16="http://schemas.microsoft.com/office/drawing/2014/main" id="{08FF280D-AEB0-CF4F-8720-C6F72ADA1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25650"/>
            <a:ext cx="87058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altLang="en-US" sz="2800" b="1" u="sng">
                <a:solidFill>
                  <a:srgbClr val="FFFF00"/>
                </a:solidFill>
                <a:cs typeface="Arial" panose="020B0604020202020204" pitchFamily="34" charset="0"/>
              </a:rPr>
              <a:t>Lối giải thích KT đưa tư tưởng mình vào</a:t>
            </a:r>
            <a:r>
              <a:rPr lang="en-US" altLang="en-US" sz="2800" b="1">
                <a:solidFill>
                  <a:srgbClr val="F8F8F8"/>
                </a:solidFill>
                <a:cs typeface="Arial" panose="020B0604020202020204" pitchFamily="34" charset="0"/>
              </a:rPr>
              <a:t>: </a:t>
            </a:r>
            <a:r>
              <a:rPr lang="vi-VN" altLang="en-US" sz="2800" b="1">
                <a:solidFill>
                  <a:srgbClr val="F8F8F8"/>
                </a:solidFill>
                <a:cs typeface="Arial" panose="020B0604020202020204" pitchFamily="34" charset="0"/>
              </a:rPr>
              <a:t>Nó có thể đọc ý nghĩa ngoài ý muốn vào văn bản</a:t>
            </a:r>
            <a:endParaRPr lang="en-US" altLang="en-US" sz="2800" b="1">
              <a:solidFill>
                <a:srgbClr val="F8F8F8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endParaRPr lang="en-US" altLang="en-US" sz="2800" b="1">
              <a:solidFill>
                <a:srgbClr val="F8F8F8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vi-VN" altLang="en-US" sz="2800" b="1" u="sng">
                <a:solidFill>
                  <a:srgbClr val="FFFF00"/>
                </a:solidFill>
                <a:cs typeface="Arial" panose="020B0604020202020204" pitchFamily="34" charset="0"/>
              </a:rPr>
              <a:t>Sai phương pháp tiếp cận với Kinh Thánh: </a:t>
            </a:r>
            <a:r>
              <a:rPr lang="vi-VN" altLang="en-US" sz="2800" b="1">
                <a:cs typeface="Arial" panose="020B0604020202020204" pitchFamily="34" charset="0"/>
              </a:rPr>
              <a:t>Nó có thể nhìn thấy Lời Chúa như trả lời tất cả câu hỏi</a:t>
            </a:r>
            <a:endParaRPr lang="en-US" altLang="en-US" sz="2800" b="1">
              <a:cs typeface="Arial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endParaRPr lang="en-US" altLang="en-US" sz="2800" b="1">
              <a:cs typeface="Arial" panose="020B0604020202020204" pitchFamily="34" charset="0"/>
            </a:endParaRPr>
          </a:p>
          <a:p>
            <a:pPr eaLnBrk="1" hangingPunct="1">
              <a:buFontTx/>
              <a:buAutoNum type="alphaUcPeriod"/>
            </a:pPr>
            <a:r>
              <a:rPr lang="en-US" altLang="en-US" sz="2800" b="1" u="sng">
                <a:solidFill>
                  <a:srgbClr val="FFFF00"/>
                </a:solidFill>
                <a:cs typeface="Arial" panose="020B0604020202020204" pitchFamily="34" charset="0"/>
              </a:rPr>
              <a:t>Mất cân đối</a:t>
            </a:r>
            <a:r>
              <a:rPr lang="en-US" altLang="en-US" sz="2800" b="1">
                <a:solidFill>
                  <a:srgbClr val="F8F8F8"/>
                </a:solidFill>
                <a:cs typeface="Arial" panose="020B0604020202020204" pitchFamily="34" charset="0"/>
              </a:rPr>
              <a:t>: </a:t>
            </a:r>
            <a:r>
              <a:rPr lang="vi-VN" altLang="en-US" sz="2800" b="1">
                <a:solidFill>
                  <a:srgbClr val="F8F8F8"/>
                </a:solidFill>
                <a:cs typeface="Arial" panose="020B0604020202020204" pitchFamily="34" charset="0"/>
              </a:rPr>
              <a:t>Nó có xu hướng nhấn mạnh những điểm mạnh duy nhất của mục sư từ vài lựa chọn để nói về điểm yếu của họ</a:t>
            </a:r>
            <a:endParaRPr lang="en-US" altLang="en-US" sz="2800" b="1" u="sng">
              <a:solidFill>
                <a:srgbClr val="F8F8F8"/>
              </a:solidFill>
              <a:cs typeface="Arial" panose="020B0604020202020204" pitchFamily="34" charset="0"/>
            </a:endParaRPr>
          </a:p>
        </p:txBody>
      </p:sp>
      <p:pic>
        <p:nvPicPr>
          <p:cNvPr id="108548" name="Picture 9" descr="bomb.jpg">
            <a:extLst>
              <a:ext uri="{FF2B5EF4-FFF2-40B4-BE49-F238E27FC236}">
                <a16:creationId xmlns:a16="http://schemas.microsoft.com/office/drawing/2014/main" id="{82AFE65E-DFE4-324A-BB00-5C507C867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630238"/>
            <a:ext cx="9509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5">
            <a:extLst>
              <a:ext uri="{FF2B5EF4-FFF2-40B4-BE49-F238E27FC236}">
                <a16:creationId xmlns:a16="http://schemas.microsoft.com/office/drawing/2014/main" id="{32CB4845-4A58-8441-BD45-570C585B59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46038"/>
            <a:ext cx="8066088" cy="12954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ea typeface="ＭＳ Ｐゴシック" panose="020B0600070205080204" pitchFamily="34" charset="-128"/>
              </a:rPr>
              <a:t>Những điều không thuận lợi trong việc giảng kinh thánh theo chủ đề</a:t>
            </a:r>
            <a:endParaRPr lang="en-US" altLang="en-US" sz="5400" b="1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>
            <a:extLst>
              <a:ext uri="{FF2B5EF4-FFF2-40B4-BE49-F238E27FC236}">
                <a16:creationId xmlns:a16="http://schemas.microsoft.com/office/drawing/2014/main" id="{E7DD85D6-2E9E-A34F-B4B1-D798E5F96C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80010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r>
              <a:rPr lang="en-US" altLang="en-US" sz="4000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Tiến trình giải nghĩa chủ đề</a:t>
            </a:r>
            <a:endParaRPr lang="en-US" altLang="en-US" sz="28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95ED7581-9B18-A04B-BA2E-720AA944A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268740" name="Rectangle 4">
            <a:extLst>
              <a:ext uri="{FF2B5EF4-FFF2-40B4-BE49-F238E27FC236}">
                <a16:creationId xmlns:a16="http://schemas.microsoft.com/office/drawing/2014/main" id="{9AF6DC00-B618-CC49-9ABB-1B40A4B7F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5202238"/>
            <a:ext cx="18907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Nghiên cứu</a:t>
            </a:r>
          </a:p>
        </p:txBody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826C18DA-A0A5-ED47-B593-259DD854D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10598" name="Rectangle 6">
            <a:extLst>
              <a:ext uri="{FF2B5EF4-FFF2-40B4-BE49-F238E27FC236}">
                <a16:creationId xmlns:a16="http://schemas.microsoft.com/office/drawing/2014/main" id="{62CE4B01-CD31-1F40-BBDB-AE2CD7EC8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10599" name="Rectangle 7">
            <a:extLst>
              <a:ext uri="{FF2B5EF4-FFF2-40B4-BE49-F238E27FC236}">
                <a16:creationId xmlns:a16="http://schemas.microsoft.com/office/drawing/2014/main" id="{F5D797FD-AC3E-B14C-A5DA-5372AF77A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268744" name="Rectangle 8">
            <a:extLst>
              <a:ext uri="{FF2B5EF4-FFF2-40B4-BE49-F238E27FC236}">
                <a16:creationId xmlns:a16="http://schemas.microsoft.com/office/drawing/2014/main" id="{4873A7C9-5BBD-2747-B1F9-897B8E47D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437063"/>
            <a:ext cx="1855788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Những cấu trúc</a:t>
            </a:r>
          </a:p>
        </p:txBody>
      </p:sp>
      <p:sp>
        <p:nvSpPr>
          <p:cNvPr id="1268745" name="Rectangle 9">
            <a:extLst>
              <a:ext uri="{FF2B5EF4-FFF2-40B4-BE49-F238E27FC236}">
                <a16:creationId xmlns:a16="http://schemas.microsoft.com/office/drawing/2014/main" id="{994520CF-277A-0B4E-B963-3817C9043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5181600"/>
            <a:ext cx="10525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Giảng</a:t>
            </a:r>
          </a:p>
        </p:txBody>
      </p:sp>
      <p:sp>
        <p:nvSpPr>
          <p:cNvPr id="1268746" name="Rectangle 10">
            <a:extLst>
              <a:ext uri="{FF2B5EF4-FFF2-40B4-BE49-F238E27FC236}">
                <a16:creationId xmlns:a16="http://schemas.microsoft.com/office/drawing/2014/main" id="{8BCF8548-C097-F343-B570-D0C5E846F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3" y="4419600"/>
            <a:ext cx="14319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Cấu trúc</a:t>
            </a:r>
          </a:p>
        </p:txBody>
      </p:sp>
      <p:sp>
        <p:nvSpPr>
          <p:cNvPr id="110603" name="Rectangle 11">
            <a:extLst>
              <a:ext uri="{FF2B5EF4-FFF2-40B4-BE49-F238E27FC236}">
                <a16:creationId xmlns:a16="http://schemas.microsoft.com/office/drawing/2014/main" id="{E4A4D09B-279D-174C-A96E-43E0F2231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3359150"/>
            <a:ext cx="90805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268748" name="Rectangle 12">
            <a:extLst>
              <a:ext uri="{FF2B5EF4-FFF2-40B4-BE49-F238E27FC236}">
                <a16:creationId xmlns:a16="http://schemas.microsoft.com/office/drawing/2014/main" id="{C4D48287-5F9A-5042-B7BF-E2412BC26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8" y="4149725"/>
            <a:ext cx="10779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CPTs</a:t>
            </a:r>
          </a:p>
        </p:txBody>
      </p:sp>
      <p:sp>
        <p:nvSpPr>
          <p:cNvPr id="110605" name="Rectangle 13">
            <a:extLst>
              <a:ext uri="{FF2B5EF4-FFF2-40B4-BE49-F238E27FC236}">
                <a16:creationId xmlns:a16="http://schemas.microsoft.com/office/drawing/2014/main" id="{C201ECAD-8FED-9E48-98C6-C55045DEC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10606" name="Rectangle 14">
            <a:extLst>
              <a:ext uri="{FF2B5EF4-FFF2-40B4-BE49-F238E27FC236}">
                <a16:creationId xmlns:a16="http://schemas.microsoft.com/office/drawing/2014/main" id="{17455518-6DF4-0949-82AF-7167B43DD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268751" name="Rectangle 15">
            <a:extLst>
              <a:ext uri="{FF2B5EF4-FFF2-40B4-BE49-F238E27FC236}">
                <a16:creationId xmlns:a16="http://schemas.microsoft.com/office/drawing/2014/main" id="{4329DBEC-E52E-D349-8EFA-DD41C0CFF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3643313"/>
            <a:ext cx="815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CPS</a:t>
            </a:r>
          </a:p>
        </p:txBody>
      </p:sp>
      <p:sp>
        <p:nvSpPr>
          <p:cNvPr id="1268752" name="Rectangle 16">
            <a:extLst>
              <a:ext uri="{FF2B5EF4-FFF2-40B4-BE49-F238E27FC236}">
                <a16:creationId xmlns:a16="http://schemas.microsoft.com/office/drawing/2014/main" id="{C10E0B03-97F2-1244-A2A2-84CB60AB5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05113"/>
            <a:ext cx="27289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Mục đích cây cầu</a:t>
            </a:r>
          </a:p>
        </p:txBody>
      </p:sp>
      <p:sp>
        <p:nvSpPr>
          <p:cNvPr id="1268753" name="Rectangle 17">
            <a:extLst>
              <a:ext uri="{FF2B5EF4-FFF2-40B4-BE49-F238E27FC236}">
                <a16:creationId xmlns:a16="http://schemas.microsoft.com/office/drawing/2014/main" id="{001FFFB2-034A-4345-9122-02C84B3D9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2336800"/>
            <a:ext cx="10509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Óc não</a:t>
            </a:r>
            <a:endParaRPr lang="en-US" alt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268754" name="Rectangle 18">
            <a:extLst>
              <a:ext uri="{FF2B5EF4-FFF2-40B4-BE49-F238E27FC236}">
                <a16:creationId xmlns:a16="http://schemas.microsoft.com/office/drawing/2014/main" id="{490010C7-3A75-0F4F-A53F-41215FB22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3708400"/>
            <a:ext cx="1079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Tim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68755" name="Rectangle 19">
            <a:extLst>
              <a:ext uri="{FF2B5EF4-FFF2-40B4-BE49-F238E27FC236}">
                <a16:creationId xmlns:a16="http://schemas.microsoft.com/office/drawing/2014/main" id="{B8F12735-E51E-4F43-A000-0167B44D5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470400"/>
            <a:ext cx="138430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Bộ</a:t>
            </a:r>
            <a:r>
              <a:rPr 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xương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68756" name="Rectangle 20">
            <a:extLst>
              <a:ext uri="{FF2B5EF4-FFF2-40B4-BE49-F238E27FC236}">
                <a16:creationId xmlns:a16="http://schemas.microsoft.com/office/drawing/2014/main" id="{9C353A8C-53CF-B442-978D-5D05DABDF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5232400"/>
            <a:ext cx="9271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Thịt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0613" name="AutoShape 21">
            <a:extLst>
              <a:ext uri="{FF2B5EF4-FFF2-40B4-BE49-F238E27FC236}">
                <a16:creationId xmlns:a16="http://schemas.microsoft.com/office/drawing/2014/main" id="{A2B0B474-E52C-EE40-8D8A-1B735AC0D01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10614" name="AutoShape 22">
            <a:extLst>
              <a:ext uri="{FF2B5EF4-FFF2-40B4-BE49-F238E27FC236}">
                <a16:creationId xmlns:a16="http://schemas.microsoft.com/office/drawing/2014/main" id="{79B1FA82-FCD9-924A-93CE-27910A81954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10615" name="AutoShape 23">
            <a:extLst>
              <a:ext uri="{FF2B5EF4-FFF2-40B4-BE49-F238E27FC236}">
                <a16:creationId xmlns:a16="http://schemas.microsoft.com/office/drawing/2014/main" id="{1A498AAD-21CA-DB46-B1C6-E7D42960444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10616" name="AutoShape 24">
            <a:extLst>
              <a:ext uri="{FF2B5EF4-FFF2-40B4-BE49-F238E27FC236}">
                <a16:creationId xmlns:a16="http://schemas.microsoft.com/office/drawing/2014/main" id="{2BF7AAC5-3BE7-394F-BD11-002D9C983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10617" name="AutoShape 25">
            <a:extLst>
              <a:ext uri="{FF2B5EF4-FFF2-40B4-BE49-F238E27FC236}">
                <a16:creationId xmlns:a16="http://schemas.microsoft.com/office/drawing/2014/main" id="{AF874FF9-7E18-9E44-B0E2-80D36A0CD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10618" name="AutoShape 26">
            <a:extLst>
              <a:ext uri="{FF2B5EF4-FFF2-40B4-BE49-F238E27FC236}">
                <a16:creationId xmlns:a16="http://schemas.microsoft.com/office/drawing/2014/main" id="{46862447-63EA-2B41-814C-EEA64EDD3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268763" name="Rectangle 27">
            <a:extLst>
              <a:ext uri="{FF2B5EF4-FFF2-40B4-BE49-F238E27FC236}">
                <a16:creationId xmlns:a16="http://schemas.microsoft.com/office/drawing/2014/main" id="{480EFF7D-5DE3-CD45-9B6A-1A35B9232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916113"/>
            <a:ext cx="1800225" cy="8286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Những văn</a:t>
            </a:r>
          </a:p>
          <a:p>
            <a:pPr algn="ctr"/>
            <a:r>
              <a:rPr lang="en-US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bản</a:t>
            </a:r>
          </a:p>
        </p:txBody>
      </p:sp>
      <p:sp>
        <p:nvSpPr>
          <p:cNvPr id="1268764" name="Rectangle 28">
            <a:extLst>
              <a:ext uri="{FF2B5EF4-FFF2-40B4-BE49-F238E27FC236}">
                <a16:creationId xmlns:a16="http://schemas.microsoft.com/office/drawing/2014/main" id="{238914D6-56B4-B24B-BAEE-22A35C384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3" y="1884363"/>
            <a:ext cx="1566862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Bài giảng</a:t>
            </a:r>
          </a:p>
        </p:txBody>
      </p:sp>
      <p:sp>
        <p:nvSpPr>
          <p:cNvPr id="110621" name="Text Box 29">
            <a:extLst>
              <a:ext uri="{FF2B5EF4-FFF2-40B4-BE49-F238E27FC236}">
                <a16:creationId xmlns:a16="http://schemas.microsoft.com/office/drawing/2014/main" id="{3AF08516-0DCA-0E44-A463-AF85AFCE9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-76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00084D"/>
                </a:solidFill>
                <a:cs typeface="Arial" panose="020B0604020202020204" pitchFamily="34" charset="0"/>
              </a:rPr>
              <a:t>155a</a:t>
            </a:r>
            <a:endParaRPr lang="en-US" altLang="en-US">
              <a:solidFill>
                <a:srgbClr val="00084D"/>
              </a:solidFill>
              <a:cs typeface="Arial" panose="020B0604020202020204" pitchFamily="34" charset="0"/>
            </a:endParaRPr>
          </a:p>
        </p:txBody>
      </p:sp>
      <p:sp>
        <p:nvSpPr>
          <p:cNvPr id="110622" name="Rectangle 30">
            <a:extLst>
              <a:ext uri="{FF2B5EF4-FFF2-40B4-BE49-F238E27FC236}">
                <a16:creationId xmlns:a16="http://schemas.microsoft.com/office/drawing/2014/main" id="{BFA716F6-288F-FF4D-9FCB-1EE42FD7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45415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268767" name="Rectangle 31">
            <a:extLst>
              <a:ext uri="{FF2B5EF4-FFF2-40B4-BE49-F238E27FC236}">
                <a16:creationId xmlns:a16="http://schemas.microsoft.com/office/drawing/2014/main" id="{72FB1E65-AC03-6940-B3E3-7983F5D27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8" y="1606550"/>
            <a:ext cx="15240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Chủ đề</a:t>
            </a:r>
          </a:p>
        </p:txBody>
      </p:sp>
      <p:sp>
        <p:nvSpPr>
          <p:cNvPr id="108576" name="AutoShape 32">
            <a:extLst>
              <a:ext uri="{FF2B5EF4-FFF2-40B4-BE49-F238E27FC236}">
                <a16:creationId xmlns:a16="http://schemas.microsoft.com/office/drawing/2014/main" id="{BC2B120C-27EA-F74E-91A6-83AE1AC9AD76}"/>
              </a:ext>
            </a:extLst>
          </p:cNvPr>
          <p:cNvSpPr>
            <a:spLocks noChangeArrowheads="1"/>
          </p:cNvSpPr>
          <p:nvPr/>
        </p:nvSpPr>
        <p:spPr bwMode="auto">
          <a:xfrm rot="234723">
            <a:off x="466725" y="1782763"/>
            <a:ext cx="1436688" cy="4049712"/>
          </a:xfrm>
          <a:prstGeom prst="curvedRightArrow">
            <a:avLst>
              <a:gd name="adj1" fmla="val 32416"/>
              <a:gd name="adj2" fmla="val 64832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7D3E3757-E996-C14B-8204-CD230B9E8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657600"/>
            <a:ext cx="8382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CPT</a:t>
            </a:r>
          </a:p>
        </p:txBody>
      </p:sp>
      <p:sp>
        <p:nvSpPr>
          <p:cNvPr id="34" name="AutoShape 32">
            <a:extLst>
              <a:ext uri="{FF2B5EF4-FFF2-40B4-BE49-F238E27FC236}">
                <a16:creationId xmlns:a16="http://schemas.microsoft.com/office/drawing/2014/main" id="{0E7BA574-3F4B-2F42-8590-A6B30F66CCA2}"/>
              </a:ext>
            </a:extLst>
          </p:cNvPr>
          <p:cNvSpPr>
            <a:spLocks noChangeArrowheads="1"/>
          </p:cNvSpPr>
          <p:nvPr/>
        </p:nvSpPr>
        <p:spPr bwMode="auto">
          <a:xfrm rot="3940204">
            <a:off x="2952751" y="754062"/>
            <a:ext cx="762000" cy="1463675"/>
          </a:xfrm>
          <a:prstGeom prst="curvedRightArrow">
            <a:avLst>
              <a:gd name="adj1" fmla="val 32485"/>
              <a:gd name="adj2" fmla="val 64962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6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2" descr="ISCBG032">
            <a:extLst>
              <a:ext uri="{FF2B5EF4-FFF2-40B4-BE49-F238E27FC236}">
                <a16:creationId xmlns:a16="http://schemas.microsoft.com/office/drawing/2014/main" id="{5998A5F9-7B71-AD49-A69F-561D12527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7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>
            <a:extLst>
              <a:ext uri="{FF2B5EF4-FFF2-40B4-BE49-F238E27FC236}">
                <a16:creationId xmlns:a16="http://schemas.microsoft.com/office/drawing/2014/main" id="{FEF56643-500B-2A4F-9E65-61FE96B3C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57375"/>
            <a:ext cx="89281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indent="-51117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b="1" u="sng">
                <a:solidFill>
                  <a:schemeClr val="bg1"/>
                </a:solidFill>
                <a:cs typeface="Arial" panose="020B0604020202020204" pitchFamily="34" charset="0"/>
              </a:rPr>
              <a:t>Nghiên cứu</a:t>
            </a:r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 chủ đề &amp; những văn bản KT, chú giải mỗi văn bản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b="1" u="sng">
                <a:solidFill>
                  <a:schemeClr val="bg1"/>
                </a:solidFill>
                <a:cs typeface="Arial" panose="020B0604020202020204" pitchFamily="34" charset="0"/>
              </a:rPr>
              <a:t>Cấu trúc</a:t>
            </a:r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: đề cập EI của mỗi văn bản, trình tự chúng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b="1" u="sng">
                <a:solidFill>
                  <a:schemeClr val="bg1"/>
                </a:solidFill>
                <a:cs typeface="Arial" panose="020B0604020202020204" pitchFamily="34" charset="0"/>
              </a:rPr>
              <a:t>CPT</a:t>
            </a:r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: Kết hợp đoạn văn CPTs để viết tất cả EI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b="1" u="sng">
                <a:solidFill>
                  <a:schemeClr val="bg1"/>
                </a:solidFill>
                <a:cs typeface="Arial" panose="020B0604020202020204" pitchFamily="34" charset="0"/>
              </a:rPr>
              <a:t>Mục đích</a:t>
            </a:r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 từ sự phát triển những cầu hỏi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b="1" u="sng">
                <a:solidFill>
                  <a:schemeClr val="bg1"/>
                </a:solidFill>
                <a:cs typeface="Arial" panose="020B0604020202020204" pitchFamily="34" charset="0"/>
              </a:rPr>
              <a:t>CPS</a:t>
            </a:r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: Chuyển đổi toàn bộ EI to toàn bộ MI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b="1" u="sng">
                <a:solidFill>
                  <a:schemeClr val="bg1"/>
                </a:solidFill>
                <a:cs typeface="Arial" panose="020B0604020202020204" pitchFamily="34" charset="0"/>
              </a:rPr>
              <a:t>Cấu trúc</a:t>
            </a:r>
            <a:r>
              <a:rPr lang="en-US" altLang="en-US" sz="2800" b="1">
                <a:solidFill>
                  <a:schemeClr val="bg1"/>
                </a:solidFill>
                <a:cs typeface="Arial" panose="020B0604020202020204" pitchFamily="34" charset="0"/>
              </a:rPr>
              <a:t>: Ủng hộ với ILLs, APPs, v.v..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en-US" sz="2800" b="1" u="sng">
                <a:solidFill>
                  <a:schemeClr val="bg1"/>
                </a:solidFill>
                <a:cs typeface="Arial" panose="020B0604020202020204" pitchFamily="34" charset="0"/>
              </a:rPr>
              <a:t>Giảng sau khi đã ra bản viết tay và thực hành</a:t>
            </a:r>
            <a:endParaRPr lang="en-US" altLang="en-US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2643" name="Text Box 12">
            <a:extLst>
              <a:ext uri="{FF2B5EF4-FFF2-40B4-BE49-F238E27FC236}">
                <a16:creationId xmlns:a16="http://schemas.microsoft.com/office/drawing/2014/main" id="{79F2759F-EB05-8A47-8831-9BD778C4E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155a</a:t>
            </a:r>
          </a:p>
        </p:txBody>
      </p:sp>
      <p:sp>
        <p:nvSpPr>
          <p:cNvPr id="112644" name="Rectangle 14">
            <a:extLst>
              <a:ext uri="{FF2B5EF4-FFF2-40B4-BE49-F238E27FC236}">
                <a16:creationId xmlns:a16="http://schemas.microsoft.com/office/drawing/2014/main" id="{36D211C4-D045-D343-9DD0-71D5CA336C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8080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Làm thế nào để giảng chủ đề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1AE8307D-A5F1-714F-B45F-C1AB348AF1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7026" y="1277888"/>
            <a:ext cx="5899150" cy="1143000"/>
          </a:xfrm>
          <a:ln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effectLst>
                  <a:glow rad="101600">
                    <a:schemeClr val="bg2"/>
                  </a:glow>
                </a:effectLst>
                <a:latin typeface="Arial"/>
                <a:cs typeface="Arial"/>
              </a:rPr>
              <a:t>Những</a:t>
            </a:r>
            <a:r>
              <a:rPr lang="en-US" dirty="0">
                <a:effectLst>
                  <a:glow rad="101600">
                    <a:schemeClr val="bg2"/>
                  </a:glow>
                </a:effectLst>
                <a:latin typeface="Arial"/>
                <a:cs typeface="Arial"/>
              </a:rPr>
              <a:t> </a:t>
            </a:r>
            <a:r>
              <a:rPr lang="en-US" dirty="0" err="1">
                <a:effectLst>
                  <a:glow rad="101600">
                    <a:schemeClr val="bg2"/>
                  </a:glow>
                </a:effectLst>
                <a:latin typeface="Arial"/>
                <a:cs typeface="Arial"/>
              </a:rPr>
              <a:t>ví</a:t>
            </a:r>
            <a:r>
              <a:rPr lang="en-US" dirty="0">
                <a:effectLst>
                  <a:glow rad="101600">
                    <a:schemeClr val="bg2"/>
                  </a:glow>
                </a:effectLst>
                <a:latin typeface="Arial"/>
                <a:cs typeface="Arial"/>
              </a:rPr>
              <a:t> </a:t>
            </a:r>
            <a:r>
              <a:rPr lang="en-US" dirty="0" err="1">
                <a:effectLst>
                  <a:glow rad="101600">
                    <a:schemeClr val="bg2"/>
                  </a:glow>
                </a:effectLst>
                <a:latin typeface="Arial"/>
                <a:cs typeface="Arial"/>
              </a:rPr>
              <a:t>dụ</a:t>
            </a:r>
            <a:r>
              <a:rPr lang="en-US" dirty="0">
                <a:effectLst>
                  <a:glow rad="101600">
                    <a:schemeClr val="bg2"/>
                  </a:glow>
                </a:effectLst>
                <a:latin typeface="Arial"/>
                <a:cs typeface="Arial"/>
              </a:rPr>
              <a:t> </a:t>
            </a:r>
            <a:r>
              <a:rPr lang="en-US" dirty="0" err="1">
                <a:effectLst>
                  <a:glow rad="101600">
                    <a:schemeClr val="bg2"/>
                  </a:glow>
                </a:effectLst>
                <a:latin typeface="Arial"/>
                <a:cs typeface="Arial"/>
              </a:rPr>
              <a:t>về</a:t>
            </a:r>
            <a:r>
              <a:rPr lang="en-US" dirty="0">
                <a:effectLst>
                  <a:glow rad="101600">
                    <a:schemeClr val="bg2"/>
                  </a:glow>
                </a:effectLst>
                <a:latin typeface="Arial"/>
                <a:cs typeface="Arial"/>
              </a:rPr>
              <a:t> </a:t>
            </a:r>
            <a:r>
              <a:rPr lang="en-US" dirty="0" err="1">
                <a:effectLst>
                  <a:glow rad="101600">
                    <a:schemeClr val="bg2"/>
                  </a:glow>
                </a:effectLst>
                <a:latin typeface="Arial"/>
                <a:cs typeface="Arial"/>
              </a:rPr>
              <a:t>chủ</a:t>
            </a:r>
            <a:r>
              <a:rPr lang="en-US" dirty="0">
                <a:effectLst>
                  <a:glow rad="101600">
                    <a:schemeClr val="bg2"/>
                  </a:glow>
                </a:effectLst>
                <a:latin typeface="Arial"/>
                <a:cs typeface="Arial"/>
              </a:rPr>
              <a:t> </a:t>
            </a:r>
            <a:r>
              <a:rPr lang="en-US" dirty="0" err="1">
                <a:effectLst>
                  <a:glow rad="101600">
                    <a:schemeClr val="bg2"/>
                  </a:glow>
                </a:effectLst>
                <a:latin typeface="Arial"/>
                <a:cs typeface="Arial"/>
              </a:rPr>
              <a:t>đề</a:t>
            </a:r>
            <a:r>
              <a:rPr lang="en-US" dirty="0">
                <a:effectLst>
                  <a:glow rad="101600">
                    <a:schemeClr val="bg2"/>
                  </a:glow>
                </a:effectLst>
                <a:latin typeface="Arial"/>
                <a:cs typeface="Arial"/>
              </a:rPr>
              <a:t> </a:t>
            </a:r>
            <a:r>
              <a:rPr lang="en-US" dirty="0" err="1">
                <a:effectLst>
                  <a:glow rad="101600">
                    <a:schemeClr val="bg2"/>
                  </a:glow>
                </a:effectLst>
                <a:latin typeface="Arial"/>
                <a:cs typeface="Arial"/>
              </a:rPr>
              <a:t>bài</a:t>
            </a:r>
            <a:r>
              <a:rPr lang="en-US" dirty="0">
                <a:effectLst>
                  <a:glow rad="101600">
                    <a:schemeClr val="bg2"/>
                  </a:glow>
                </a:effectLst>
                <a:latin typeface="Arial"/>
                <a:cs typeface="Arial"/>
              </a:rPr>
              <a:t> </a:t>
            </a:r>
            <a:r>
              <a:rPr lang="en-US" dirty="0" err="1">
                <a:effectLst>
                  <a:glow rad="101600">
                    <a:schemeClr val="bg2"/>
                  </a:glow>
                </a:effectLst>
                <a:latin typeface="Arial"/>
                <a:cs typeface="Arial"/>
              </a:rPr>
              <a:t>giảng</a:t>
            </a:r>
            <a:endParaRPr lang="en-US" dirty="0">
              <a:effectLst>
                <a:glow rad="101600">
                  <a:schemeClr val="bg2"/>
                </a:glow>
              </a:effectLst>
              <a:latin typeface="Arial"/>
              <a:cs typeface="Arial"/>
            </a:endParaRP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DBCAEA9F-1D13-D54C-A3D0-8B4D4300EA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8776" y="2559968"/>
            <a:ext cx="5867400" cy="3029272"/>
          </a:xfr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/>
          <a:p>
            <a:pPr marL="334963" indent="-334963" eaLnBrk="1" hangingPunct="1">
              <a:buFont typeface="Wingdings" charset="0"/>
              <a:buChar char="û"/>
              <a:defRPr/>
            </a:pP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Chúa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đang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làm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điều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gì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trong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thế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giới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(p. 156)?</a:t>
            </a:r>
          </a:p>
          <a:p>
            <a:pPr marL="334963" indent="-334963" eaLnBrk="1" hangingPunct="1">
              <a:buFont typeface="Wingdings" charset="0"/>
              <a:buChar char="û"/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Ai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đã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di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chuyển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hòn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đá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</a:t>
            </a:r>
            <a:b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</a:b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(p. 157a)?</a:t>
            </a:r>
          </a:p>
          <a:p>
            <a:pPr marL="334963" indent="-334963" eaLnBrk="1" hangingPunct="1">
              <a:buFont typeface="Wingdings" charset="0"/>
              <a:buChar char="û"/>
              <a:defRPr/>
            </a:pP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Tìm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kiếm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bạn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đời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(p. 157d)</a:t>
            </a:r>
          </a:p>
          <a:p>
            <a:pPr marL="334963" indent="-334963" eaLnBrk="1" hangingPunct="1">
              <a:buFont typeface="Wingdings" charset="0"/>
              <a:buChar char="û"/>
              <a:defRPr/>
            </a:pP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Nhân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tố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liêm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chính</a:t>
            </a:r>
            <a:r>
              <a:rPr lang="en-US" sz="28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ea typeface="ＭＳ Ｐゴシック" charset="0"/>
                <a:cs typeface="ＭＳ Ｐゴシック" charset="0"/>
              </a:rPr>
              <a:t> (p. 157h)</a:t>
            </a:r>
          </a:p>
        </p:txBody>
      </p:sp>
      <p:sp>
        <p:nvSpPr>
          <p:cNvPr id="114691" name="Text Box 4">
            <a:extLst>
              <a:ext uri="{FF2B5EF4-FFF2-40B4-BE49-F238E27FC236}">
                <a16:creationId xmlns:a16="http://schemas.microsoft.com/office/drawing/2014/main" id="{2AD43959-5EF1-7343-82EF-AAE8B8445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2"/>
                </a:solidFill>
              </a:rPr>
              <a:t>156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5CFB80EE-BF79-1040-A0DC-550F354F2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447800"/>
          </a:xfrm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b="1">
                <a:latin typeface="Geneva" panose="020B0503030404040204" pitchFamily="34" charset="0"/>
              </a:rPr>
              <a:t>Câu trả lời: Ý tưởng lớn</a:t>
            </a:r>
            <a:endParaRPr lang="en-US" altLang="en-US" sz="4000">
              <a:latin typeface="Geneva" panose="020B0503030404040204" pitchFamily="34" charset="0"/>
            </a:endParaRP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31C1B45-7857-EA4E-8FBD-1304F60DC5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543800" cy="4267200"/>
          </a:xfrm>
          <a:effectLst>
            <a:outerShdw blurRad="63500" dist="25399" dir="27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tx2"/>
                </a:solidFill>
                <a:latin typeface="Geneva" panose="020B0503030404040204" pitchFamily="34" charset="0"/>
              </a:rPr>
              <a:t>Câu Hỏi: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tx2"/>
                </a:solidFill>
                <a:latin typeface="Geneva" panose="020B0503030404040204" pitchFamily="34" charset="0"/>
              </a:rPr>
              <a:t>Những người nghe nên mang về nhà từ sứ điệp chủ đề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B0308E29-1D61-AB42-B23D-AA939D501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0000"/>
          </a:solidFill>
          <a:ln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ea typeface="ＭＳ Ｐゴシック" charset="0"/>
                <a:cs typeface="Arial" charset="0"/>
              </a:rPr>
              <a:t>Lutzer</a:t>
            </a:r>
            <a:r>
              <a:rPr lang="en-US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ea typeface="ＭＳ Ｐゴシック" charset="0"/>
                <a:cs typeface="Arial" charset="0"/>
              </a:rPr>
              <a:t>: </a:t>
            </a:r>
            <a:r>
              <a:rPr lang="en-US" altLang="ja-JP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ea typeface="ＭＳ Ｐゴシック" charset="0"/>
                <a:cs typeface="Arial" charset="0"/>
              </a:rPr>
              <a:t>"</a:t>
            </a:r>
            <a:r>
              <a:rPr lang="vi-VN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ea typeface="ＭＳ Ｐゴシック" charset="0"/>
                <a:cs typeface="Arial" charset="0"/>
              </a:rPr>
              <a:t>Ngươi chớ phạm tội ngoại tình</a:t>
            </a:r>
            <a:r>
              <a:rPr lang="vi-VN" altLang="ja-JP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ea typeface="ＭＳ Ｐゴシック" charset="0"/>
                <a:cs typeface="Arial" charset="0"/>
              </a:rPr>
              <a:t>"</a:t>
            </a:r>
            <a:endParaRPr lang="en-US" dirty="0">
              <a:effectLst>
                <a:glow rad="101600">
                  <a:schemeClr val="bg1">
                    <a:lumMod val="50000"/>
                    <a:alpha val="75000"/>
                  </a:schemeClr>
                </a:glo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30054" name="Text Box 6">
            <a:extLst>
              <a:ext uri="{FF2B5EF4-FFF2-40B4-BE49-F238E27FC236}">
                <a16:creationId xmlns:a16="http://schemas.microsoft.com/office/drawing/2014/main" id="{42352AF9-5811-414C-B1A4-917ECEB33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89063"/>
            <a:ext cx="8382000" cy="388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 typeface="Arial" pitchFamily="-112" charset="0"/>
              <a:buAutoNum type="arabicPeriod"/>
              <a:defRPr/>
            </a:pP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Theo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bạn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,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điểm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mạnh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của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sứ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điệp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này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là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gì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? 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Tại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sao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?</a:t>
            </a:r>
          </a:p>
          <a:p>
            <a:pPr marL="457200" indent="-457200">
              <a:lnSpc>
                <a:spcPct val="110000"/>
              </a:lnSpc>
              <a:buFont typeface="Arial" pitchFamily="-112" charset="0"/>
              <a:buAutoNum type="arabicPeriod"/>
              <a:defRPr/>
            </a:pPr>
            <a:endParaRPr lang="en-US" sz="3200" b="1" dirty="0">
              <a:effectLst>
                <a:glow rad="101600">
                  <a:schemeClr val="bg2">
                    <a:lumMod val="50000"/>
                    <a:alpha val="75000"/>
                  </a:schemeClr>
                </a:glow>
              </a:effectLst>
              <a:latin typeface="Arial"/>
              <a:ea typeface="ＭＳ Ｐゴシック" pitchFamily="-112" charset="-128"/>
              <a:cs typeface="Arial"/>
            </a:endParaRPr>
          </a:p>
          <a:p>
            <a:pPr marL="457200" indent="-457200">
              <a:lnSpc>
                <a:spcPct val="110000"/>
              </a:lnSpc>
              <a:buFont typeface="Arial" pitchFamily="-112" charset="0"/>
              <a:buAutoNum type="arabicPeriod"/>
              <a:defRPr/>
            </a:pP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Có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suy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luận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quy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nạp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hoặc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trong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cấu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 </a:t>
            </a:r>
            <a:r>
              <a:rPr lang="en-US" sz="3200" b="1" dirty="0" err="1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trúc</a:t>
            </a:r>
            <a:r>
              <a:rPr lang="en-US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?</a:t>
            </a:r>
          </a:p>
          <a:p>
            <a:pPr marL="457200" indent="-457200">
              <a:lnSpc>
                <a:spcPct val="110000"/>
              </a:lnSpc>
              <a:buFont typeface="Arial" pitchFamily="-112" charset="0"/>
              <a:buAutoNum type="arabicPeriod"/>
              <a:defRPr/>
            </a:pPr>
            <a:r>
              <a:rPr lang="vi-VN" sz="3200" b="1" dirty="0">
                <a:effectLst>
                  <a:glow rad="101600">
                    <a:schemeClr val="bg2">
                      <a:lumMod val="50000"/>
                      <a:alpha val="75000"/>
                    </a:schemeClr>
                  </a:glow>
                </a:effectLst>
                <a:latin typeface="Arial"/>
                <a:ea typeface="ＭＳ Ｐゴシック" pitchFamily="-112" charset="-128"/>
                <a:cs typeface="Arial"/>
              </a:rPr>
              <a:t>Là ứng dụng đơn giản hoặc theo chu kỳ?</a:t>
            </a:r>
            <a:endParaRPr lang="en-US" sz="3200" b="1" dirty="0">
              <a:effectLst>
                <a:glow rad="101600">
                  <a:schemeClr val="bg2">
                    <a:lumMod val="50000"/>
                    <a:alpha val="75000"/>
                  </a:schemeClr>
                </a:glow>
              </a:effectLst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130067" name="Text Box 19">
            <a:extLst>
              <a:ext uri="{FF2B5EF4-FFF2-40B4-BE49-F238E27FC236}">
                <a16:creationId xmlns:a16="http://schemas.microsoft.com/office/drawing/2014/main" id="{E63718F3-5ED4-B446-9CBA-5D067CDF7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84888"/>
            <a:ext cx="8382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en-US" sz="2800" b="1" i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Biblical Sermons, 31-43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Rectangle 2">
            <a:extLst>
              <a:ext uri="{FF2B5EF4-FFF2-40B4-BE49-F238E27FC236}">
                <a16:creationId xmlns:a16="http://schemas.microsoft.com/office/drawing/2014/main" id="{BDAB3E71-951E-234B-B6A9-1ABD63A6E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0000"/>
          </a:solidFill>
          <a:ln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ea typeface="ＭＳ Ｐゴシック" charset="0"/>
                <a:cs typeface="Arial" charset="0"/>
              </a:rPr>
              <a:t>Lutzer</a:t>
            </a:r>
            <a:r>
              <a:rPr lang="en-US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ea typeface="ＭＳ Ｐゴシック" charset="0"/>
                <a:cs typeface="Arial" charset="0"/>
              </a:rPr>
              <a:t>: </a:t>
            </a:r>
            <a:r>
              <a:rPr lang="en-US" altLang="ja-JP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ea typeface="ＭＳ Ｐゴシック" charset="0"/>
                <a:cs typeface="Arial" charset="0"/>
              </a:rPr>
              <a:t>"</a:t>
            </a:r>
            <a:r>
              <a:rPr lang="vi-VN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ea typeface="ＭＳ Ｐゴシック" charset="0"/>
                <a:cs typeface="Arial" charset="0"/>
              </a:rPr>
              <a:t>Ngươi chớ phạm tội ngoại tình</a:t>
            </a:r>
            <a:r>
              <a:rPr lang="vi-VN" altLang="ja-JP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ea typeface="ＭＳ Ｐゴシック" charset="0"/>
                <a:cs typeface="Arial" charset="0"/>
              </a:rPr>
              <a:t>"</a:t>
            </a:r>
            <a:endParaRPr lang="en-US" sz="3200" b="1" dirty="0">
              <a:effectLst>
                <a:glow rad="101600">
                  <a:schemeClr val="bg1">
                    <a:lumMod val="50000"/>
                    <a:alpha val="75000"/>
                  </a:schemeClr>
                </a:glo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300483" name="Text Box 3">
            <a:extLst>
              <a:ext uri="{FF2B5EF4-FFF2-40B4-BE49-F238E27FC236}">
                <a16:creationId xmlns:a16="http://schemas.microsoft.com/office/drawing/2014/main" id="{53123392-8D7B-5B40-BF84-F3EA8A3CE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2413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FFFF00"/>
                </a:solidFill>
                <a:cs typeface="Arial" pitchFamily="34" charset="0"/>
              </a:rPr>
              <a:t>Chứng</a:t>
            </a:r>
            <a:r>
              <a:rPr lang="en-US" sz="2000" b="1" dirty="0">
                <a:solidFill>
                  <a:srgbClr val="FFFF00"/>
                </a:solidFill>
                <a:cs typeface="Arial" pitchFamily="34" charset="0"/>
              </a:rPr>
              <a:t> minh: </a:t>
            </a:r>
            <a:r>
              <a:rPr lang="en-US" sz="2000" b="1" dirty="0" err="1">
                <a:solidFill>
                  <a:srgbClr val="FFFF00"/>
                </a:solidFill>
                <a:cs typeface="Arial" pitchFamily="34" charset="0"/>
              </a:rPr>
              <a:t>Tại</a:t>
            </a:r>
            <a:r>
              <a:rPr lang="en-US" sz="20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cs typeface="Arial" pitchFamily="34" charset="0"/>
              </a:rPr>
              <a:t>sao</a:t>
            </a:r>
            <a:r>
              <a:rPr lang="en-US" sz="20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cs typeface="Arial" pitchFamily="34" charset="0"/>
              </a:rPr>
              <a:t>Chúa</a:t>
            </a:r>
            <a:r>
              <a:rPr lang="en-US" sz="20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cs typeface="Arial" pitchFamily="34" charset="0"/>
              </a:rPr>
              <a:t>nói</a:t>
            </a:r>
            <a:r>
              <a:rPr lang="en-US" sz="2000" b="1" dirty="0">
                <a:solidFill>
                  <a:srgbClr val="FFFF00"/>
                </a:solidFill>
                <a:cs typeface="Arial" pitchFamily="34" charset="0"/>
              </a:rPr>
              <a:t>, </a:t>
            </a:r>
            <a:r>
              <a:rPr lang="en-US" altLang="en-US" sz="2000" b="1" dirty="0">
                <a:solidFill>
                  <a:srgbClr val="FFFF00"/>
                </a:solidFill>
                <a:cs typeface="Arial" pitchFamily="34" charset="0"/>
              </a:rPr>
              <a:t>"</a:t>
            </a:r>
            <a:r>
              <a:rPr lang="vi-VN" sz="2000" b="1" dirty="0">
                <a:solidFill>
                  <a:srgbClr val="FFFF00"/>
                </a:solidFill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ea typeface="ＭＳ Ｐゴシック" charset="0"/>
                <a:cs typeface="Arial" charset="0"/>
              </a:rPr>
              <a:t>Ngươi chớ phạm tội ngoại tình</a:t>
            </a:r>
            <a:r>
              <a:rPr lang="vi-VN" altLang="en-US" sz="2000" b="1" dirty="0">
                <a:solidFill>
                  <a:srgbClr val="FFFF00"/>
                </a:solidFill>
                <a:cs typeface="Arial" pitchFamily="34" charset="0"/>
              </a:rPr>
              <a:t>"</a:t>
            </a:r>
            <a:r>
              <a:rPr lang="en-US" sz="2000" b="1" dirty="0">
                <a:solidFill>
                  <a:srgbClr val="FFFF00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1300484" name="Text Box 4">
            <a:extLst>
              <a:ext uri="{FF2B5EF4-FFF2-40B4-BE49-F238E27FC236}">
                <a16:creationId xmlns:a16="http://schemas.microsoft.com/office/drawing/2014/main" id="{4E5A2AFF-FF55-6D4F-843C-472A0B9EF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96752"/>
            <a:ext cx="906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28600" indent="-228600">
              <a:lnSpc>
                <a:spcPct val="80000"/>
              </a:lnSpc>
            </a:pPr>
            <a:r>
              <a:rPr lang="en-US" altLang="en-US" sz="2000" b="1" dirty="0">
                <a:solidFill>
                  <a:srgbClr val="FFFF00"/>
                </a:solidFill>
                <a:cs typeface="Arial" panose="020B0604020202020204" pitchFamily="34" charset="0"/>
              </a:rPr>
              <a:t>I.	</a:t>
            </a:r>
            <a:r>
              <a:rPr lang="en-US" altLang="en-US" sz="2000" b="1" dirty="0" err="1">
                <a:solidFill>
                  <a:srgbClr val="FFFF00"/>
                </a:solidFill>
                <a:cs typeface="Arial" panose="020B0604020202020204" pitchFamily="34" charset="0"/>
              </a:rPr>
              <a:t>Chúng</a:t>
            </a:r>
            <a:r>
              <a:rPr lang="en-US" altLang="en-US" sz="2000" b="1" dirty="0">
                <a:solidFill>
                  <a:srgbClr val="FFFF00"/>
                </a:solidFill>
                <a:cs typeface="Arial" panose="020B0604020202020204" pitchFamily="34" charset="0"/>
              </a:rPr>
              <a:t> ta </a:t>
            </a:r>
            <a:r>
              <a:rPr lang="en-US" altLang="en-US" sz="2000" b="1" dirty="0" err="1">
                <a:solidFill>
                  <a:srgbClr val="FFFF00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2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cs typeface="Arial" panose="020B0604020202020204" pitchFamily="34" charset="0"/>
              </a:rPr>
              <a:t>nên</a:t>
            </a:r>
            <a:r>
              <a:rPr lang="en-US" altLang="en-US" sz="2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cs typeface="Arial" panose="020B0604020202020204" pitchFamily="34" charset="0"/>
              </a:rPr>
              <a:t>phạm</a:t>
            </a:r>
            <a:r>
              <a:rPr lang="en-US" altLang="en-US" sz="2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cs typeface="Arial" panose="020B0604020202020204" pitchFamily="34" charset="0"/>
              </a:rPr>
              <a:t>tội</a:t>
            </a:r>
            <a:r>
              <a:rPr lang="en-US" altLang="en-US" sz="2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cs typeface="Arial" panose="020B0604020202020204" pitchFamily="34" charset="0"/>
              </a:rPr>
              <a:t>tình</a:t>
            </a:r>
            <a:r>
              <a:rPr lang="en-US" altLang="en-US" sz="2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cs typeface="Arial" panose="020B0604020202020204" pitchFamily="34" charset="0"/>
              </a:rPr>
              <a:t>vì</a:t>
            </a:r>
            <a:r>
              <a:rPr lang="en-US" altLang="en-US" sz="2000" b="1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cs typeface="Arial" panose="020B0604020202020204" pitchFamily="34" charset="0"/>
              </a:rPr>
              <a:t>Chúa</a:t>
            </a:r>
            <a:r>
              <a:rPr lang="en-US" altLang="en-US" sz="200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cs typeface="Arial" panose="020B0604020202020204" pitchFamily="34" charset="0"/>
              </a:rPr>
              <a:t>nói</a:t>
            </a:r>
            <a:r>
              <a:rPr lang="en-US" altLang="en-US" sz="200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cs typeface="Arial" panose="020B0604020202020204" pitchFamily="34" charset="0"/>
              </a:rPr>
              <a:t>rằng</a:t>
            </a:r>
            <a:r>
              <a:rPr lang="en-US" altLang="en-US" sz="200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cs typeface="Arial" panose="020B0604020202020204" pitchFamily="34" charset="0"/>
              </a:rPr>
              <a:t>chúng</a:t>
            </a:r>
            <a:r>
              <a:rPr lang="en-US" altLang="en-US" sz="2000" b="1" dirty="0">
                <a:solidFill>
                  <a:srgbClr val="FFFFFF"/>
                </a:solidFill>
                <a:cs typeface="Arial" panose="020B0604020202020204" pitchFamily="34" charset="0"/>
              </a:rPr>
              <a:t> ta </a:t>
            </a:r>
            <a:r>
              <a:rPr lang="en-US" altLang="en-US" sz="2000" b="1" dirty="0" err="1">
                <a:solidFill>
                  <a:srgbClr val="FFFFFF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2000" b="1" dirty="0">
                <a:solidFill>
                  <a:srgbClr val="FFFFFF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cs typeface="Arial" panose="020B0604020202020204" pitchFamily="34" charset="0"/>
              </a:rPr>
              <a:t>nên</a:t>
            </a:r>
            <a:endParaRPr lang="en-US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00485" name="Text Box 5">
            <a:extLst>
              <a:ext uri="{FF2B5EF4-FFF2-40B4-BE49-F238E27FC236}">
                <a16:creationId xmlns:a16="http://schemas.microsoft.com/office/drawing/2014/main" id="{BC64A164-ED27-8340-A53C-9396D04DC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86106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 dirty="0">
                <a:cs typeface="Arial" panose="020B0604020202020204" pitchFamily="34" charset="0"/>
              </a:rPr>
              <a:t>A. </a:t>
            </a:r>
            <a:r>
              <a:rPr lang="vi-VN" altLang="en-US" sz="2000" b="1" dirty="0">
                <a:cs typeface="Arial" panose="020B0604020202020204" pitchFamily="34" charset="0"/>
              </a:rPr>
              <a:t>Chúng tôi không thể quan hệ tình dục ngoài hôn nhân mà không có cảm giác tội lỗi và căng thẳng tinh thần </a:t>
            </a:r>
            <a:r>
              <a:rPr lang="en-US" altLang="en-US" sz="2000" b="1" dirty="0">
                <a:cs typeface="Arial" panose="020B0604020202020204" pitchFamily="34" charset="0"/>
              </a:rPr>
              <a:t>(</a:t>
            </a:r>
            <a:r>
              <a:rPr lang="en-US" altLang="en-US" sz="2000" b="1" dirty="0" err="1">
                <a:cs typeface="Arial" panose="020B0604020202020204" pitchFamily="34" charset="0"/>
              </a:rPr>
              <a:t>những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trả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lời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như</a:t>
            </a:r>
            <a:r>
              <a:rPr lang="en-US" altLang="en-US" sz="2000" b="1" dirty="0">
                <a:cs typeface="Arial" panose="020B0604020202020204" pitchFamily="34" charset="0"/>
              </a:rPr>
              <a:t> "</a:t>
            </a:r>
            <a:r>
              <a:rPr lang="en-US" altLang="en-US" sz="2000" b="1" dirty="0" err="1">
                <a:cs typeface="Arial" panose="020B0604020202020204" pitchFamily="34" charset="0"/>
              </a:rPr>
              <a:t>Chúa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không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công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bằng</a:t>
            </a:r>
            <a:r>
              <a:rPr lang="en-US" altLang="en-US" sz="2000" b="1" dirty="0">
                <a:cs typeface="Arial" panose="020B0604020202020204" pitchFamily="34" charset="0"/>
              </a:rPr>
              <a:t>" </a:t>
            </a:r>
            <a:r>
              <a:rPr lang="en-US" altLang="en-US" sz="2000" b="1" dirty="0" err="1">
                <a:cs typeface="Arial" panose="020B0604020202020204" pitchFamily="34" charset="0"/>
              </a:rPr>
              <a:t>sự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phản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đối</a:t>
            </a:r>
            <a:r>
              <a:rPr lang="en-US" altLang="en-US" sz="2000" b="1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1300486" name="Text Box 6">
            <a:extLst>
              <a:ext uri="{FF2B5EF4-FFF2-40B4-BE49-F238E27FC236}">
                <a16:creationId xmlns:a16="http://schemas.microsoft.com/office/drawing/2014/main" id="{71954265-BC1A-F54E-A5DE-105D37DC5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65400"/>
            <a:ext cx="861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cs typeface="Arial" panose="020B0604020202020204" pitchFamily="34" charset="0"/>
              </a:rPr>
              <a:t>B.	Tình dục là sự ràng buộc(1 Cor. 6:16).</a:t>
            </a:r>
          </a:p>
        </p:txBody>
      </p:sp>
      <p:sp>
        <p:nvSpPr>
          <p:cNvPr id="1300487" name="Text Box 7">
            <a:extLst>
              <a:ext uri="{FF2B5EF4-FFF2-40B4-BE49-F238E27FC236}">
                <a16:creationId xmlns:a16="http://schemas.microsoft.com/office/drawing/2014/main" id="{135D8595-516B-EA41-BCC4-7D73AA4C1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951163"/>
            <a:ext cx="86106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cs typeface="Arial" panose="020B0604020202020204" pitchFamily="34" charset="0"/>
              </a:rPr>
              <a:t>C.	</a:t>
            </a:r>
            <a:r>
              <a:rPr lang="vi-VN" altLang="en-US" sz="2000" b="1">
                <a:cs typeface="Arial" panose="020B0604020202020204" pitchFamily="34" charset="0"/>
              </a:rPr>
              <a:t> Ngay cả </a:t>
            </a:r>
            <a:r>
              <a:rPr lang="en-US" altLang="en-US" sz="2000" b="1">
                <a:cs typeface="Arial" panose="020B0604020202020204" pitchFamily="34" charset="0"/>
              </a:rPr>
              <a:t>những mối </a:t>
            </a:r>
            <a:r>
              <a:rPr lang="vi-VN" altLang="en-US" sz="2000" b="1">
                <a:cs typeface="Arial" panose="020B0604020202020204" pitchFamily="34" charset="0"/>
              </a:rPr>
              <a:t>quan hệ ngoại</a:t>
            </a:r>
            <a:r>
              <a:rPr lang="en-US" altLang="en-US" sz="2000" b="1">
                <a:cs typeface="Arial" panose="020B0604020202020204" pitchFamily="34" charset="0"/>
              </a:rPr>
              <a:t> </a:t>
            </a:r>
            <a:r>
              <a:rPr lang="vi-VN" altLang="en-US" sz="2000" b="1">
                <a:cs typeface="Arial" panose="020B0604020202020204" pitchFamily="34" charset="0"/>
              </a:rPr>
              <a:t>phá vỡ năm trong số mười điều răn</a:t>
            </a:r>
            <a:r>
              <a:rPr lang="en-US" altLang="en-US" sz="2000" b="1">
                <a:cs typeface="Arial" panose="020B0604020202020204" pitchFamily="34" charset="0"/>
              </a:rPr>
              <a:t> của Chúa</a:t>
            </a:r>
            <a:r>
              <a:rPr lang="vi-VN" altLang="en-US" sz="2000" b="1">
                <a:cs typeface="Arial" panose="020B0604020202020204" pitchFamily="34" charset="0"/>
              </a:rPr>
              <a:t>.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1300488" name="Text Box 8">
            <a:extLst>
              <a:ext uri="{FF2B5EF4-FFF2-40B4-BE49-F238E27FC236}">
                <a16:creationId xmlns:a16="http://schemas.microsoft.com/office/drawing/2014/main" id="{7CE237EE-EBFB-CB4D-AEC8-659A38B28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589163"/>
            <a:ext cx="88407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solidFill>
                  <a:srgbClr val="FFFF00"/>
                </a:solidFill>
                <a:cs typeface="Arial" panose="020B0604020202020204" pitchFamily="34" charset="0"/>
              </a:rPr>
              <a:t>II. Chúng ta không nên phạm tội ngoại tình vì </a:t>
            </a:r>
            <a:r>
              <a:rPr lang="en-US" altLang="en-US" sz="2000" b="1" u="sng">
                <a:cs typeface="Arial" panose="020B0604020202020204" pitchFamily="34" charset="0"/>
              </a:rPr>
              <a:t>những hậu quả</a:t>
            </a:r>
            <a:r>
              <a:rPr lang="en-US" altLang="en-US" sz="2000" b="1">
                <a:solidFill>
                  <a:srgbClr val="FFFF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300489" name="Text Box 9">
            <a:extLst>
              <a:ext uri="{FF2B5EF4-FFF2-40B4-BE49-F238E27FC236}">
                <a16:creationId xmlns:a16="http://schemas.microsoft.com/office/drawing/2014/main" id="{4B44B947-3C66-DB43-A8D6-16211BEEF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70163"/>
            <a:ext cx="861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cs typeface="Arial" panose="020B0604020202020204" pitchFamily="34" charset="0"/>
              </a:rPr>
              <a:t>A.	Hủy diệt bề trong, một cảm giác tội lỗi, những kết quả (Thi. 51:3).</a:t>
            </a:r>
          </a:p>
        </p:txBody>
      </p:sp>
      <p:sp>
        <p:nvSpPr>
          <p:cNvPr id="1300490" name="Text Box 10">
            <a:extLst>
              <a:ext uri="{FF2B5EF4-FFF2-40B4-BE49-F238E27FC236}">
                <a16:creationId xmlns:a16="http://schemas.microsoft.com/office/drawing/2014/main" id="{8A24AAEA-C2CE-7049-82DF-074F3E66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351163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 dirty="0">
                <a:cs typeface="Arial" panose="020B0604020202020204" pitchFamily="34" charset="0"/>
              </a:rPr>
              <a:t>B.	</a:t>
            </a:r>
            <a:r>
              <a:rPr lang="vi-VN" altLang="en-US" sz="2000" b="1" dirty="0">
                <a:cs typeface="Arial" panose="020B0604020202020204" pitchFamily="34" charset="0"/>
              </a:rPr>
              <a:t> Phá hủy bên ngoài và tổn thương đến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người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phối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cs typeface="Arial" panose="020B0604020202020204" pitchFamily="34" charset="0"/>
              </a:rPr>
              <a:t>ngẫu</a:t>
            </a:r>
            <a:r>
              <a:rPr lang="vi-VN" altLang="en-US" sz="2000" b="1" dirty="0">
                <a:cs typeface="Arial" panose="020B0604020202020204" pitchFamily="34" charset="0"/>
              </a:rPr>
              <a:t> khi vụ việc được phát hiện</a:t>
            </a:r>
            <a:r>
              <a:rPr lang="en-US" altLang="en-US" sz="20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300491" name="Text Box 11">
            <a:extLst>
              <a:ext uri="{FF2B5EF4-FFF2-40B4-BE49-F238E27FC236}">
                <a16:creationId xmlns:a16="http://schemas.microsoft.com/office/drawing/2014/main" id="{0B7B6BA7-816F-1A44-92A0-6D526BDD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21076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7850" indent="-5778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solidFill>
                  <a:srgbClr val="FFFF00"/>
                </a:solidFill>
                <a:cs typeface="Arial" panose="020B0604020202020204" pitchFamily="34" charset="0"/>
              </a:rPr>
              <a:t>III. Chúng ta không nên phạm tội ngoại tình vì </a:t>
            </a:r>
            <a:r>
              <a:rPr lang="vi-VN" altLang="en-US" sz="2000" b="1">
                <a:solidFill>
                  <a:srgbClr val="FFFFFF"/>
                </a:solidFill>
                <a:cs typeface="Arial" panose="020B0604020202020204" pitchFamily="34" charset="0"/>
              </a:rPr>
              <a:t>có </a:t>
            </a:r>
            <a:r>
              <a:rPr lang="en-US" altLang="en-US" sz="2000" b="1">
                <a:solidFill>
                  <a:srgbClr val="FFFFFF"/>
                </a:solidFill>
                <a:cs typeface="Arial" panose="020B0604020202020204" pitchFamily="34" charset="0"/>
              </a:rPr>
              <a:t>một khoản </a:t>
            </a:r>
            <a:r>
              <a:rPr lang="vi-VN" altLang="en-US" sz="2000" b="1">
                <a:solidFill>
                  <a:srgbClr val="FFFFFF"/>
                </a:solidFill>
                <a:cs typeface="Arial" panose="020B0604020202020204" pitchFamily="34" charset="0"/>
              </a:rPr>
              <a:t>bồi thường đến từ chống lại sự cám dỗ</a:t>
            </a:r>
            <a:r>
              <a:rPr lang="en-US" altLang="en-US" sz="2000" b="1">
                <a:solidFill>
                  <a:srgbClr val="FFFFFF"/>
                </a:solidFill>
                <a:cs typeface="Arial" panose="020B0604020202020204" pitchFamily="34" charset="0"/>
              </a:rPr>
              <a:t> cách</a:t>
            </a:r>
            <a:r>
              <a:rPr lang="vi-VN" altLang="en-US" sz="2000" b="1">
                <a:solidFill>
                  <a:srgbClr val="FFFFFF"/>
                </a:solidFill>
                <a:cs typeface="Arial" panose="020B0604020202020204" pitchFamily="34" charset="0"/>
              </a:rPr>
              <a:t> thành công</a:t>
            </a:r>
            <a:r>
              <a:rPr lang="en-US" altLang="en-US" sz="2000" b="1">
                <a:solidFill>
                  <a:srgbClr val="FFFFFF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300492" name="Text Box 12">
            <a:extLst>
              <a:ext uri="{FF2B5EF4-FFF2-40B4-BE49-F238E27FC236}">
                <a16:creationId xmlns:a16="http://schemas.microsoft.com/office/drawing/2014/main" id="{27606437-9AC2-F64C-B235-B1F989403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16388"/>
            <a:ext cx="861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 dirty="0">
                <a:cs typeface="Arial" panose="020B0604020202020204" pitchFamily="34" charset="0"/>
              </a:rPr>
              <a:t>A.	</a:t>
            </a:r>
            <a:r>
              <a:rPr lang="vi-VN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cs typeface="Arial" panose="020B0604020202020204" pitchFamily="34" charset="0"/>
              </a:rPr>
              <a:t>Con </a:t>
            </a:r>
            <a:r>
              <a:rPr lang="vi-VN" altLang="en-US" sz="2000" b="1" dirty="0">
                <a:cs typeface="Arial" panose="020B0604020202020204" pitchFamily="34" charset="0"/>
              </a:rPr>
              <a:t>Mắt tội lỗi và bàn tay phải được kiểm soát</a:t>
            </a:r>
            <a:r>
              <a:rPr lang="en-US" altLang="en-US" sz="2000" b="1" dirty="0">
                <a:cs typeface="Arial" panose="020B0604020202020204" pitchFamily="34" charset="0"/>
              </a:rPr>
              <a:t> (Matt. 5:29-30).</a:t>
            </a:r>
          </a:p>
        </p:txBody>
      </p:sp>
      <p:sp>
        <p:nvSpPr>
          <p:cNvPr id="1300493" name="Text Box 13">
            <a:extLst>
              <a:ext uri="{FF2B5EF4-FFF2-40B4-BE49-F238E27FC236}">
                <a16:creationId xmlns:a16="http://schemas.microsoft.com/office/drawing/2014/main" id="{D009E9DF-BA34-FA4E-90FB-A3963DEF7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87863"/>
            <a:ext cx="861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cs typeface="Arial" panose="020B0604020202020204" pitchFamily="34" charset="0"/>
              </a:rPr>
              <a:t>B.	"Phước cho ai có lòng trong sạch, thì sẽ thấy ĐCT" (5:8).</a:t>
            </a:r>
          </a:p>
        </p:txBody>
      </p:sp>
      <p:sp>
        <p:nvSpPr>
          <p:cNvPr id="1300494" name="Text Box 14">
            <a:extLst>
              <a:ext uri="{FF2B5EF4-FFF2-40B4-BE49-F238E27FC236}">
                <a16:creationId xmlns:a16="http://schemas.microsoft.com/office/drawing/2014/main" id="{D6B02C02-25D1-9040-ADDA-A173DBA96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27588"/>
            <a:ext cx="8610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 dirty="0">
                <a:cs typeface="Arial" panose="020B0604020202020204" pitchFamily="34" charset="0"/>
              </a:rPr>
              <a:t>C.	</a:t>
            </a:r>
            <a:r>
              <a:rPr lang="vi-VN" altLang="en-US" sz="2000" b="1" dirty="0">
                <a:cs typeface="Arial" panose="020B0604020202020204" pitchFamily="34" charset="0"/>
              </a:rPr>
              <a:t>Cám dỗ tình dục [cho phép chúng tôi] để chứng minh tình yêu của chúng ta đối với Thiên Chúa.</a:t>
            </a:r>
            <a:endParaRPr lang="en-US" altLang="en-US" sz="2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0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0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0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0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0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0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0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0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483" grpId="0" build="p" autoUpdateAnimBg="0"/>
      <p:bldP spid="1300484" grpId="0" build="p" autoUpdateAnimBg="0"/>
      <p:bldP spid="1300485" grpId="0" build="p" autoUpdateAnimBg="0"/>
      <p:bldP spid="1300486" grpId="0" build="p" autoUpdateAnimBg="0"/>
      <p:bldP spid="1300487" grpId="0" build="p" autoUpdateAnimBg="0"/>
      <p:bldP spid="1300488" grpId="0" build="p" autoUpdateAnimBg="0"/>
      <p:bldP spid="1300489" grpId="0" build="p" autoUpdateAnimBg="0"/>
      <p:bldP spid="1300490" grpId="0" build="p" autoUpdateAnimBg="0"/>
      <p:bldP spid="1300491" grpId="0" build="p" autoUpdateAnimBg="0"/>
      <p:bldP spid="1300492" grpId="0" build="p" autoUpdateAnimBg="0"/>
      <p:bldP spid="1300493" grpId="0" build="p" autoUpdateAnimBg="0"/>
      <p:bldP spid="130049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434" name="Rectangle 2">
            <a:extLst>
              <a:ext uri="{FF2B5EF4-FFF2-40B4-BE49-F238E27FC236}">
                <a16:creationId xmlns:a16="http://schemas.microsoft.com/office/drawing/2014/main" id="{22659A87-7F0A-4348-BA36-00D1BBFA7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FF0000"/>
          </a:solidFill>
          <a:ln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ea typeface="ＭＳ Ｐゴシック" charset="0"/>
                <a:cs typeface="Arial" charset="0"/>
              </a:rPr>
              <a:t>Lutzer</a:t>
            </a:r>
            <a:r>
              <a:rPr lang="en-US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ea typeface="ＭＳ Ｐゴシック" charset="0"/>
                <a:cs typeface="Arial" charset="0"/>
              </a:rPr>
              <a:t>: </a:t>
            </a:r>
            <a:r>
              <a:rPr lang="en-US" altLang="ja-JP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ea typeface="ＭＳ Ｐゴシック" charset="0"/>
                <a:cs typeface="Arial" charset="0"/>
              </a:rPr>
              <a:t>"</a:t>
            </a:r>
            <a:r>
              <a:rPr lang="vi-VN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ea typeface="ＭＳ Ｐゴシック" charset="0"/>
                <a:cs typeface="Arial" charset="0"/>
              </a:rPr>
              <a:t>Ngươi chớ phạm tội ngoại tình</a:t>
            </a:r>
            <a:r>
              <a:rPr lang="vi-VN" altLang="ja-JP" sz="32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ea typeface="ＭＳ Ｐゴシック" charset="0"/>
                <a:cs typeface="Arial" charset="0"/>
              </a:rPr>
              <a:t>"</a:t>
            </a:r>
            <a:endParaRPr lang="en-US" sz="3200" b="1" dirty="0">
              <a:effectLst>
                <a:glow rad="101600">
                  <a:schemeClr val="bg1">
                    <a:lumMod val="50000"/>
                    <a:alpha val="75000"/>
                  </a:schemeClr>
                </a:glow>
              </a:effectLst>
              <a:ea typeface="ＭＳ Ｐゴシック" charset="0"/>
              <a:cs typeface="Arial" charset="0"/>
            </a:endParaRPr>
          </a:p>
        </p:txBody>
      </p:sp>
      <p:sp>
        <p:nvSpPr>
          <p:cNvPr id="1298436" name="Text Box 4">
            <a:extLst>
              <a:ext uri="{FF2B5EF4-FFF2-40B4-BE49-F238E27FC236}">
                <a16:creationId xmlns:a16="http://schemas.microsoft.com/office/drawing/2014/main" id="{357F802F-B99A-D342-95D6-0D9C72412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1368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solidFill>
                  <a:srgbClr val="FFFF00"/>
                </a:solidFill>
                <a:cs typeface="Arial" panose="020B0604020202020204" pitchFamily="34" charset="0"/>
              </a:rPr>
              <a:t>Kết Luận:</a:t>
            </a:r>
          </a:p>
        </p:txBody>
      </p:sp>
      <p:sp>
        <p:nvSpPr>
          <p:cNvPr id="1298437" name="Text Box 5">
            <a:extLst>
              <a:ext uri="{FF2B5EF4-FFF2-40B4-BE49-F238E27FC236}">
                <a16:creationId xmlns:a16="http://schemas.microsoft.com/office/drawing/2014/main" id="{381491A2-17D6-9244-84FA-C19CC752E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16038"/>
            <a:ext cx="88074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cs typeface="Arial" panose="020B0604020202020204" pitchFamily="34" charset="0"/>
              </a:rPr>
              <a:t>1.   Ăn năn (ILL: hardhearted adulterous man)</a:t>
            </a:r>
          </a:p>
        </p:txBody>
      </p:sp>
      <p:sp>
        <p:nvSpPr>
          <p:cNvPr id="1298438" name="Text Box 6">
            <a:extLst>
              <a:ext uri="{FF2B5EF4-FFF2-40B4-BE49-F238E27FC236}">
                <a16:creationId xmlns:a16="http://schemas.microsoft.com/office/drawing/2014/main" id="{BDE14F7A-B5CA-AF4C-B1E3-D458FC4E1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38325"/>
            <a:ext cx="88074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cs typeface="Arial" panose="020B0604020202020204" pitchFamily="34" charset="0"/>
              </a:rPr>
              <a:t>2.	Hãy kể cho người phối ngẫu (ngụ ý)</a:t>
            </a:r>
          </a:p>
        </p:txBody>
      </p:sp>
      <p:sp>
        <p:nvSpPr>
          <p:cNvPr id="1298439" name="Text Box 7">
            <a:extLst>
              <a:ext uri="{FF2B5EF4-FFF2-40B4-BE49-F238E27FC236}">
                <a16:creationId xmlns:a16="http://schemas.microsoft.com/office/drawing/2014/main" id="{31495484-0EDD-764B-8727-6AF977BDE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360613"/>
            <a:ext cx="861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cs typeface="Arial" panose="020B0604020202020204" pitchFamily="34" charset="0"/>
              </a:rPr>
              <a:t>3.	</a:t>
            </a:r>
            <a:r>
              <a:rPr lang="vi-VN" altLang="en-US" sz="2000" b="1">
                <a:cs typeface="Arial" panose="020B0604020202020204" pitchFamily="34" charset="0"/>
              </a:rPr>
              <a:t>David được tự do một lần anh </a:t>
            </a:r>
            <a:r>
              <a:rPr lang="en-US" altLang="en-US" sz="2000" b="1">
                <a:cs typeface="Arial" panose="020B0604020202020204" pitchFamily="34" charset="0"/>
              </a:rPr>
              <a:t>đã ng</a:t>
            </a:r>
            <a:r>
              <a:rPr lang="vi-VN" altLang="en-US" sz="2000" b="1">
                <a:cs typeface="Arial" panose="020B0604020202020204" pitchFamily="34" charset="0"/>
              </a:rPr>
              <a:t>ừng lại giả vờ</a:t>
            </a:r>
            <a:r>
              <a:rPr lang="en-US" altLang="en-US" sz="2000" b="1">
                <a:cs typeface="Arial" panose="020B0604020202020204" pitchFamily="34" charset="0"/>
              </a:rPr>
              <a:t> (Ps. 32:1).</a:t>
            </a:r>
          </a:p>
        </p:txBody>
      </p:sp>
      <p:sp>
        <p:nvSpPr>
          <p:cNvPr id="1298441" name="Text Box 9">
            <a:extLst>
              <a:ext uri="{FF2B5EF4-FFF2-40B4-BE49-F238E27FC236}">
                <a16:creationId xmlns:a16="http://schemas.microsoft.com/office/drawing/2014/main" id="{236EC869-D62F-7F43-B56D-B810B3AE8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84488"/>
            <a:ext cx="8807450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8788" indent="-458788">
              <a:lnSpc>
                <a:spcPct val="80000"/>
              </a:lnSpc>
              <a:defRPr/>
            </a:pPr>
            <a:r>
              <a:rPr lang="en-US" sz="2000" b="1" dirty="0">
                <a:cs typeface="Arial" pitchFamily="34" charset="0"/>
              </a:rPr>
              <a:t>4.	</a:t>
            </a:r>
            <a:r>
              <a:rPr lang="en-US" sz="2000" b="1" dirty="0" err="1">
                <a:cs typeface="Arial" pitchFamily="34" charset="0"/>
              </a:rPr>
              <a:t>Mạng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lệnh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của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Chúa</a:t>
            </a:r>
            <a:r>
              <a:rPr lang="en-US" sz="2000" b="1" dirty="0">
                <a:cs typeface="Arial" pitchFamily="34" charset="0"/>
              </a:rPr>
              <a:t>: </a:t>
            </a:r>
            <a:r>
              <a:rPr lang="en-US" altLang="ja-JP" sz="2000" b="1" dirty="0">
                <a:cs typeface="Arial" pitchFamily="34" charset="0"/>
              </a:rPr>
              <a:t>"</a:t>
            </a:r>
            <a:r>
              <a:rPr lang="vi-VN" sz="2000" b="1" dirty="0">
                <a:effectLst>
                  <a:glow rad="101600">
                    <a:schemeClr val="bg1">
                      <a:lumMod val="50000"/>
                      <a:alpha val="75000"/>
                    </a:schemeClr>
                  </a:glow>
                </a:effectLst>
                <a:ea typeface="ＭＳ Ｐゴシック" charset="0"/>
                <a:cs typeface="Arial" charset="0"/>
              </a:rPr>
              <a:t>Ngươi chớ phạm tội ngoại tình</a:t>
            </a:r>
            <a:r>
              <a:rPr lang="en-US" altLang="ja-JP" sz="2000" b="1" dirty="0">
                <a:cs typeface="Arial" pitchFamily="34" charset="0"/>
              </a:rPr>
              <a:t>."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1298442" name="Text Box 10">
            <a:extLst>
              <a:ext uri="{FF2B5EF4-FFF2-40B4-BE49-F238E27FC236}">
                <a16:creationId xmlns:a16="http://schemas.microsoft.com/office/drawing/2014/main" id="{ED40B49F-0D9C-5142-AE5B-DCB959B17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352800"/>
            <a:ext cx="76962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cs typeface="Arial" panose="020B0604020202020204" pitchFamily="34" charset="0"/>
              </a:rPr>
              <a:t>a.	"Chúng tôi không bao giờ phải xấu hổ vì tin rằng anh biết rõ nhất" (MP I restated)*</a:t>
            </a:r>
          </a:p>
        </p:txBody>
      </p:sp>
      <p:sp>
        <p:nvSpPr>
          <p:cNvPr id="1298444" name="Text Box 12">
            <a:extLst>
              <a:ext uri="{FF2B5EF4-FFF2-40B4-BE49-F238E27FC236}">
                <a16:creationId xmlns:a16="http://schemas.microsoft.com/office/drawing/2014/main" id="{A903706B-3441-4546-947A-0E1100E99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114800"/>
            <a:ext cx="79248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cs typeface="Arial" panose="020B0604020202020204" pitchFamily="34" charset="0"/>
              </a:rPr>
              <a:t>b.	"</a:t>
            </a:r>
            <a:r>
              <a:rPr lang="vi-VN" altLang="ja-JP" sz="2000" b="1">
                <a:cs typeface="Arial" panose="020B0604020202020204" pitchFamily="34" charset="0"/>
              </a:rPr>
              <a:t>Và với</a:t>
            </a:r>
            <a:r>
              <a:rPr lang="en-US" altLang="ja-JP" sz="2000" b="1">
                <a:cs typeface="Arial" panose="020B0604020202020204" pitchFamily="34" charset="0"/>
              </a:rPr>
              <a:t> mạng</a:t>
            </a:r>
            <a:r>
              <a:rPr lang="vi-VN" altLang="ja-JP" sz="2000" b="1">
                <a:cs typeface="Arial" panose="020B0604020202020204" pitchFamily="34" charset="0"/>
              </a:rPr>
              <a:t> lệnh đến </a:t>
            </a:r>
            <a:r>
              <a:rPr lang="en-US" altLang="ja-JP" sz="2000" b="1">
                <a:cs typeface="Arial" panose="020B0604020202020204" pitchFamily="34" charset="0"/>
              </a:rPr>
              <a:t>từ khả năng của thiên thượng </a:t>
            </a:r>
            <a:r>
              <a:rPr lang="vi-VN" altLang="ja-JP" sz="2000" b="1">
                <a:cs typeface="Arial" panose="020B0604020202020204" pitchFamily="34" charset="0"/>
              </a:rPr>
              <a:t>để</a:t>
            </a:r>
            <a:r>
              <a:rPr lang="en-US" altLang="ja-JP" sz="2000" b="1">
                <a:cs typeface="Arial" panose="020B0604020202020204" pitchFamily="34" charset="0"/>
              </a:rPr>
              <a:t> chúng ta </a:t>
            </a:r>
            <a:r>
              <a:rPr lang="vi-VN" altLang="ja-JP" sz="2000" b="1">
                <a:cs typeface="Arial" panose="020B0604020202020204" pitchFamily="34" charset="0"/>
              </a:rPr>
              <a:t>sống theo tiêu chuẩn</a:t>
            </a:r>
            <a:r>
              <a:rPr lang="vi-VN" altLang="en-US" sz="2000" b="1">
                <a:cs typeface="Arial" panose="020B0604020202020204" pitchFamily="34" charset="0"/>
              </a:rPr>
              <a:t>"</a:t>
            </a:r>
            <a:r>
              <a:rPr lang="en-US" altLang="ja-JP" sz="2000" b="1">
                <a:cs typeface="Arial" panose="020B0604020202020204" pitchFamily="34" charset="0"/>
              </a:rPr>
              <a:t> (MP III restated)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1298445" name="Text Box 13">
            <a:extLst>
              <a:ext uri="{FF2B5EF4-FFF2-40B4-BE49-F238E27FC236}">
                <a16:creationId xmlns:a16="http://schemas.microsoft.com/office/drawing/2014/main" id="{350B9D2B-D586-3940-8FB9-D9252834D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76800"/>
            <a:ext cx="88074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b="1">
                <a:cs typeface="Arial" panose="020B0604020202020204" pitchFamily="34" charset="0"/>
              </a:rPr>
              <a:t>5.	</a:t>
            </a:r>
            <a:r>
              <a:rPr lang="en-US" altLang="ja-JP" sz="2000" b="1">
                <a:cs typeface="Arial" panose="020B0604020202020204" pitchFamily="34" charset="0"/>
              </a:rPr>
              <a:t>"Phước cho những ai không hổ thẹn vì phải vâng lời Lời của Ngài."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1298447" name="Text Box 15">
            <a:extLst>
              <a:ext uri="{FF2B5EF4-FFF2-40B4-BE49-F238E27FC236}">
                <a16:creationId xmlns:a16="http://schemas.microsoft.com/office/drawing/2014/main" id="{3089A624-7F97-4847-9ACB-7653470CD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41975"/>
            <a:ext cx="79248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8788" indent="-458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vi-VN" altLang="en-US" sz="2000" b="1">
                <a:cs typeface="Arial" panose="020B0604020202020204" pitchFamily="34" charset="0"/>
              </a:rPr>
              <a:t>* Lưu ý rằng MP II về hậu quả không được đề cập để kết thúc trên một lưu ý tích cực.</a:t>
            </a:r>
            <a:endParaRPr lang="en-US" altLang="en-US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9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9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9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9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9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9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436" grpId="0" build="p" autoUpdateAnimBg="0"/>
      <p:bldP spid="1298437" grpId="0" build="p" autoUpdateAnimBg="0"/>
      <p:bldP spid="1298438" grpId="0" build="p" autoUpdateAnimBg="0"/>
      <p:bldP spid="1298439" grpId="0" build="p" autoUpdateAnimBg="0"/>
      <p:bldP spid="1298441" grpId="0" build="p" autoUpdateAnimBg="0"/>
      <p:bldP spid="1298442" grpId="0" build="p" autoUpdateAnimBg="0"/>
      <p:bldP spid="1298444" grpId="0" build="p" autoUpdateAnimBg="0"/>
      <p:bldP spid="1298445" grpId="0" build="p" autoUpdateAnimBg="0"/>
      <p:bldP spid="129844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5E2B298E-75E4-5B45-99F2-22337DA9F8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Black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6" name="Picture 5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60825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b="1" dirty="0" err="1"/>
              <a:t>Tuyên</a:t>
            </a:r>
            <a:r>
              <a:rPr lang="en-US" sz="3200" b="1" dirty="0"/>
              <a:t> </a:t>
            </a:r>
            <a:r>
              <a:rPr lang="en-US" sz="3200" b="1" dirty="0" err="1"/>
              <a:t>Đạo</a:t>
            </a:r>
            <a:r>
              <a:rPr lang="en-US" sz="3200" b="1" dirty="0"/>
              <a:t> </a:t>
            </a:r>
            <a:r>
              <a:rPr lang="en-US" sz="3200" b="1" dirty="0" err="1"/>
              <a:t>Pháp</a:t>
            </a:r>
            <a:r>
              <a:rPr lang="en-US" sz="3200" b="1" dirty="0"/>
              <a:t>—</a:t>
            </a:r>
            <a:r>
              <a:rPr lang="en-US" sz="3200" b="1" dirty="0" err="1">
                <a:latin typeface="Arial" charset="0"/>
                <a:ea typeface="ＭＳ Ｐゴシック" charset="0"/>
                <a:cs typeface="ＭＳ Ｐゴシック" charset="0"/>
              </a:rPr>
              <a:t>BibleStudyDownloads.org</a:t>
            </a:r>
            <a:endParaRPr lang="en-US" sz="1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8259" name="Rectangle 1026"/>
          <p:cNvSpPr txBox="1">
            <a:spLocks noChangeArrowheads="1"/>
          </p:cNvSpPr>
          <p:nvPr/>
        </p:nvSpPr>
        <p:spPr bwMode="auto">
          <a:xfrm>
            <a:off x="0" y="5"/>
            <a:ext cx="9144000" cy="63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Nghiên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Cứu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Thánh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804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61C12D7C-4208-3843-B60A-ACCCB7F097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8001000" cy="762000"/>
          </a:xfr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r>
              <a:rPr lang="en-US" altLang="en-US" sz="2800"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</a:t>
            </a:r>
            <a:r>
              <a:rPr lang="en-US" altLang="en-US" sz="2800" i="1"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Preparing Expository Sermons</a:t>
            </a:r>
            <a:r>
              <a:rPr lang="en-US" altLang="en-US" sz="2800"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Process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7756FE8-8EE2-D447-B245-FDBB2040F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 useBgFill="1">
        <p:nvSpPr>
          <p:cNvPr id="134148" name="Rectangle 4">
            <a:extLst>
              <a:ext uri="{FF2B5EF4-FFF2-40B4-BE49-F238E27FC236}">
                <a16:creationId xmlns:a16="http://schemas.microsoft.com/office/drawing/2014/main" id="{38039A14-E333-904D-AE56-B1E9812F1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1447800"/>
            <a:ext cx="7305675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Dựa theo Ramesh Richard</a:t>
            </a:r>
            <a:r>
              <a:rPr lang="fr-FR" altLang="ja-JP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'</a:t>
            </a:r>
            <a:r>
              <a:rPr lang="en-US" altLang="en-US" sz="1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s text, </a:t>
            </a:r>
            <a:r>
              <a:rPr lang="en-US" altLang="en-US" sz="1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Preparing Expository Sermons</a:t>
            </a:r>
          </a:p>
        </p:txBody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id="{C146EF55-690F-DB49-B970-15EDEA118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5146675"/>
            <a:ext cx="189071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Nghiên cứu</a:t>
            </a: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920AE5EB-DF1E-2C4F-8B56-FF36EA19E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0FE77091-A08F-9143-9CB4-2948DA1B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4216" name="Rectangle 8">
            <a:extLst>
              <a:ext uri="{FF2B5EF4-FFF2-40B4-BE49-F238E27FC236}">
                <a16:creationId xmlns:a16="http://schemas.microsoft.com/office/drawing/2014/main" id="{7CF65035-6B10-9E43-BDB5-87AE7DBF2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34153" name="Rectangle 9">
            <a:extLst>
              <a:ext uri="{FF2B5EF4-FFF2-40B4-BE49-F238E27FC236}">
                <a16:creationId xmlns:a16="http://schemas.microsoft.com/office/drawing/2014/main" id="{03E4ED88-557C-3C46-8FE2-EADCBC193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4419600"/>
            <a:ext cx="14319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Cấu trúc</a:t>
            </a:r>
          </a:p>
        </p:txBody>
      </p:sp>
      <p:sp>
        <p:nvSpPr>
          <p:cNvPr id="134154" name="Rectangle 10">
            <a:extLst>
              <a:ext uri="{FF2B5EF4-FFF2-40B4-BE49-F238E27FC236}">
                <a16:creationId xmlns:a16="http://schemas.microsoft.com/office/drawing/2014/main" id="{A9A23985-B235-5241-B55F-E85A189B1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5181600"/>
            <a:ext cx="1052512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Giảng</a:t>
            </a:r>
          </a:p>
        </p:txBody>
      </p:sp>
      <p:sp>
        <p:nvSpPr>
          <p:cNvPr id="134155" name="Rectangle 11">
            <a:extLst>
              <a:ext uri="{FF2B5EF4-FFF2-40B4-BE49-F238E27FC236}">
                <a16:creationId xmlns:a16="http://schemas.microsoft.com/office/drawing/2014/main" id="{9FBEC923-D881-9F4C-9110-01DC62A93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19600"/>
            <a:ext cx="14319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Cấu trúc</a:t>
            </a:r>
          </a:p>
        </p:txBody>
      </p:sp>
      <p:sp>
        <p:nvSpPr>
          <p:cNvPr id="94220" name="Rectangle 12">
            <a:extLst>
              <a:ext uri="{FF2B5EF4-FFF2-40B4-BE49-F238E27FC236}">
                <a16:creationId xmlns:a16="http://schemas.microsoft.com/office/drawing/2014/main" id="{6991EFCB-3B43-3E43-AAC4-BF4F45E53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34157" name="Rectangle 13">
            <a:extLst>
              <a:ext uri="{FF2B5EF4-FFF2-40B4-BE49-F238E27FC236}">
                <a16:creationId xmlns:a16="http://schemas.microsoft.com/office/drawing/2014/main" id="{72EC1742-2357-4D4E-A1C1-2F1A6186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643313"/>
            <a:ext cx="84931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YGK</a:t>
            </a:r>
          </a:p>
        </p:txBody>
      </p:sp>
      <p:sp>
        <p:nvSpPr>
          <p:cNvPr id="94222" name="Rectangle 14">
            <a:extLst>
              <a:ext uri="{FF2B5EF4-FFF2-40B4-BE49-F238E27FC236}">
                <a16:creationId xmlns:a16="http://schemas.microsoft.com/office/drawing/2014/main" id="{73006260-92D6-E14D-9DDA-11A64C0B5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4223" name="Rectangle 15">
            <a:extLst>
              <a:ext uri="{FF2B5EF4-FFF2-40B4-BE49-F238E27FC236}">
                <a16:creationId xmlns:a16="http://schemas.microsoft.com/office/drawing/2014/main" id="{46E37A5B-30B0-8941-8AC4-2A394CB2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34160" name="Rectangle 16">
            <a:extLst>
              <a:ext uri="{FF2B5EF4-FFF2-40B4-BE49-F238E27FC236}">
                <a16:creationId xmlns:a16="http://schemas.microsoft.com/office/drawing/2014/main" id="{A6090F43-FE80-7B40-9F9B-87FFE26CD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3643313"/>
            <a:ext cx="849312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YBG</a:t>
            </a:r>
          </a:p>
        </p:txBody>
      </p:sp>
      <p:sp>
        <p:nvSpPr>
          <p:cNvPr id="134161" name="Rectangle 17">
            <a:extLst>
              <a:ext uri="{FF2B5EF4-FFF2-40B4-BE49-F238E27FC236}">
                <a16:creationId xmlns:a16="http://schemas.microsoft.com/office/drawing/2014/main" id="{C9CA7CCC-6DD1-5546-973B-9F2BFCE5F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805113"/>
            <a:ext cx="2798763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Cây cầu mục đích</a:t>
            </a:r>
          </a:p>
        </p:txBody>
      </p:sp>
      <p:sp>
        <p:nvSpPr>
          <p:cNvPr id="134162" name="Rectangle 18">
            <a:extLst>
              <a:ext uri="{FF2B5EF4-FFF2-40B4-BE49-F238E27FC236}">
                <a16:creationId xmlns:a16="http://schemas.microsoft.com/office/drawing/2014/main" id="{6A2EC17E-0F69-7247-A9AD-4F595D1B0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336800"/>
            <a:ext cx="9017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Brain</a:t>
            </a:r>
            <a:endParaRPr lang="en-US" b="1" i="1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4163" name="Rectangle 19">
            <a:extLst>
              <a:ext uri="{FF2B5EF4-FFF2-40B4-BE49-F238E27FC236}">
                <a16:creationId xmlns:a16="http://schemas.microsoft.com/office/drawing/2014/main" id="{E5E3389B-7990-CE4D-8180-291B79E89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Tim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4164" name="Rectangle 20">
            <a:extLst>
              <a:ext uri="{FF2B5EF4-FFF2-40B4-BE49-F238E27FC236}">
                <a16:creationId xmlns:a16="http://schemas.microsoft.com/office/drawing/2014/main" id="{B1EA10E1-F580-A44B-B852-17454791E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700" y="4470400"/>
            <a:ext cx="138430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Bộ</a:t>
            </a:r>
            <a:r>
              <a:rPr 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xương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4165" name="Rectangle 21">
            <a:extLst>
              <a:ext uri="{FF2B5EF4-FFF2-40B4-BE49-F238E27FC236}">
                <a16:creationId xmlns:a16="http://schemas.microsoft.com/office/drawing/2014/main" id="{2B129CF7-D5EE-944F-B0EF-3BB04EB7D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5232400"/>
            <a:ext cx="9271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Thịt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4230" name="AutoShape 22">
            <a:extLst>
              <a:ext uri="{FF2B5EF4-FFF2-40B4-BE49-F238E27FC236}">
                <a16:creationId xmlns:a16="http://schemas.microsoft.com/office/drawing/2014/main" id="{ED9482D4-8D5B-DC44-A20E-17E50988F0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4231" name="AutoShape 23">
            <a:extLst>
              <a:ext uri="{FF2B5EF4-FFF2-40B4-BE49-F238E27FC236}">
                <a16:creationId xmlns:a16="http://schemas.microsoft.com/office/drawing/2014/main" id="{9C98D37F-B9FB-1D48-A079-4074A4F6F81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4232" name="AutoShape 24">
            <a:extLst>
              <a:ext uri="{FF2B5EF4-FFF2-40B4-BE49-F238E27FC236}">
                <a16:creationId xmlns:a16="http://schemas.microsoft.com/office/drawing/2014/main" id="{81536943-60E9-5E41-8876-2FDEEFD1C3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4233" name="AutoShape 25">
            <a:extLst>
              <a:ext uri="{FF2B5EF4-FFF2-40B4-BE49-F238E27FC236}">
                <a16:creationId xmlns:a16="http://schemas.microsoft.com/office/drawing/2014/main" id="{39B12A19-C6BA-294C-B185-21DC594DE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4234" name="AutoShape 26">
            <a:extLst>
              <a:ext uri="{FF2B5EF4-FFF2-40B4-BE49-F238E27FC236}">
                <a16:creationId xmlns:a16="http://schemas.microsoft.com/office/drawing/2014/main" id="{25D12E4F-78B8-124D-8AB1-AEC745F23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4235" name="AutoShape 27">
            <a:extLst>
              <a:ext uri="{FF2B5EF4-FFF2-40B4-BE49-F238E27FC236}">
                <a16:creationId xmlns:a16="http://schemas.microsoft.com/office/drawing/2014/main" id="{FD32CB27-D1CC-754A-BB51-675BFEE64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34172" name="Rectangle 28">
            <a:extLst>
              <a:ext uri="{FF2B5EF4-FFF2-40B4-BE49-F238E27FC236}">
                <a16:creationId xmlns:a16="http://schemas.microsoft.com/office/drawing/2014/main" id="{249CD646-A94D-7B47-AFD1-6BD49E131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773238"/>
            <a:ext cx="1871662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Kinh Thánh</a:t>
            </a:r>
          </a:p>
        </p:txBody>
      </p:sp>
      <p:sp>
        <p:nvSpPr>
          <p:cNvPr id="134173" name="Rectangle 29">
            <a:extLst>
              <a:ext uri="{FF2B5EF4-FFF2-40B4-BE49-F238E27FC236}">
                <a16:creationId xmlns:a16="http://schemas.microsoft.com/office/drawing/2014/main" id="{FDBF4639-6303-1D4C-9D49-2A44A02A6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3" y="1700213"/>
            <a:ext cx="1617662" cy="4603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Bài Giảng</a:t>
            </a:r>
          </a:p>
        </p:txBody>
      </p:sp>
      <p:sp>
        <p:nvSpPr>
          <p:cNvPr id="134174" name="Rectangle 30">
            <a:extLst>
              <a:ext uri="{FF2B5EF4-FFF2-40B4-BE49-F238E27FC236}">
                <a16:creationId xmlns:a16="http://schemas.microsoft.com/office/drawing/2014/main" id="{C0749E3D-E9DB-0F49-8929-0CEE3DDA7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5486400"/>
            <a:ext cx="10779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1 Chọn KT</a:t>
            </a:r>
          </a:p>
        </p:txBody>
      </p:sp>
      <p:sp>
        <p:nvSpPr>
          <p:cNvPr id="134175" name="Rectangle 31">
            <a:extLst>
              <a:ext uri="{FF2B5EF4-FFF2-40B4-BE49-F238E27FC236}">
                <a16:creationId xmlns:a16="http://schemas.microsoft.com/office/drawing/2014/main" id="{3781DF8D-8A04-C34A-A559-C8826D6C7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5181600"/>
            <a:ext cx="11366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2 Phân tích</a:t>
            </a:r>
          </a:p>
        </p:txBody>
      </p:sp>
      <p:sp>
        <p:nvSpPr>
          <p:cNvPr id="134176" name="Rectangle 32">
            <a:extLst>
              <a:ext uri="{FF2B5EF4-FFF2-40B4-BE49-F238E27FC236}">
                <a16:creationId xmlns:a16="http://schemas.microsoft.com/office/drawing/2014/main" id="{9390AB11-EA74-334A-9825-5971AA5D4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4421188"/>
            <a:ext cx="1455737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3.1 Bố cục giải kinh</a:t>
            </a:r>
          </a:p>
        </p:txBody>
      </p:sp>
      <p:sp>
        <p:nvSpPr>
          <p:cNvPr id="134177" name="Rectangle 33">
            <a:extLst>
              <a:ext uri="{FF2B5EF4-FFF2-40B4-BE49-F238E27FC236}">
                <a16:creationId xmlns:a16="http://schemas.microsoft.com/office/drawing/2014/main" id="{24A00123-E367-5E49-BD6C-4AAE2279D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3757613"/>
            <a:ext cx="13747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3.2 Ý giải kinh</a:t>
            </a:r>
          </a:p>
        </p:txBody>
      </p:sp>
      <p:sp>
        <p:nvSpPr>
          <p:cNvPr id="134178" name="Rectangle 34">
            <a:extLst>
              <a:ext uri="{FF2B5EF4-FFF2-40B4-BE49-F238E27FC236}">
                <a16:creationId xmlns:a16="http://schemas.microsoft.com/office/drawing/2014/main" id="{7CA95F74-81C0-1D4E-94A1-2FC941BDD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2690813"/>
            <a:ext cx="1482725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rabicPlain" startAt="4"/>
            </a:pPr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Ba câu hỏi </a:t>
            </a:r>
          </a:p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để triển khai.</a:t>
            </a:r>
          </a:p>
        </p:txBody>
      </p:sp>
      <p:sp>
        <p:nvSpPr>
          <p:cNvPr id="134179" name="Rectangle 35">
            <a:extLst>
              <a:ext uri="{FF2B5EF4-FFF2-40B4-BE49-F238E27FC236}">
                <a16:creationId xmlns:a16="http://schemas.microsoft.com/office/drawing/2014/main" id="{371E4C32-B691-FC42-89C2-0916857D8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2157413"/>
            <a:ext cx="40941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5 Điều chúng ta mong đợi đọc giả hưởng ứng</a:t>
            </a:r>
          </a:p>
        </p:txBody>
      </p:sp>
      <p:sp>
        <p:nvSpPr>
          <p:cNvPr id="134180" name="Rectangle 36">
            <a:extLst>
              <a:ext uri="{FF2B5EF4-FFF2-40B4-BE49-F238E27FC236}">
                <a16:creationId xmlns:a16="http://schemas.microsoft.com/office/drawing/2014/main" id="{AF46DA6D-0775-5D4D-A525-48FADAC49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713" y="3757613"/>
            <a:ext cx="12858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6 Ý bài giảng</a:t>
            </a:r>
          </a:p>
        </p:txBody>
      </p:sp>
      <p:sp>
        <p:nvSpPr>
          <p:cNvPr id="134181" name="Rectangle 37">
            <a:extLst>
              <a:ext uri="{FF2B5EF4-FFF2-40B4-BE49-F238E27FC236}">
                <a16:creationId xmlns:a16="http://schemas.microsoft.com/office/drawing/2014/main" id="{2F9752ED-C3CA-4442-8B36-F3A745746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9013" y="4133850"/>
            <a:ext cx="1625600" cy="1166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7 Bố cục bài giảng</a:t>
            </a:r>
          </a:p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8 Công bố</a:t>
            </a:r>
          </a:p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9 Dẫn nhập/Kết luận</a:t>
            </a:r>
          </a:p>
        </p:txBody>
      </p:sp>
      <p:sp>
        <p:nvSpPr>
          <p:cNvPr id="134182" name="Rectangle 38">
            <a:extLst>
              <a:ext uri="{FF2B5EF4-FFF2-40B4-BE49-F238E27FC236}">
                <a16:creationId xmlns:a16="http://schemas.microsoft.com/office/drawing/2014/main" id="{FF5BF53D-74DA-0447-A23E-A45229BF1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3" y="5429250"/>
            <a:ext cx="15303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10 Viết và giảng</a:t>
            </a:r>
          </a:p>
        </p:txBody>
      </p:sp>
      <p:sp>
        <p:nvSpPr>
          <p:cNvPr id="134183" name="Rectangle 39">
            <a:extLst>
              <a:ext uri="{FF2B5EF4-FFF2-40B4-BE49-F238E27FC236}">
                <a16:creationId xmlns:a16="http://schemas.microsoft.com/office/drawing/2014/main" id="{9D8A597B-3CCC-DF45-B6ED-01A236D86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21388"/>
            <a:ext cx="7924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Chữ trắng cho thấy 10 bước theo Haddon Robinson, </a:t>
            </a:r>
            <a:r>
              <a:rPr lang="en-US" altLang="en-US" sz="1400" b="1" i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Biblical Preaching</a:t>
            </a:r>
            <a:r>
              <a:rPr lang="en-US" altLang="en-US" sz="1400" b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(notes, 105)</a:t>
            </a:r>
          </a:p>
        </p:txBody>
      </p:sp>
      <p:sp>
        <p:nvSpPr>
          <p:cNvPr id="94248" name="Text Box 40">
            <a:extLst>
              <a:ext uri="{FF2B5EF4-FFF2-40B4-BE49-F238E27FC236}">
                <a16:creationId xmlns:a16="http://schemas.microsoft.com/office/drawing/2014/main" id="{6D9C543E-3748-824F-8F37-4C16F0EC4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b="1">
                <a:solidFill>
                  <a:srgbClr val="00084D"/>
                </a:solidFill>
                <a:cs typeface="Arial" panose="020B0604020202020204" pitchFamily="34" charset="0"/>
              </a:rPr>
              <a:t>27-28, 251</a:t>
            </a:r>
            <a:endParaRPr lang="en-US" altLang="en-US">
              <a:solidFill>
                <a:srgbClr val="00084D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5FBCD6BE-60C2-E54B-9B88-2609F390C6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8763000" cy="838200"/>
          </a:xfrm>
          <a:gradFill rotWithShape="0">
            <a:gsLst>
              <a:gs pos="0">
                <a:srgbClr val="0E6229"/>
              </a:gs>
              <a:gs pos="100000">
                <a:srgbClr val="0E6229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r>
              <a:rPr lang="en-US" altLang="en-US" sz="4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Một bài giảng chủ đề là gì?</a:t>
            </a:r>
            <a:endParaRPr lang="en-US" altLang="en-US" sz="4400" b="0">
              <a:solidFill>
                <a:srgbClr val="FFFFFF"/>
              </a:solidFill>
            </a:endParaRP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BDBC7837-DF2C-C643-BF49-A15DD810DD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1772816"/>
            <a:ext cx="7200800" cy="4608934"/>
          </a:xfrm>
          <a:ln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Font typeface="Wingdings" pitchFamily="-112" charset="2"/>
              <a:buNone/>
              <a:defRPr/>
            </a:pP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Những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bài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giảng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chủ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đề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là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giải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nghĩa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một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ý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tưởng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chính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từ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nhiều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hơn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Một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văn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bản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chính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của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kinh</a:t>
            </a:r>
            <a:r>
              <a:rPr lang="en-US" sz="4800" b="1" dirty="0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effectLst>
                  <a:glow rad="165100">
                    <a:schemeClr val="tx1"/>
                  </a:glow>
                </a:effectLst>
                <a:latin typeface="Arial"/>
                <a:cs typeface="Arial"/>
              </a:rPr>
              <a:t>thánh</a:t>
            </a:r>
            <a:endParaRPr lang="en-US" sz="4800" b="1" dirty="0">
              <a:solidFill>
                <a:srgbClr val="FFFFFF"/>
              </a:solidFill>
              <a:effectLst>
                <a:glow rad="165100">
                  <a:schemeClr val="tx1"/>
                </a:glow>
              </a:effectLst>
              <a:latin typeface="Arial"/>
              <a:cs typeface="Arial"/>
            </a:endParaRPr>
          </a:p>
        </p:txBody>
      </p:sp>
      <p:sp>
        <p:nvSpPr>
          <p:cNvPr id="162820" name="Rectangle 4">
            <a:extLst>
              <a:ext uri="{FF2B5EF4-FFF2-40B4-BE49-F238E27FC236}">
                <a16:creationId xmlns:a16="http://schemas.microsoft.com/office/drawing/2014/main" id="{0385534F-85CF-384E-96E4-37AE4B223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09800"/>
            <a:ext cx="6400800" cy="1752600"/>
          </a:xfrm>
          <a:prstGeom prst="rect">
            <a:avLst/>
          </a:prstGeom>
          <a:noFill/>
          <a:ln>
            <a:noFill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en-US" altLang="en-US" sz="3200">
              <a:latin typeface="Copperplate Gothic Light" panose="020E0507020206020404" pitchFamily="34" charset="77"/>
              <a:ea typeface="MS Pゴシック" pitchFamily="-92" charset="-128"/>
            </a:endParaRPr>
          </a:p>
        </p:txBody>
      </p:sp>
      <p:sp>
        <p:nvSpPr>
          <p:cNvPr id="96260" name="Text Box 66">
            <a:extLst>
              <a:ext uri="{FF2B5EF4-FFF2-40B4-BE49-F238E27FC236}">
                <a16:creationId xmlns:a16="http://schemas.microsoft.com/office/drawing/2014/main" id="{2295E72F-03AE-E944-A13F-BF3597287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2"/>
                </a:solidFill>
                <a:ea typeface="MS Pゴシック" pitchFamily="-92" charset="-128"/>
              </a:rPr>
              <a:t>154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DF58D87C-85F8-394C-B5BB-1ADEDE7706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700" y="260350"/>
            <a:ext cx="9096375" cy="1054100"/>
          </a:xfrm>
          <a:solidFill>
            <a:srgbClr val="000090"/>
          </a:solidFill>
          <a:ln>
            <a:solidFill>
              <a:schemeClr val="tx1"/>
            </a:solidFill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r>
              <a:rPr lang="en-US" altLang="en-US" sz="4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Trình bày một chủ đề là gì?</a:t>
            </a:r>
            <a:endParaRPr lang="en-US" altLang="en-US" sz="4400" b="0">
              <a:solidFill>
                <a:srgbClr val="FFFFFF"/>
              </a:solidFill>
            </a:endParaRPr>
          </a:p>
        </p:txBody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C10715F5-1C13-054E-BE2C-FD0F2479D1B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3988"/>
            <a:ext cx="9144000" cy="4824412"/>
          </a:xfrm>
          <a:solidFill>
            <a:schemeClr val="tx1"/>
          </a:solidFill>
          <a:effectLst>
            <a:outerShdw dist="126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ja-JP" sz="4400" b="1">
                <a:solidFill>
                  <a:srgbClr val="FFFFFF"/>
                </a:solidFill>
              </a:rPr>
              <a:t>"Sự truyền thông của một </a:t>
            </a:r>
            <a:r>
              <a:rPr lang="en-US" altLang="ja-JP" sz="4400" b="1">
                <a:solidFill>
                  <a:srgbClr val="FFFF00"/>
                </a:solidFill>
              </a:rPr>
              <a:t>khái niệm kinh thánh </a:t>
            </a:r>
            <a:r>
              <a:rPr lang="en-US" altLang="ja-JP" sz="4400" b="1">
                <a:solidFill>
                  <a:srgbClr val="FFFFFF"/>
                </a:solidFill>
              </a:rPr>
              <a:t>bắt nguồn từ nhiều </a:t>
            </a:r>
            <a:r>
              <a:rPr lang="en-US" altLang="ja-JP" sz="4400" b="1">
                <a:solidFill>
                  <a:srgbClr val="FFFF00"/>
                </a:solidFill>
              </a:rPr>
              <a:t>phân đoạn </a:t>
            </a:r>
            <a:r>
              <a:rPr lang="en-US" altLang="ja-JP" sz="4400" b="1">
                <a:solidFill>
                  <a:srgbClr val="FFFFFF"/>
                </a:solidFill>
              </a:rPr>
              <a:t>khác nhau phù hợp với </a:t>
            </a:r>
            <a:r>
              <a:rPr lang="en-US" altLang="ja-JP" sz="4400" b="1">
                <a:solidFill>
                  <a:srgbClr val="FFFF00"/>
                </a:solidFill>
              </a:rPr>
              <a:t>mục đích của tác giả </a:t>
            </a:r>
            <a:r>
              <a:rPr lang="en-US" altLang="ja-JP" sz="4400" b="1">
                <a:solidFill>
                  <a:srgbClr val="FFFFFF"/>
                </a:solidFill>
              </a:rPr>
              <a:t>và  </a:t>
            </a:r>
            <a:r>
              <a:rPr lang="en-US" altLang="ja-JP" sz="4400" b="1">
                <a:solidFill>
                  <a:srgbClr val="FFFF00"/>
                </a:solidFill>
              </a:rPr>
              <a:t>chủ đề/bổ sung </a:t>
            </a:r>
            <a:r>
              <a:rPr lang="en-US" altLang="ja-JP" sz="4400" b="1">
                <a:solidFill>
                  <a:srgbClr val="FFFFFF"/>
                </a:solidFill>
              </a:rPr>
              <a:t>của mỗi đoạn kinh thánh được trình bày. "</a:t>
            </a:r>
            <a:endParaRPr lang="en-US" altLang="en-US" sz="4400" b="1">
              <a:solidFill>
                <a:srgbClr val="FFFFFF"/>
              </a:solidFill>
            </a:endParaRPr>
          </a:p>
        </p:txBody>
      </p:sp>
      <p:sp>
        <p:nvSpPr>
          <p:cNvPr id="162820" name="Rectangle 4">
            <a:extLst>
              <a:ext uri="{FF2B5EF4-FFF2-40B4-BE49-F238E27FC236}">
                <a16:creationId xmlns:a16="http://schemas.microsoft.com/office/drawing/2014/main" id="{81606959-5254-9C48-B620-27F47F533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09800"/>
            <a:ext cx="6400800" cy="1752600"/>
          </a:xfrm>
          <a:prstGeom prst="rect">
            <a:avLst/>
          </a:prstGeom>
          <a:noFill/>
          <a:ln>
            <a:noFill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</a:pPr>
            <a:endParaRPr lang="en-US" altLang="en-US" sz="3200">
              <a:latin typeface="Copperplate Gothic Light" panose="020E0507020206020404" pitchFamily="34" charset="77"/>
              <a:ea typeface="MS Pゴシック" pitchFamily="-92" charset="-128"/>
            </a:endParaRPr>
          </a:p>
        </p:txBody>
      </p:sp>
      <p:sp>
        <p:nvSpPr>
          <p:cNvPr id="97284" name="Text Box 66">
            <a:extLst>
              <a:ext uri="{FF2B5EF4-FFF2-40B4-BE49-F238E27FC236}">
                <a16:creationId xmlns:a16="http://schemas.microsoft.com/office/drawing/2014/main" id="{DEFF3072-82C2-464B-A214-FA40382BF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2"/>
                </a:solidFill>
                <a:ea typeface="MS Pゴシック" pitchFamily="-92" charset="-128"/>
              </a:rPr>
              <a:t>154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DB0E0AEA-33A2-D14C-90FF-26A0DCF63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254750"/>
            <a:ext cx="8382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en-US" sz="2800" b="1" i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Dallas Seminary class notes, 1985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>
            <a:extLst>
              <a:ext uri="{FF2B5EF4-FFF2-40B4-BE49-F238E27FC236}">
                <a16:creationId xmlns:a16="http://schemas.microsoft.com/office/drawing/2014/main" id="{86B7509F-A3CF-374C-A6D4-CC71DD250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FFFF"/>
                </a:solidFill>
              </a:rPr>
              <a:t>Những loại của những Sứ điệp</a:t>
            </a:r>
            <a:endParaRPr lang="en-US" altLang="en-US">
              <a:solidFill>
                <a:srgbClr val="FFFFFF"/>
              </a:solidFill>
            </a:endParaRPr>
          </a:p>
        </p:txBody>
      </p:sp>
      <p:graphicFrame>
        <p:nvGraphicFramePr>
          <p:cNvPr id="91172" name="Group 36">
            <a:extLst>
              <a:ext uri="{FF2B5EF4-FFF2-40B4-BE49-F238E27FC236}">
                <a16:creationId xmlns:a16="http://schemas.microsoft.com/office/drawing/2014/main" id="{F045B597-3616-F64E-975B-F9306FBEE20F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28600" y="1371600"/>
          <a:ext cx="8763000" cy="4906963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1822128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93806974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5646899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8673922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36382952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MS Pゴシック" pitchFamily="-92" charset="-128"/>
                        </a:rPr>
                        <a:t>Những loại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600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MS Pゴシック" pitchFamily="-92" charset="-128"/>
                        </a:rPr>
                        <a:t>Những loại của những bài giảng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FF"/>
                        </a:gs>
                        <a:gs pos="50000">
                          <a:srgbClr val="000076"/>
                        </a:gs>
                        <a:gs pos="100000">
                          <a:srgbClr val="0000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848737"/>
                  </a:ext>
                </a:extLst>
              </a:tr>
              <a:tr h="1333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MS Pゴシック" pitchFamily="-92" charset="-128"/>
                        </a:rPr>
                        <a:t>Nội dung kinh thánh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600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ゴシック" pitchFamily="-92" charset="-128"/>
                        </a:rPr>
                        <a:t>Sứ điệp kinh thánh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ゴシック" pitchFamily="-92" charset="-128"/>
                        </a:rPr>
                        <a:t>Non-Biblical Sermon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836818530"/>
                  </a:ext>
                </a:extLst>
              </a:tr>
              <a:tr h="1333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MS Pゴシック" pitchFamily="-92" charset="-128"/>
                        </a:rPr>
                        <a:t>Sử dụng bản văn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600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ゴシック" pitchFamily="-92" charset="-128"/>
                        </a:rPr>
                        <a:t>Nguyên văn KT hoặc Sứ điệp giải nghĩa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ゴシック" pitchFamily="-92" charset="-128"/>
                        </a:rPr>
                        <a:t>Chủ đề-Sứ điệp KT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ゴシック" pitchFamily="-92" charset="-128"/>
                        </a:rPr>
                        <a:t>Chủ đề sứ điệp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109228997"/>
                  </a:ext>
                </a:extLst>
              </a:tr>
              <a:tr h="1554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ea typeface="MS Pゴシック" pitchFamily="-92" charset="-128"/>
                        </a:rPr>
                        <a:t>Độ dài của bản văn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760000"/>
                        </a:gs>
                        <a:gs pos="100000">
                          <a:srgbClr val="FF00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ゴシック" pitchFamily="-92" charset="-128"/>
                        </a:rPr>
                        <a:t>Văn bản (Phân đoạn/ chương)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ゴシック" pitchFamily="-92" charset="-128"/>
                        </a:rPr>
                        <a:t>Câu hoặc mệnh đề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ゴシック" pitchFamily="-92" charset="-128"/>
                        </a:rPr>
                        <a:t>Nhiều bản văn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Copperplate Gothic Light" panose="020E0507020206020404" pitchFamily="34" charset="77"/>
                          <a:ea typeface="MS Pゴシック" pitchFamily="-92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ゴシック" pitchFamily="-92" charset="-128"/>
                        </a:rPr>
                        <a:t>Không văn bản KT (Không bản văn)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89388194"/>
                  </a:ext>
                </a:extLst>
              </a:tr>
            </a:tbl>
          </a:graphicData>
        </a:graphic>
      </p:graphicFrame>
      <p:sp>
        <p:nvSpPr>
          <p:cNvPr id="98332" name="Text Box 66">
            <a:extLst>
              <a:ext uri="{FF2B5EF4-FFF2-40B4-BE49-F238E27FC236}">
                <a16:creationId xmlns:a16="http://schemas.microsoft.com/office/drawing/2014/main" id="{A8360BC4-B233-594F-A180-425620480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tx2"/>
                </a:solidFill>
                <a:ea typeface="MS Pゴシック" pitchFamily="-92" charset="-128"/>
              </a:rPr>
              <a:t>154</a:t>
            </a:r>
          </a:p>
        </p:txBody>
      </p:sp>
      <p:sp>
        <p:nvSpPr>
          <p:cNvPr id="98333" name="Text Box 19">
            <a:extLst>
              <a:ext uri="{FF2B5EF4-FFF2-40B4-BE49-F238E27FC236}">
                <a16:creationId xmlns:a16="http://schemas.microsoft.com/office/drawing/2014/main" id="{02344DC4-7C63-FA44-A073-5D44B370B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9538"/>
            <a:ext cx="9180513" cy="4254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FFFFFF"/>
                </a:solidFill>
                <a:cs typeface="Arial" panose="020B0604020202020204" pitchFamily="34" charset="0"/>
              </a:rPr>
              <a:t>Sydney Greidanus, </a:t>
            </a:r>
            <a:r>
              <a:rPr lang="en-US" altLang="en-US" sz="2000" b="1" i="1">
                <a:solidFill>
                  <a:srgbClr val="FFFFFF"/>
                </a:solidFill>
                <a:cs typeface="Arial" panose="020B0604020202020204" pitchFamily="34" charset="0"/>
              </a:rPr>
              <a:t>The Modern Preacher and the Ancient Text, 12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>
            <a:extLst>
              <a:ext uri="{FF2B5EF4-FFF2-40B4-BE49-F238E27FC236}">
                <a16:creationId xmlns:a16="http://schemas.microsoft.com/office/drawing/2014/main" id="{9F351D4E-A7A8-FE4B-925C-7319105FF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27651" name="Picture 3" descr="septuagint">
            <a:extLst>
              <a:ext uri="{FF2B5EF4-FFF2-40B4-BE49-F238E27FC236}">
                <a16:creationId xmlns:a16="http://schemas.microsoft.com/office/drawing/2014/main" id="{38B8EB69-CD4B-A446-8BC0-4B6A4C6D1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5" b="36986"/>
          <a:stretch>
            <a:fillRect/>
          </a:stretch>
        </p:blipFill>
        <p:spPr bwMode="auto">
          <a:xfrm>
            <a:off x="6324600" y="4572000"/>
            <a:ext cx="22098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5">
            <a:extLst>
              <a:ext uri="{FF2B5EF4-FFF2-40B4-BE49-F238E27FC236}">
                <a16:creationId xmlns:a16="http://schemas.microsoft.com/office/drawing/2014/main" id="{C4CE142C-67B9-4748-9A85-ECAC69BE88A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924800" cy="1935163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chemeClr val="bg1"/>
                </a:solidFill>
                <a:ea typeface="ＭＳ Ｐゴシック" panose="020B0600070205080204" pitchFamily="34" charset="-128"/>
              </a:rPr>
              <a:t>Những bài giảng đề tài rút ra từ nhiều cuốn sách.</a:t>
            </a:r>
            <a:endParaRPr lang="en-US" altLang="en-US" b="1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7654" name="Picture 6" descr="septuagint">
            <a:extLst>
              <a:ext uri="{FF2B5EF4-FFF2-40B4-BE49-F238E27FC236}">
                <a16:creationId xmlns:a16="http://schemas.microsoft.com/office/drawing/2014/main" id="{5A55DA7D-4F1E-074F-87C9-2B7CED103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5" b="36986"/>
          <a:stretch>
            <a:fillRect/>
          </a:stretch>
        </p:blipFill>
        <p:spPr bwMode="auto">
          <a:xfrm>
            <a:off x="3581400" y="4572000"/>
            <a:ext cx="22098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septuagint">
            <a:extLst>
              <a:ext uri="{FF2B5EF4-FFF2-40B4-BE49-F238E27FC236}">
                <a16:creationId xmlns:a16="http://schemas.microsoft.com/office/drawing/2014/main" id="{8FEF54C7-BD44-D946-8D07-256DCA9E7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5" b="36986"/>
          <a:stretch>
            <a:fillRect/>
          </a:stretch>
        </p:blipFill>
        <p:spPr bwMode="auto">
          <a:xfrm>
            <a:off x="457200" y="4572000"/>
            <a:ext cx="22098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septuagint">
            <a:extLst>
              <a:ext uri="{FF2B5EF4-FFF2-40B4-BE49-F238E27FC236}">
                <a16:creationId xmlns:a16="http://schemas.microsoft.com/office/drawing/2014/main" id="{9057111E-E6AA-6D40-9A09-78A438A46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5" b="36986"/>
          <a:stretch>
            <a:fillRect/>
          </a:stretch>
        </p:blipFill>
        <p:spPr bwMode="auto">
          <a:xfrm>
            <a:off x="914400" y="2362200"/>
            <a:ext cx="22098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septuagint">
            <a:extLst>
              <a:ext uri="{FF2B5EF4-FFF2-40B4-BE49-F238E27FC236}">
                <a16:creationId xmlns:a16="http://schemas.microsoft.com/office/drawing/2014/main" id="{E67EEC25-1ECA-584F-9042-ADD812A1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5" b="36986"/>
          <a:stretch>
            <a:fillRect/>
          </a:stretch>
        </p:blipFill>
        <p:spPr bwMode="auto">
          <a:xfrm>
            <a:off x="6096000" y="2286000"/>
            <a:ext cx="22098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Rectangle 10">
            <a:extLst>
              <a:ext uri="{FF2B5EF4-FFF2-40B4-BE49-F238E27FC236}">
                <a16:creationId xmlns:a16="http://schemas.microsoft.com/office/drawing/2014/main" id="{B0B011B8-B284-114A-8B27-6C8E545F2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743200"/>
            <a:ext cx="274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chemeClr val="bg1"/>
                </a:solidFill>
                <a:latin typeface="Eraser" pitchFamily="-112" charset="0"/>
              </a:rPr>
              <a:t>Chủ Đề</a:t>
            </a:r>
            <a:endParaRPr lang="en-US" altLang="en-US" sz="4400" b="1">
              <a:solidFill>
                <a:schemeClr val="bg1"/>
              </a:solidFill>
            </a:endParaRPr>
          </a:p>
        </p:txBody>
      </p:sp>
      <p:sp>
        <p:nvSpPr>
          <p:cNvPr id="27659" name="AutoShape 11">
            <a:extLst>
              <a:ext uri="{FF2B5EF4-FFF2-40B4-BE49-F238E27FC236}">
                <a16:creationId xmlns:a16="http://schemas.microsoft.com/office/drawing/2014/main" id="{B680EE50-965D-6C4D-B84A-087A071C1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1371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AutoShape 12">
            <a:extLst>
              <a:ext uri="{FF2B5EF4-FFF2-40B4-BE49-F238E27FC236}">
                <a16:creationId xmlns:a16="http://schemas.microsoft.com/office/drawing/2014/main" id="{8C6A68D0-60D9-5D47-AAB3-E83018F3F21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715000" y="3048000"/>
            <a:ext cx="1371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AutoShape 13">
            <a:extLst>
              <a:ext uri="{FF2B5EF4-FFF2-40B4-BE49-F238E27FC236}">
                <a16:creationId xmlns:a16="http://schemas.microsoft.com/office/drawing/2014/main" id="{C615DA61-01F7-5543-9F74-8A77EE678A7B}"/>
              </a:ext>
            </a:extLst>
          </p:cNvPr>
          <p:cNvSpPr>
            <a:spLocks noChangeArrowheads="1"/>
          </p:cNvSpPr>
          <p:nvPr/>
        </p:nvSpPr>
        <p:spPr bwMode="auto">
          <a:xfrm rot="-8762379">
            <a:off x="5410200" y="4191000"/>
            <a:ext cx="1371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AutoShape 14">
            <a:extLst>
              <a:ext uri="{FF2B5EF4-FFF2-40B4-BE49-F238E27FC236}">
                <a16:creationId xmlns:a16="http://schemas.microsoft.com/office/drawing/2014/main" id="{43562946-6EE5-3F48-9280-201C11F5B45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886200" y="4457700"/>
            <a:ext cx="1371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AutoShape 15">
            <a:extLst>
              <a:ext uri="{FF2B5EF4-FFF2-40B4-BE49-F238E27FC236}">
                <a16:creationId xmlns:a16="http://schemas.microsoft.com/office/drawing/2014/main" id="{9FC6370B-5558-6C4D-AC42-567B044A9E39}"/>
              </a:ext>
            </a:extLst>
          </p:cNvPr>
          <p:cNvSpPr>
            <a:spLocks noChangeArrowheads="1"/>
          </p:cNvSpPr>
          <p:nvPr/>
        </p:nvSpPr>
        <p:spPr bwMode="auto">
          <a:xfrm rot="-2405918">
            <a:off x="2286000" y="4191000"/>
            <a:ext cx="13716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4161C471-1282-6F4B-AE42-641EB0E01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0"/>
            <a:ext cx="8763000" cy="9080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chemeClr val="tx1"/>
                </a:solidFill>
                <a:cs typeface="Arial" panose="020B0604020202020204" pitchFamily="34" charset="0"/>
              </a:rPr>
              <a:t>Vài sự nguy hiểm của việc giảng chủ đề</a:t>
            </a:r>
            <a:endParaRPr lang="en-US" altLang="en-US" sz="320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2403" name="Text Box 4">
            <a:extLst>
              <a:ext uri="{FF2B5EF4-FFF2-40B4-BE49-F238E27FC236}">
                <a16:creationId xmlns:a16="http://schemas.microsoft.com/office/drawing/2014/main" id="{80B565CE-B63D-0242-AADD-6C048EA03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0" y="396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329A75-1B67-E940-9A81-2B5AA6870792}"/>
              </a:ext>
            </a:extLst>
          </p:cNvPr>
          <p:cNvGraphicFramePr>
            <a:graphicFrameLocks noGrp="1"/>
          </p:cNvGraphicFramePr>
          <p:nvPr/>
        </p:nvGraphicFramePr>
        <p:xfrm>
          <a:off x="0" y="974725"/>
          <a:ext cx="9144000" cy="5895975"/>
        </p:xfrm>
        <a:graphic>
          <a:graphicData uri="http://schemas.openxmlformats.org/drawingml/2006/table">
            <a:tbl>
              <a:tblPr/>
              <a:tblGrid>
                <a:gridCol w="4379913">
                  <a:extLst>
                    <a:ext uri="{9D8B030D-6E8A-4147-A177-3AD203B41FA5}">
                      <a16:colId xmlns:a16="http://schemas.microsoft.com/office/drawing/2014/main" val="4046072722"/>
                    </a:ext>
                  </a:extLst>
                </a:gridCol>
                <a:gridCol w="4764087">
                  <a:extLst>
                    <a:ext uri="{9D8B030D-6E8A-4147-A177-3AD203B41FA5}">
                      <a16:colId xmlns:a16="http://schemas.microsoft.com/office/drawing/2014/main" val="3707254385"/>
                    </a:ext>
                  </a:extLst>
                </a:gridCol>
              </a:tblGrid>
              <a:tr h="48736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Giảng đề tài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Giảng giải nghĩa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06264"/>
                  </a:ext>
                </a:extLst>
              </a:tr>
              <a:tr h="9144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Giảng từ 2 hoặc nhiều hơn những phân đoạn của kinh thánh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Tập trung vào một phân đoạn đơn lẻ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32051358"/>
                  </a:ext>
                </a:extLst>
              </a:tr>
              <a:tr h="12192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dễ dàng lựa chọn những gì các nhà truyền giáo muốn nói từ các văn bản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Nhận thức rõ điều Chúa nói thông qua tác giả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25699005"/>
                  </a:ext>
                </a:extLst>
              </a:tr>
              <a:tr h="8366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Người giảng phát thảo bố cục cho chính cá nhân họ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Người giảng chuyển hóa bố cục của họ từ văn bản kinh thánh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23813396"/>
                  </a:ext>
                </a:extLst>
              </a:tr>
              <a:tr h="12192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</a:t>
                      </a:r>
                      <a:r>
                        <a:rPr kumimoji="0" lang="vi-V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hời gian có thể không có sẵn để đặt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những </a:t>
                      </a:r>
                      <a:r>
                        <a:rPr kumimoji="0" lang="vi-V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câu trong ngữ cảnh thích hợp của họ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Thời gian là có giá trị để diễn tả những câu trong  bối cảnh của kinh thánh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 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85707032"/>
                  </a:ext>
                </a:extLst>
              </a:tr>
              <a:tr h="121920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Người giảng có thể bị buộc tội khi nói đến những cá nhân nào đó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người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giảng</a:t>
                      </a:r>
                      <a:r>
                        <a:rPr kumimoji="0" lang="vi-V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đang không dễ dàng bị buộc tội nhắm mục tiêu đối tượng hoặc người nào đó khi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anh ta</a:t>
                      </a:r>
                      <a:r>
                        <a:rPr kumimoji="0" lang="vi-V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giảng dạy có hệ thống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" pitchFamily="2" charset="0"/>
                        <a:ea typeface="ＭＳ Ｐゴシック" panose="020B0600070205080204" pitchFamily="34" charset="-128"/>
                      </a:endParaRPr>
                    </a:p>
                  </a:txBody>
                  <a:tcPr marL="50800" marR="508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0"/>
                        </a:gs>
                        <a:gs pos="100000">
                          <a:schemeClr val="tx2"/>
                        </a:gs>
                      </a:gsLst>
                      <a:path path="rect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971774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2B83FB13-BAC0-7749-AD8E-4DA842291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9150" y="476250"/>
            <a:ext cx="3352800" cy="5973763"/>
          </a:xfrm>
          <a:noFill/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Những sứ điệp chủ đề có nguy hiểm khi lồng ghép những quan điểm cá nhân của mình vào.</a:t>
            </a:r>
            <a:endParaRPr lang="en-US" altLang="en-US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04451" name="Picture 3" descr="MSSConviction">
            <a:extLst>
              <a:ext uri="{FF2B5EF4-FFF2-40B4-BE49-F238E27FC236}">
                <a16:creationId xmlns:a16="http://schemas.microsoft.com/office/drawing/2014/main" id="{A2331677-D60C-BD49-93F0-64396AB7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1" t="38293" r="12976" b="32549"/>
          <a:stretch>
            <a:fillRect/>
          </a:stretch>
        </p:blipFill>
        <p:spPr bwMode="auto">
          <a:xfrm rot="447138">
            <a:off x="-892175" y="306388"/>
            <a:ext cx="64547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Oval Callout 1">
            <a:extLst>
              <a:ext uri="{FF2B5EF4-FFF2-40B4-BE49-F238E27FC236}">
                <a16:creationId xmlns:a16="http://schemas.microsoft.com/office/drawing/2014/main" id="{A9F0F5A1-2342-7649-A148-E65CF933DE25}"/>
              </a:ext>
            </a:extLst>
          </p:cNvPr>
          <p:cNvSpPr>
            <a:spLocks noChangeArrowheads="1"/>
          </p:cNvSpPr>
          <p:nvPr/>
        </p:nvSpPr>
        <p:spPr bwMode="auto">
          <a:xfrm rot="262465">
            <a:off x="581025" y="165100"/>
            <a:ext cx="5592763" cy="1295400"/>
          </a:xfrm>
          <a:prstGeom prst="wedgeEllipseCallout">
            <a:avLst>
              <a:gd name="adj1" fmla="val 9444"/>
              <a:gd name="adj2" fmla="val 78009"/>
            </a:avLst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FFFFFF"/>
                </a:solidFill>
              </a:rPr>
              <a:t>Dĩ nhiên, có thể có những cách giải thích khác.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4" descr="Bible Acts">
            <a:extLst>
              <a:ext uri="{FF2B5EF4-FFF2-40B4-BE49-F238E27FC236}">
                <a16:creationId xmlns:a16="http://schemas.microsoft.com/office/drawing/2014/main" id="{60498B1C-AA5F-A243-9CAA-691F53D0C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3" b="2187"/>
          <a:stretch>
            <a:fillRect/>
          </a:stretch>
        </p:blipFill>
        <p:spPr bwMode="auto">
          <a:xfrm>
            <a:off x="0" y="42863"/>
            <a:ext cx="9144000" cy="68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3">
            <a:extLst>
              <a:ext uri="{FF2B5EF4-FFF2-40B4-BE49-F238E27FC236}">
                <a16:creationId xmlns:a16="http://schemas.microsoft.com/office/drawing/2014/main" id="{23460A2B-7304-104D-B893-4CECAC203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056" y="1916832"/>
            <a:ext cx="8676456" cy="2736304"/>
          </a:xfrm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Thần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học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: T</a:t>
            </a:r>
            <a:r>
              <a:rPr lang="vi-VN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ốt để rao giảng hệ thống học</a:t>
            </a:r>
            <a:endParaRPr lang="en-US" sz="24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Tiểu</a:t>
            </a:r>
            <a:r>
              <a:rPr lang="en-US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sử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: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Nghiên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cứu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nhân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vật</a:t>
            </a:r>
            <a:endParaRPr lang="en-US" sz="24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Theo </a:t>
            </a: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thể</a:t>
            </a:r>
            <a:r>
              <a:rPr lang="en-US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thức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: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Phương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pháp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làm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một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cái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gì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đó</a:t>
            </a:r>
            <a:endParaRPr lang="en-US" sz="24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Đầy</a:t>
            </a:r>
            <a:r>
              <a:rPr lang="en-US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thuyết</a:t>
            </a:r>
            <a:r>
              <a:rPr lang="en-US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phục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: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phá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thai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,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li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dị</a:t>
            </a:r>
            <a:endParaRPr lang="en-US" sz="24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Truyền</a:t>
            </a:r>
            <a:r>
              <a:rPr lang="en-US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giáo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: 4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định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luật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thuộc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linh</a:t>
            </a:r>
            <a:endParaRPr lang="en-US" sz="24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Châm</a:t>
            </a:r>
            <a:r>
              <a:rPr lang="en-US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ngôn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: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Có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thể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giảng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2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dòng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châm</a:t>
            </a:r>
            <a:r>
              <a:rPr lang="en-US" sz="24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ngôn</a:t>
            </a:r>
            <a:endParaRPr lang="en-US" sz="24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106499" name="Rectangle 2" descr="Purple mesh">
            <a:extLst>
              <a:ext uri="{FF2B5EF4-FFF2-40B4-BE49-F238E27FC236}">
                <a16:creationId xmlns:a16="http://schemas.microsoft.com/office/drawing/2014/main" id="{2D196985-F903-F54D-8993-AD65A18A1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  <a:blipFill dpi="0" rotWithShape="0">
            <a:blip r:embed="rId4"/>
            <a:srcRect/>
            <a:tile tx="0" ty="0" sx="100000" sy="100000" flip="none" algn="tl"/>
          </a:blipFill>
        </p:spPr>
        <p:txBody>
          <a:bodyPr anchor="b"/>
          <a:lstStyle/>
          <a:p>
            <a:pPr eaLnBrk="1" hangingPunct="1"/>
            <a:r>
              <a:rPr lang="en-US" altLang="en-US" sz="3200" b="1">
                <a:solidFill>
                  <a:schemeClr val="bg1"/>
                </a:solidFill>
              </a:rPr>
              <a:t>Những thuận lợi trong việc giảng kinh thánh theo chủ đề</a:t>
            </a:r>
            <a:endParaRPr lang="en-US" altLang="en-US" sz="3200" b="1"/>
          </a:p>
        </p:txBody>
      </p:sp>
      <p:sp>
        <p:nvSpPr>
          <p:cNvPr id="106500" name="Text Box 6">
            <a:extLst>
              <a:ext uri="{FF2B5EF4-FFF2-40B4-BE49-F238E27FC236}">
                <a16:creationId xmlns:a16="http://schemas.microsoft.com/office/drawing/2014/main" id="{CB075491-7F97-0742-8D39-33124946C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275" y="-5715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bg1"/>
                </a:solidFill>
              </a:rPr>
              <a:t>154-155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30E562A-B244-7747-BADF-2F74DD279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6144"/>
            <a:ext cx="9144000" cy="57606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eaLnBrk="1" hangingPunct="1">
              <a:buFont typeface="+mj-lt"/>
              <a:buAutoNum type="alphaUcPeriod"/>
              <a:defRPr/>
            </a:pPr>
            <a:r>
              <a:rPr lang="vi-VN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Cho phép phát triển đầy đủ hơn trong một văn bản</a:t>
            </a:r>
            <a:endParaRPr lang="en-US" sz="24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E2BA8B4-FF0D-274A-80A6-507E13056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4" y="4824536"/>
            <a:ext cx="8915400" cy="1628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 eaLnBrk="1" hangingPunct="1">
              <a:buFont typeface="+mj-lt"/>
              <a:buAutoNum type="alphaUcPeriod" startAt="2"/>
              <a:defRPr/>
            </a:pP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Công</a:t>
            </a:r>
            <a:r>
              <a:rPr lang="en-US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việc</a:t>
            </a:r>
            <a:r>
              <a:rPr lang="en-US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độc</a:t>
            </a:r>
            <a:r>
              <a:rPr lang="en-US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đáo</a:t>
            </a:r>
            <a:r>
              <a:rPr lang="en-US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giữa</a:t>
            </a:r>
            <a:r>
              <a:rPr lang="en-US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hàng</a:t>
            </a:r>
            <a:r>
              <a:rPr lang="en-US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loạt</a:t>
            </a:r>
            <a:endParaRPr lang="en-US" sz="2400" b="1" u="sng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  <a:p>
            <a:pPr marL="514350" indent="-514350" eaLnBrk="1" hangingPunct="1">
              <a:buFont typeface="+mj-lt"/>
              <a:buAutoNum type="alphaUcPeriod" startAt="2"/>
              <a:defRPr/>
            </a:pPr>
            <a:r>
              <a:rPr lang="vi-VN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Cung cấp </a:t>
            </a: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sự</a:t>
            </a:r>
            <a:r>
              <a:rPr lang="en-US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đa</a:t>
            </a:r>
            <a:r>
              <a:rPr lang="en-US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en-US" sz="2400" b="1" u="sng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dạng</a:t>
            </a:r>
            <a:r>
              <a:rPr lang="vi-VN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 với một sự thay đổi trong phong cách</a:t>
            </a:r>
            <a:r>
              <a:rPr lang="en-US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.</a:t>
            </a:r>
          </a:p>
          <a:p>
            <a:pPr marL="514350" indent="-514350" eaLnBrk="1" hangingPunct="1">
              <a:buFont typeface="+mj-lt"/>
              <a:buAutoNum type="alphaUcPeriod" startAt="2"/>
              <a:defRPr/>
            </a:pPr>
            <a:r>
              <a:rPr lang="vi-VN" sz="2400" b="1" u="sng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Cho phép nói về các chủ đề không có trong Kinh Thánh</a:t>
            </a:r>
            <a:endParaRPr lang="en-US" sz="2400" b="1" dirty="0"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uro Soccer">
  <a:themeElements>
    <a:clrScheme name="Euro Soccer 2">
      <a:dk1>
        <a:srgbClr val="003300"/>
      </a:dk1>
      <a:lt1>
        <a:srgbClr val="659337"/>
      </a:lt1>
      <a:dk2>
        <a:srgbClr val="F8F8F8"/>
      </a:dk2>
      <a:lt2>
        <a:srgbClr val="000000"/>
      </a:lt2>
      <a:accent1>
        <a:srgbClr val="462DFF"/>
      </a:accent1>
      <a:accent2>
        <a:srgbClr val="4C92AE"/>
      </a:accent2>
      <a:accent3>
        <a:srgbClr val="B8C8AE"/>
      </a:accent3>
      <a:accent4>
        <a:srgbClr val="002A00"/>
      </a:accent4>
      <a:accent5>
        <a:srgbClr val="B0ADFF"/>
      </a:accent5>
      <a:accent6>
        <a:srgbClr val="44849D"/>
      </a:accent6>
      <a:hlink>
        <a:srgbClr val="91C5FF"/>
      </a:hlink>
      <a:folHlink>
        <a:srgbClr val="9E91FF"/>
      </a:folHlink>
    </a:clrScheme>
    <a:fontScheme name="Euro Socce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Euro Soccer 1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 Soccer 2">
        <a:dk1>
          <a:srgbClr val="003300"/>
        </a:dk1>
        <a:lt1>
          <a:srgbClr val="659337"/>
        </a:lt1>
        <a:dk2>
          <a:srgbClr val="F8F8F8"/>
        </a:dk2>
        <a:lt2>
          <a:srgbClr val="000000"/>
        </a:lt2>
        <a:accent1>
          <a:srgbClr val="462DFF"/>
        </a:accent1>
        <a:accent2>
          <a:srgbClr val="4C92AE"/>
        </a:accent2>
        <a:accent3>
          <a:srgbClr val="B8C8AE"/>
        </a:accent3>
        <a:accent4>
          <a:srgbClr val="002A00"/>
        </a:accent4>
        <a:accent5>
          <a:srgbClr val="B0ADFF"/>
        </a:accent5>
        <a:accent6>
          <a:srgbClr val="44849D"/>
        </a:accent6>
        <a:hlink>
          <a:srgbClr val="91C5FF"/>
        </a:hlink>
        <a:folHlink>
          <a:srgbClr val="9E9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ro Soccer 3">
        <a:dk1>
          <a:srgbClr val="000000"/>
        </a:dk1>
        <a:lt1>
          <a:srgbClr val="659538"/>
        </a:lt1>
        <a:dk2>
          <a:srgbClr val="FFFFFF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B8C8AE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rble Top">
  <a:themeElements>
    <a:clrScheme name="Marble Top 1">
      <a:dk1>
        <a:srgbClr val="000000"/>
      </a:dk1>
      <a:lt1>
        <a:srgbClr val="CAAF8B"/>
      </a:lt1>
      <a:dk2>
        <a:srgbClr val="000000"/>
      </a:dk2>
      <a:lt2>
        <a:srgbClr val="777777"/>
      </a:lt2>
      <a:accent1>
        <a:srgbClr val="909082"/>
      </a:accent1>
      <a:accent2>
        <a:srgbClr val="809EA8"/>
      </a:accent2>
      <a:accent3>
        <a:srgbClr val="E1D4C4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Marble Top">
      <a:majorFont>
        <a:latin typeface="Copperplate Gothic Light"/>
        <a:ea typeface="MS Pゴシック"/>
        <a:cs typeface="MS Pゴシック"/>
      </a:majorFont>
      <a:minorFont>
        <a:latin typeface="Copperplate Gothic Light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Marble Top 1">
        <a:dk1>
          <a:srgbClr val="000000"/>
        </a:dk1>
        <a:lt1>
          <a:srgbClr val="CAAF8B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E1D4C4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hopping">
  <a:themeElements>
    <a:clrScheme name="Shopping 1">
      <a:dk1>
        <a:srgbClr val="000000"/>
      </a:dk1>
      <a:lt1>
        <a:srgbClr val="FFFF00"/>
      </a:lt1>
      <a:dk2>
        <a:srgbClr val="99080B"/>
      </a:dk2>
      <a:lt2>
        <a:srgbClr val="FFFF00"/>
      </a:lt2>
      <a:accent1>
        <a:srgbClr val="008040"/>
      </a:accent1>
      <a:accent2>
        <a:srgbClr val="A80206"/>
      </a:accent2>
      <a:accent3>
        <a:srgbClr val="CAAAAA"/>
      </a:accent3>
      <a:accent4>
        <a:srgbClr val="DADA00"/>
      </a:accent4>
      <a:accent5>
        <a:srgbClr val="AAC0AF"/>
      </a:accent5>
      <a:accent6>
        <a:srgbClr val="980205"/>
      </a:accent6>
      <a:hlink>
        <a:srgbClr val="009999"/>
      </a:hlink>
      <a:folHlink>
        <a:srgbClr val="99CC00"/>
      </a:folHlink>
    </a:clrScheme>
    <a:fontScheme name="Shopping">
      <a:majorFont>
        <a:latin typeface="Curlz MT"/>
        <a:ea typeface="MS Pゴシック"/>
        <a:cs typeface="MS Pゴシック"/>
      </a:majorFont>
      <a:minorFont>
        <a:latin typeface="Verdana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Shopping 1">
        <a:dk1>
          <a:srgbClr val="000000"/>
        </a:dk1>
        <a:lt1>
          <a:srgbClr val="FFFF00"/>
        </a:lt1>
        <a:dk2>
          <a:srgbClr val="99080B"/>
        </a:dk2>
        <a:lt2>
          <a:srgbClr val="FFFF00"/>
        </a:lt2>
        <a:accent1>
          <a:srgbClr val="008040"/>
        </a:accent1>
        <a:accent2>
          <a:srgbClr val="A80206"/>
        </a:accent2>
        <a:accent3>
          <a:srgbClr val="CAAAAA"/>
        </a:accent3>
        <a:accent4>
          <a:srgbClr val="DADA00"/>
        </a:accent4>
        <a:accent5>
          <a:srgbClr val="AAC0AF"/>
        </a:accent5>
        <a:accent6>
          <a:srgbClr val="980205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rainstorming Session">
  <a:themeElements>
    <a:clrScheme name="Brainstorming Session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Brainstorming Se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rainstorming Session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instorming Session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instorming Session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instorming Session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instorming Session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5590</TotalTime>
  <Words>1164</Words>
  <Application>Microsoft Macintosh PowerPoint</Application>
  <PresentationFormat>On-screen Show (4:3)</PresentationFormat>
  <Paragraphs>184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Arial</vt:lpstr>
      <vt:lpstr>ＭＳ Ｐゴシック</vt:lpstr>
      <vt:lpstr>Times</vt:lpstr>
      <vt:lpstr>Book Antiqua</vt:lpstr>
      <vt:lpstr>Monotype Sorts</vt:lpstr>
      <vt:lpstr>Times New Roman</vt:lpstr>
      <vt:lpstr>Wingdings</vt:lpstr>
      <vt:lpstr>Copperplate Gothic Light</vt:lpstr>
      <vt:lpstr>MS Pゴシック</vt:lpstr>
      <vt:lpstr>Curlz MT</vt:lpstr>
      <vt:lpstr>Verdana</vt:lpstr>
      <vt:lpstr>Eraser</vt:lpstr>
      <vt:lpstr>Geneva</vt:lpstr>
      <vt:lpstr>Blank Presentation</vt:lpstr>
      <vt:lpstr>untitled 1</vt:lpstr>
      <vt:lpstr>Euro Soccer</vt:lpstr>
      <vt:lpstr>Marble Top</vt:lpstr>
      <vt:lpstr>Textured</vt:lpstr>
      <vt:lpstr>Shopping</vt:lpstr>
      <vt:lpstr>Default Design</vt:lpstr>
      <vt:lpstr>Brainstorming Session</vt:lpstr>
      <vt:lpstr>8_Default Design</vt:lpstr>
      <vt:lpstr>Giảng Chủ Đề</vt:lpstr>
      <vt:lpstr>The Preparing Expository Sermons Process</vt:lpstr>
      <vt:lpstr>Một bài giảng chủ đề là gì?</vt:lpstr>
      <vt:lpstr>Trình bày một chủ đề là gì?</vt:lpstr>
      <vt:lpstr>Những loại của những Sứ điệp</vt:lpstr>
      <vt:lpstr>Những bài giảng đề tài rút ra từ nhiều cuốn sách.</vt:lpstr>
      <vt:lpstr>Vài sự nguy hiểm của việc giảng chủ đề</vt:lpstr>
      <vt:lpstr>Những sứ điệp chủ đề có nguy hiểm khi lồng ghép những quan điểm cá nhân của mình vào.</vt:lpstr>
      <vt:lpstr>Những thuận lợi trong việc giảng kinh thánh theo chủ đề</vt:lpstr>
      <vt:lpstr>Những điều không thuận lợi trong việc giảng kinh thánh theo chủ đề</vt:lpstr>
      <vt:lpstr>Tiến trình giải nghĩa chủ đề</vt:lpstr>
      <vt:lpstr>Làm thế nào để giảng chủ đề</vt:lpstr>
      <vt:lpstr>Những ví dụ về chủ đề bài giảng</vt:lpstr>
      <vt:lpstr>Câu trả lời: Ý tưởng lớn</vt:lpstr>
      <vt:lpstr>Lutzer: "Ngươi chớ phạm tội ngoại tình"</vt:lpstr>
      <vt:lpstr>Lutzer: "Ngươi chớ phạm tội ngoại tình"</vt:lpstr>
      <vt:lpstr>Lutzer: "Ngươi chớ phạm tội ngoại tình"</vt:lpstr>
      <vt:lpstr>Black</vt:lpstr>
      <vt:lpstr>Tuyên Đạo Pháp—BibleStudyDownloads.org</vt:lpstr>
    </vt:vector>
  </TitlesOfParts>
  <Company>SBC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202</cp:revision>
  <dcterms:created xsi:type="dcterms:W3CDTF">2004-09-11T01:03:24Z</dcterms:created>
  <dcterms:modified xsi:type="dcterms:W3CDTF">2018-12-18T04:13:24Z</dcterms:modified>
</cp:coreProperties>
</file>