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theme/theme1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7.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9.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4.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5.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6.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7.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8.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9.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0.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1.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2.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3.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4.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5.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6.xml" ContentType="application/vnd.openxmlformats-officedocument.theme+xml"/>
  <Override PartName="/ppt/slideLayouts/slideLayout357.xml" ContentType="application/vnd.openxmlformats-officedocument.presentationml.slideLayout+xml"/>
  <Override PartName="/ppt/theme/theme37.xml" ContentType="application/vnd.openxmlformats-officedocument.theme+xml"/>
  <Override PartName="/ppt/slideLayouts/slideLayout358.xml" ContentType="application/vnd.openxmlformats-officedocument.presentationml.slideLayout+xml"/>
  <Override PartName="/ppt/theme/theme38.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9.xml" ContentType="application/vnd.openxmlformats-officedocument.theme+xml"/>
  <Override PartName="/ppt/slideLayouts/slideLayout370.xml" ContentType="application/vnd.openxmlformats-officedocument.presentationml.slideLayout+xml"/>
  <Override PartName="/ppt/theme/theme40.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1.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42.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43.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44.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5.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6.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audio1.bin" ContentType="audio/unknown"/>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62" r:id="rId2"/>
    <p:sldMasterId id="2147484074" r:id="rId3"/>
    <p:sldMasterId id="2147484086" r:id="rId4"/>
    <p:sldMasterId id="2147484098" r:id="rId5"/>
    <p:sldMasterId id="2147484110" r:id="rId6"/>
    <p:sldMasterId id="2147484122" r:id="rId7"/>
    <p:sldMasterId id="2147484134" r:id="rId8"/>
    <p:sldMasterId id="2147484146" r:id="rId9"/>
    <p:sldMasterId id="2147484158" r:id="rId10"/>
    <p:sldMasterId id="2147484160" r:id="rId11"/>
    <p:sldMasterId id="2147484164" r:id="rId12"/>
    <p:sldMasterId id="2147484166" r:id="rId13"/>
    <p:sldMasterId id="2147484180" r:id="rId14"/>
    <p:sldMasterId id="2147484206" r:id="rId15"/>
    <p:sldMasterId id="2147484218" r:id="rId16"/>
    <p:sldMasterId id="2147484256" r:id="rId17"/>
    <p:sldMasterId id="2147484268" r:id="rId18"/>
    <p:sldMasterId id="2147484280" r:id="rId19"/>
    <p:sldMasterId id="2147484292" r:id="rId20"/>
    <p:sldMasterId id="2147484304" r:id="rId21"/>
    <p:sldMasterId id="2147484316" r:id="rId22"/>
    <p:sldMasterId id="2147484328" r:id="rId23"/>
    <p:sldMasterId id="2147484340" r:id="rId24"/>
    <p:sldMasterId id="2147484352" r:id="rId25"/>
    <p:sldMasterId id="2147484364" r:id="rId26"/>
    <p:sldMasterId id="2147484376" r:id="rId27"/>
    <p:sldMasterId id="2147484400" r:id="rId28"/>
    <p:sldMasterId id="2147484412" r:id="rId29"/>
    <p:sldMasterId id="2147484424" r:id="rId30"/>
    <p:sldMasterId id="2147484436" r:id="rId31"/>
    <p:sldMasterId id="2147484448" r:id="rId32"/>
    <p:sldMasterId id="2147484460" r:id="rId33"/>
    <p:sldMasterId id="2147484472" r:id="rId34"/>
    <p:sldMasterId id="2147485779" r:id="rId35"/>
    <p:sldMasterId id="2147485791" r:id="rId36"/>
    <p:sldMasterId id="2147485803" r:id="rId37"/>
    <p:sldMasterId id="2147485805" r:id="rId38"/>
    <p:sldMasterId id="2147486439" r:id="rId39"/>
    <p:sldMasterId id="2147486451" r:id="rId40"/>
    <p:sldMasterId id="2147486453" r:id="rId41"/>
    <p:sldMasterId id="2147486465" r:id="rId42"/>
    <p:sldMasterId id="2147486477" r:id="rId43"/>
    <p:sldMasterId id="2147486489" r:id="rId44"/>
    <p:sldMasterId id="2147487121" r:id="rId45"/>
    <p:sldMasterId id="2147487753" r:id="rId46"/>
    <p:sldMasterId id="2147487765" r:id="rId47"/>
  </p:sldMasterIdLst>
  <p:notesMasterIdLst>
    <p:notesMasterId r:id="rId124"/>
  </p:notesMasterIdLst>
  <p:sldIdLst>
    <p:sldId id="257" r:id="rId48"/>
    <p:sldId id="258" r:id="rId49"/>
    <p:sldId id="259" r:id="rId50"/>
    <p:sldId id="260" r:id="rId51"/>
    <p:sldId id="261" r:id="rId52"/>
    <p:sldId id="374" r:id="rId53"/>
    <p:sldId id="306" r:id="rId54"/>
    <p:sldId id="307" r:id="rId55"/>
    <p:sldId id="308" r:id="rId56"/>
    <p:sldId id="375" r:id="rId57"/>
    <p:sldId id="376" r:id="rId58"/>
    <p:sldId id="377" r:id="rId59"/>
    <p:sldId id="378" r:id="rId60"/>
    <p:sldId id="379" r:id="rId61"/>
    <p:sldId id="380" r:id="rId62"/>
    <p:sldId id="381" r:id="rId63"/>
    <p:sldId id="382"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83" r:id="rId77"/>
    <p:sldId id="329" r:id="rId78"/>
    <p:sldId id="330" r:id="rId79"/>
    <p:sldId id="331" r:id="rId80"/>
    <p:sldId id="333" r:id="rId81"/>
    <p:sldId id="334" r:id="rId82"/>
    <p:sldId id="385" r:id="rId83"/>
    <p:sldId id="386" r:id="rId84"/>
    <p:sldId id="387" r:id="rId85"/>
    <p:sldId id="388" r:id="rId86"/>
    <p:sldId id="339" r:id="rId87"/>
    <p:sldId id="340" r:id="rId88"/>
    <p:sldId id="341" r:id="rId89"/>
    <p:sldId id="342" r:id="rId90"/>
    <p:sldId id="384" r:id="rId91"/>
    <p:sldId id="389" r:id="rId92"/>
    <p:sldId id="390" r:id="rId93"/>
    <p:sldId id="391" r:id="rId94"/>
    <p:sldId id="392" r:id="rId95"/>
    <p:sldId id="348" r:id="rId96"/>
    <p:sldId id="349" r:id="rId97"/>
    <p:sldId id="350" r:id="rId98"/>
    <p:sldId id="351" r:id="rId99"/>
    <p:sldId id="352" r:id="rId100"/>
    <p:sldId id="353" r:id="rId101"/>
    <p:sldId id="354" r:id="rId102"/>
    <p:sldId id="355" r:id="rId103"/>
    <p:sldId id="356" r:id="rId104"/>
    <p:sldId id="357" r:id="rId105"/>
    <p:sldId id="393" r:id="rId106"/>
    <p:sldId id="359" r:id="rId107"/>
    <p:sldId id="360" r:id="rId108"/>
    <p:sldId id="394" r:id="rId109"/>
    <p:sldId id="362" r:id="rId110"/>
    <p:sldId id="363" r:id="rId111"/>
    <p:sldId id="364" r:id="rId112"/>
    <p:sldId id="365" r:id="rId113"/>
    <p:sldId id="366" r:id="rId114"/>
    <p:sldId id="367" r:id="rId115"/>
    <p:sldId id="368" r:id="rId116"/>
    <p:sldId id="369" r:id="rId117"/>
    <p:sldId id="370" r:id="rId118"/>
    <p:sldId id="371" r:id="rId119"/>
    <p:sldId id="372" r:id="rId120"/>
    <p:sldId id="395" r:id="rId121"/>
    <p:sldId id="397" r:id="rId122"/>
    <p:sldId id="396" r:id="rId12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643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7"/>
    <p:restoredTop sz="94661"/>
  </p:normalViewPr>
  <p:slideViewPr>
    <p:cSldViewPr>
      <p:cViewPr varScale="1">
        <p:scale>
          <a:sx n="132" d="100"/>
          <a:sy n="132" d="100"/>
        </p:scale>
        <p:origin x="1456" y="16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6.xml"/><Relationship Id="rId68" Type="http://schemas.openxmlformats.org/officeDocument/2006/relationships/slide" Target="slides/slide21.xml"/><Relationship Id="rId84" Type="http://schemas.openxmlformats.org/officeDocument/2006/relationships/slide" Target="slides/slide37.xml"/><Relationship Id="rId89" Type="http://schemas.openxmlformats.org/officeDocument/2006/relationships/slide" Target="slides/slide42.xml"/><Relationship Id="rId112" Type="http://schemas.openxmlformats.org/officeDocument/2006/relationships/slide" Target="slides/slide65.xml"/><Relationship Id="rId16" Type="http://schemas.openxmlformats.org/officeDocument/2006/relationships/slideMaster" Target="slideMasters/slideMaster16.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6.xml"/><Relationship Id="rId58" Type="http://schemas.openxmlformats.org/officeDocument/2006/relationships/slide" Target="slides/slide11.xml"/><Relationship Id="rId74" Type="http://schemas.openxmlformats.org/officeDocument/2006/relationships/slide" Target="slides/slide27.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43.xml"/><Relationship Id="rId95" Type="http://schemas.openxmlformats.org/officeDocument/2006/relationships/slide" Target="slides/slide4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1.xml"/><Relationship Id="rId64" Type="http://schemas.openxmlformats.org/officeDocument/2006/relationships/slide" Target="slides/slide17.xml"/><Relationship Id="rId69" Type="http://schemas.openxmlformats.org/officeDocument/2006/relationships/slide" Target="slides/slide22.xml"/><Relationship Id="rId113" Type="http://schemas.openxmlformats.org/officeDocument/2006/relationships/slide" Target="slides/slide66.xml"/><Relationship Id="rId118" Type="http://schemas.openxmlformats.org/officeDocument/2006/relationships/slide" Target="slides/slide71.xml"/><Relationship Id="rId80" Type="http://schemas.openxmlformats.org/officeDocument/2006/relationships/slide" Target="slides/slide33.xml"/><Relationship Id="rId85" Type="http://schemas.openxmlformats.org/officeDocument/2006/relationships/slide" Target="slides/slide3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08" Type="http://schemas.openxmlformats.org/officeDocument/2006/relationships/slide" Target="slides/slide61.xml"/><Relationship Id="rId124" Type="http://schemas.openxmlformats.org/officeDocument/2006/relationships/notesMaster" Target="notesMasters/notesMaster1.xml"/><Relationship Id="rId54" Type="http://schemas.openxmlformats.org/officeDocument/2006/relationships/slide" Target="slides/slide7.xml"/><Relationship Id="rId70" Type="http://schemas.openxmlformats.org/officeDocument/2006/relationships/slide" Target="slides/slide23.xml"/><Relationship Id="rId75" Type="http://schemas.openxmlformats.org/officeDocument/2006/relationships/slide" Target="slides/slide28.xml"/><Relationship Id="rId91" Type="http://schemas.openxmlformats.org/officeDocument/2006/relationships/slide" Target="slides/slide44.xml"/><Relationship Id="rId96"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119" Type="http://schemas.openxmlformats.org/officeDocument/2006/relationships/slide" Target="slides/slide72.xml"/><Relationship Id="rId44" Type="http://schemas.openxmlformats.org/officeDocument/2006/relationships/slideMaster" Target="slideMasters/slideMaster44.xml"/><Relationship Id="rId60" Type="http://schemas.openxmlformats.org/officeDocument/2006/relationships/slide" Target="slides/slide13.xml"/><Relationship Id="rId65" Type="http://schemas.openxmlformats.org/officeDocument/2006/relationships/slide" Target="slides/slide18.xml"/><Relationship Id="rId81" Type="http://schemas.openxmlformats.org/officeDocument/2006/relationships/slide" Target="slides/slide34.xml"/><Relationship Id="rId86" Type="http://schemas.openxmlformats.org/officeDocument/2006/relationships/slide" Target="slides/slide3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2.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120" Type="http://schemas.openxmlformats.org/officeDocument/2006/relationships/slide" Target="slides/slide73.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15" Type="http://schemas.openxmlformats.org/officeDocument/2006/relationships/slide" Target="slides/slide68.xml"/><Relationship Id="rId61" Type="http://schemas.openxmlformats.org/officeDocument/2006/relationships/slide" Target="slides/slide14.xml"/><Relationship Id="rId82" Type="http://schemas.openxmlformats.org/officeDocument/2006/relationships/slide" Target="slides/slide3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slide" Target="slides/slide7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116" Type="http://schemas.openxmlformats.org/officeDocument/2006/relationships/slide" Target="slides/slide6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78" Type="http://schemas.openxmlformats.org/officeDocument/2006/relationships/slide" Target="slides/slide31.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Arial" charset="0"/>
              </a:defRPr>
            </a:lvl1pPr>
          </a:lstStyle>
          <a:p>
            <a:pPr>
              <a:defRPr/>
            </a:pPr>
            <a:fld id="{70EA19F9-9127-1B42-A136-C4716AF02D8D}" type="datetimeFigureOut">
              <a:rPr lang="en-US"/>
              <a:pPr>
                <a:defRPr/>
              </a:pPr>
              <a:t>12/18/18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Arial" charset="0"/>
              </a:defRPr>
            </a:lvl1pPr>
          </a:lstStyle>
          <a:p>
            <a:pPr>
              <a:defRPr/>
            </a:pPr>
            <a:fld id="{866AE969-77CB-6649-9CCD-5F6B3633FC7F}" type="slidenum">
              <a:rPr lang="en-US"/>
              <a:pPr>
                <a:defRPr/>
              </a:pPr>
              <a:t>‹#›</a:t>
            </a:fld>
            <a:endParaRPr lang="en-US"/>
          </a:p>
        </p:txBody>
      </p:sp>
    </p:spTree>
    <p:extLst>
      <p:ext uri="{BB962C8B-B14F-4D97-AF65-F5344CB8AC3E}">
        <p14:creationId xmlns:p14="http://schemas.microsoft.com/office/powerpoint/2010/main" val="12890584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28034"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D91167-155B-C645-9DA6-A47FA6FC4E9F}" type="slidenum">
              <a:rPr lang="en-US" sz="1200">
                <a:solidFill>
                  <a:srgbClr val="000000"/>
                </a:solidFill>
              </a:rPr>
              <a:pPr/>
              <a:t>10</a:t>
            </a:fld>
            <a:endParaRPr lang="en-US" sz="1200">
              <a:solidFill>
                <a:srgbClr val="000000"/>
              </a:solidFill>
            </a:endParaRPr>
          </a:p>
        </p:txBody>
      </p:sp>
      <p:sp>
        <p:nvSpPr>
          <p:cNvPr id="44646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4646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sz="240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D40D5A-B339-9A4D-9E68-3A8EA3ACF174}" type="slidenum">
              <a:rPr lang="en-US" sz="1200">
                <a:solidFill>
                  <a:srgbClr val="000000"/>
                </a:solidFill>
              </a:rPr>
              <a:pPr/>
              <a:t>11</a:t>
            </a:fld>
            <a:endParaRPr lang="en-US" sz="1200">
              <a:solidFill>
                <a:srgbClr val="000000"/>
              </a:solidFill>
            </a:endParaRPr>
          </a:p>
        </p:txBody>
      </p:sp>
      <p:sp>
        <p:nvSpPr>
          <p:cNvPr id="44851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4851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sz="240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C993F3-7CE2-8D40-A42B-6E90A1CB7C3B}" type="slidenum">
              <a:rPr lang="en-US" sz="1200">
                <a:solidFill>
                  <a:srgbClr val="000000"/>
                </a:solidFill>
              </a:rPr>
              <a:pPr/>
              <a:t>12</a:t>
            </a:fld>
            <a:endParaRPr lang="en-US" sz="1200">
              <a:solidFill>
                <a:srgbClr val="000000"/>
              </a:solidFill>
            </a:endParaRPr>
          </a:p>
        </p:txBody>
      </p:sp>
      <p:sp>
        <p:nvSpPr>
          <p:cNvPr id="4505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5056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sz="240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A76B99-65F1-494F-999F-8CAC95FA8146}" type="slidenum">
              <a:rPr lang="en-US" sz="1200">
                <a:solidFill>
                  <a:srgbClr val="000000"/>
                </a:solidFill>
              </a:rPr>
              <a:pPr/>
              <a:t>13</a:t>
            </a:fld>
            <a:endParaRPr lang="en-US" sz="1200">
              <a:solidFill>
                <a:srgbClr val="000000"/>
              </a:solidFill>
            </a:endParaRPr>
          </a:p>
        </p:txBody>
      </p:sp>
      <p:sp>
        <p:nvSpPr>
          <p:cNvPr id="4526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5261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sz="240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C8AABA-449C-324A-9323-1256AFE8CC00}" type="slidenum">
              <a:rPr lang="en-US" sz="1200">
                <a:solidFill>
                  <a:srgbClr val="000000"/>
                </a:solidFill>
              </a:rPr>
              <a:pPr/>
              <a:t>14</a:t>
            </a:fld>
            <a:endParaRPr lang="en-US" sz="1200">
              <a:solidFill>
                <a:srgbClr val="000000"/>
              </a:solidFill>
            </a:endParaRPr>
          </a:p>
        </p:txBody>
      </p:sp>
      <p:sp>
        <p:nvSpPr>
          <p:cNvPr id="45465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5465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sz="240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6EC5BD-2124-8F43-BBBF-5AEC94EAD464}" type="slidenum">
              <a:rPr lang="en-US" sz="1200">
                <a:solidFill>
                  <a:srgbClr val="000000"/>
                </a:solidFill>
              </a:rPr>
              <a:pPr/>
              <a:t>15</a:t>
            </a:fld>
            <a:endParaRPr lang="en-US" sz="1200">
              <a:solidFill>
                <a:srgbClr val="000000"/>
              </a:solidFill>
            </a:endParaRPr>
          </a:p>
        </p:txBody>
      </p:sp>
      <p:sp>
        <p:nvSpPr>
          <p:cNvPr id="45670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5670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sz="240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A94C26-166E-1B46-94FE-4EE90C438342}" type="slidenum">
              <a:rPr lang="en-US" sz="1200">
                <a:solidFill>
                  <a:srgbClr val="000000"/>
                </a:solidFill>
              </a:rPr>
              <a:pPr/>
              <a:t>16</a:t>
            </a:fld>
            <a:endParaRPr lang="en-US" sz="1200">
              <a:solidFill>
                <a:srgbClr val="000000"/>
              </a:solidFill>
            </a:endParaRPr>
          </a:p>
        </p:txBody>
      </p:sp>
      <p:sp>
        <p:nvSpPr>
          <p:cNvPr id="45875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587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sz="240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B58708-277F-4442-B3BE-180B5A3CB389}" type="slidenum">
              <a:rPr lang="en-US" sz="1200">
                <a:solidFill>
                  <a:srgbClr val="000000"/>
                </a:solidFill>
              </a:rPr>
              <a:pPr/>
              <a:t>17</a:t>
            </a:fld>
            <a:endParaRPr lang="en-US" sz="1200">
              <a:solidFill>
                <a:srgbClr val="000000"/>
              </a:solidFill>
            </a:endParaRPr>
          </a:p>
        </p:txBody>
      </p:sp>
      <p:sp>
        <p:nvSpPr>
          <p:cNvPr id="46080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6080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sz="240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C37976-2061-4142-B029-848B76E33659}" type="slidenum">
              <a:rPr lang="en-US" sz="1200">
                <a:solidFill>
                  <a:srgbClr val="000000"/>
                </a:solidFill>
              </a:rPr>
              <a:pPr/>
              <a:t>18</a:t>
            </a:fld>
            <a:endParaRPr lang="en-US" sz="1200">
              <a:solidFill>
                <a:srgbClr val="000000"/>
              </a:solidFill>
            </a:endParaRPr>
          </a:p>
        </p:txBody>
      </p:sp>
      <p:sp>
        <p:nvSpPr>
          <p:cNvPr id="46285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628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A78A00-AE04-0E4E-A994-9564057895E4}" type="slidenum">
              <a:rPr lang="en-US" sz="1200">
                <a:solidFill>
                  <a:srgbClr val="000000"/>
                </a:solidFill>
              </a:rPr>
              <a:pPr/>
              <a:t>19</a:t>
            </a:fld>
            <a:endParaRPr lang="en-US" sz="1200">
              <a:solidFill>
                <a:srgbClr val="000000"/>
              </a:solidFill>
            </a:endParaRPr>
          </a:p>
        </p:txBody>
      </p:sp>
      <p:sp>
        <p:nvSpPr>
          <p:cNvPr id="464898" name="Rectangle 2"/>
          <p:cNvSpPr>
            <a:spLocks noGrp="1" noRot="1" noChangeAspect="1" noChangeArrowheads="1" noTextEdit="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6489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CB9F38-A41F-2E42-B07F-965A53E65A2C}" type="slidenum">
              <a:rPr lang="en-US" sz="1200">
                <a:latin typeface="Calibri" charset="0"/>
              </a:rPr>
              <a:pPr/>
              <a:t>2</a:t>
            </a:fld>
            <a:endParaRPr lang="en-US" sz="1200">
              <a:latin typeface="Calibri" charset="0"/>
            </a:endParaRPr>
          </a:p>
        </p:txBody>
      </p:sp>
      <p:sp>
        <p:nvSpPr>
          <p:cNvPr id="430082" name="Rectangle 2"/>
          <p:cNvSpPr>
            <a:spLocks noGrp="1" noRot="1" noChangeAspect="1" noChangeArrowheads="1" noTextEdit="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3008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F8046A-D843-D04F-972B-C986444E2A28}" type="slidenum">
              <a:rPr lang="en-US" sz="1200">
                <a:solidFill>
                  <a:srgbClr val="000000"/>
                </a:solidFill>
              </a:rPr>
              <a:pPr/>
              <a:t>20</a:t>
            </a:fld>
            <a:endParaRPr lang="en-US" sz="1200">
              <a:solidFill>
                <a:srgbClr val="000000"/>
              </a:solidFill>
            </a:endParaRPr>
          </a:p>
        </p:txBody>
      </p:sp>
      <p:sp>
        <p:nvSpPr>
          <p:cNvPr id="46694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6694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F88A69-72E8-4842-B901-152AD13E816D}" type="slidenum">
              <a:rPr lang="en-US" sz="1200">
                <a:solidFill>
                  <a:srgbClr val="000000"/>
                </a:solidFill>
              </a:rPr>
              <a:pPr/>
              <a:t>21</a:t>
            </a:fld>
            <a:endParaRPr lang="en-US" sz="1200">
              <a:solidFill>
                <a:srgbClr val="000000"/>
              </a:solidFill>
            </a:endParaRPr>
          </a:p>
        </p:txBody>
      </p:sp>
      <p:sp>
        <p:nvSpPr>
          <p:cNvPr id="46899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6899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89F5C5-C32E-B442-B060-ED74C10B25A7}" type="slidenum">
              <a:rPr lang="en-US" sz="1200">
                <a:solidFill>
                  <a:srgbClr val="000000"/>
                </a:solidFill>
              </a:rPr>
              <a:pPr/>
              <a:t>22</a:t>
            </a:fld>
            <a:endParaRPr lang="en-US" sz="1200">
              <a:solidFill>
                <a:srgbClr val="000000"/>
              </a:solidFill>
            </a:endParaRPr>
          </a:p>
        </p:txBody>
      </p:sp>
      <p:sp>
        <p:nvSpPr>
          <p:cNvPr id="47104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7104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C56327-4513-7944-81B9-5AA934CFCBBC}" type="slidenum">
              <a:rPr lang="en-US" sz="1200">
                <a:solidFill>
                  <a:srgbClr val="000000"/>
                </a:solidFill>
              </a:rPr>
              <a:pPr/>
              <a:t>23</a:t>
            </a:fld>
            <a:endParaRPr lang="en-US" sz="1200">
              <a:solidFill>
                <a:srgbClr val="000000"/>
              </a:solidFill>
            </a:endParaRPr>
          </a:p>
        </p:txBody>
      </p:sp>
      <p:sp>
        <p:nvSpPr>
          <p:cNvPr id="47309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7309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2E0CAA-1E03-1849-8E15-26A468474D06}" type="slidenum">
              <a:rPr lang="en-US" sz="1200">
                <a:solidFill>
                  <a:srgbClr val="000000"/>
                </a:solidFill>
              </a:rPr>
              <a:pPr/>
              <a:t>24</a:t>
            </a:fld>
            <a:endParaRPr lang="en-US" sz="1200">
              <a:solidFill>
                <a:srgbClr val="000000"/>
              </a:solidFill>
            </a:endParaRPr>
          </a:p>
        </p:txBody>
      </p:sp>
      <p:sp>
        <p:nvSpPr>
          <p:cNvPr id="47513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7513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3EE1C8-84A0-4542-A9DC-A9D1F67ED517}" type="slidenum">
              <a:rPr lang="en-US" sz="1200">
                <a:solidFill>
                  <a:srgbClr val="000000"/>
                </a:solidFill>
              </a:rPr>
              <a:pPr/>
              <a:t>25</a:t>
            </a:fld>
            <a:endParaRPr lang="en-US" sz="1200">
              <a:solidFill>
                <a:srgbClr val="000000"/>
              </a:solidFill>
            </a:endParaRPr>
          </a:p>
        </p:txBody>
      </p:sp>
      <p:sp>
        <p:nvSpPr>
          <p:cNvPr id="47718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7718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673D03-16B3-C945-91FE-AD08AFD527A8}" type="slidenum">
              <a:rPr lang="en-US" sz="1200">
                <a:solidFill>
                  <a:srgbClr val="000000"/>
                </a:solidFill>
              </a:rPr>
              <a:pPr/>
              <a:t>26</a:t>
            </a:fld>
            <a:endParaRPr lang="en-US" sz="1200">
              <a:solidFill>
                <a:srgbClr val="000000"/>
              </a:solidFill>
            </a:endParaRPr>
          </a:p>
        </p:txBody>
      </p:sp>
      <p:sp>
        <p:nvSpPr>
          <p:cNvPr id="47923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7923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D6C740-0B26-2543-BBD0-D043C58B2BB3}" type="slidenum">
              <a:rPr lang="en-US" sz="1200">
                <a:solidFill>
                  <a:srgbClr val="000000"/>
                </a:solidFill>
              </a:rPr>
              <a:pPr/>
              <a:t>27</a:t>
            </a:fld>
            <a:endParaRPr lang="en-US" sz="1200">
              <a:solidFill>
                <a:srgbClr val="000000"/>
              </a:solidFill>
            </a:endParaRPr>
          </a:p>
        </p:txBody>
      </p:sp>
      <p:sp>
        <p:nvSpPr>
          <p:cNvPr id="48128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128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284DA8-3C5A-B34A-AD0A-24C417AFCDB6}" type="slidenum">
              <a:rPr lang="en-US" sz="1200">
                <a:solidFill>
                  <a:srgbClr val="000000"/>
                </a:solidFill>
              </a:rPr>
              <a:pPr/>
              <a:t>28</a:t>
            </a:fld>
            <a:endParaRPr lang="en-US" sz="1200">
              <a:solidFill>
                <a:srgbClr val="000000"/>
              </a:solidFill>
            </a:endParaRPr>
          </a:p>
        </p:txBody>
      </p:sp>
      <p:sp>
        <p:nvSpPr>
          <p:cNvPr id="48333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333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F1DD45-BB1B-2C45-85D4-CFE46858BD20}" type="slidenum">
              <a:rPr lang="en-US" sz="1200">
                <a:solidFill>
                  <a:srgbClr val="000000"/>
                </a:solidFill>
              </a:rPr>
              <a:pPr/>
              <a:t>29</a:t>
            </a:fld>
            <a:endParaRPr lang="en-US" sz="1200">
              <a:solidFill>
                <a:srgbClr val="000000"/>
              </a:solidFill>
            </a:endParaRPr>
          </a:p>
        </p:txBody>
      </p:sp>
      <p:sp>
        <p:nvSpPr>
          <p:cNvPr id="4853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53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77B722-D9B1-D14C-BD4B-8338DBD90300}" type="slidenum">
              <a:rPr lang="en-US" sz="1200">
                <a:latin typeface="Calibri" charset="0"/>
              </a:rPr>
              <a:pPr/>
              <a:t>3</a:t>
            </a:fld>
            <a:endParaRPr lang="en-US" sz="1200">
              <a:latin typeface="Calibri" charset="0"/>
            </a:endParaRPr>
          </a:p>
        </p:txBody>
      </p:sp>
      <p:sp>
        <p:nvSpPr>
          <p:cNvPr id="432130" name="Rectangle 2"/>
          <p:cNvSpPr>
            <a:spLocks noGrp="1" noRot="1" noChangeAspect="1" noChangeArrowheads="1" noTextEdit="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3213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F0B8AF-4B3B-FA47-95E3-DAF9A135DD06}" type="slidenum">
              <a:rPr lang="en-US" sz="1200">
                <a:solidFill>
                  <a:srgbClr val="000000"/>
                </a:solidFill>
                <a:latin typeface="Times New Roman" charset="0"/>
              </a:rPr>
              <a:pPr/>
              <a:t>30</a:t>
            </a:fld>
            <a:endParaRPr lang="en-US" sz="1200">
              <a:solidFill>
                <a:srgbClr val="000000"/>
              </a:solidFill>
              <a:latin typeface="Times New Roman" charset="0"/>
            </a:endParaRPr>
          </a:p>
        </p:txBody>
      </p:sp>
      <p:sp>
        <p:nvSpPr>
          <p:cNvPr id="48742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742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atin typeface="Calibri" charset="0"/>
              </a:rPr>
              <a:t>two main teachings on restoring Christians in sin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4D08EC-A0A0-3F45-A278-F955F2A1EE0C}" type="slidenum">
              <a:rPr lang="en-US" sz="1200">
                <a:solidFill>
                  <a:srgbClr val="000000"/>
                </a:solidFill>
              </a:rPr>
              <a:pPr/>
              <a:t>31</a:t>
            </a:fld>
            <a:endParaRPr lang="en-US" sz="1200">
              <a:solidFill>
                <a:srgbClr val="000000"/>
              </a:solidFill>
            </a:endParaRPr>
          </a:p>
        </p:txBody>
      </p:sp>
      <p:sp>
        <p:nvSpPr>
          <p:cNvPr id="48947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947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379E79-1E2E-EC4C-A973-D06D00C3F087}" type="slidenum">
              <a:rPr lang="en-US" sz="1200">
                <a:solidFill>
                  <a:srgbClr val="000000"/>
                </a:solidFill>
              </a:rPr>
              <a:pPr/>
              <a:t>32</a:t>
            </a:fld>
            <a:endParaRPr lang="en-US" sz="1200">
              <a:solidFill>
                <a:srgbClr val="000000"/>
              </a:solidFill>
            </a:endParaRPr>
          </a:p>
        </p:txBody>
      </p:sp>
      <p:sp>
        <p:nvSpPr>
          <p:cNvPr id="49152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9152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CB0567-100A-884D-8F77-807A152688CC}" type="slidenum">
              <a:rPr lang="en-US" sz="1200">
                <a:solidFill>
                  <a:srgbClr val="000000"/>
                </a:solidFill>
              </a:rPr>
              <a:pPr/>
              <a:t>33</a:t>
            </a:fld>
            <a:endParaRPr lang="en-US" sz="1200">
              <a:solidFill>
                <a:srgbClr val="000000"/>
              </a:solidFill>
            </a:endParaRPr>
          </a:p>
        </p:txBody>
      </p:sp>
      <p:sp>
        <p:nvSpPr>
          <p:cNvPr id="49357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9357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C42FBE-BC33-8E48-80BD-393538D2DCB8}" type="slidenum">
              <a:rPr lang="en-US" sz="1200">
                <a:solidFill>
                  <a:srgbClr val="000000"/>
                </a:solidFill>
              </a:rPr>
              <a:pPr/>
              <a:t>34</a:t>
            </a:fld>
            <a:endParaRPr lang="en-US" sz="1200">
              <a:solidFill>
                <a:srgbClr val="000000"/>
              </a:solidFill>
            </a:endParaRPr>
          </a:p>
        </p:txBody>
      </p:sp>
      <p:sp>
        <p:nvSpPr>
          <p:cNvPr id="49561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9561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atin typeface="Book Antiqua" charset="0"/>
              </a:rPr>
              <a:t>Fill in your bulletin outline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AEDC8E-D044-2E41-A19A-01AAF32ED971}" type="slidenum">
              <a:rPr lang="en-US" sz="1200">
                <a:solidFill>
                  <a:srgbClr val="000000"/>
                </a:solidFill>
              </a:rPr>
              <a:pPr/>
              <a:t>35</a:t>
            </a:fld>
            <a:endParaRPr lang="en-US" sz="1200">
              <a:solidFill>
                <a:srgbClr val="000000"/>
              </a:solidFill>
            </a:endParaRPr>
          </a:p>
        </p:txBody>
      </p:sp>
      <p:sp>
        <p:nvSpPr>
          <p:cNvPr id="49766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9766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3A05B2-B6C5-A54A-BA5B-9999AA1C9C83}" type="slidenum">
              <a:rPr lang="en-US" sz="1200">
                <a:solidFill>
                  <a:srgbClr val="000000"/>
                </a:solidFill>
              </a:rPr>
              <a:pPr/>
              <a:t>36</a:t>
            </a:fld>
            <a:endParaRPr lang="en-US" sz="1200">
              <a:solidFill>
                <a:srgbClr val="000000"/>
              </a:solidFill>
            </a:endParaRPr>
          </a:p>
        </p:txBody>
      </p:sp>
      <p:sp>
        <p:nvSpPr>
          <p:cNvPr id="499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97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Book Antiqu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CA25AB-40F6-8143-8AF3-3024D042AC1C}" type="slidenum">
              <a:rPr lang="en-US" sz="1200">
                <a:solidFill>
                  <a:srgbClr val="000000"/>
                </a:solidFill>
              </a:rPr>
              <a:pPr/>
              <a:t>37</a:t>
            </a:fld>
            <a:endParaRPr lang="en-US" sz="1200">
              <a:solidFill>
                <a:srgbClr val="000000"/>
              </a:solidFill>
            </a:endParaRPr>
          </a:p>
        </p:txBody>
      </p:sp>
      <p:sp>
        <p:nvSpPr>
          <p:cNvPr id="501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Book Antiqua"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8E7BF3-CA63-0A41-AF1F-82532EEE50F0}" type="slidenum">
              <a:rPr lang="en-US" sz="1200">
                <a:solidFill>
                  <a:srgbClr val="000000"/>
                </a:solidFill>
              </a:rPr>
              <a:pPr/>
              <a:t>38</a:t>
            </a:fld>
            <a:endParaRPr lang="en-US" sz="1200">
              <a:solidFill>
                <a:srgbClr val="000000"/>
              </a:solidFill>
            </a:endParaRPr>
          </a:p>
        </p:txBody>
      </p:sp>
      <p:sp>
        <p:nvSpPr>
          <p:cNvPr id="5038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0381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Book Antiqu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6EEE1D-3A1C-9D48-87D7-BB4925E76027}" type="slidenum">
              <a:rPr lang="en-US" sz="1200">
                <a:solidFill>
                  <a:srgbClr val="000000"/>
                </a:solidFill>
              </a:rPr>
              <a:pPr/>
              <a:t>39</a:t>
            </a:fld>
            <a:endParaRPr lang="en-US" sz="1200">
              <a:solidFill>
                <a:srgbClr val="000000"/>
              </a:solidFill>
            </a:endParaRPr>
          </a:p>
        </p:txBody>
      </p:sp>
      <p:sp>
        <p:nvSpPr>
          <p:cNvPr id="50585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0585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Book Antiqu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E0B9E5-D9EA-1542-A38E-02C753B274C4}" type="slidenum">
              <a:rPr lang="en-US" sz="1200">
                <a:latin typeface="Calibri" charset="0"/>
              </a:rPr>
              <a:pPr/>
              <a:t>4</a:t>
            </a:fld>
            <a:endParaRPr lang="en-US" sz="1200">
              <a:latin typeface="Calibri" charset="0"/>
            </a:endParaRPr>
          </a:p>
        </p:txBody>
      </p:sp>
      <p:sp>
        <p:nvSpPr>
          <p:cNvPr id="434178" name="Rectangle 2"/>
          <p:cNvSpPr>
            <a:spLocks noGrp="1" noRot="1" noChangeAspect="1" noChangeArrowheads="1" noTextEdit="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3417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fld id="{C8089D10-4CD2-9A44-AF94-FFF0DD6A9000}" type="slidenum">
              <a:rPr lang="en-US" sz="1200">
                <a:solidFill>
                  <a:srgbClr val="000000"/>
                </a:solidFill>
              </a:rPr>
              <a:pPr eaLnBrk="0" hangingPunct="0"/>
              <a:t>40</a:t>
            </a:fld>
            <a:endParaRPr lang="en-US" sz="1200">
              <a:solidFill>
                <a:srgbClr val="000000"/>
              </a:solidFill>
            </a:endParaRPr>
          </a:p>
        </p:txBody>
      </p:sp>
      <p:sp>
        <p:nvSpPr>
          <p:cNvPr id="507906" name="Rectangle 2"/>
          <p:cNvSpPr>
            <a:spLocks noGrp="1" noRot="1" noChangeAspect="1" noChangeArrowheads="1" noTextEdit="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0790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atin typeface="Calibri" charset="0"/>
              </a:rPr>
              <a:t>08.39</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fld id="{73689CB8-E2DC-D043-B6CE-B7F8F150C5F4}" type="slidenum">
              <a:rPr lang="en-US" sz="1200">
                <a:solidFill>
                  <a:srgbClr val="000000"/>
                </a:solidFill>
              </a:rPr>
              <a:pPr eaLnBrk="0" hangingPunct="0"/>
              <a:t>41</a:t>
            </a:fld>
            <a:endParaRPr lang="en-US" sz="1200">
              <a:solidFill>
                <a:srgbClr val="000000"/>
              </a:solidFill>
            </a:endParaRPr>
          </a:p>
        </p:txBody>
      </p:sp>
      <p:sp>
        <p:nvSpPr>
          <p:cNvPr id="509954" name="Rectangle 2"/>
          <p:cNvSpPr>
            <a:spLocks noGrp="1" noRot="1" noChangeAspect="1" noChangeArrowheads="1" noTextEdit="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0995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atin typeface="Calibri" charset="0"/>
              </a:rPr>
              <a:t>08.40</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08.41</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fld id="{A4E9F4A1-1FF3-0A45-9620-31B55F89293E}" type="slidenum">
              <a:rPr lang="en-US" sz="1200">
                <a:solidFill>
                  <a:srgbClr val="000000"/>
                </a:solidFill>
              </a:rPr>
              <a:pPr eaLnBrk="0" hangingPunct="0"/>
              <a:t>43</a:t>
            </a:fld>
            <a:endParaRPr lang="en-US" sz="1200">
              <a:solidFill>
                <a:srgbClr val="000000"/>
              </a:solidFill>
            </a:endParaRPr>
          </a:p>
        </p:txBody>
      </p:sp>
      <p:sp>
        <p:nvSpPr>
          <p:cNvPr id="514050" name="Rectangle 2"/>
          <p:cNvSpPr>
            <a:spLocks noGrp="1" noRot="1" noChangeAspect="1" noChangeArrowheads="1" noTextEdit="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1405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atin typeface="Calibri" charset="0"/>
              </a:rPr>
              <a:t>08.41</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7A6529-2067-2D49-8B0C-796D6D8D6E41}" type="slidenum">
              <a:rPr lang="en-US" sz="1200">
                <a:solidFill>
                  <a:srgbClr val="000000"/>
                </a:solidFill>
                <a:latin typeface="Times New Roman" charset="0"/>
              </a:rPr>
              <a:pPr/>
              <a:t>44</a:t>
            </a:fld>
            <a:endParaRPr lang="en-US" sz="1200">
              <a:solidFill>
                <a:srgbClr val="000000"/>
              </a:solidFill>
              <a:latin typeface="Times New Roman" charset="0"/>
            </a:endParaRPr>
          </a:p>
        </p:txBody>
      </p:sp>
      <p:sp>
        <p:nvSpPr>
          <p:cNvPr id="51609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1609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C111BA-5344-0E48-B6FC-11E6B7560B55}" type="slidenum">
              <a:rPr lang="en-US" sz="1200">
                <a:solidFill>
                  <a:srgbClr val="000000"/>
                </a:solidFill>
              </a:rPr>
              <a:pPr/>
              <a:t>46</a:t>
            </a:fld>
            <a:endParaRPr lang="en-US" sz="1200">
              <a:solidFill>
                <a:srgbClr val="000000"/>
              </a:solidFill>
            </a:endParaRPr>
          </a:p>
        </p:txBody>
      </p:sp>
      <p:sp>
        <p:nvSpPr>
          <p:cNvPr id="51917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1917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C6ABDE-5C22-4449-85DA-53B9349E5E91}" type="slidenum">
              <a:rPr lang="en-US" sz="1200">
                <a:solidFill>
                  <a:srgbClr val="000000"/>
                </a:solidFill>
              </a:rPr>
              <a:pPr/>
              <a:t>47</a:t>
            </a:fld>
            <a:endParaRPr lang="en-US" sz="1200">
              <a:solidFill>
                <a:srgbClr val="000000"/>
              </a:solidFill>
            </a:endParaRPr>
          </a:p>
        </p:txBody>
      </p:sp>
      <p:sp>
        <p:nvSpPr>
          <p:cNvPr id="521218" name="Rectangle 2"/>
          <p:cNvSpPr>
            <a:spLocks noGrp="1" noRot="1" noChangeAspect="1" noChangeArrowheads="1" noTextEdit="1"/>
          </p:cNvSpPr>
          <p:nvPr>
            <p:ph type="sldImg"/>
          </p:nvPr>
        </p:nvSpPr>
        <p:spPr bwMode="auto">
          <a:solidFill>
            <a:srgbClr val="FFFFFF"/>
          </a:solidFill>
          <a:ln w="9525">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p>
      <p:sp>
        <p:nvSpPr>
          <p:cNvPr id="5212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CE6229-CBAA-1245-AE78-1EE067463DE4}" type="slidenum">
              <a:rPr lang="en-US" sz="1200">
                <a:solidFill>
                  <a:srgbClr val="000000"/>
                </a:solidFill>
              </a:rPr>
              <a:pPr/>
              <a:t>48</a:t>
            </a:fld>
            <a:endParaRPr lang="en-US" sz="1200">
              <a:solidFill>
                <a:srgbClr val="000000"/>
              </a:solidFill>
            </a:endParaRPr>
          </a:p>
        </p:txBody>
      </p:sp>
      <p:sp>
        <p:nvSpPr>
          <p:cNvPr id="52326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2326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BAC8FE-3F82-F947-B461-262441CE18E6}" type="slidenum">
              <a:rPr lang="en-US" sz="1200">
                <a:solidFill>
                  <a:srgbClr val="000000"/>
                </a:solidFill>
              </a:rPr>
              <a:pPr/>
              <a:t>49</a:t>
            </a:fld>
            <a:endParaRPr lang="en-US" sz="1200">
              <a:solidFill>
                <a:srgbClr val="000000"/>
              </a:solidFill>
            </a:endParaRPr>
          </a:p>
        </p:txBody>
      </p:sp>
      <p:sp>
        <p:nvSpPr>
          <p:cNvPr id="525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5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ACD0D6-50C7-2343-BA78-65A94A1977E1}" type="slidenum">
              <a:rPr lang="en-US" sz="1200">
                <a:solidFill>
                  <a:srgbClr val="000000"/>
                </a:solidFill>
              </a:rPr>
              <a:pPr/>
              <a:t>50</a:t>
            </a:fld>
            <a:endParaRPr lang="en-US" sz="1200">
              <a:solidFill>
                <a:srgbClr val="000000"/>
              </a:solidFill>
            </a:endParaRPr>
          </a:p>
        </p:txBody>
      </p:sp>
      <p:sp>
        <p:nvSpPr>
          <p:cNvPr id="5273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2736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atin typeface="Arial" charset="0"/>
              </a:rPr>
              <a:t>Page 138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5118EA-2EF9-4D4A-B832-AAC27BA231AC}" type="slidenum">
              <a:rPr lang="en-US" sz="1200">
                <a:latin typeface="Calibri" charset="0"/>
              </a:rPr>
              <a:pPr/>
              <a:t>5</a:t>
            </a:fld>
            <a:endParaRPr lang="en-US" sz="1200">
              <a:latin typeface="Calibri" charset="0"/>
            </a:endParaRPr>
          </a:p>
        </p:txBody>
      </p:sp>
      <p:sp>
        <p:nvSpPr>
          <p:cNvPr id="43622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3622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Times" charset="0"/>
              </a:rPr>
              <a:t>Càng giảng gần với Kinh Thánh, chúng ta càng ít mắc phải sai lầm</a:t>
            </a:r>
          </a:p>
          <a:p>
            <a:pPr eaLnBrk="1" hangingPunct="1">
              <a:spcBef>
                <a:spcPct val="0"/>
              </a:spcBef>
            </a:pPr>
            <a:r>
              <a:rPr lang="en-US">
                <a:latin typeface="Times" charset="0"/>
              </a:rPr>
              <a:t>Chúng ta chỉ có MỘT quyển sách vô ngộ! Tại sao lại giảng điều khác?</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992FD6-2F1D-C94F-966C-85968613EB2F}" type="slidenum">
              <a:rPr lang="en-US" sz="1200">
                <a:solidFill>
                  <a:srgbClr val="000000"/>
                </a:solidFill>
              </a:rPr>
              <a:pPr/>
              <a:t>51</a:t>
            </a:fld>
            <a:endParaRPr lang="en-US" sz="1200">
              <a:solidFill>
                <a:srgbClr val="000000"/>
              </a:solidFill>
            </a:endParaRPr>
          </a:p>
        </p:txBody>
      </p:sp>
      <p:sp>
        <p:nvSpPr>
          <p:cNvPr id="529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2941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5A285F-2EB2-824A-83F9-E7372F303145}" type="slidenum">
              <a:rPr lang="en-US" sz="1200">
                <a:solidFill>
                  <a:srgbClr val="000000"/>
                </a:solidFill>
              </a:rPr>
              <a:pPr/>
              <a:t>52</a:t>
            </a:fld>
            <a:endParaRPr lang="en-US" sz="1200">
              <a:solidFill>
                <a:srgbClr val="000000"/>
              </a:solidFill>
            </a:endParaRPr>
          </a:p>
        </p:txBody>
      </p:sp>
      <p:sp>
        <p:nvSpPr>
          <p:cNvPr id="53145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3145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43BE51-9117-C141-AF0C-454AAAA1F357}" type="slidenum">
              <a:rPr lang="en-US" sz="1200">
                <a:solidFill>
                  <a:srgbClr val="000000"/>
                </a:solidFill>
              </a:rPr>
              <a:pPr/>
              <a:t>53</a:t>
            </a:fld>
            <a:endParaRPr lang="en-US" sz="1200">
              <a:solidFill>
                <a:srgbClr val="000000"/>
              </a:solidFill>
            </a:endParaRPr>
          </a:p>
        </p:txBody>
      </p:sp>
      <p:sp>
        <p:nvSpPr>
          <p:cNvPr id="533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35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8015F-0549-9349-8509-DD0E90A2AEAA}" type="slidenum">
              <a:rPr lang="en-US" sz="1200">
                <a:solidFill>
                  <a:srgbClr val="000000"/>
                </a:solidFill>
              </a:rPr>
              <a:pPr/>
              <a:t>54</a:t>
            </a:fld>
            <a:endParaRPr lang="en-US" sz="1200">
              <a:solidFill>
                <a:srgbClr val="000000"/>
              </a:solidFill>
            </a:endParaRPr>
          </a:p>
        </p:txBody>
      </p:sp>
      <p:sp>
        <p:nvSpPr>
          <p:cNvPr id="53555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355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871829-58F3-E241-92A1-ADA9B414EAA5}" type="slidenum">
              <a:rPr lang="en-US" sz="1200">
                <a:solidFill>
                  <a:srgbClr val="000000"/>
                </a:solidFill>
              </a:rPr>
              <a:pPr/>
              <a:t>55</a:t>
            </a:fld>
            <a:endParaRPr lang="en-US" sz="1200">
              <a:solidFill>
                <a:srgbClr val="000000"/>
              </a:solidFill>
            </a:endParaRPr>
          </a:p>
        </p:txBody>
      </p:sp>
      <p:sp>
        <p:nvSpPr>
          <p:cNvPr id="53760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3760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DB82A5-EF9B-FE4E-9F04-A7BF587757E6}" type="slidenum">
              <a:rPr lang="en-US" sz="1200">
                <a:solidFill>
                  <a:srgbClr val="000000"/>
                </a:solidFill>
              </a:rPr>
              <a:pPr/>
              <a:t>56</a:t>
            </a:fld>
            <a:endParaRPr lang="en-US" sz="1200">
              <a:solidFill>
                <a:srgbClr val="000000"/>
              </a:solidFill>
            </a:endParaRPr>
          </a:p>
        </p:txBody>
      </p:sp>
      <p:sp>
        <p:nvSpPr>
          <p:cNvPr id="53965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396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0AC274-05DB-5542-803A-C64248CECEFD}" type="slidenum">
              <a:rPr lang="en-US" sz="1200">
                <a:solidFill>
                  <a:srgbClr val="000000"/>
                </a:solidFill>
              </a:rPr>
              <a:pPr/>
              <a:t>57</a:t>
            </a:fld>
            <a:endParaRPr lang="en-US" sz="1200">
              <a:solidFill>
                <a:srgbClr val="000000"/>
              </a:solidFill>
            </a:endParaRPr>
          </a:p>
        </p:txBody>
      </p:sp>
      <p:sp>
        <p:nvSpPr>
          <p:cNvPr id="54169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4169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B251F-1480-5F4E-B31B-D2E06FDA3655}" type="slidenum">
              <a:rPr lang="en-US" sz="1200">
                <a:solidFill>
                  <a:srgbClr val="000000"/>
                </a:solidFill>
              </a:rPr>
              <a:pPr/>
              <a:t>58</a:t>
            </a:fld>
            <a:endParaRPr lang="en-US" sz="1200">
              <a:solidFill>
                <a:srgbClr val="000000"/>
              </a:solidFill>
            </a:endParaRPr>
          </a:p>
        </p:txBody>
      </p:sp>
      <p:sp>
        <p:nvSpPr>
          <p:cNvPr id="543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3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3"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15.32</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ED404D-2F12-F947-B4DB-9DEE6FE0F323}" type="slidenum">
              <a:rPr lang="en-US" sz="1200">
                <a:solidFill>
                  <a:srgbClr val="000000"/>
                </a:solidFill>
              </a:rPr>
              <a:pPr/>
              <a:t>60</a:t>
            </a:fld>
            <a:endParaRPr lang="en-US" sz="1200">
              <a:solidFill>
                <a:srgbClr val="000000"/>
              </a:solidFill>
            </a:endParaRPr>
          </a:p>
        </p:txBody>
      </p:sp>
      <p:sp>
        <p:nvSpPr>
          <p:cNvPr id="54784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4784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2683B7-4B65-8246-BF2A-55DE0A763D3C}" type="slidenum">
              <a:rPr lang="en-US" sz="1200">
                <a:solidFill>
                  <a:srgbClr val="000000"/>
                </a:solidFill>
              </a:rPr>
              <a:pPr/>
              <a:t>6</a:t>
            </a:fld>
            <a:endParaRPr lang="en-US" sz="1200">
              <a:solidFill>
                <a:srgbClr val="000000"/>
              </a:solidFill>
            </a:endParaRPr>
          </a:p>
        </p:txBody>
      </p:sp>
      <p:sp>
        <p:nvSpPr>
          <p:cNvPr id="438274" name="Rectangle 2"/>
          <p:cNvSpPr>
            <a:spLocks noGrp="1" noRot="1" noChangeAspect="1" noChangeArrowheads="1" noTextEdit="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3827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C5D5CD-D645-7E41-8930-6775F70C7A69}" type="slidenum">
              <a:rPr lang="en-US" sz="1200">
                <a:solidFill>
                  <a:srgbClr val="000000"/>
                </a:solidFill>
              </a:rPr>
              <a:pPr/>
              <a:t>61</a:t>
            </a:fld>
            <a:endParaRPr lang="en-US" sz="1200">
              <a:solidFill>
                <a:srgbClr val="000000"/>
              </a:solidFill>
            </a:endParaRPr>
          </a:p>
        </p:txBody>
      </p:sp>
      <p:sp>
        <p:nvSpPr>
          <p:cNvPr id="549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989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119CBA-6D16-1746-90AE-3E2E63131C3B}" type="slidenum">
              <a:rPr lang="en-US" sz="1200">
                <a:solidFill>
                  <a:srgbClr val="000000"/>
                </a:solidFill>
              </a:rPr>
              <a:pPr/>
              <a:t>62</a:t>
            </a:fld>
            <a:endParaRPr lang="en-US" sz="1200">
              <a:solidFill>
                <a:srgbClr val="000000"/>
              </a:solidFill>
            </a:endParaRPr>
          </a:p>
        </p:txBody>
      </p:sp>
      <p:sp>
        <p:nvSpPr>
          <p:cNvPr id="55193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5193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atin typeface="Calibri" charset="0"/>
              </a:rPr>
              <a:t>17.31</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EE08D5-C3C9-4C49-B9E1-F6DB7BF7BA25}" type="slidenum">
              <a:rPr lang="en-US" sz="1200">
                <a:solidFill>
                  <a:srgbClr val="000000"/>
                </a:solidFill>
              </a:rPr>
              <a:pPr/>
              <a:t>63</a:t>
            </a:fld>
            <a:endParaRPr lang="en-US" sz="1200">
              <a:solidFill>
                <a:srgbClr val="000000"/>
              </a:solidFill>
            </a:endParaRPr>
          </a:p>
        </p:txBody>
      </p:sp>
      <p:sp>
        <p:nvSpPr>
          <p:cNvPr id="55398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5398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618E9E-2C5A-884A-A5FE-839160C12580}" type="slidenum">
              <a:rPr lang="en-US" sz="1200">
                <a:solidFill>
                  <a:srgbClr val="000000"/>
                </a:solidFill>
              </a:rPr>
              <a:pPr/>
              <a:t>64</a:t>
            </a:fld>
            <a:endParaRPr lang="en-US" sz="1200">
              <a:solidFill>
                <a:srgbClr val="000000"/>
              </a:solidFill>
            </a:endParaRPr>
          </a:p>
        </p:txBody>
      </p:sp>
      <p:sp>
        <p:nvSpPr>
          <p:cNvPr id="556034" name="Rectangle 2"/>
          <p:cNvSpPr>
            <a:spLocks noGrp="1" noRot="1" noChangeAspect="1" noChangeArrowheads="1" noTextEdit="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5603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515050-F241-8C42-BB33-E35F101E9CB7}" type="slidenum">
              <a:rPr lang="en-US" sz="1200">
                <a:solidFill>
                  <a:srgbClr val="000000"/>
                </a:solidFill>
              </a:rPr>
              <a:pPr/>
              <a:t>65</a:t>
            </a:fld>
            <a:endParaRPr lang="en-US" sz="1200">
              <a:solidFill>
                <a:srgbClr val="000000"/>
              </a:solidFill>
            </a:endParaRPr>
          </a:p>
        </p:txBody>
      </p:sp>
      <p:sp>
        <p:nvSpPr>
          <p:cNvPr id="55808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5808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36B3DB-B3B2-9044-8145-5948CC9D3474}" type="slidenum">
              <a:rPr lang="en-US" sz="1200">
                <a:solidFill>
                  <a:srgbClr val="000000"/>
                </a:solidFill>
              </a:rPr>
              <a:pPr/>
              <a:t>66</a:t>
            </a:fld>
            <a:endParaRPr lang="en-US" sz="1200">
              <a:solidFill>
                <a:srgbClr val="000000"/>
              </a:solidFill>
            </a:endParaRPr>
          </a:p>
        </p:txBody>
      </p:sp>
      <p:sp>
        <p:nvSpPr>
          <p:cNvPr id="56013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6013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9C25A6-AE59-0948-AB64-AF2478E59A13}" type="slidenum">
              <a:rPr lang="en-US" sz="1200">
                <a:solidFill>
                  <a:srgbClr val="000000"/>
                </a:solidFill>
              </a:rPr>
              <a:pPr/>
              <a:t>67</a:t>
            </a:fld>
            <a:endParaRPr lang="en-US" sz="1200">
              <a:solidFill>
                <a:srgbClr val="000000"/>
              </a:solidFill>
            </a:endParaRPr>
          </a:p>
        </p:txBody>
      </p:sp>
      <p:sp>
        <p:nvSpPr>
          <p:cNvPr id="56217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6217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DB7031-EC2F-FA45-9FB9-5E6908D1AFC3}" type="slidenum">
              <a:rPr lang="en-US" sz="1200">
                <a:solidFill>
                  <a:srgbClr val="000000"/>
                </a:solidFill>
              </a:rPr>
              <a:pPr/>
              <a:t>68</a:t>
            </a:fld>
            <a:endParaRPr lang="en-US" sz="1200">
              <a:solidFill>
                <a:srgbClr val="000000"/>
              </a:solidFill>
            </a:endParaRPr>
          </a:p>
        </p:txBody>
      </p:sp>
      <p:sp>
        <p:nvSpPr>
          <p:cNvPr id="56422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6422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66274"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F5AF0E-DED2-0E4C-830E-2CEA801C53F1}" type="slidenum">
              <a:rPr lang="en-US" sz="1200">
                <a:solidFill>
                  <a:srgbClr val="000000"/>
                </a:solidFill>
              </a:rPr>
              <a:pPr/>
              <a:t>70</a:t>
            </a:fld>
            <a:endParaRPr lang="en-US" sz="1200">
              <a:solidFill>
                <a:srgbClr val="000000"/>
              </a:solidFill>
            </a:endParaRPr>
          </a:p>
        </p:txBody>
      </p:sp>
      <p:sp>
        <p:nvSpPr>
          <p:cNvPr id="568322" name="Rectangle 2"/>
          <p:cNvSpPr>
            <a:spLocks noGrp="1" noRot="1" noChangeAspect="1" noChangeArrowheads="1" noTextEdit="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6832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z="2000">
                <a:latin typeface="Arial" charset="0"/>
              </a:rPr>
              <a:t>Do your own work and from memory without looking at your notes; if you have time, add Robinson</a:t>
            </a:r>
            <a:r>
              <a:rPr lang="ja-JP" altLang="en-US" sz="2000">
                <a:latin typeface="Arial" charset="0"/>
              </a:rPr>
              <a:t>’</a:t>
            </a:r>
            <a:r>
              <a:rPr lang="en-US" altLang="ja-JP" sz="2000">
                <a:latin typeface="Arial" charset="0"/>
              </a:rPr>
              <a:t>s 10 steps too!</a:t>
            </a:r>
            <a:endParaRPr lang="en-US" sz="200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F72E16-BFCD-474E-B0DA-988488E7E7E2}" type="slidenum">
              <a:rPr lang="en-US" sz="1200">
                <a:solidFill>
                  <a:srgbClr val="000000"/>
                </a:solidFill>
                <a:latin typeface="Times New Roman" charset="0"/>
              </a:rPr>
              <a:pPr/>
              <a:t>7</a:t>
            </a:fld>
            <a:endParaRPr lang="en-US" sz="1200">
              <a:solidFill>
                <a:srgbClr val="000000"/>
              </a:solidFill>
              <a:latin typeface="Times New Roman" charset="0"/>
            </a:endParaRPr>
          </a:p>
        </p:txBody>
      </p:sp>
      <p:sp>
        <p:nvSpPr>
          <p:cNvPr id="440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2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1A1DD1-654C-7644-ADE7-EF950F642266}" type="slidenum">
              <a:rPr lang="en-US" sz="1200">
                <a:solidFill>
                  <a:srgbClr val="000000"/>
                </a:solidFill>
              </a:rPr>
              <a:pPr/>
              <a:t>71</a:t>
            </a:fld>
            <a:endParaRPr lang="en-US" sz="1200">
              <a:solidFill>
                <a:srgbClr val="000000"/>
              </a:solidFill>
            </a:endParaRPr>
          </a:p>
        </p:txBody>
      </p:sp>
      <p:sp>
        <p:nvSpPr>
          <p:cNvPr id="570370" name="Rectangle 2"/>
          <p:cNvSpPr>
            <a:spLocks noGrp="1" noRot="1" noChangeAspect="1" noChangeArrowheads="1" noTextEdit="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037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145CB1-827E-7B44-89FA-E34A85020134}" type="slidenum">
              <a:rPr lang="en-US" sz="1200">
                <a:solidFill>
                  <a:srgbClr val="000000"/>
                </a:solidFill>
              </a:rPr>
              <a:pPr/>
              <a:t>72</a:t>
            </a:fld>
            <a:endParaRPr lang="en-US" sz="1200">
              <a:solidFill>
                <a:srgbClr val="000000"/>
              </a:solidFill>
            </a:endParaRPr>
          </a:p>
        </p:txBody>
      </p:sp>
      <p:sp>
        <p:nvSpPr>
          <p:cNvPr id="572418" name="Rectangle 2"/>
          <p:cNvSpPr>
            <a:spLocks noGrp="1" noRot="1" noChangeAspect="1" noChangeArrowheads="1" noTextEdit="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24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AF4A96-2959-2849-817F-0C1E801AC819}" type="slidenum">
              <a:rPr lang="en-US" sz="1200">
                <a:solidFill>
                  <a:srgbClr val="000000"/>
                </a:solidFill>
              </a:rPr>
              <a:pPr/>
              <a:t>73</a:t>
            </a:fld>
            <a:endParaRPr lang="en-US" sz="1200">
              <a:solidFill>
                <a:srgbClr val="000000"/>
              </a:solidFill>
            </a:endParaRPr>
          </a:p>
        </p:txBody>
      </p:sp>
      <p:sp>
        <p:nvSpPr>
          <p:cNvPr id="574466" name="Rectangle 2"/>
          <p:cNvSpPr>
            <a:spLocks noGrp="1" noRot="1" noChangeAspect="1" noChangeArrowheads="1" noTextEdit="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446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58EC01-F8CA-014D-AAB2-88D62CE6A6D3}" type="slidenum">
              <a:rPr lang="en-US" sz="1200"/>
              <a:pPr/>
              <a:t>74</a:t>
            </a:fld>
            <a:endParaRPr lang="en-US" sz="1200"/>
          </a:p>
        </p:txBody>
      </p:sp>
      <p:sp>
        <p:nvSpPr>
          <p:cNvPr id="576514" name="Rectangle 2"/>
          <p:cNvSpPr>
            <a:spLocks noGrp="1" noRot="1" noChangeAspect="1" noChangeArrowheads="1" noTextEdit="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651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71324B6-FDDF-1C4A-836C-81FE79EAEFB4}" type="slidenum">
              <a:rPr lang="en-US" sz="1200">
                <a:solidFill>
                  <a:srgbClr val="000000"/>
                </a:solidFill>
                <a:latin typeface="Times New Roman" charset="0"/>
              </a:rPr>
              <a:pPr/>
              <a:t>76</a:t>
            </a:fld>
            <a:endParaRPr lang="en-US" sz="1200">
              <a:solidFill>
                <a:srgbClr val="000000"/>
              </a:solidFill>
              <a:latin typeface="Times New Roman"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Preaching/Homiletics</a:t>
            </a:r>
            <a:r>
              <a:rPr lang="en-US" baseline="0" dirty="0">
                <a:latin typeface="Arial" charset="0"/>
                <a:ea typeface="ＭＳ Ｐゴシック" charset="0"/>
                <a:cs typeface="ＭＳ Ｐゴシック" charset="0"/>
              </a:rPr>
              <a:t> VN</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5B9A24-18C8-2A45-AE3E-17F89150AAD3}" type="slidenum">
              <a:rPr lang="en-US" sz="1200">
                <a:solidFill>
                  <a:srgbClr val="000000"/>
                </a:solidFill>
              </a:rPr>
              <a:pPr/>
              <a:t>8</a:t>
            </a:fld>
            <a:endParaRPr lang="en-US" sz="1200">
              <a:solidFill>
                <a:srgbClr val="000000"/>
              </a:solidFill>
            </a:endParaRPr>
          </a:p>
        </p:txBody>
      </p:sp>
      <p:sp>
        <p:nvSpPr>
          <p:cNvPr id="44237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4237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224C3F-B9DE-E94C-A92E-BADF96781639}" type="slidenum">
              <a:rPr lang="en-US" sz="1200">
                <a:solidFill>
                  <a:srgbClr val="000000"/>
                </a:solidFill>
              </a:rPr>
              <a:pPr/>
              <a:t>9</a:t>
            </a:fld>
            <a:endParaRPr lang="en-US" sz="1200">
              <a:solidFill>
                <a:srgbClr val="000000"/>
              </a:solidFill>
            </a:endParaRPr>
          </a:p>
        </p:txBody>
      </p:sp>
      <p:sp>
        <p:nvSpPr>
          <p:cNvPr id="44441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444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sz="240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41.xml"/><Relationship Id="rId4" Type="http://schemas.openxmlformats.org/officeDocument/2006/relationships/image" Target="../media/image11.pn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7294F0E-943F-314E-BEAE-39B72ED9F9D1}" type="datetimeFigureOut">
              <a:rPr lang="en-US"/>
              <a:pPr>
                <a:defRPr/>
              </a:pPr>
              <a:t>12/18/18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F76EC7-EBF4-FB48-8DF6-DCD13979BCDC}" type="slidenum">
              <a:rPr lang="en-US"/>
              <a:pPr>
                <a:defRPr/>
              </a:pPr>
              <a:t>‹#›</a:t>
            </a:fld>
            <a:endParaRPr lang="en-US"/>
          </a:p>
        </p:txBody>
      </p:sp>
    </p:spTree>
    <p:extLst>
      <p:ext uri="{BB962C8B-B14F-4D97-AF65-F5344CB8AC3E}">
        <p14:creationId xmlns:p14="http://schemas.microsoft.com/office/powerpoint/2010/main" val="1599853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D582ADE-6B40-194A-84B9-720361521C38}" type="datetimeFigureOut">
              <a:rPr lang="en-US"/>
              <a:pPr>
                <a:defRPr/>
              </a:pPr>
              <a:t>12/18/18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78878E-B4EB-2A4C-82A3-9DFF18143FBB}" type="slidenum">
              <a:rPr lang="en-US"/>
              <a:pPr>
                <a:defRPr/>
              </a:pPr>
              <a:t>‹#›</a:t>
            </a:fld>
            <a:endParaRPr lang="en-US"/>
          </a:p>
        </p:txBody>
      </p:sp>
    </p:spTree>
    <p:extLst>
      <p:ext uri="{BB962C8B-B14F-4D97-AF65-F5344CB8AC3E}">
        <p14:creationId xmlns:p14="http://schemas.microsoft.com/office/powerpoint/2010/main" val="35479302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E4F237-81EF-1345-940A-CEA71AD9FE33}" type="slidenum">
              <a:rPr lang="en-US"/>
              <a:pPr>
                <a:defRPr/>
              </a:pPr>
              <a:t>‹#›</a:t>
            </a:fld>
            <a:endParaRPr lang="en-US"/>
          </a:p>
        </p:txBody>
      </p:sp>
    </p:spTree>
    <p:extLst>
      <p:ext uri="{BB962C8B-B14F-4D97-AF65-F5344CB8AC3E}">
        <p14:creationId xmlns:p14="http://schemas.microsoft.com/office/powerpoint/2010/main" val="2297584274"/>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DFEA057-8C75-D84E-87B1-996707A473C1}" type="slidenum">
              <a:rPr lang="en-US"/>
              <a:pPr>
                <a:defRPr/>
              </a:pPr>
              <a:t>‹#›</a:t>
            </a:fld>
            <a:endParaRPr lang="en-US"/>
          </a:p>
        </p:txBody>
      </p:sp>
    </p:spTree>
    <p:extLst>
      <p:ext uri="{BB962C8B-B14F-4D97-AF65-F5344CB8AC3E}">
        <p14:creationId xmlns:p14="http://schemas.microsoft.com/office/powerpoint/2010/main" val="2569768836"/>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4BECED4B-0081-BC42-863E-BB4AB2ED97B8}" type="slidenum">
              <a:rPr lang="en-GB"/>
              <a:pPr>
                <a:defRPr/>
              </a:pPr>
              <a:t>‹#›</a:t>
            </a:fld>
            <a:endParaRPr lang="en-GB"/>
          </a:p>
        </p:txBody>
      </p:sp>
    </p:spTree>
    <p:extLst>
      <p:ext uri="{BB962C8B-B14F-4D97-AF65-F5344CB8AC3E}">
        <p14:creationId xmlns:p14="http://schemas.microsoft.com/office/powerpoint/2010/main" val="3830724208"/>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0E89BE-EE4A-F748-98D9-25810E1AE5C6}" type="slidenum">
              <a:rPr lang="en-US"/>
              <a:pPr>
                <a:defRPr/>
              </a:pPr>
              <a:t>‹#›</a:t>
            </a:fld>
            <a:endParaRPr lang="en-US"/>
          </a:p>
        </p:txBody>
      </p:sp>
    </p:spTree>
    <p:extLst>
      <p:ext uri="{BB962C8B-B14F-4D97-AF65-F5344CB8AC3E}">
        <p14:creationId xmlns:p14="http://schemas.microsoft.com/office/powerpoint/2010/main" val="159385328"/>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000000"/>
                </a:solidFill>
                <a:cs typeface="+mn-cs"/>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000000"/>
                </a:solidFill>
                <a:cs typeface="+mn-cs"/>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000000"/>
                </a:solidFill>
                <a:cs typeface="+mn-cs"/>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000000"/>
                </a:solidFill>
                <a:cs typeface="+mn-cs"/>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000000"/>
              </a:solidFill>
              <a:cs typeface="+mn-cs"/>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000000"/>
              </a:solidFill>
              <a:cs typeface="+mn-cs"/>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kumimoji="1" lang="en-US" altLang="en-US">
              <a:solidFill>
                <a:srgbClr val="000000"/>
              </a:solidFill>
              <a:cs typeface="+mn-cs"/>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1061F2E8-DEFC-1549-8DA6-7CE7CC19A00F}" type="slidenum">
              <a:rPr lang="en-US"/>
              <a:pPr>
                <a:defRPr/>
              </a:pPr>
              <a:t>‹#›</a:t>
            </a:fld>
            <a:endParaRPr lang="en-US"/>
          </a:p>
        </p:txBody>
      </p:sp>
    </p:spTree>
    <p:extLst>
      <p:ext uri="{BB962C8B-B14F-4D97-AF65-F5344CB8AC3E}">
        <p14:creationId xmlns:p14="http://schemas.microsoft.com/office/powerpoint/2010/main" val="20842471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14DA48F-C25E-5540-AB05-440828FDA2C4}" type="slidenum">
              <a:rPr lang="en-US"/>
              <a:pPr>
                <a:defRPr/>
              </a:pPr>
              <a:t>‹#›</a:t>
            </a:fld>
            <a:endParaRPr lang="en-US"/>
          </a:p>
        </p:txBody>
      </p:sp>
    </p:spTree>
    <p:extLst>
      <p:ext uri="{BB962C8B-B14F-4D97-AF65-F5344CB8AC3E}">
        <p14:creationId xmlns:p14="http://schemas.microsoft.com/office/powerpoint/2010/main" val="14724384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F9B9D90-62D8-E841-ACBF-7FA832CA202C}" type="slidenum">
              <a:rPr lang="en-US"/>
              <a:pPr>
                <a:defRPr/>
              </a:pPr>
              <a:t>‹#›</a:t>
            </a:fld>
            <a:endParaRPr lang="en-US"/>
          </a:p>
        </p:txBody>
      </p:sp>
    </p:spTree>
    <p:extLst>
      <p:ext uri="{BB962C8B-B14F-4D97-AF65-F5344CB8AC3E}">
        <p14:creationId xmlns:p14="http://schemas.microsoft.com/office/powerpoint/2010/main" val="7449819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747D949-875B-7B41-86D5-CF089C171814}" type="slidenum">
              <a:rPr lang="en-US"/>
              <a:pPr>
                <a:defRPr/>
              </a:pPr>
              <a:t>‹#›</a:t>
            </a:fld>
            <a:endParaRPr lang="en-US"/>
          </a:p>
        </p:txBody>
      </p:sp>
    </p:spTree>
    <p:extLst>
      <p:ext uri="{BB962C8B-B14F-4D97-AF65-F5344CB8AC3E}">
        <p14:creationId xmlns:p14="http://schemas.microsoft.com/office/powerpoint/2010/main" val="8234946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39CE6A9F-B97E-414E-B40D-5B372974F86E}" type="slidenum">
              <a:rPr lang="en-US"/>
              <a:pPr>
                <a:defRPr/>
              </a:pPr>
              <a:t>‹#›</a:t>
            </a:fld>
            <a:endParaRPr lang="en-US"/>
          </a:p>
        </p:txBody>
      </p:sp>
    </p:spTree>
    <p:extLst>
      <p:ext uri="{BB962C8B-B14F-4D97-AF65-F5344CB8AC3E}">
        <p14:creationId xmlns:p14="http://schemas.microsoft.com/office/powerpoint/2010/main" val="34194017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167C2B6E-FC78-7742-8260-BF1C7B2A4E36}" type="slidenum">
              <a:rPr lang="en-US"/>
              <a:pPr>
                <a:defRPr/>
              </a:pPr>
              <a:t>‹#›</a:t>
            </a:fld>
            <a:endParaRPr lang="en-US"/>
          </a:p>
        </p:txBody>
      </p:sp>
    </p:spTree>
    <p:extLst>
      <p:ext uri="{BB962C8B-B14F-4D97-AF65-F5344CB8AC3E}">
        <p14:creationId xmlns:p14="http://schemas.microsoft.com/office/powerpoint/2010/main" val="2112389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2930CB-0880-2941-A0ED-CEDB020993E6}" type="datetimeFigureOut">
              <a:rPr lang="en-US"/>
              <a:pPr>
                <a:defRPr/>
              </a:pPr>
              <a:t>12/18/18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FB4A7F-7A07-6D4D-A380-440B84CFE963}" type="slidenum">
              <a:rPr lang="en-US"/>
              <a:pPr>
                <a:defRPr/>
              </a:pPr>
              <a:t>‹#›</a:t>
            </a:fld>
            <a:endParaRPr lang="en-US"/>
          </a:p>
        </p:txBody>
      </p:sp>
    </p:spTree>
    <p:extLst>
      <p:ext uri="{BB962C8B-B14F-4D97-AF65-F5344CB8AC3E}">
        <p14:creationId xmlns:p14="http://schemas.microsoft.com/office/powerpoint/2010/main" val="29376069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B46F6D05-EEB6-1A43-BCC7-F4EE85589F7E}" type="slidenum">
              <a:rPr lang="en-US"/>
              <a:pPr>
                <a:defRPr/>
              </a:pPr>
              <a:t>‹#›</a:t>
            </a:fld>
            <a:endParaRPr lang="en-US"/>
          </a:p>
        </p:txBody>
      </p:sp>
    </p:spTree>
    <p:extLst>
      <p:ext uri="{BB962C8B-B14F-4D97-AF65-F5344CB8AC3E}">
        <p14:creationId xmlns:p14="http://schemas.microsoft.com/office/powerpoint/2010/main" val="17758894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EF9F880E-F99B-1449-825A-934028539634}" type="slidenum">
              <a:rPr lang="en-US"/>
              <a:pPr>
                <a:defRPr/>
              </a:pPr>
              <a:t>‹#›</a:t>
            </a:fld>
            <a:endParaRPr lang="en-US"/>
          </a:p>
        </p:txBody>
      </p:sp>
    </p:spTree>
    <p:extLst>
      <p:ext uri="{BB962C8B-B14F-4D97-AF65-F5344CB8AC3E}">
        <p14:creationId xmlns:p14="http://schemas.microsoft.com/office/powerpoint/2010/main" val="32780568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B61A663-EEE8-B24F-9A86-7AB2F640AB29}" type="slidenum">
              <a:rPr lang="en-US"/>
              <a:pPr>
                <a:defRPr/>
              </a:pPr>
              <a:t>‹#›</a:t>
            </a:fld>
            <a:endParaRPr lang="en-US"/>
          </a:p>
        </p:txBody>
      </p:sp>
    </p:spTree>
    <p:extLst>
      <p:ext uri="{BB962C8B-B14F-4D97-AF65-F5344CB8AC3E}">
        <p14:creationId xmlns:p14="http://schemas.microsoft.com/office/powerpoint/2010/main" val="41395625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09B53C3-1FEC-D045-A58A-FABE5CABF8D7}" type="slidenum">
              <a:rPr lang="en-US"/>
              <a:pPr>
                <a:defRPr/>
              </a:pPr>
              <a:t>‹#›</a:t>
            </a:fld>
            <a:endParaRPr lang="en-US"/>
          </a:p>
        </p:txBody>
      </p:sp>
    </p:spTree>
    <p:extLst>
      <p:ext uri="{BB962C8B-B14F-4D97-AF65-F5344CB8AC3E}">
        <p14:creationId xmlns:p14="http://schemas.microsoft.com/office/powerpoint/2010/main" val="28701740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9CCE582B-F973-DF4A-A1BF-04A3883EA7BA}" type="slidenum">
              <a:rPr lang="en-US"/>
              <a:pPr>
                <a:defRPr/>
              </a:pPr>
              <a:t>‹#›</a:t>
            </a:fld>
            <a:endParaRPr lang="en-US"/>
          </a:p>
        </p:txBody>
      </p:sp>
    </p:spTree>
    <p:extLst>
      <p:ext uri="{BB962C8B-B14F-4D97-AF65-F5344CB8AC3E}">
        <p14:creationId xmlns:p14="http://schemas.microsoft.com/office/powerpoint/2010/main" val="1498125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DC85FAEF-3535-DB4B-96E6-177C296564B2}" type="slidenum">
              <a:rPr lang="en-GB"/>
              <a:pPr>
                <a:defRPr/>
              </a:pPr>
              <a:t>‹#›</a:t>
            </a:fld>
            <a:endParaRPr lang="en-GB"/>
          </a:p>
        </p:txBody>
      </p:sp>
    </p:spTree>
    <p:extLst>
      <p:ext uri="{BB962C8B-B14F-4D97-AF65-F5344CB8AC3E}">
        <p14:creationId xmlns:p14="http://schemas.microsoft.com/office/powerpoint/2010/main" val="2969118587"/>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9A545778-699A-444A-B21D-12B2C1014A66}" type="slidenum">
              <a:rPr lang="en-GB"/>
              <a:pPr>
                <a:defRPr/>
              </a:pPr>
              <a:t>‹#›</a:t>
            </a:fld>
            <a:endParaRPr lang="en-GB"/>
          </a:p>
        </p:txBody>
      </p:sp>
    </p:spTree>
    <p:extLst>
      <p:ext uri="{BB962C8B-B14F-4D97-AF65-F5344CB8AC3E}">
        <p14:creationId xmlns:p14="http://schemas.microsoft.com/office/powerpoint/2010/main" val="179880775"/>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063FAF5D-E40B-1B49-8B7B-50A06A856DBC}" type="slidenum">
              <a:rPr lang="en-GB"/>
              <a:pPr>
                <a:defRPr/>
              </a:pPr>
              <a:t>‹#›</a:t>
            </a:fld>
            <a:endParaRPr lang="en-GB"/>
          </a:p>
        </p:txBody>
      </p:sp>
    </p:spTree>
    <p:extLst>
      <p:ext uri="{BB962C8B-B14F-4D97-AF65-F5344CB8AC3E}">
        <p14:creationId xmlns:p14="http://schemas.microsoft.com/office/powerpoint/2010/main" val="855307464"/>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Book Antiqua" charset="0"/>
              </a:defRPr>
            </a:lvl1pPr>
          </a:lstStyle>
          <a:p>
            <a:pPr>
              <a:defRPr/>
            </a:pPr>
            <a:fld id="{A55CED5D-E2F1-A54F-870C-C3DC1ECD453B}" type="slidenum">
              <a:rPr lang="en-GB"/>
              <a:pPr>
                <a:defRPr/>
              </a:pPr>
              <a:t>‹#›</a:t>
            </a:fld>
            <a:endParaRPr lang="en-GB"/>
          </a:p>
        </p:txBody>
      </p:sp>
    </p:spTree>
    <p:extLst>
      <p:ext uri="{BB962C8B-B14F-4D97-AF65-F5344CB8AC3E}">
        <p14:creationId xmlns:p14="http://schemas.microsoft.com/office/powerpoint/2010/main" val="2943153783"/>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Book Antiqua" charset="0"/>
              </a:defRPr>
            </a:lvl1pPr>
          </a:lstStyle>
          <a:p>
            <a:pPr>
              <a:defRPr/>
            </a:pPr>
            <a:fld id="{508ECEEA-E89C-C44F-A4EE-729006548C83}" type="slidenum">
              <a:rPr lang="en-GB"/>
              <a:pPr>
                <a:defRPr/>
              </a:pPr>
              <a:t>‹#›</a:t>
            </a:fld>
            <a:endParaRPr lang="en-GB"/>
          </a:p>
        </p:txBody>
      </p:sp>
    </p:spTree>
    <p:extLst>
      <p:ext uri="{BB962C8B-B14F-4D97-AF65-F5344CB8AC3E}">
        <p14:creationId xmlns:p14="http://schemas.microsoft.com/office/powerpoint/2010/main" val="1426468869"/>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35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2357" name="Rectangle 69"/>
          <p:cNvSpPr>
            <a:spLocks noGrp="1" noChangeArrowheads="1"/>
          </p:cNvSpPr>
          <p:nvPr>
            <p:ph type="subTitle" idx="1"/>
          </p:nvPr>
        </p:nvSpPr>
        <p:spPr>
          <a:xfrm>
            <a:off x="1371600" y="3886200"/>
            <a:ext cx="6400800" cy="1752600"/>
          </a:xfrm>
        </p:spPr>
        <p:txBody>
          <a:bodyPr/>
          <a:lstStyle>
            <a:lvl1pPr marL="0" indent="101600" algn="ctr">
              <a:buFont typeface="Wingdings"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40813891-5359-F340-9F2A-A3067EAEDDC7}" type="slidenum">
              <a:rPr lang="en-US" altLang="ja-JP"/>
              <a:pPr>
                <a:defRPr/>
              </a:pPr>
              <a:t>‹#›</a:t>
            </a:fld>
            <a:endParaRPr lang="en-US" altLang="ja-JP"/>
          </a:p>
        </p:txBody>
      </p:sp>
    </p:spTree>
    <p:extLst>
      <p:ext uri="{BB962C8B-B14F-4D97-AF65-F5344CB8AC3E}">
        <p14:creationId xmlns:p14="http://schemas.microsoft.com/office/powerpoint/2010/main" val="38955887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Book Antiqua" charset="0"/>
              </a:defRPr>
            </a:lvl1pPr>
          </a:lstStyle>
          <a:p>
            <a:pPr>
              <a:defRPr/>
            </a:pPr>
            <a:fld id="{9C3F245E-584C-4F44-B8A9-F0712344E0E1}" type="slidenum">
              <a:rPr lang="en-GB"/>
              <a:pPr>
                <a:defRPr/>
              </a:pPr>
              <a:t>‹#›</a:t>
            </a:fld>
            <a:endParaRPr lang="en-GB"/>
          </a:p>
        </p:txBody>
      </p:sp>
    </p:spTree>
    <p:extLst>
      <p:ext uri="{BB962C8B-B14F-4D97-AF65-F5344CB8AC3E}">
        <p14:creationId xmlns:p14="http://schemas.microsoft.com/office/powerpoint/2010/main" val="1768764441"/>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Book Antiqua" charset="0"/>
              </a:defRPr>
            </a:lvl1pPr>
          </a:lstStyle>
          <a:p>
            <a:pPr>
              <a:defRPr/>
            </a:pPr>
            <a:fld id="{8C753C9F-C200-6344-A365-5FD980437EAC}" type="slidenum">
              <a:rPr lang="en-GB"/>
              <a:pPr>
                <a:defRPr/>
              </a:pPr>
              <a:t>‹#›</a:t>
            </a:fld>
            <a:endParaRPr lang="en-GB"/>
          </a:p>
        </p:txBody>
      </p:sp>
    </p:spTree>
    <p:extLst>
      <p:ext uri="{BB962C8B-B14F-4D97-AF65-F5344CB8AC3E}">
        <p14:creationId xmlns:p14="http://schemas.microsoft.com/office/powerpoint/2010/main" val="3835030386"/>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Book Antiqua" charset="0"/>
              </a:defRPr>
            </a:lvl1pPr>
          </a:lstStyle>
          <a:p>
            <a:pPr>
              <a:defRPr/>
            </a:pPr>
            <a:fld id="{2CCE30B2-D77C-3D46-942D-A9871B5FF3F7}" type="slidenum">
              <a:rPr lang="en-GB"/>
              <a:pPr>
                <a:defRPr/>
              </a:pPr>
              <a:t>‹#›</a:t>
            </a:fld>
            <a:endParaRPr lang="en-GB"/>
          </a:p>
        </p:txBody>
      </p:sp>
    </p:spTree>
    <p:extLst>
      <p:ext uri="{BB962C8B-B14F-4D97-AF65-F5344CB8AC3E}">
        <p14:creationId xmlns:p14="http://schemas.microsoft.com/office/powerpoint/2010/main" val="336365477"/>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Book Antiqua" charset="0"/>
              </a:defRPr>
            </a:lvl1pPr>
          </a:lstStyle>
          <a:p>
            <a:pPr>
              <a:defRPr/>
            </a:pPr>
            <a:fld id="{D71BD45B-72DD-EA4A-A7AA-83C7B21FB7C7}" type="slidenum">
              <a:rPr lang="en-GB"/>
              <a:pPr>
                <a:defRPr/>
              </a:pPr>
              <a:t>‹#›</a:t>
            </a:fld>
            <a:endParaRPr lang="en-GB"/>
          </a:p>
        </p:txBody>
      </p:sp>
    </p:spTree>
    <p:extLst>
      <p:ext uri="{BB962C8B-B14F-4D97-AF65-F5344CB8AC3E}">
        <p14:creationId xmlns:p14="http://schemas.microsoft.com/office/powerpoint/2010/main" val="2441853897"/>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5590CF5A-85CA-9A4F-92EF-B8CFFD5C074B}" type="slidenum">
              <a:rPr lang="en-GB"/>
              <a:pPr>
                <a:defRPr/>
              </a:pPr>
              <a:t>‹#›</a:t>
            </a:fld>
            <a:endParaRPr lang="en-GB"/>
          </a:p>
        </p:txBody>
      </p:sp>
    </p:spTree>
    <p:extLst>
      <p:ext uri="{BB962C8B-B14F-4D97-AF65-F5344CB8AC3E}">
        <p14:creationId xmlns:p14="http://schemas.microsoft.com/office/powerpoint/2010/main" val="386928182"/>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81F7FE14-D57E-014A-BC6E-D9AEFE454439}" type="slidenum">
              <a:rPr lang="en-GB"/>
              <a:pPr>
                <a:defRPr/>
              </a:pPr>
              <a:t>‹#›</a:t>
            </a:fld>
            <a:endParaRPr lang="en-GB"/>
          </a:p>
        </p:txBody>
      </p:sp>
    </p:spTree>
    <p:extLst>
      <p:ext uri="{BB962C8B-B14F-4D97-AF65-F5344CB8AC3E}">
        <p14:creationId xmlns:p14="http://schemas.microsoft.com/office/powerpoint/2010/main" val="638208798"/>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a:ex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eaLnBrk="1" hangingPunct="1">
              <a:defRPr/>
            </a:lvl1pPr>
          </a:lstStyle>
          <a:p>
            <a:pPr>
              <a:defRPr/>
            </a:pPr>
            <a:fld id="{8453E1A5-1664-424E-B186-54B4DE89D78B}" type="slidenum">
              <a:rPr lang="en-US"/>
              <a:pPr>
                <a:defRPr/>
              </a:pPr>
              <a:t>‹#›</a:t>
            </a:fld>
            <a:endParaRPr lang="en-US"/>
          </a:p>
        </p:txBody>
      </p:sp>
    </p:spTree>
    <p:extLst>
      <p:ext uri="{BB962C8B-B14F-4D97-AF65-F5344CB8AC3E}">
        <p14:creationId xmlns:p14="http://schemas.microsoft.com/office/powerpoint/2010/main" val="20572366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4EDD92F-7A3C-044E-BB9F-88FF4F59352B}" type="slidenum">
              <a:rPr lang="en-US"/>
              <a:pPr>
                <a:defRPr/>
              </a:pPr>
              <a:t>‹#›</a:t>
            </a:fld>
            <a:endParaRPr lang="en-US"/>
          </a:p>
        </p:txBody>
      </p:sp>
    </p:spTree>
    <p:extLst>
      <p:ext uri="{BB962C8B-B14F-4D97-AF65-F5344CB8AC3E}">
        <p14:creationId xmlns:p14="http://schemas.microsoft.com/office/powerpoint/2010/main" val="7862634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0D50616-0DAC-1242-B29B-ACE696B5974A}" type="slidenum">
              <a:rPr lang="en-US"/>
              <a:pPr>
                <a:defRPr/>
              </a:pPr>
              <a:t>‹#›</a:t>
            </a:fld>
            <a:endParaRPr lang="en-US"/>
          </a:p>
        </p:txBody>
      </p:sp>
    </p:spTree>
    <p:extLst>
      <p:ext uri="{BB962C8B-B14F-4D97-AF65-F5344CB8AC3E}">
        <p14:creationId xmlns:p14="http://schemas.microsoft.com/office/powerpoint/2010/main" val="12186951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10233C7-D719-2C4E-A8BD-2D97B5640B92}" type="slidenum">
              <a:rPr lang="en-US"/>
              <a:pPr>
                <a:defRPr/>
              </a:pPr>
              <a:t>‹#›</a:t>
            </a:fld>
            <a:endParaRPr lang="en-US"/>
          </a:p>
        </p:txBody>
      </p:sp>
    </p:spTree>
    <p:extLst>
      <p:ext uri="{BB962C8B-B14F-4D97-AF65-F5344CB8AC3E}">
        <p14:creationId xmlns:p14="http://schemas.microsoft.com/office/powerpoint/2010/main" val="1502719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DC86DF9-1FBA-B44A-B63A-51ABF17BFF03}" type="slidenum">
              <a:rPr lang="en-US" altLang="ja-JP"/>
              <a:pPr>
                <a:defRPr/>
              </a:pPr>
              <a:t>‹#›</a:t>
            </a:fld>
            <a:endParaRPr lang="en-US" altLang="ja-JP"/>
          </a:p>
        </p:txBody>
      </p:sp>
    </p:spTree>
    <p:extLst>
      <p:ext uri="{BB962C8B-B14F-4D97-AF65-F5344CB8AC3E}">
        <p14:creationId xmlns:p14="http://schemas.microsoft.com/office/powerpoint/2010/main" val="3942319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3E2C722-F6F6-5545-9B7E-CAB63011B5C4}" type="slidenum">
              <a:rPr lang="en-US"/>
              <a:pPr>
                <a:defRPr/>
              </a:pPr>
              <a:t>‹#›</a:t>
            </a:fld>
            <a:endParaRPr lang="en-US"/>
          </a:p>
        </p:txBody>
      </p:sp>
    </p:spTree>
    <p:extLst>
      <p:ext uri="{BB962C8B-B14F-4D97-AF65-F5344CB8AC3E}">
        <p14:creationId xmlns:p14="http://schemas.microsoft.com/office/powerpoint/2010/main" val="33851211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E4F529E-440F-8249-9E73-AED2DE80120F}" type="slidenum">
              <a:rPr lang="en-US"/>
              <a:pPr>
                <a:defRPr/>
              </a:pPr>
              <a:t>‹#›</a:t>
            </a:fld>
            <a:endParaRPr lang="en-US"/>
          </a:p>
        </p:txBody>
      </p:sp>
    </p:spTree>
    <p:extLst>
      <p:ext uri="{BB962C8B-B14F-4D97-AF65-F5344CB8AC3E}">
        <p14:creationId xmlns:p14="http://schemas.microsoft.com/office/powerpoint/2010/main" val="32729291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BF5A558-B773-D54C-90FD-3BE30C4EDBF2}" type="slidenum">
              <a:rPr lang="en-US"/>
              <a:pPr>
                <a:defRPr/>
              </a:pPr>
              <a:t>‹#›</a:t>
            </a:fld>
            <a:endParaRPr lang="en-US"/>
          </a:p>
        </p:txBody>
      </p:sp>
    </p:spTree>
    <p:extLst>
      <p:ext uri="{BB962C8B-B14F-4D97-AF65-F5344CB8AC3E}">
        <p14:creationId xmlns:p14="http://schemas.microsoft.com/office/powerpoint/2010/main" val="17349727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5D16D9-F76E-E345-99D1-5BCFE988BC74}" type="slidenum">
              <a:rPr lang="en-US"/>
              <a:pPr>
                <a:defRPr/>
              </a:pPr>
              <a:t>‹#›</a:t>
            </a:fld>
            <a:endParaRPr lang="en-US"/>
          </a:p>
        </p:txBody>
      </p:sp>
    </p:spTree>
    <p:extLst>
      <p:ext uri="{BB962C8B-B14F-4D97-AF65-F5344CB8AC3E}">
        <p14:creationId xmlns:p14="http://schemas.microsoft.com/office/powerpoint/2010/main" val="14325390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EA28C51-4EF9-F94B-AC3A-6CF088F78951}" type="slidenum">
              <a:rPr lang="en-US"/>
              <a:pPr>
                <a:defRPr/>
              </a:pPr>
              <a:t>‹#›</a:t>
            </a:fld>
            <a:endParaRPr lang="en-US"/>
          </a:p>
        </p:txBody>
      </p:sp>
    </p:spTree>
    <p:extLst>
      <p:ext uri="{BB962C8B-B14F-4D97-AF65-F5344CB8AC3E}">
        <p14:creationId xmlns:p14="http://schemas.microsoft.com/office/powerpoint/2010/main" val="22112866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B157DD6-128F-4F49-96A1-F3B9089EB1C3}" type="slidenum">
              <a:rPr lang="en-US"/>
              <a:pPr>
                <a:defRPr/>
              </a:pPr>
              <a:t>‹#›</a:t>
            </a:fld>
            <a:endParaRPr lang="en-US"/>
          </a:p>
        </p:txBody>
      </p:sp>
    </p:spTree>
    <p:extLst>
      <p:ext uri="{BB962C8B-B14F-4D97-AF65-F5344CB8AC3E}">
        <p14:creationId xmlns:p14="http://schemas.microsoft.com/office/powerpoint/2010/main" val="24062401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B7594B5-6D4A-B24C-8A72-E13C773F8743}" type="slidenum">
              <a:rPr lang="en-US"/>
              <a:pPr>
                <a:defRPr/>
              </a:pPr>
              <a:t>‹#›</a:t>
            </a:fld>
            <a:endParaRPr lang="en-US"/>
          </a:p>
        </p:txBody>
      </p:sp>
    </p:spTree>
    <p:extLst>
      <p:ext uri="{BB962C8B-B14F-4D97-AF65-F5344CB8AC3E}">
        <p14:creationId xmlns:p14="http://schemas.microsoft.com/office/powerpoint/2010/main" val="35540015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B6EF5C-6F7E-6B42-8317-7C178AB96800}" type="slidenum">
              <a:rPr lang="en-US"/>
              <a:pPr>
                <a:defRPr/>
              </a:pPr>
              <a:t>‹#›</a:t>
            </a:fld>
            <a:endParaRPr lang="en-US"/>
          </a:p>
        </p:txBody>
      </p:sp>
    </p:spTree>
    <p:extLst>
      <p:ext uri="{BB962C8B-B14F-4D97-AF65-F5344CB8AC3E}">
        <p14:creationId xmlns:p14="http://schemas.microsoft.com/office/powerpoint/2010/main" val="21111872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DEA703-6830-8F44-84B5-581621510722}" type="slidenum">
              <a:rPr lang="en-US"/>
              <a:pPr>
                <a:defRPr/>
              </a:pPr>
              <a:t>‹#›</a:t>
            </a:fld>
            <a:endParaRPr lang="en-US"/>
          </a:p>
        </p:txBody>
      </p:sp>
    </p:spTree>
    <p:extLst>
      <p:ext uri="{BB962C8B-B14F-4D97-AF65-F5344CB8AC3E}">
        <p14:creationId xmlns:p14="http://schemas.microsoft.com/office/powerpoint/2010/main" val="31152477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7F76CA-DDFB-5B40-B955-A3A31C985635}" type="slidenum">
              <a:rPr lang="en-US"/>
              <a:pPr>
                <a:defRPr/>
              </a:pPr>
              <a:t>‹#›</a:t>
            </a:fld>
            <a:endParaRPr lang="en-US"/>
          </a:p>
        </p:txBody>
      </p:sp>
    </p:spTree>
    <p:extLst>
      <p:ext uri="{BB962C8B-B14F-4D97-AF65-F5344CB8AC3E}">
        <p14:creationId xmlns:p14="http://schemas.microsoft.com/office/powerpoint/2010/main" val="2289938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2326370-767A-0647-AC0E-6B8371B7031F}" type="slidenum">
              <a:rPr lang="en-US" altLang="ja-JP"/>
              <a:pPr>
                <a:defRPr/>
              </a:pPr>
              <a:t>‹#›</a:t>
            </a:fld>
            <a:endParaRPr lang="en-US" altLang="ja-JP"/>
          </a:p>
        </p:txBody>
      </p:sp>
    </p:spTree>
    <p:extLst>
      <p:ext uri="{BB962C8B-B14F-4D97-AF65-F5344CB8AC3E}">
        <p14:creationId xmlns:p14="http://schemas.microsoft.com/office/powerpoint/2010/main" val="40122442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8FE257-8D32-D44F-A83A-B31A8675188A}" type="slidenum">
              <a:rPr lang="en-US"/>
              <a:pPr>
                <a:defRPr/>
              </a:pPr>
              <a:t>‹#›</a:t>
            </a:fld>
            <a:endParaRPr lang="en-US"/>
          </a:p>
        </p:txBody>
      </p:sp>
    </p:spTree>
    <p:extLst>
      <p:ext uri="{BB962C8B-B14F-4D97-AF65-F5344CB8AC3E}">
        <p14:creationId xmlns:p14="http://schemas.microsoft.com/office/powerpoint/2010/main" val="16471631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1DD8BA0-D7EB-7942-A04D-9865096AD6EC}" type="slidenum">
              <a:rPr lang="en-US"/>
              <a:pPr>
                <a:defRPr/>
              </a:pPr>
              <a:t>‹#›</a:t>
            </a:fld>
            <a:endParaRPr lang="en-US"/>
          </a:p>
        </p:txBody>
      </p:sp>
    </p:spTree>
    <p:extLst>
      <p:ext uri="{BB962C8B-B14F-4D97-AF65-F5344CB8AC3E}">
        <p14:creationId xmlns:p14="http://schemas.microsoft.com/office/powerpoint/2010/main" val="26807141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AE336E7-F01A-C84C-8DE8-90032E752F1C}" type="slidenum">
              <a:rPr lang="en-US"/>
              <a:pPr>
                <a:defRPr/>
              </a:pPr>
              <a:t>‹#›</a:t>
            </a:fld>
            <a:endParaRPr lang="en-US"/>
          </a:p>
        </p:txBody>
      </p:sp>
    </p:spTree>
    <p:extLst>
      <p:ext uri="{BB962C8B-B14F-4D97-AF65-F5344CB8AC3E}">
        <p14:creationId xmlns:p14="http://schemas.microsoft.com/office/powerpoint/2010/main" val="714262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A81995-AF22-2143-82B9-CDF73911BD05}" type="slidenum">
              <a:rPr lang="en-US"/>
              <a:pPr>
                <a:defRPr/>
              </a:pPr>
              <a:t>‹#›</a:t>
            </a:fld>
            <a:endParaRPr lang="en-US"/>
          </a:p>
        </p:txBody>
      </p:sp>
    </p:spTree>
    <p:extLst>
      <p:ext uri="{BB962C8B-B14F-4D97-AF65-F5344CB8AC3E}">
        <p14:creationId xmlns:p14="http://schemas.microsoft.com/office/powerpoint/2010/main" val="24891075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F5B56E-1343-0148-8483-29A06A89A340}" type="slidenum">
              <a:rPr lang="en-US"/>
              <a:pPr>
                <a:defRPr/>
              </a:pPr>
              <a:t>‹#›</a:t>
            </a:fld>
            <a:endParaRPr lang="en-US"/>
          </a:p>
        </p:txBody>
      </p:sp>
    </p:spTree>
    <p:extLst>
      <p:ext uri="{BB962C8B-B14F-4D97-AF65-F5344CB8AC3E}">
        <p14:creationId xmlns:p14="http://schemas.microsoft.com/office/powerpoint/2010/main" val="1802560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2DAB7D-259C-8448-8C41-EBB698BACEC4}" type="slidenum">
              <a:rPr lang="en-US"/>
              <a:pPr>
                <a:defRPr/>
              </a:pPr>
              <a:t>‹#›</a:t>
            </a:fld>
            <a:endParaRPr lang="en-US"/>
          </a:p>
        </p:txBody>
      </p:sp>
    </p:spTree>
    <p:extLst>
      <p:ext uri="{BB962C8B-B14F-4D97-AF65-F5344CB8AC3E}">
        <p14:creationId xmlns:p14="http://schemas.microsoft.com/office/powerpoint/2010/main" val="15617076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B1FD40-A90F-6A49-B184-8B1FE234D42C}" type="slidenum">
              <a:rPr lang="en-US"/>
              <a:pPr>
                <a:defRPr/>
              </a:pPr>
              <a:t>‹#›</a:t>
            </a:fld>
            <a:endParaRPr lang="en-US"/>
          </a:p>
        </p:txBody>
      </p:sp>
    </p:spTree>
    <p:extLst>
      <p:ext uri="{BB962C8B-B14F-4D97-AF65-F5344CB8AC3E}">
        <p14:creationId xmlns:p14="http://schemas.microsoft.com/office/powerpoint/2010/main" val="9565106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C3AA5-6BC1-1845-9B52-9CC06F994A2B}" type="slidenum">
              <a:rPr lang="en-US"/>
              <a:pPr>
                <a:defRPr/>
              </a:pPr>
              <a:t>‹#›</a:t>
            </a:fld>
            <a:endParaRPr lang="en-US"/>
          </a:p>
        </p:txBody>
      </p:sp>
    </p:spTree>
    <p:extLst>
      <p:ext uri="{BB962C8B-B14F-4D97-AF65-F5344CB8AC3E}">
        <p14:creationId xmlns:p14="http://schemas.microsoft.com/office/powerpoint/2010/main" val="26704991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33FB20A-66C4-944F-B20B-D8B3AB1463BB}" type="slidenum">
              <a:rPr lang="en-US"/>
              <a:pPr>
                <a:defRPr/>
              </a:pPr>
              <a:t>‹#›</a:t>
            </a:fld>
            <a:endParaRPr lang="en-US"/>
          </a:p>
        </p:txBody>
      </p:sp>
    </p:spTree>
    <p:extLst>
      <p:ext uri="{BB962C8B-B14F-4D97-AF65-F5344CB8AC3E}">
        <p14:creationId xmlns:p14="http://schemas.microsoft.com/office/powerpoint/2010/main" val="28582718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E52EA60-66DC-8F4F-8C21-733CBFCB9427}" type="slidenum">
              <a:rPr lang="en-US"/>
              <a:pPr>
                <a:defRPr/>
              </a:pPr>
              <a:t>‹#›</a:t>
            </a:fld>
            <a:endParaRPr lang="en-US"/>
          </a:p>
        </p:txBody>
      </p:sp>
    </p:spTree>
    <p:extLst>
      <p:ext uri="{BB962C8B-B14F-4D97-AF65-F5344CB8AC3E}">
        <p14:creationId xmlns:p14="http://schemas.microsoft.com/office/powerpoint/2010/main" val="2426065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1FF6FF98-8F75-6749-B0AD-BA16CCDC6A19}" type="slidenum">
              <a:rPr lang="en-US" altLang="ja-JP"/>
              <a:pPr>
                <a:defRPr/>
              </a:pPr>
              <a:t>‹#›</a:t>
            </a:fld>
            <a:endParaRPr lang="en-US" altLang="ja-JP"/>
          </a:p>
        </p:txBody>
      </p:sp>
    </p:spTree>
    <p:extLst>
      <p:ext uri="{BB962C8B-B14F-4D97-AF65-F5344CB8AC3E}">
        <p14:creationId xmlns:p14="http://schemas.microsoft.com/office/powerpoint/2010/main" val="7984980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F34CA6E8-A2F5-A942-863F-123B791C062D}" type="slidenum">
              <a:rPr lang="en-US"/>
              <a:pPr>
                <a:defRPr/>
              </a:pPr>
              <a:t>‹#›</a:t>
            </a:fld>
            <a:endParaRPr lang="en-US"/>
          </a:p>
        </p:txBody>
      </p:sp>
    </p:spTree>
    <p:extLst>
      <p:ext uri="{BB962C8B-B14F-4D97-AF65-F5344CB8AC3E}">
        <p14:creationId xmlns:p14="http://schemas.microsoft.com/office/powerpoint/2010/main" val="92512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AFF4F571-3745-DD4C-ABEC-4B9724D1694E}" type="slidenum">
              <a:rPr lang="en-US"/>
              <a:pPr>
                <a:defRPr/>
              </a:pPr>
              <a:t>‹#›</a:t>
            </a:fld>
            <a:endParaRPr lang="en-US"/>
          </a:p>
        </p:txBody>
      </p:sp>
    </p:spTree>
    <p:extLst>
      <p:ext uri="{BB962C8B-B14F-4D97-AF65-F5344CB8AC3E}">
        <p14:creationId xmlns:p14="http://schemas.microsoft.com/office/powerpoint/2010/main" val="12098721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0741FC02-DC0F-364D-BE2B-09B174705497}" type="slidenum">
              <a:rPr lang="en-US"/>
              <a:pPr>
                <a:defRPr/>
              </a:pPr>
              <a:t>‹#›</a:t>
            </a:fld>
            <a:endParaRPr lang="en-US"/>
          </a:p>
        </p:txBody>
      </p:sp>
    </p:spTree>
    <p:extLst>
      <p:ext uri="{BB962C8B-B14F-4D97-AF65-F5344CB8AC3E}">
        <p14:creationId xmlns:p14="http://schemas.microsoft.com/office/powerpoint/2010/main" val="16291924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0C0E26B1-9C11-A947-BE29-D571F562EB92}" type="slidenum">
              <a:rPr lang="en-US"/>
              <a:pPr>
                <a:defRPr/>
              </a:pPr>
              <a:t>‹#›</a:t>
            </a:fld>
            <a:endParaRPr lang="en-US"/>
          </a:p>
        </p:txBody>
      </p:sp>
    </p:spTree>
    <p:extLst>
      <p:ext uri="{BB962C8B-B14F-4D97-AF65-F5344CB8AC3E}">
        <p14:creationId xmlns:p14="http://schemas.microsoft.com/office/powerpoint/2010/main" val="37240797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9CA0E260-6109-D845-AD9B-795E1502432A}" type="slidenum">
              <a:rPr lang="en-US"/>
              <a:pPr>
                <a:defRPr/>
              </a:pPr>
              <a:t>‹#›</a:t>
            </a:fld>
            <a:endParaRPr lang="en-US"/>
          </a:p>
        </p:txBody>
      </p:sp>
    </p:spTree>
    <p:extLst>
      <p:ext uri="{BB962C8B-B14F-4D97-AF65-F5344CB8AC3E}">
        <p14:creationId xmlns:p14="http://schemas.microsoft.com/office/powerpoint/2010/main" val="1127821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41115A4E-7019-764D-AD65-CCAABA603BE2}" type="slidenum">
              <a:rPr lang="en-US"/>
              <a:pPr>
                <a:defRPr/>
              </a:pPr>
              <a:t>‹#›</a:t>
            </a:fld>
            <a:endParaRPr lang="en-US"/>
          </a:p>
        </p:txBody>
      </p:sp>
    </p:spTree>
    <p:extLst>
      <p:ext uri="{BB962C8B-B14F-4D97-AF65-F5344CB8AC3E}">
        <p14:creationId xmlns:p14="http://schemas.microsoft.com/office/powerpoint/2010/main" val="28800144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416D15FD-7B3A-0F45-92A5-D8FFB80B7AD1}" type="slidenum">
              <a:rPr lang="en-US"/>
              <a:pPr>
                <a:defRPr/>
              </a:pPr>
              <a:t>‹#›</a:t>
            </a:fld>
            <a:endParaRPr lang="en-US"/>
          </a:p>
        </p:txBody>
      </p:sp>
    </p:spTree>
    <p:extLst>
      <p:ext uri="{BB962C8B-B14F-4D97-AF65-F5344CB8AC3E}">
        <p14:creationId xmlns:p14="http://schemas.microsoft.com/office/powerpoint/2010/main" val="23101649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47D0DC52-AE62-194F-8492-AC4A8A554D88}" type="slidenum">
              <a:rPr lang="en-US"/>
              <a:pPr>
                <a:defRPr/>
              </a:pPr>
              <a:t>‹#›</a:t>
            </a:fld>
            <a:endParaRPr lang="en-US"/>
          </a:p>
        </p:txBody>
      </p:sp>
    </p:spTree>
    <p:extLst>
      <p:ext uri="{BB962C8B-B14F-4D97-AF65-F5344CB8AC3E}">
        <p14:creationId xmlns:p14="http://schemas.microsoft.com/office/powerpoint/2010/main" val="28497930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22D88279-9A18-594F-A93E-F5E95D97591C}" type="slidenum">
              <a:rPr lang="en-US"/>
              <a:pPr>
                <a:defRPr/>
              </a:pPr>
              <a:t>‹#›</a:t>
            </a:fld>
            <a:endParaRPr lang="en-US"/>
          </a:p>
        </p:txBody>
      </p:sp>
    </p:spTree>
    <p:extLst>
      <p:ext uri="{BB962C8B-B14F-4D97-AF65-F5344CB8AC3E}">
        <p14:creationId xmlns:p14="http://schemas.microsoft.com/office/powerpoint/2010/main" val="14883302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ea typeface="ＭＳ Ｐゴシック" charset="-128"/>
                <a:cs typeface="ＭＳ Ｐゴシック" charset="-128"/>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cs typeface="Arial" charset="0"/>
              </a:defRPr>
            </a:lvl1pPr>
          </a:lstStyle>
          <a:p>
            <a:pPr>
              <a:defRPr/>
            </a:pPr>
            <a:fld id="{674549EB-5DB3-3D40-A963-95ADC8EB1121}" type="slidenum">
              <a:rPr lang="en-US"/>
              <a:pPr>
                <a:defRPr/>
              </a:pPr>
              <a:t>‹#›</a:t>
            </a:fld>
            <a:endParaRPr lang="en-US"/>
          </a:p>
        </p:txBody>
      </p:sp>
    </p:spTree>
    <p:extLst>
      <p:ext uri="{BB962C8B-B14F-4D97-AF65-F5344CB8AC3E}">
        <p14:creationId xmlns:p14="http://schemas.microsoft.com/office/powerpoint/2010/main" val="3671515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17F443A1-61F3-2940-A4F9-58CC5B420E6C}" type="slidenum">
              <a:rPr lang="en-US" altLang="ja-JP"/>
              <a:pPr>
                <a:defRPr/>
              </a:pPr>
              <a:t>‹#›</a:t>
            </a:fld>
            <a:endParaRPr lang="en-US" altLang="ja-JP"/>
          </a:p>
        </p:txBody>
      </p:sp>
    </p:spTree>
    <p:extLst>
      <p:ext uri="{BB962C8B-B14F-4D97-AF65-F5344CB8AC3E}">
        <p14:creationId xmlns:p14="http://schemas.microsoft.com/office/powerpoint/2010/main" val="7192076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cs typeface="Arial" charset="0"/>
              </a:defRPr>
            </a:lvl1pPr>
          </a:lstStyle>
          <a:p>
            <a:pPr>
              <a:defRPr/>
            </a:pPr>
            <a:fld id="{18A5C117-CA2D-B647-AC4A-B614468A1634}" type="slidenum">
              <a:rPr lang="en-US"/>
              <a:pPr>
                <a:defRPr/>
              </a:pPr>
              <a:t>‹#›</a:t>
            </a:fld>
            <a:endParaRPr lang="en-US"/>
          </a:p>
        </p:txBody>
      </p:sp>
    </p:spTree>
    <p:extLst>
      <p:ext uri="{BB962C8B-B14F-4D97-AF65-F5344CB8AC3E}">
        <p14:creationId xmlns:p14="http://schemas.microsoft.com/office/powerpoint/2010/main" val="23308056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cs typeface="Arial" charset="0"/>
              </a:defRPr>
            </a:lvl1pPr>
          </a:lstStyle>
          <a:p>
            <a:pPr>
              <a:defRPr/>
            </a:pPr>
            <a:fld id="{2A56902C-74D2-2644-A147-46A46F177898}" type="slidenum">
              <a:rPr lang="en-US"/>
              <a:pPr>
                <a:defRPr/>
              </a:pPr>
              <a:t>‹#›</a:t>
            </a:fld>
            <a:endParaRPr lang="en-US"/>
          </a:p>
        </p:txBody>
      </p:sp>
    </p:spTree>
    <p:extLst>
      <p:ext uri="{BB962C8B-B14F-4D97-AF65-F5344CB8AC3E}">
        <p14:creationId xmlns:p14="http://schemas.microsoft.com/office/powerpoint/2010/main" val="25476368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cs typeface="Arial" charset="0"/>
              </a:defRPr>
            </a:lvl1pPr>
          </a:lstStyle>
          <a:p>
            <a:pPr>
              <a:defRPr/>
            </a:pPr>
            <a:fld id="{5F7B5326-0BF6-4D49-93D8-BA9F0B9018AB}" type="slidenum">
              <a:rPr lang="en-US"/>
              <a:pPr>
                <a:defRPr/>
              </a:pPr>
              <a:t>‹#›</a:t>
            </a:fld>
            <a:endParaRPr lang="en-US"/>
          </a:p>
        </p:txBody>
      </p:sp>
    </p:spTree>
    <p:extLst>
      <p:ext uri="{BB962C8B-B14F-4D97-AF65-F5344CB8AC3E}">
        <p14:creationId xmlns:p14="http://schemas.microsoft.com/office/powerpoint/2010/main" val="31922918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p:txBody>
          <a:bodyPr/>
          <a:lstStyle>
            <a:lvl1pPr>
              <a:defRPr/>
            </a:lvl1pPr>
          </a:lstStyle>
          <a:p>
            <a:pPr>
              <a:defRPr/>
            </a:pPr>
            <a:endParaRPr lang="en-US"/>
          </a:p>
        </p:txBody>
      </p:sp>
      <p:sp>
        <p:nvSpPr>
          <p:cNvPr id="8" name="Rectangle 36"/>
          <p:cNvSpPr>
            <a:spLocks noGrp="1" noChangeArrowheads="1"/>
          </p:cNvSpPr>
          <p:nvPr>
            <p:ph type="ftr" sz="quarter" idx="11"/>
          </p:nvPr>
        </p:nvSpPr>
        <p:spPr/>
        <p:txBody>
          <a:bodyPr/>
          <a:lstStyle>
            <a:lvl1pPr>
              <a:defRPr/>
            </a:lvl1pPr>
          </a:lstStyle>
          <a:p>
            <a:pPr>
              <a:defRPr/>
            </a:pPr>
            <a:endParaRPr lang="en-US"/>
          </a:p>
        </p:txBody>
      </p:sp>
      <p:sp>
        <p:nvSpPr>
          <p:cNvPr id="9" name="Rectangle 37"/>
          <p:cNvSpPr>
            <a:spLocks noGrp="1" noChangeArrowheads="1"/>
          </p:cNvSpPr>
          <p:nvPr>
            <p:ph type="sldNum" sz="quarter" idx="12"/>
          </p:nvPr>
        </p:nvSpPr>
        <p:spPr/>
        <p:txBody>
          <a:bodyPr/>
          <a:lstStyle>
            <a:lvl1pPr>
              <a:defRPr>
                <a:cs typeface="Arial" charset="0"/>
              </a:defRPr>
            </a:lvl1pPr>
          </a:lstStyle>
          <a:p>
            <a:pPr>
              <a:defRPr/>
            </a:pPr>
            <a:fld id="{A51B51ED-E3EA-A643-84EC-5667B2E61ECC}" type="slidenum">
              <a:rPr lang="en-US"/>
              <a:pPr>
                <a:defRPr/>
              </a:pPr>
              <a:t>‹#›</a:t>
            </a:fld>
            <a:endParaRPr lang="en-US"/>
          </a:p>
        </p:txBody>
      </p:sp>
    </p:spTree>
    <p:extLst>
      <p:ext uri="{BB962C8B-B14F-4D97-AF65-F5344CB8AC3E}">
        <p14:creationId xmlns:p14="http://schemas.microsoft.com/office/powerpoint/2010/main" val="19503668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p:txBody>
          <a:bodyPr/>
          <a:lstStyle>
            <a:lvl1pPr>
              <a:defRPr/>
            </a:lvl1pPr>
          </a:lstStyle>
          <a:p>
            <a:pPr>
              <a:defRPr/>
            </a:pPr>
            <a:endParaRPr lang="en-US"/>
          </a:p>
        </p:txBody>
      </p:sp>
      <p:sp>
        <p:nvSpPr>
          <p:cNvPr id="4" name="Rectangle 36"/>
          <p:cNvSpPr>
            <a:spLocks noGrp="1" noChangeArrowheads="1"/>
          </p:cNvSpPr>
          <p:nvPr>
            <p:ph type="ftr" sz="quarter" idx="11"/>
          </p:nvPr>
        </p:nvSpPr>
        <p:spPr/>
        <p:txBody>
          <a:bodyPr/>
          <a:lstStyle>
            <a:lvl1pPr>
              <a:defRPr/>
            </a:lvl1pPr>
          </a:lstStyle>
          <a:p>
            <a:pPr>
              <a:defRPr/>
            </a:pPr>
            <a:endParaRPr lang="en-US"/>
          </a:p>
        </p:txBody>
      </p:sp>
      <p:sp>
        <p:nvSpPr>
          <p:cNvPr id="5" name="Rectangle 37"/>
          <p:cNvSpPr>
            <a:spLocks noGrp="1" noChangeArrowheads="1"/>
          </p:cNvSpPr>
          <p:nvPr>
            <p:ph type="sldNum" sz="quarter" idx="12"/>
          </p:nvPr>
        </p:nvSpPr>
        <p:spPr/>
        <p:txBody>
          <a:bodyPr/>
          <a:lstStyle>
            <a:lvl1pPr>
              <a:defRPr>
                <a:cs typeface="Arial" charset="0"/>
              </a:defRPr>
            </a:lvl1pPr>
          </a:lstStyle>
          <a:p>
            <a:pPr>
              <a:defRPr/>
            </a:pPr>
            <a:fld id="{2EA6D451-5752-6441-951F-280857D651EF}" type="slidenum">
              <a:rPr lang="en-US"/>
              <a:pPr>
                <a:defRPr/>
              </a:pPr>
              <a:t>‹#›</a:t>
            </a:fld>
            <a:endParaRPr lang="en-US"/>
          </a:p>
        </p:txBody>
      </p:sp>
    </p:spTree>
    <p:extLst>
      <p:ext uri="{BB962C8B-B14F-4D97-AF65-F5344CB8AC3E}">
        <p14:creationId xmlns:p14="http://schemas.microsoft.com/office/powerpoint/2010/main" val="29037853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cs typeface="Arial" charset="0"/>
              </a:defRPr>
            </a:lvl1pPr>
          </a:lstStyle>
          <a:p>
            <a:pPr>
              <a:defRPr/>
            </a:pPr>
            <a:fld id="{FC4FFA0B-D396-E949-8549-FC25C90BCC71}" type="slidenum">
              <a:rPr lang="en-US"/>
              <a:pPr>
                <a:defRPr/>
              </a:pPr>
              <a:t>‹#›</a:t>
            </a:fld>
            <a:endParaRPr lang="en-US"/>
          </a:p>
        </p:txBody>
      </p:sp>
    </p:spTree>
    <p:extLst>
      <p:ext uri="{BB962C8B-B14F-4D97-AF65-F5344CB8AC3E}">
        <p14:creationId xmlns:p14="http://schemas.microsoft.com/office/powerpoint/2010/main" val="29041200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cs typeface="Arial" charset="0"/>
              </a:defRPr>
            </a:lvl1pPr>
          </a:lstStyle>
          <a:p>
            <a:pPr>
              <a:defRPr/>
            </a:pPr>
            <a:fld id="{412D14CC-751D-C948-A8C9-260F28EBBA7B}" type="slidenum">
              <a:rPr lang="en-US"/>
              <a:pPr>
                <a:defRPr/>
              </a:pPr>
              <a:t>‹#›</a:t>
            </a:fld>
            <a:endParaRPr lang="en-US"/>
          </a:p>
        </p:txBody>
      </p:sp>
    </p:spTree>
    <p:extLst>
      <p:ext uri="{BB962C8B-B14F-4D97-AF65-F5344CB8AC3E}">
        <p14:creationId xmlns:p14="http://schemas.microsoft.com/office/powerpoint/2010/main" val="28700434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cs typeface="Arial" charset="0"/>
              </a:defRPr>
            </a:lvl1pPr>
          </a:lstStyle>
          <a:p>
            <a:pPr>
              <a:defRPr/>
            </a:pPr>
            <a:fld id="{0F6D2ECB-FB2C-5E49-ABF7-C1A48E4CB234}" type="slidenum">
              <a:rPr lang="en-US"/>
              <a:pPr>
                <a:defRPr/>
              </a:pPr>
              <a:t>‹#›</a:t>
            </a:fld>
            <a:endParaRPr lang="en-US"/>
          </a:p>
        </p:txBody>
      </p:sp>
    </p:spTree>
    <p:extLst>
      <p:ext uri="{BB962C8B-B14F-4D97-AF65-F5344CB8AC3E}">
        <p14:creationId xmlns:p14="http://schemas.microsoft.com/office/powerpoint/2010/main" val="23738565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cs typeface="Arial" charset="0"/>
              </a:defRPr>
            </a:lvl1pPr>
          </a:lstStyle>
          <a:p>
            <a:pPr>
              <a:defRPr/>
            </a:pPr>
            <a:fld id="{F42988CF-7B0B-2B4B-BE86-92F8B0C1FE52}" type="slidenum">
              <a:rPr lang="en-US"/>
              <a:pPr>
                <a:defRPr/>
              </a:pPr>
              <a:t>‹#›</a:t>
            </a:fld>
            <a:endParaRPr lang="en-US"/>
          </a:p>
        </p:txBody>
      </p:sp>
    </p:spTree>
    <p:extLst>
      <p:ext uri="{BB962C8B-B14F-4D97-AF65-F5344CB8AC3E}">
        <p14:creationId xmlns:p14="http://schemas.microsoft.com/office/powerpoint/2010/main" val="15715834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cs typeface="Arial" charset="0"/>
              </a:defRPr>
            </a:lvl1pPr>
          </a:lstStyle>
          <a:p>
            <a:pPr>
              <a:defRPr/>
            </a:pPr>
            <a:fld id="{F17BA073-1C7F-9D41-A25E-394AE77A7366}" type="slidenum">
              <a:rPr lang="en-US"/>
              <a:pPr>
                <a:defRPr/>
              </a:pPr>
              <a:t>‹#›</a:t>
            </a:fld>
            <a:endParaRPr lang="en-US"/>
          </a:p>
        </p:txBody>
      </p:sp>
    </p:spTree>
    <p:extLst>
      <p:ext uri="{BB962C8B-B14F-4D97-AF65-F5344CB8AC3E}">
        <p14:creationId xmlns:p14="http://schemas.microsoft.com/office/powerpoint/2010/main" val="3117150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75BFAA73-DFC6-9243-AD43-746C122AC105}" type="slidenum">
              <a:rPr lang="en-US" altLang="ja-JP"/>
              <a:pPr>
                <a:defRPr/>
              </a:pPr>
              <a:t>‹#›</a:t>
            </a:fld>
            <a:endParaRPr lang="en-US" altLang="ja-JP"/>
          </a:p>
        </p:txBody>
      </p:sp>
    </p:spTree>
    <p:extLst>
      <p:ext uri="{BB962C8B-B14F-4D97-AF65-F5344CB8AC3E}">
        <p14:creationId xmlns:p14="http://schemas.microsoft.com/office/powerpoint/2010/main" val="21209833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0D3161E-609C-4145-BB6D-0A2949068C6D}" type="slidenum">
              <a:rPr lang="en-US"/>
              <a:pPr>
                <a:defRPr/>
              </a:pPr>
              <a:t>‹#›</a:t>
            </a:fld>
            <a:endParaRPr lang="en-US"/>
          </a:p>
        </p:txBody>
      </p:sp>
    </p:spTree>
    <p:extLst>
      <p:ext uri="{BB962C8B-B14F-4D97-AF65-F5344CB8AC3E}">
        <p14:creationId xmlns:p14="http://schemas.microsoft.com/office/powerpoint/2010/main" val="33263528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0471741-093B-7940-ABBA-F3A47D0A9A19}" type="slidenum">
              <a:rPr lang="en-US"/>
              <a:pPr>
                <a:defRPr/>
              </a:pPr>
              <a:t>‹#›</a:t>
            </a:fld>
            <a:endParaRPr lang="en-US"/>
          </a:p>
        </p:txBody>
      </p:sp>
    </p:spTree>
    <p:extLst>
      <p:ext uri="{BB962C8B-B14F-4D97-AF65-F5344CB8AC3E}">
        <p14:creationId xmlns:p14="http://schemas.microsoft.com/office/powerpoint/2010/main" val="4726626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E846C2-EF40-D145-AA39-B4B70F292C4D}" type="slidenum">
              <a:rPr lang="en-US"/>
              <a:pPr>
                <a:defRPr/>
              </a:pPr>
              <a:t>‹#›</a:t>
            </a:fld>
            <a:endParaRPr lang="en-US"/>
          </a:p>
        </p:txBody>
      </p:sp>
    </p:spTree>
    <p:extLst>
      <p:ext uri="{BB962C8B-B14F-4D97-AF65-F5344CB8AC3E}">
        <p14:creationId xmlns:p14="http://schemas.microsoft.com/office/powerpoint/2010/main" val="28744367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87809EF-18B5-844A-9772-EF1D56269CB7}" type="slidenum">
              <a:rPr lang="en-US"/>
              <a:pPr>
                <a:defRPr/>
              </a:pPr>
              <a:t>‹#›</a:t>
            </a:fld>
            <a:endParaRPr lang="en-US"/>
          </a:p>
        </p:txBody>
      </p:sp>
    </p:spTree>
    <p:extLst>
      <p:ext uri="{BB962C8B-B14F-4D97-AF65-F5344CB8AC3E}">
        <p14:creationId xmlns:p14="http://schemas.microsoft.com/office/powerpoint/2010/main" val="8387560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3E5E131-53D3-9F4C-AB55-9ED1956E85B0}" type="slidenum">
              <a:rPr lang="en-US"/>
              <a:pPr>
                <a:defRPr/>
              </a:pPr>
              <a:t>‹#›</a:t>
            </a:fld>
            <a:endParaRPr lang="en-US"/>
          </a:p>
        </p:txBody>
      </p:sp>
    </p:spTree>
    <p:extLst>
      <p:ext uri="{BB962C8B-B14F-4D97-AF65-F5344CB8AC3E}">
        <p14:creationId xmlns:p14="http://schemas.microsoft.com/office/powerpoint/2010/main" val="11459894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17AECBD-E84C-B144-9B29-2267130E12DC}" type="slidenum">
              <a:rPr lang="en-US"/>
              <a:pPr>
                <a:defRPr/>
              </a:pPr>
              <a:t>‹#›</a:t>
            </a:fld>
            <a:endParaRPr lang="en-US"/>
          </a:p>
        </p:txBody>
      </p:sp>
    </p:spTree>
    <p:extLst>
      <p:ext uri="{BB962C8B-B14F-4D97-AF65-F5344CB8AC3E}">
        <p14:creationId xmlns:p14="http://schemas.microsoft.com/office/powerpoint/2010/main" val="14437963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A3D731A-0508-C041-B1B0-74BE18E0ADB2}" type="slidenum">
              <a:rPr lang="en-US"/>
              <a:pPr>
                <a:defRPr/>
              </a:pPr>
              <a:t>‹#›</a:t>
            </a:fld>
            <a:endParaRPr lang="en-US"/>
          </a:p>
        </p:txBody>
      </p:sp>
    </p:spTree>
    <p:extLst>
      <p:ext uri="{BB962C8B-B14F-4D97-AF65-F5344CB8AC3E}">
        <p14:creationId xmlns:p14="http://schemas.microsoft.com/office/powerpoint/2010/main" val="33304835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46203FC-BF9F-6F40-AF12-FD33DB18C168}" type="slidenum">
              <a:rPr lang="en-US"/>
              <a:pPr>
                <a:defRPr/>
              </a:pPr>
              <a:t>‹#›</a:t>
            </a:fld>
            <a:endParaRPr lang="en-US"/>
          </a:p>
        </p:txBody>
      </p:sp>
    </p:spTree>
    <p:extLst>
      <p:ext uri="{BB962C8B-B14F-4D97-AF65-F5344CB8AC3E}">
        <p14:creationId xmlns:p14="http://schemas.microsoft.com/office/powerpoint/2010/main" val="32480830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3D33A03-96F9-B44C-8E20-F8E4993DB7BF}" type="slidenum">
              <a:rPr lang="en-US"/>
              <a:pPr>
                <a:defRPr/>
              </a:pPr>
              <a:t>‹#›</a:t>
            </a:fld>
            <a:endParaRPr lang="en-US"/>
          </a:p>
        </p:txBody>
      </p:sp>
    </p:spTree>
    <p:extLst>
      <p:ext uri="{BB962C8B-B14F-4D97-AF65-F5344CB8AC3E}">
        <p14:creationId xmlns:p14="http://schemas.microsoft.com/office/powerpoint/2010/main" val="42913444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B3708DB-39F7-0948-9002-450B729F65B2}" type="slidenum">
              <a:rPr lang="en-US"/>
              <a:pPr>
                <a:defRPr/>
              </a:pPr>
              <a:t>‹#›</a:t>
            </a:fld>
            <a:endParaRPr lang="en-US"/>
          </a:p>
        </p:txBody>
      </p:sp>
    </p:spTree>
    <p:extLst>
      <p:ext uri="{BB962C8B-B14F-4D97-AF65-F5344CB8AC3E}">
        <p14:creationId xmlns:p14="http://schemas.microsoft.com/office/powerpoint/2010/main" val="2809202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390A7127-6F2B-2E4A-B2C8-F566099FFA9B}" type="slidenum">
              <a:rPr lang="en-US" altLang="ja-JP"/>
              <a:pPr>
                <a:defRPr/>
              </a:pPr>
              <a:t>‹#›</a:t>
            </a:fld>
            <a:endParaRPr lang="en-US" altLang="ja-JP"/>
          </a:p>
        </p:txBody>
      </p:sp>
    </p:spTree>
    <p:extLst>
      <p:ext uri="{BB962C8B-B14F-4D97-AF65-F5344CB8AC3E}">
        <p14:creationId xmlns:p14="http://schemas.microsoft.com/office/powerpoint/2010/main" val="3961801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B40F851-9FEA-3446-B7AA-3A0E4E236955}" type="slidenum">
              <a:rPr lang="en-US"/>
              <a:pPr>
                <a:defRPr/>
              </a:pPr>
              <a:t>‹#›</a:t>
            </a:fld>
            <a:endParaRPr lang="en-US"/>
          </a:p>
        </p:txBody>
      </p:sp>
    </p:spTree>
    <p:extLst>
      <p:ext uri="{BB962C8B-B14F-4D97-AF65-F5344CB8AC3E}">
        <p14:creationId xmlns:p14="http://schemas.microsoft.com/office/powerpoint/2010/main" val="16831591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98F812B-9F50-8E40-809B-9D4B2C77FE76}" type="slidenum">
              <a:rPr lang="en-US"/>
              <a:pPr>
                <a:defRPr/>
              </a:pPr>
              <a:t>‹#›</a:t>
            </a:fld>
            <a:endParaRPr lang="en-US"/>
          </a:p>
        </p:txBody>
      </p:sp>
    </p:spTree>
    <p:extLst>
      <p:ext uri="{BB962C8B-B14F-4D97-AF65-F5344CB8AC3E}">
        <p14:creationId xmlns:p14="http://schemas.microsoft.com/office/powerpoint/2010/main" val="19961791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86EC37E-2B2C-024D-A2D4-8549A3EF8242}" type="slidenum">
              <a:rPr lang="en-US"/>
              <a:pPr>
                <a:defRPr/>
              </a:pPr>
              <a:t>‹#›</a:t>
            </a:fld>
            <a:endParaRPr lang="en-US"/>
          </a:p>
        </p:txBody>
      </p:sp>
    </p:spTree>
    <p:extLst>
      <p:ext uri="{BB962C8B-B14F-4D97-AF65-F5344CB8AC3E}">
        <p14:creationId xmlns:p14="http://schemas.microsoft.com/office/powerpoint/2010/main" val="20072901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D38F4C6-14DE-0243-8FA5-B5603E22491C}" type="slidenum">
              <a:rPr lang="en-US"/>
              <a:pPr>
                <a:defRPr/>
              </a:pPr>
              <a:t>‹#›</a:t>
            </a:fld>
            <a:endParaRPr lang="en-US"/>
          </a:p>
        </p:txBody>
      </p:sp>
    </p:spTree>
    <p:extLst>
      <p:ext uri="{BB962C8B-B14F-4D97-AF65-F5344CB8AC3E}">
        <p14:creationId xmlns:p14="http://schemas.microsoft.com/office/powerpoint/2010/main" val="9105330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5CAA12-27C3-304C-9E3F-05E7D0C85BC5}" type="slidenum">
              <a:rPr lang="en-US"/>
              <a:pPr>
                <a:defRPr/>
              </a:pPr>
              <a:t>‹#›</a:t>
            </a:fld>
            <a:endParaRPr lang="en-US"/>
          </a:p>
        </p:txBody>
      </p:sp>
    </p:spTree>
    <p:extLst>
      <p:ext uri="{BB962C8B-B14F-4D97-AF65-F5344CB8AC3E}">
        <p14:creationId xmlns:p14="http://schemas.microsoft.com/office/powerpoint/2010/main" val="10556938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D8C002-E022-1645-8574-A5DBD525DC30}" type="slidenum">
              <a:rPr lang="en-US"/>
              <a:pPr>
                <a:defRPr/>
              </a:pPr>
              <a:t>‹#›</a:t>
            </a:fld>
            <a:endParaRPr lang="en-US"/>
          </a:p>
        </p:txBody>
      </p:sp>
    </p:spTree>
    <p:extLst>
      <p:ext uri="{BB962C8B-B14F-4D97-AF65-F5344CB8AC3E}">
        <p14:creationId xmlns:p14="http://schemas.microsoft.com/office/powerpoint/2010/main" val="39079316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7D7000A-9F8B-F748-8A08-856FD0B471A7}" type="slidenum">
              <a:rPr lang="en-US"/>
              <a:pPr>
                <a:defRPr/>
              </a:pPr>
              <a:t>‹#›</a:t>
            </a:fld>
            <a:endParaRPr lang="en-US"/>
          </a:p>
        </p:txBody>
      </p:sp>
    </p:spTree>
    <p:extLst>
      <p:ext uri="{BB962C8B-B14F-4D97-AF65-F5344CB8AC3E}">
        <p14:creationId xmlns:p14="http://schemas.microsoft.com/office/powerpoint/2010/main" val="29561061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99FEA83A-1016-0B4C-89A9-18844A310DE0}" type="slidenum">
              <a:rPr lang="en-US"/>
              <a:pPr>
                <a:defRPr/>
              </a:pPr>
              <a:t>‹#›</a:t>
            </a:fld>
            <a:endParaRPr lang="en-US"/>
          </a:p>
        </p:txBody>
      </p:sp>
    </p:spTree>
    <p:extLst>
      <p:ext uri="{BB962C8B-B14F-4D97-AF65-F5344CB8AC3E}">
        <p14:creationId xmlns:p14="http://schemas.microsoft.com/office/powerpoint/2010/main" val="32825870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059E5DB-6BF7-5148-9550-BE08A4AC1A8B}" type="slidenum">
              <a:rPr lang="en-US"/>
              <a:pPr>
                <a:defRPr/>
              </a:pPr>
              <a:t>‹#›</a:t>
            </a:fld>
            <a:endParaRPr lang="en-US"/>
          </a:p>
        </p:txBody>
      </p:sp>
    </p:spTree>
    <p:extLst>
      <p:ext uri="{BB962C8B-B14F-4D97-AF65-F5344CB8AC3E}">
        <p14:creationId xmlns:p14="http://schemas.microsoft.com/office/powerpoint/2010/main" val="41389166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A41C2AA-AAB8-A346-9702-E31895F66325}" type="slidenum">
              <a:rPr lang="en-US"/>
              <a:pPr>
                <a:defRPr/>
              </a:pPr>
              <a:t>‹#›</a:t>
            </a:fld>
            <a:endParaRPr lang="en-US"/>
          </a:p>
        </p:txBody>
      </p:sp>
    </p:spTree>
    <p:extLst>
      <p:ext uri="{BB962C8B-B14F-4D97-AF65-F5344CB8AC3E}">
        <p14:creationId xmlns:p14="http://schemas.microsoft.com/office/powerpoint/2010/main" val="1307749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E448D4B-A7E9-1647-ADE5-5E4E3B366097}" type="slidenum">
              <a:rPr lang="en-US" altLang="ja-JP"/>
              <a:pPr>
                <a:defRPr/>
              </a:pPr>
              <a:t>‹#›</a:t>
            </a:fld>
            <a:endParaRPr lang="en-US" altLang="ja-JP"/>
          </a:p>
        </p:txBody>
      </p:sp>
    </p:spTree>
    <p:extLst>
      <p:ext uri="{BB962C8B-B14F-4D97-AF65-F5344CB8AC3E}">
        <p14:creationId xmlns:p14="http://schemas.microsoft.com/office/powerpoint/2010/main" val="4650099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C68CABA-5C13-0F4C-989B-E3079B058DC4}" type="slidenum">
              <a:rPr lang="en-US"/>
              <a:pPr>
                <a:defRPr/>
              </a:pPr>
              <a:t>‹#›</a:t>
            </a:fld>
            <a:endParaRPr lang="en-US"/>
          </a:p>
        </p:txBody>
      </p:sp>
    </p:spTree>
    <p:extLst>
      <p:ext uri="{BB962C8B-B14F-4D97-AF65-F5344CB8AC3E}">
        <p14:creationId xmlns:p14="http://schemas.microsoft.com/office/powerpoint/2010/main" val="13528510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8C8BC2B-970A-7644-84AE-2FC376105F73}" type="slidenum">
              <a:rPr lang="en-US"/>
              <a:pPr>
                <a:defRPr/>
              </a:pPr>
              <a:t>‹#›</a:t>
            </a:fld>
            <a:endParaRPr lang="en-US"/>
          </a:p>
        </p:txBody>
      </p:sp>
    </p:spTree>
    <p:extLst>
      <p:ext uri="{BB962C8B-B14F-4D97-AF65-F5344CB8AC3E}">
        <p14:creationId xmlns:p14="http://schemas.microsoft.com/office/powerpoint/2010/main" val="584965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8F20CD4-A737-174A-926B-B5010193D236}" type="slidenum">
              <a:rPr lang="en-US"/>
              <a:pPr>
                <a:defRPr/>
              </a:pPr>
              <a:t>‹#›</a:t>
            </a:fld>
            <a:endParaRPr lang="en-US"/>
          </a:p>
        </p:txBody>
      </p:sp>
    </p:spTree>
    <p:extLst>
      <p:ext uri="{BB962C8B-B14F-4D97-AF65-F5344CB8AC3E}">
        <p14:creationId xmlns:p14="http://schemas.microsoft.com/office/powerpoint/2010/main" val="21797890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8D61952-D885-824A-83A0-70A77ACD09C3}" type="slidenum">
              <a:rPr lang="en-US"/>
              <a:pPr>
                <a:defRPr/>
              </a:pPr>
              <a:t>‹#›</a:t>
            </a:fld>
            <a:endParaRPr lang="en-US"/>
          </a:p>
        </p:txBody>
      </p:sp>
    </p:spTree>
    <p:extLst>
      <p:ext uri="{BB962C8B-B14F-4D97-AF65-F5344CB8AC3E}">
        <p14:creationId xmlns:p14="http://schemas.microsoft.com/office/powerpoint/2010/main" val="40856494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1174452-019D-9443-B411-0CC7F504F30F}" type="slidenum">
              <a:rPr lang="en-US"/>
              <a:pPr>
                <a:defRPr/>
              </a:pPr>
              <a:t>‹#›</a:t>
            </a:fld>
            <a:endParaRPr lang="en-US"/>
          </a:p>
        </p:txBody>
      </p:sp>
    </p:spTree>
    <p:extLst>
      <p:ext uri="{BB962C8B-B14F-4D97-AF65-F5344CB8AC3E}">
        <p14:creationId xmlns:p14="http://schemas.microsoft.com/office/powerpoint/2010/main" val="665820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28504B3-7C42-4349-93C0-05260A576D38}" type="slidenum">
              <a:rPr lang="en-US"/>
              <a:pPr>
                <a:defRPr/>
              </a:pPr>
              <a:t>‹#›</a:t>
            </a:fld>
            <a:endParaRPr lang="en-US"/>
          </a:p>
        </p:txBody>
      </p:sp>
    </p:spTree>
    <p:extLst>
      <p:ext uri="{BB962C8B-B14F-4D97-AF65-F5344CB8AC3E}">
        <p14:creationId xmlns:p14="http://schemas.microsoft.com/office/powerpoint/2010/main" val="13820531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9DFEE7E-E351-DB44-B3E7-1C294DF5CB7E}" type="slidenum">
              <a:rPr lang="en-US"/>
              <a:pPr>
                <a:defRPr/>
              </a:pPr>
              <a:t>‹#›</a:t>
            </a:fld>
            <a:endParaRPr lang="en-US"/>
          </a:p>
        </p:txBody>
      </p:sp>
    </p:spTree>
    <p:extLst>
      <p:ext uri="{BB962C8B-B14F-4D97-AF65-F5344CB8AC3E}">
        <p14:creationId xmlns:p14="http://schemas.microsoft.com/office/powerpoint/2010/main" val="6311434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F721A8F-5140-044F-A1FC-5DED79BBE1B6}" type="slidenum">
              <a:rPr lang="en-US"/>
              <a:pPr>
                <a:defRPr/>
              </a:pPr>
              <a:t>‹#›</a:t>
            </a:fld>
            <a:endParaRPr lang="en-US"/>
          </a:p>
        </p:txBody>
      </p:sp>
    </p:spTree>
    <p:extLst>
      <p:ext uri="{BB962C8B-B14F-4D97-AF65-F5344CB8AC3E}">
        <p14:creationId xmlns:p14="http://schemas.microsoft.com/office/powerpoint/2010/main" val="10596610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8A97D9B9-417B-9840-A974-3DD4B7A0CF76}" type="slidenum">
              <a:rPr lang="en-US"/>
              <a:pPr>
                <a:defRPr/>
              </a:pPr>
              <a:t>‹#›</a:t>
            </a:fld>
            <a:endParaRPr lang="en-US"/>
          </a:p>
        </p:txBody>
      </p:sp>
    </p:spTree>
    <p:extLst>
      <p:ext uri="{BB962C8B-B14F-4D97-AF65-F5344CB8AC3E}">
        <p14:creationId xmlns:p14="http://schemas.microsoft.com/office/powerpoint/2010/main" val="25817617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6F16330-55D0-5645-9EA9-7E62A78886A0}" type="slidenum">
              <a:rPr lang="en-US"/>
              <a:pPr>
                <a:defRPr/>
              </a:pPr>
              <a:t>‹#›</a:t>
            </a:fld>
            <a:endParaRPr lang="en-US"/>
          </a:p>
        </p:txBody>
      </p:sp>
    </p:spTree>
    <p:extLst>
      <p:ext uri="{BB962C8B-B14F-4D97-AF65-F5344CB8AC3E}">
        <p14:creationId xmlns:p14="http://schemas.microsoft.com/office/powerpoint/2010/main" val="2050383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71661EE-583A-8341-967D-9CCD18044610}" type="datetimeFigureOut">
              <a:rPr lang="en-US"/>
              <a:pPr>
                <a:defRPr/>
              </a:pPr>
              <a:t>12/18/18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B5FBD1-22F8-8D43-BA27-1A95EF9E9C73}" type="slidenum">
              <a:rPr lang="en-US"/>
              <a:pPr>
                <a:defRPr/>
              </a:pPr>
              <a:t>‹#›</a:t>
            </a:fld>
            <a:endParaRPr lang="en-US"/>
          </a:p>
        </p:txBody>
      </p:sp>
    </p:spTree>
    <p:extLst>
      <p:ext uri="{BB962C8B-B14F-4D97-AF65-F5344CB8AC3E}">
        <p14:creationId xmlns:p14="http://schemas.microsoft.com/office/powerpoint/2010/main" val="1902242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21839EED-AE98-6945-8CE0-06E169D9DAB7}" type="slidenum">
              <a:rPr lang="en-US" altLang="ja-JP"/>
              <a:pPr>
                <a:defRPr/>
              </a:pPr>
              <a:t>‹#›</a:t>
            </a:fld>
            <a:endParaRPr lang="en-US" altLang="ja-JP"/>
          </a:p>
        </p:txBody>
      </p:sp>
    </p:spTree>
    <p:extLst>
      <p:ext uri="{BB962C8B-B14F-4D97-AF65-F5344CB8AC3E}">
        <p14:creationId xmlns:p14="http://schemas.microsoft.com/office/powerpoint/2010/main" val="332606689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5A815AB-8EEB-C949-AC50-4FD6FDB7E2BB}" type="slidenum">
              <a:rPr lang="en-US"/>
              <a:pPr>
                <a:defRPr/>
              </a:pPr>
              <a:t>‹#›</a:t>
            </a:fld>
            <a:endParaRPr lang="en-US"/>
          </a:p>
        </p:txBody>
      </p:sp>
    </p:spTree>
    <p:extLst>
      <p:ext uri="{BB962C8B-B14F-4D97-AF65-F5344CB8AC3E}">
        <p14:creationId xmlns:p14="http://schemas.microsoft.com/office/powerpoint/2010/main" val="40951459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A2289B9-A026-D943-B42F-B6029E90798F}" type="slidenum">
              <a:rPr lang="en-US"/>
              <a:pPr>
                <a:defRPr/>
              </a:pPr>
              <a:t>‹#›</a:t>
            </a:fld>
            <a:endParaRPr lang="en-US"/>
          </a:p>
        </p:txBody>
      </p:sp>
    </p:spTree>
    <p:extLst>
      <p:ext uri="{BB962C8B-B14F-4D97-AF65-F5344CB8AC3E}">
        <p14:creationId xmlns:p14="http://schemas.microsoft.com/office/powerpoint/2010/main" val="7873177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9FE61B3-1FDA-204F-89E3-2D7EA1EF8FA4}" type="slidenum">
              <a:rPr lang="en-US"/>
              <a:pPr>
                <a:defRPr/>
              </a:pPr>
              <a:t>‹#›</a:t>
            </a:fld>
            <a:endParaRPr lang="en-US"/>
          </a:p>
        </p:txBody>
      </p:sp>
    </p:spTree>
    <p:extLst>
      <p:ext uri="{BB962C8B-B14F-4D97-AF65-F5344CB8AC3E}">
        <p14:creationId xmlns:p14="http://schemas.microsoft.com/office/powerpoint/2010/main" val="26135583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AEB4003-6975-CC45-A404-683307F32733}" type="slidenum">
              <a:rPr lang="en-US"/>
              <a:pPr>
                <a:defRPr/>
              </a:pPr>
              <a:t>‹#›</a:t>
            </a:fld>
            <a:endParaRPr lang="en-US"/>
          </a:p>
        </p:txBody>
      </p:sp>
    </p:spTree>
    <p:extLst>
      <p:ext uri="{BB962C8B-B14F-4D97-AF65-F5344CB8AC3E}">
        <p14:creationId xmlns:p14="http://schemas.microsoft.com/office/powerpoint/2010/main" val="34791241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692CEC2-7353-3B4A-A199-C0732C1DB53A}" type="slidenum">
              <a:rPr lang="en-US"/>
              <a:pPr>
                <a:defRPr/>
              </a:pPr>
              <a:t>‹#›</a:t>
            </a:fld>
            <a:endParaRPr lang="en-US"/>
          </a:p>
        </p:txBody>
      </p:sp>
    </p:spTree>
    <p:extLst>
      <p:ext uri="{BB962C8B-B14F-4D97-AF65-F5344CB8AC3E}">
        <p14:creationId xmlns:p14="http://schemas.microsoft.com/office/powerpoint/2010/main" val="27307208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E6FC3D7-929D-014F-8C5F-99D32B5397FF}" type="slidenum">
              <a:rPr lang="en-US"/>
              <a:pPr>
                <a:defRPr/>
              </a:pPr>
              <a:t>‹#›</a:t>
            </a:fld>
            <a:endParaRPr lang="en-US"/>
          </a:p>
        </p:txBody>
      </p:sp>
    </p:spTree>
    <p:extLst>
      <p:ext uri="{BB962C8B-B14F-4D97-AF65-F5344CB8AC3E}">
        <p14:creationId xmlns:p14="http://schemas.microsoft.com/office/powerpoint/2010/main" val="943043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5D4D7DF-9E4A-184A-8EEE-4661E783D61C}" type="slidenum">
              <a:rPr lang="en-US"/>
              <a:pPr>
                <a:defRPr/>
              </a:pPr>
              <a:t>‹#›</a:t>
            </a:fld>
            <a:endParaRPr lang="en-US"/>
          </a:p>
        </p:txBody>
      </p:sp>
    </p:spTree>
    <p:extLst>
      <p:ext uri="{BB962C8B-B14F-4D97-AF65-F5344CB8AC3E}">
        <p14:creationId xmlns:p14="http://schemas.microsoft.com/office/powerpoint/2010/main" val="13330761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4289A85-F52E-AE48-8A6D-96E1EDED7DE5}" type="slidenum">
              <a:rPr lang="en-US"/>
              <a:pPr>
                <a:defRPr/>
              </a:pPr>
              <a:t>‹#›</a:t>
            </a:fld>
            <a:endParaRPr lang="en-US"/>
          </a:p>
        </p:txBody>
      </p:sp>
    </p:spTree>
    <p:extLst>
      <p:ext uri="{BB962C8B-B14F-4D97-AF65-F5344CB8AC3E}">
        <p14:creationId xmlns:p14="http://schemas.microsoft.com/office/powerpoint/2010/main" val="28847434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5835582-3B03-C249-95B3-80B57797D2D8}" type="slidenum">
              <a:rPr lang="en-US"/>
              <a:pPr>
                <a:defRPr/>
              </a:pPr>
              <a:t>‹#›</a:t>
            </a:fld>
            <a:endParaRPr lang="en-US"/>
          </a:p>
        </p:txBody>
      </p:sp>
    </p:spTree>
    <p:extLst>
      <p:ext uri="{BB962C8B-B14F-4D97-AF65-F5344CB8AC3E}">
        <p14:creationId xmlns:p14="http://schemas.microsoft.com/office/powerpoint/2010/main" val="1257424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CD5496A-1182-FC44-9D81-5C6CBD054618}" type="slidenum">
              <a:rPr lang="en-US"/>
              <a:pPr>
                <a:defRPr/>
              </a:pPr>
              <a:t>‹#›</a:t>
            </a:fld>
            <a:endParaRPr lang="en-US"/>
          </a:p>
        </p:txBody>
      </p:sp>
    </p:spTree>
    <p:extLst>
      <p:ext uri="{BB962C8B-B14F-4D97-AF65-F5344CB8AC3E}">
        <p14:creationId xmlns:p14="http://schemas.microsoft.com/office/powerpoint/2010/main" val="2187003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F0E72B24-06C2-BE4F-B6F7-A8CE135D2DE9}" type="slidenum">
              <a:rPr lang="en-US" altLang="ja-JP"/>
              <a:pPr>
                <a:defRPr/>
              </a:pPr>
              <a:t>‹#›</a:t>
            </a:fld>
            <a:endParaRPr lang="en-US" altLang="ja-JP"/>
          </a:p>
        </p:txBody>
      </p:sp>
    </p:spTree>
    <p:extLst>
      <p:ext uri="{BB962C8B-B14F-4D97-AF65-F5344CB8AC3E}">
        <p14:creationId xmlns:p14="http://schemas.microsoft.com/office/powerpoint/2010/main" val="2805434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4E5DD00-DCF8-9C40-A83D-2036F34B911A}" type="slidenum">
              <a:rPr lang="en-US"/>
              <a:pPr>
                <a:defRPr/>
              </a:pPr>
              <a:t>‹#›</a:t>
            </a:fld>
            <a:endParaRPr lang="en-US"/>
          </a:p>
        </p:txBody>
      </p:sp>
    </p:spTree>
    <p:extLst>
      <p:ext uri="{BB962C8B-B14F-4D97-AF65-F5344CB8AC3E}">
        <p14:creationId xmlns:p14="http://schemas.microsoft.com/office/powerpoint/2010/main" val="40576745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63A76E-D2C3-DF49-83DA-998FF1DB22C7}" type="slidenum">
              <a:rPr lang="en-US"/>
              <a:pPr>
                <a:defRPr/>
              </a:pPr>
              <a:t>‹#›</a:t>
            </a:fld>
            <a:endParaRPr lang="en-US"/>
          </a:p>
        </p:txBody>
      </p:sp>
    </p:spTree>
    <p:extLst>
      <p:ext uri="{BB962C8B-B14F-4D97-AF65-F5344CB8AC3E}">
        <p14:creationId xmlns:p14="http://schemas.microsoft.com/office/powerpoint/2010/main" val="9721751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571014D-3B77-754B-86EC-D0CA49487BC3}" type="slidenum">
              <a:rPr lang="en-US"/>
              <a:pPr>
                <a:defRPr/>
              </a:pPr>
              <a:t>‹#›</a:t>
            </a:fld>
            <a:endParaRPr lang="en-US"/>
          </a:p>
        </p:txBody>
      </p:sp>
    </p:spTree>
    <p:extLst>
      <p:ext uri="{BB962C8B-B14F-4D97-AF65-F5344CB8AC3E}">
        <p14:creationId xmlns:p14="http://schemas.microsoft.com/office/powerpoint/2010/main" val="4512984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7547AA0-0F82-C34C-A223-A0EDD5BB4D3C}" type="slidenum">
              <a:rPr lang="en-US"/>
              <a:pPr>
                <a:defRPr/>
              </a:pPr>
              <a:t>‹#›</a:t>
            </a:fld>
            <a:endParaRPr lang="en-US"/>
          </a:p>
        </p:txBody>
      </p:sp>
    </p:spTree>
    <p:extLst>
      <p:ext uri="{BB962C8B-B14F-4D97-AF65-F5344CB8AC3E}">
        <p14:creationId xmlns:p14="http://schemas.microsoft.com/office/powerpoint/2010/main" val="32925297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0CD773F-FA7B-6247-B90B-879060D922A3}" type="slidenum">
              <a:rPr lang="en-US"/>
              <a:pPr>
                <a:defRPr/>
              </a:pPr>
              <a:t>‹#›</a:t>
            </a:fld>
            <a:endParaRPr lang="en-US"/>
          </a:p>
        </p:txBody>
      </p:sp>
    </p:spTree>
    <p:extLst>
      <p:ext uri="{BB962C8B-B14F-4D97-AF65-F5344CB8AC3E}">
        <p14:creationId xmlns:p14="http://schemas.microsoft.com/office/powerpoint/2010/main" val="27858884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747979A-1C65-FE43-8D1E-6B833FEE4A66}" type="slidenum">
              <a:rPr lang="en-US"/>
              <a:pPr>
                <a:defRPr/>
              </a:pPr>
              <a:t>‹#›</a:t>
            </a:fld>
            <a:endParaRPr lang="en-US"/>
          </a:p>
        </p:txBody>
      </p:sp>
    </p:spTree>
    <p:extLst>
      <p:ext uri="{BB962C8B-B14F-4D97-AF65-F5344CB8AC3E}">
        <p14:creationId xmlns:p14="http://schemas.microsoft.com/office/powerpoint/2010/main" val="35159182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5FD6D6A-DAF4-BA42-AD1F-969E4BF69B96}" type="slidenum">
              <a:rPr lang="en-US"/>
              <a:pPr>
                <a:defRPr/>
              </a:pPr>
              <a:t>‹#›</a:t>
            </a:fld>
            <a:endParaRPr lang="en-US"/>
          </a:p>
        </p:txBody>
      </p:sp>
    </p:spTree>
    <p:extLst>
      <p:ext uri="{BB962C8B-B14F-4D97-AF65-F5344CB8AC3E}">
        <p14:creationId xmlns:p14="http://schemas.microsoft.com/office/powerpoint/2010/main" val="398873520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053D7A2-2D75-D34C-AE40-22EDBF6EA459}" type="slidenum">
              <a:rPr lang="en-US"/>
              <a:pPr>
                <a:defRPr/>
              </a:pPr>
              <a:t>‹#›</a:t>
            </a:fld>
            <a:endParaRPr lang="en-US"/>
          </a:p>
        </p:txBody>
      </p:sp>
    </p:spTree>
    <p:extLst>
      <p:ext uri="{BB962C8B-B14F-4D97-AF65-F5344CB8AC3E}">
        <p14:creationId xmlns:p14="http://schemas.microsoft.com/office/powerpoint/2010/main" val="24157595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4002408-11EB-7745-BCE6-B7D7AA834BF6}" type="slidenum">
              <a:rPr lang="en-US"/>
              <a:pPr>
                <a:defRPr/>
              </a:pPr>
              <a:t>‹#›</a:t>
            </a:fld>
            <a:endParaRPr lang="en-US"/>
          </a:p>
        </p:txBody>
      </p:sp>
    </p:spTree>
    <p:extLst>
      <p:ext uri="{BB962C8B-B14F-4D97-AF65-F5344CB8AC3E}">
        <p14:creationId xmlns:p14="http://schemas.microsoft.com/office/powerpoint/2010/main" val="142867125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057F488-DE9F-EC44-B8CB-18921E7BB10F}" type="slidenum">
              <a:rPr lang="en-US"/>
              <a:pPr>
                <a:defRPr/>
              </a:pPr>
              <a:t>‹#›</a:t>
            </a:fld>
            <a:endParaRPr lang="en-US"/>
          </a:p>
        </p:txBody>
      </p:sp>
    </p:spTree>
    <p:extLst>
      <p:ext uri="{BB962C8B-B14F-4D97-AF65-F5344CB8AC3E}">
        <p14:creationId xmlns:p14="http://schemas.microsoft.com/office/powerpoint/2010/main" val="2433522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42E9F664-C2DE-D044-9EDB-F40240C718B8}" type="slidenum">
              <a:rPr lang="en-US" altLang="ja-JP"/>
              <a:pPr>
                <a:defRPr/>
              </a:pPr>
              <a:t>‹#›</a:t>
            </a:fld>
            <a:endParaRPr lang="en-US" altLang="ja-JP"/>
          </a:p>
        </p:txBody>
      </p:sp>
    </p:spTree>
    <p:extLst>
      <p:ext uri="{BB962C8B-B14F-4D97-AF65-F5344CB8AC3E}">
        <p14:creationId xmlns:p14="http://schemas.microsoft.com/office/powerpoint/2010/main" val="91200853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7381A06C-CF8B-1A41-9214-28439A391B2D}" type="slidenum">
              <a:rPr lang="en-US"/>
              <a:pPr>
                <a:defRPr/>
              </a:pPr>
              <a:t>‹#›</a:t>
            </a:fld>
            <a:endParaRPr lang="en-US"/>
          </a:p>
        </p:txBody>
      </p:sp>
    </p:spTree>
    <p:extLst>
      <p:ext uri="{BB962C8B-B14F-4D97-AF65-F5344CB8AC3E}">
        <p14:creationId xmlns:p14="http://schemas.microsoft.com/office/powerpoint/2010/main" val="38974239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27411B2-3825-2E4A-9DFA-E994612776C7}" type="slidenum">
              <a:rPr lang="en-US"/>
              <a:pPr>
                <a:defRPr/>
              </a:pPr>
              <a:t>‹#›</a:t>
            </a:fld>
            <a:endParaRPr lang="en-US"/>
          </a:p>
        </p:txBody>
      </p:sp>
    </p:spTree>
    <p:extLst>
      <p:ext uri="{BB962C8B-B14F-4D97-AF65-F5344CB8AC3E}">
        <p14:creationId xmlns:p14="http://schemas.microsoft.com/office/powerpoint/2010/main" val="175088016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51639A1-8C4E-B249-8E8C-8973A98288A4}" type="slidenum">
              <a:rPr lang="en-US"/>
              <a:pPr>
                <a:defRPr/>
              </a:pPr>
              <a:t>‹#›</a:t>
            </a:fld>
            <a:endParaRPr lang="en-US"/>
          </a:p>
        </p:txBody>
      </p:sp>
    </p:spTree>
    <p:extLst>
      <p:ext uri="{BB962C8B-B14F-4D97-AF65-F5344CB8AC3E}">
        <p14:creationId xmlns:p14="http://schemas.microsoft.com/office/powerpoint/2010/main" val="6059749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8D4A978-364B-3A4C-9860-261363208296}" type="slidenum">
              <a:rPr lang="en-US"/>
              <a:pPr>
                <a:defRPr/>
              </a:pPr>
              <a:t>‹#›</a:t>
            </a:fld>
            <a:endParaRPr lang="en-US"/>
          </a:p>
        </p:txBody>
      </p:sp>
    </p:spTree>
    <p:extLst>
      <p:ext uri="{BB962C8B-B14F-4D97-AF65-F5344CB8AC3E}">
        <p14:creationId xmlns:p14="http://schemas.microsoft.com/office/powerpoint/2010/main" val="7754141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4C25E7A-975C-B24F-8CCB-9B930C42C671}" type="slidenum">
              <a:rPr lang="en-US"/>
              <a:pPr>
                <a:defRPr/>
              </a:pPr>
              <a:t>‹#›</a:t>
            </a:fld>
            <a:endParaRPr lang="en-US"/>
          </a:p>
        </p:txBody>
      </p:sp>
    </p:spTree>
    <p:extLst>
      <p:ext uri="{BB962C8B-B14F-4D97-AF65-F5344CB8AC3E}">
        <p14:creationId xmlns:p14="http://schemas.microsoft.com/office/powerpoint/2010/main" val="29627247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04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4A9D57-E7F8-CC4C-957E-847B8F08E787}" type="slidenum">
              <a:rPr lang="en-US"/>
              <a:pPr>
                <a:defRPr/>
              </a:pPr>
              <a:t>‹#›</a:t>
            </a:fld>
            <a:endParaRPr lang="en-US"/>
          </a:p>
        </p:txBody>
      </p:sp>
    </p:spTree>
    <p:extLst>
      <p:ext uri="{BB962C8B-B14F-4D97-AF65-F5344CB8AC3E}">
        <p14:creationId xmlns:p14="http://schemas.microsoft.com/office/powerpoint/2010/main" val="41990859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4F05E-615B-5C4B-B0E0-DE30C90E6DFE}" type="slidenum">
              <a:rPr lang="en-US"/>
              <a:pPr>
                <a:defRPr/>
              </a:pPr>
              <a:t>‹#›</a:t>
            </a:fld>
            <a:endParaRPr lang="en-US"/>
          </a:p>
        </p:txBody>
      </p:sp>
    </p:spTree>
    <p:extLst>
      <p:ext uri="{BB962C8B-B14F-4D97-AF65-F5344CB8AC3E}">
        <p14:creationId xmlns:p14="http://schemas.microsoft.com/office/powerpoint/2010/main" val="227791956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E513AA-BB2F-6945-B8EA-73CD7DBD8CD4}" type="slidenum">
              <a:rPr lang="en-US"/>
              <a:pPr>
                <a:defRPr/>
              </a:pPr>
              <a:t>‹#›</a:t>
            </a:fld>
            <a:endParaRPr lang="en-US"/>
          </a:p>
        </p:txBody>
      </p:sp>
    </p:spTree>
    <p:extLst>
      <p:ext uri="{BB962C8B-B14F-4D97-AF65-F5344CB8AC3E}">
        <p14:creationId xmlns:p14="http://schemas.microsoft.com/office/powerpoint/2010/main" val="201082074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B3243F3-C33D-9C41-A5E0-3E367E0F1E3A}" type="slidenum">
              <a:rPr lang="en-US"/>
              <a:pPr>
                <a:defRPr/>
              </a:pPr>
              <a:t>‹#›</a:t>
            </a:fld>
            <a:endParaRPr lang="en-US"/>
          </a:p>
        </p:txBody>
      </p:sp>
    </p:spTree>
    <p:extLst>
      <p:ext uri="{BB962C8B-B14F-4D97-AF65-F5344CB8AC3E}">
        <p14:creationId xmlns:p14="http://schemas.microsoft.com/office/powerpoint/2010/main" val="16132018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F82F803-ED89-EF41-A775-A94BF8252517}" type="slidenum">
              <a:rPr lang="en-US"/>
              <a:pPr>
                <a:defRPr/>
              </a:pPr>
              <a:t>‹#›</a:t>
            </a:fld>
            <a:endParaRPr lang="en-US"/>
          </a:p>
        </p:txBody>
      </p:sp>
    </p:spTree>
    <p:extLst>
      <p:ext uri="{BB962C8B-B14F-4D97-AF65-F5344CB8AC3E}">
        <p14:creationId xmlns:p14="http://schemas.microsoft.com/office/powerpoint/2010/main" val="1806321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8421"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r>
              <a:rPr lang="en-US"/>
              <a:t>Click to edit Master title style</a:t>
            </a:r>
          </a:p>
        </p:txBody>
      </p:sp>
      <p:sp>
        <p:nvSpPr>
          <p:cNvPr id="188422"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pitchFamily="-111" charset="2"/>
              <a:buNone/>
              <a:defRPr sz="3400"/>
            </a:lvl1pPr>
          </a:lstStyle>
          <a:p>
            <a:r>
              <a:rPr lang="en-US"/>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a:solidFill>
                  <a:srgbClr val="238D89"/>
                </a:solidFill>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a:solidFill>
                  <a:srgbClr val="238D89"/>
                </a:solidFill>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a:solidFill>
                  <a:srgbClr val="238D89"/>
                </a:solidFill>
                <a:cs typeface="Arial" charset="0"/>
              </a:defRPr>
            </a:lvl1pPr>
          </a:lstStyle>
          <a:p>
            <a:pPr>
              <a:defRPr/>
            </a:pPr>
            <a:fld id="{AADD6DCC-D253-0349-B9ED-22D2BDAFA33A}" type="slidenum">
              <a:rPr lang="en-US"/>
              <a:pPr>
                <a:defRPr/>
              </a:pPr>
              <a:t>‹#›</a:t>
            </a:fld>
            <a:endParaRPr lang="en-US"/>
          </a:p>
        </p:txBody>
      </p:sp>
    </p:spTree>
    <p:extLst>
      <p:ext uri="{BB962C8B-B14F-4D97-AF65-F5344CB8AC3E}">
        <p14:creationId xmlns:p14="http://schemas.microsoft.com/office/powerpoint/2010/main" val="5971991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8FECD0E-CAEE-7C4E-977E-F2F9110CD308}" type="slidenum">
              <a:rPr lang="en-US"/>
              <a:pPr>
                <a:defRPr/>
              </a:pPr>
              <a:t>‹#›</a:t>
            </a:fld>
            <a:endParaRPr lang="en-US"/>
          </a:p>
        </p:txBody>
      </p:sp>
    </p:spTree>
    <p:extLst>
      <p:ext uri="{BB962C8B-B14F-4D97-AF65-F5344CB8AC3E}">
        <p14:creationId xmlns:p14="http://schemas.microsoft.com/office/powerpoint/2010/main" val="14711598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BA7AFA8A-D017-4447-84CE-5E82154EBE98}" type="slidenum">
              <a:rPr lang="en-US"/>
              <a:pPr>
                <a:defRPr/>
              </a:pPr>
              <a:t>‹#›</a:t>
            </a:fld>
            <a:endParaRPr lang="en-US"/>
          </a:p>
        </p:txBody>
      </p:sp>
    </p:spTree>
    <p:extLst>
      <p:ext uri="{BB962C8B-B14F-4D97-AF65-F5344CB8AC3E}">
        <p14:creationId xmlns:p14="http://schemas.microsoft.com/office/powerpoint/2010/main" val="3154113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70976F-0558-3349-BDB1-5E896663B8D1}" type="slidenum">
              <a:rPr lang="en-US"/>
              <a:pPr>
                <a:defRPr/>
              </a:pPr>
              <a:t>‹#›</a:t>
            </a:fld>
            <a:endParaRPr lang="en-US"/>
          </a:p>
        </p:txBody>
      </p:sp>
    </p:spTree>
    <p:extLst>
      <p:ext uri="{BB962C8B-B14F-4D97-AF65-F5344CB8AC3E}">
        <p14:creationId xmlns:p14="http://schemas.microsoft.com/office/powerpoint/2010/main" val="289869077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71C2E88-BD72-0A4C-9D7B-C66F01241900}" type="slidenum">
              <a:rPr lang="en-US"/>
              <a:pPr>
                <a:defRPr/>
              </a:pPr>
              <a:t>‹#›</a:t>
            </a:fld>
            <a:endParaRPr lang="en-US"/>
          </a:p>
        </p:txBody>
      </p:sp>
    </p:spTree>
    <p:extLst>
      <p:ext uri="{BB962C8B-B14F-4D97-AF65-F5344CB8AC3E}">
        <p14:creationId xmlns:p14="http://schemas.microsoft.com/office/powerpoint/2010/main" val="32053071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0931CA-7FF7-854E-ACED-8E488AF495D2}" type="slidenum">
              <a:rPr lang="en-US"/>
              <a:pPr>
                <a:defRPr/>
              </a:pPr>
              <a:t>‹#›</a:t>
            </a:fld>
            <a:endParaRPr lang="en-US"/>
          </a:p>
        </p:txBody>
      </p:sp>
    </p:spTree>
    <p:extLst>
      <p:ext uri="{BB962C8B-B14F-4D97-AF65-F5344CB8AC3E}">
        <p14:creationId xmlns:p14="http://schemas.microsoft.com/office/powerpoint/2010/main" val="16942796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C55E401-4DC5-4D4D-ACFB-018ADFBFF059}" type="slidenum">
              <a:rPr lang="en-US"/>
              <a:pPr>
                <a:defRPr/>
              </a:pPr>
              <a:t>‹#›</a:t>
            </a:fld>
            <a:endParaRPr lang="en-US"/>
          </a:p>
        </p:txBody>
      </p:sp>
    </p:spTree>
    <p:extLst>
      <p:ext uri="{BB962C8B-B14F-4D97-AF65-F5344CB8AC3E}">
        <p14:creationId xmlns:p14="http://schemas.microsoft.com/office/powerpoint/2010/main" val="333972027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269C0077-86BF-984D-9C37-7532DA50BDE4}" type="slidenum">
              <a:rPr lang="en-US"/>
              <a:pPr>
                <a:defRPr/>
              </a:pPr>
              <a:t>‹#›</a:t>
            </a:fld>
            <a:endParaRPr lang="en-US"/>
          </a:p>
        </p:txBody>
      </p:sp>
    </p:spTree>
    <p:extLst>
      <p:ext uri="{BB962C8B-B14F-4D97-AF65-F5344CB8AC3E}">
        <p14:creationId xmlns:p14="http://schemas.microsoft.com/office/powerpoint/2010/main" val="304745441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99C4637B-43D7-BC4B-9B96-F24A609EF1AF}" type="slidenum">
              <a:rPr lang="en-US"/>
              <a:pPr>
                <a:defRPr/>
              </a:pPr>
              <a:t>‹#›</a:t>
            </a:fld>
            <a:endParaRPr lang="en-US"/>
          </a:p>
        </p:txBody>
      </p:sp>
    </p:spTree>
    <p:extLst>
      <p:ext uri="{BB962C8B-B14F-4D97-AF65-F5344CB8AC3E}">
        <p14:creationId xmlns:p14="http://schemas.microsoft.com/office/powerpoint/2010/main" val="39682030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8084A4A9-90EA-9147-87A3-A07FDEEEF422}" type="slidenum">
              <a:rPr lang="en-US"/>
              <a:pPr>
                <a:defRPr/>
              </a:pPr>
              <a:t>‹#›</a:t>
            </a:fld>
            <a:endParaRPr lang="en-US"/>
          </a:p>
        </p:txBody>
      </p:sp>
    </p:spTree>
    <p:extLst>
      <p:ext uri="{BB962C8B-B14F-4D97-AF65-F5344CB8AC3E}">
        <p14:creationId xmlns:p14="http://schemas.microsoft.com/office/powerpoint/2010/main" val="24085872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9BF2ACAE-7006-2F48-8C26-39B203A46A4A}" type="slidenum">
              <a:rPr lang="en-US"/>
              <a:pPr>
                <a:defRPr/>
              </a:pPr>
              <a:t>‹#›</a:t>
            </a:fld>
            <a:endParaRPr lang="en-US"/>
          </a:p>
        </p:txBody>
      </p:sp>
    </p:spTree>
    <p:extLst>
      <p:ext uri="{BB962C8B-B14F-4D97-AF65-F5344CB8AC3E}">
        <p14:creationId xmlns:p14="http://schemas.microsoft.com/office/powerpoint/2010/main" val="3206524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cs typeface="Arial" charset="0"/>
              </a:defRPr>
            </a:lvl1pPr>
          </a:lstStyle>
          <a:p>
            <a:pPr>
              <a:defRPr/>
            </a:pPr>
            <a:fld id="{3729C540-AA5A-C248-A359-72A01BBF9092}" type="slidenum">
              <a:rPr lang="en-US"/>
              <a:pPr>
                <a:defRPr/>
              </a:pPr>
              <a:t>‹#›</a:t>
            </a:fld>
            <a:endParaRPr lang="en-US"/>
          </a:p>
        </p:txBody>
      </p:sp>
    </p:spTree>
    <p:extLst>
      <p:ext uri="{BB962C8B-B14F-4D97-AF65-F5344CB8AC3E}">
        <p14:creationId xmlns:p14="http://schemas.microsoft.com/office/powerpoint/2010/main" val="5478398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8C0CD721-6809-1A4C-8769-CD5611DE4754}" type="slidenum">
              <a:rPr lang="en-US"/>
              <a:pPr>
                <a:defRPr/>
              </a:pPr>
              <a:t>‹#›</a:t>
            </a:fld>
            <a:endParaRPr lang="en-US"/>
          </a:p>
        </p:txBody>
      </p:sp>
    </p:spTree>
    <p:extLst>
      <p:ext uri="{BB962C8B-B14F-4D97-AF65-F5344CB8AC3E}">
        <p14:creationId xmlns:p14="http://schemas.microsoft.com/office/powerpoint/2010/main" val="30395352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2F763C9A-3B92-FA4A-B834-4D9D674CE321}" type="slidenum">
              <a:rPr lang="en-US"/>
              <a:pPr>
                <a:defRPr/>
              </a:pPr>
              <a:t>‹#›</a:t>
            </a:fld>
            <a:endParaRPr lang="en-US"/>
          </a:p>
        </p:txBody>
      </p:sp>
    </p:spTree>
    <p:extLst>
      <p:ext uri="{BB962C8B-B14F-4D97-AF65-F5344CB8AC3E}">
        <p14:creationId xmlns:p14="http://schemas.microsoft.com/office/powerpoint/2010/main" val="4385956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FC77E748-3065-C848-98F2-783A7A054861}" type="slidenum">
              <a:rPr lang="en-US"/>
              <a:pPr>
                <a:defRPr/>
              </a:pPr>
              <a:t>‹#›</a:t>
            </a:fld>
            <a:endParaRPr lang="en-US"/>
          </a:p>
        </p:txBody>
      </p:sp>
    </p:spTree>
    <p:extLst>
      <p:ext uri="{BB962C8B-B14F-4D97-AF65-F5344CB8AC3E}">
        <p14:creationId xmlns:p14="http://schemas.microsoft.com/office/powerpoint/2010/main" val="25432851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99216E06-78BA-0B49-B779-C7478F211674}" type="slidenum">
              <a:rPr lang="en-US"/>
              <a:pPr>
                <a:defRPr/>
              </a:pPr>
              <a:t>‹#›</a:t>
            </a:fld>
            <a:endParaRPr lang="en-US"/>
          </a:p>
        </p:txBody>
      </p:sp>
    </p:spTree>
    <p:extLst>
      <p:ext uri="{BB962C8B-B14F-4D97-AF65-F5344CB8AC3E}">
        <p14:creationId xmlns:p14="http://schemas.microsoft.com/office/powerpoint/2010/main" val="20422210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E93954D6-5B64-A64C-BB62-D8AC0A8D2985}" type="slidenum">
              <a:rPr lang="en-US"/>
              <a:pPr>
                <a:defRPr/>
              </a:pPr>
              <a:t>‹#›</a:t>
            </a:fld>
            <a:endParaRPr lang="en-US"/>
          </a:p>
        </p:txBody>
      </p:sp>
    </p:spTree>
    <p:extLst>
      <p:ext uri="{BB962C8B-B14F-4D97-AF65-F5344CB8AC3E}">
        <p14:creationId xmlns:p14="http://schemas.microsoft.com/office/powerpoint/2010/main" val="3588405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85BB8A22-41FC-D541-913B-C39776F72AB8}" type="slidenum">
              <a:rPr lang="en-US"/>
              <a:pPr>
                <a:defRPr/>
              </a:pPr>
              <a:t>‹#›</a:t>
            </a:fld>
            <a:endParaRPr lang="en-US"/>
          </a:p>
        </p:txBody>
      </p:sp>
    </p:spTree>
    <p:extLst>
      <p:ext uri="{BB962C8B-B14F-4D97-AF65-F5344CB8AC3E}">
        <p14:creationId xmlns:p14="http://schemas.microsoft.com/office/powerpoint/2010/main" val="20050729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68B2D5E-CEE3-B543-B25B-05112F25A988}" type="slidenum">
              <a:rPr lang="en-US"/>
              <a:pPr>
                <a:defRPr/>
              </a:pPr>
              <a:t>‹#›</a:t>
            </a:fld>
            <a:endParaRPr lang="en-US"/>
          </a:p>
        </p:txBody>
      </p:sp>
    </p:spTree>
    <p:extLst>
      <p:ext uri="{BB962C8B-B14F-4D97-AF65-F5344CB8AC3E}">
        <p14:creationId xmlns:p14="http://schemas.microsoft.com/office/powerpoint/2010/main" val="39277976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A7F1026-8FFB-B142-8DEB-42620756933F}" type="slidenum">
              <a:rPr lang="en-US"/>
              <a:pPr>
                <a:defRPr/>
              </a:pPr>
              <a:t>‹#›</a:t>
            </a:fld>
            <a:endParaRPr lang="en-US"/>
          </a:p>
        </p:txBody>
      </p:sp>
    </p:spTree>
    <p:extLst>
      <p:ext uri="{BB962C8B-B14F-4D97-AF65-F5344CB8AC3E}">
        <p14:creationId xmlns:p14="http://schemas.microsoft.com/office/powerpoint/2010/main" val="4179945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40A1399-5522-4441-98AF-D1DC0A484007}" type="slidenum">
              <a:rPr lang="en-US"/>
              <a:pPr>
                <a:defRPr/>
              </a:pPr>
              <a:t>‹#›</a:t>
            </a:fld>
            <a:endParaRPr lang="en-US"/>
          </a:p>
        </p:txBody>
      </p:sp>
    </p:spTree>
    <p:extLst>
      <p:ext uri="{BB962C8B-B14F-4D97-AF65-F5344CB8AC3E}">
        <p14:creationId xmlns:p14="http://schemas.microsoft.com/office/powerpoint/2010/main" val="6818281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C7F13DD-4791-E04F-9A50-328DF8BC4EEC}" type="slidenum">
              <a:rPr lang="en-US"/>
              <a:pPr>
                <a:defRPr/>
              </a:pPr>
              <a:t>‹#›</a:t>
            </a:fld>
            <a:endParaRPr lang="en-US"/>
          </a:p>
        </p:txBody>
      </p:sp>
    </p:spTree>
    <p:extLst>
      <p:ext uri="{BB962C8B-B14F-4D97-AF65-F5344CB8AC3E}">
        <p14:creationId xmlns:p14="http://schemas.microsoft.com/office/powerpoint/2010/main" val="3578530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cs typeface="Arial" charset="0"/>
              </a:defRPr>
            </a:lvl1pPr>
          </a:lstStyle>
          <a:p>
            <a:pPr>
              <a:defRPr/>
            </a:pPr>
            <a:fld id="{B429AD1B-8AB0-7C4C-9CC4-D9C03F0A361B}" type="slidenum">
              <a:rPr lang="en-US"/>
              <a:pPr>
                <a:defRPr/>
              </a:pPr>
              <a:t>‹#›</a:t>
            </a:fld>
            <a:endParaRPr lang="en-US"/>
          </a:p>
        </p:txBody>
      </p:sp>
    </p:spTree>
    <p:extLst>
      <p:ext uri="{BB962C8B-B14F-4D97-AF65-F5344CB8AC3E}">
        <p14:creationId xmlns:p14="http://schemas.microsoft.com/office/powerpoint/2010/main" val="219786657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48D97FB-1000-5C48-B0E5-7911B1E77C63}" type="slidenum">
              <a:rPr lang="en-US"/>
              <a:pPr>
                <a:defRPr/>
              </a:pPr>
              <a:t>‹#›</a:t>
            </a:fld>
            <a:endParaRPr lang="en-US"/>
          </a:p>
        </p:txBody>
      </p:sp>
    </p:spTree>
    <p:extLst>
      <p:ext uri="{BB962C8B-B14F-4D97-AF65-F5344CB8AC3E}">
        <p14:creationId xmlns:p14="http://schemas.microsoft.com/office/powerpoint/2010/main" val="1486250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A34C4D7-7E2E-514B-B269-AB77080FE9AE}" type="slidenum">
              <a:rPr lang="en-US"/>
              <a:pPr>
                <a:defRPr/>
              </a:pPr>
              <a:t>‹#›</a:t>
            </a:fld>
            <a:endParaRPr lang="en-US"/>
          </a:p>
        </p:txBody>
      </p:sp>
    </p:spTree>
    <p:extLst>
      <p:ext uri="{BB962C8B-B14F-4D97-AF65-F5344CB8AC3E}">
        <p14:creationId xmlns:p14="http://schemas.microsoft.com/office/powerpoint/2010/main" val="16653931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5601B1F7-C6B2-5844-A52F-3F352C20CC38}" type="slidenum">
              <a:rPr lang="en-US"/>
              <a:pPr>
                <a:defRPr/>
              </a:pPr>
              <a:t>‹#›</a:t>
            </a:fld>
            <a:endParaRPr lang="en-US"/>
          </a:p>
        </p:txBody>
      </p:sp>
    </p:spTree>
    <p:extLst>
      <p:ext uri="{BB962C8B-B14F-4D97-AF65-F5344CB8AC3E}">
        <p14:creationId xmlns:p14="http://schemas.microsoft.com/office/powerpoint/2010/main" val="41696415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2B1B7A0B-1D45-3442-BD53-E6496D7A5F60}" type="slidenum">
              <a:rPr lang="en-US"/>
              <a:pPr>
                <a:defRPr/>
              </a:pPr>
              <a:t>‹#›</a:t>
            </a:fld>
            <a:endParaRPr lang="en-US"/>
          </a:p>
        </p:txBody>
      </p:sp>
    </p:spTree>
    <p:extLst>
      <p:ext uri="{BB962C8B-B14F-4D97-AF65-F5344CB8AC3E}">
        <p14:creationId xmlns:p14="http://schemas.microsoft.com/office/powerpoint/2010/main" val="12613844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4BE8A89-6F35-1A4C-A1D8-00D4697C97FD}" type="slidenum">
              <a:rPr lang="en-US"/>
              <a:pPr>
                <a:defRPr/>
              </a:pPr>
              <a:t>‹#›</a:t>
            </a:fld>
            <a:endParaRPr lang="en-US"/>
          </a:p>
        </p:txBody>
      </p:sp>
    </p:spTree>
    <p:extLst>
      <p:ext uri="{BB962C8B-B14F-4D97-AF65-F5344CB8AC3E}">
        <p14:creationId xmlns:p14="http://schemas.microsoft.com/office/powerpoint/2010/main" val="1182951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9342047-B2D4-824D-B6AB-A384E032E37F}" type="slidenum">
              <a:rPr lang="en-US"/>
              <a:pPr>
                <a:defRPr/>
              </a:pPr>
              <a:t>‹#›</a:t>
            </a:fld>
            <a:endParaRPr lang="en-US"/>
          </a:p>
        </p:txBody>
      </p:sp>
    </p:spTree>
    <p:extLst>
      <p:ext uri="{BB962C8B-B14F-4D97-AF65-F5344CB8AC3E}">
        <p14:creationId xmlns:p14="http://schemas.microsoft.com/office/powerpoint/2010/main" val="232580407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1B7A887-A742-4A4A-8763-C74B5470AEF8}" type="slidenum">
              <a:rPr lang="en-US"/>
              <a:pPr>
                <a:defRPr/>
              </a:pPr>
              <a:t>‹#›</a:t>
            </a:fld>
            <a:endParaRPr lang="en-US"/>
          </a:p>
        </p:txBody>
      </p:sp>
    </p:spTree>
    <p:extLst>
      <p:ext uri="{BB962C8B-B14F-4D97-AF65-F5344CB8AC3E}">
        <p14:creationId xmlns:p14="http://schemas.microsoft.com/office/powerpoint/2010/main" val="6259442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1B64229-0827-4040-9005-2ED32877CF3B}" type="slidenum">
              <a:rPr lang="en-US"/>
              <a:pPr>
                <a:defRPr/>
              </a:pPr>
              <a:t>‹#›</a:t>
            </a:fld>
            <a:endParaRPr lang="en-US"/>
          </a:p>
        </p:txBody>
      </p:sp>
    </p:spTree>
    <p:extLst>
      <p:ext uri="{BB962C8B-B14F-4D97-AF65-F5344CB8AC3E}">
        <p14:creationId xmlns:p14="http://schemas.microsoft.com/office/powerpoint/2010/main" val="25012987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0084C3-78A4-AD4D-AA80-E8EBC54014DE}" type="slidenum">
              <a:rPr lang="en-US"/>
              <a:pPr>
                <a:defRPr/>
              </a:pPr>
              <a:t>‹#›</a:t>
            </a:fld>
            <a:endParaRPr lang="en-US"/>
          </a:p>
        </p:txBody>
      </p:sp>
    </p:spTree>
    <p:extLst>
      <p:ext uri="{BB962C8B-B14F-4D97-AF65-F5344CB8AC3E}">
        <p14:creationId xmlns:p14="http://schemas.microsoft.com/office/powerpoint/2010/main" val="409334666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A64D860-2913-274E-A50C-6B982D004376}" type="slidenum">
              <a:rPr lang="en-US"/>
              <a:pPr>
                <a:defRPr/>
              </a:pPr>
              <a:t>‹#›</a:t>
            </a:fld>
            <a:endParaRPr lang="en-US"/>
          </a:p>
        </p:txBody>
      </p:sp>
    </p:spTree>
    <p:extLst>
      <p:ext uri="{BB962C8B-B14F-4D97-AF65-F5344CB8AC3E}">
        <p14:creationId xmlns:p14="http://schemas.microsoft.com/office/powerpoint/2010/main" val="3829922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cs typeface="Arial" charset="0"/>
              </a:defRPr>
            </a:lvl1pPr>
          </a:lstStyle>
          <a:p>
            <a:pPr>
              <a:defRPr/>
            </a:pPr>
            <a:fld id="{00721925-08CD-924F-A122-00BB01298A0E}" type="slidenum">
              <a:rPr lang="en-US"/>
              <a:pPr>
                <a:defRPr/>
              </a:pPr>
              <a:t>‹#›</a:t>
            </a:fld>
            <a:endParaRPr lang="en-US"/>
          </a:p>
        </p:txBody>
      </p:sp>
    </p:spTree>
    <p:extLst>
      <p:ext uri="{BB962C8B-B14F-4D97-AF65-F5344CB8AC3E}">
        <p14:creationId xmlns:p14="http://schemas.microsoft.com/office/powerpoint/2010/main" val="1538381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0F95AA6-0832-8B43-9F61-DD13AE3284E4}" type="slidenum">
              <a:rPr lang="en-US"/>
              <a:pPr>
                <a:defRPr/>
              </a:pPr>
              <a:t>‹#›</a:t>
            </a:fld>
            <a:endParaRPr lang="en-US"/>
          </a:p>
        </p:txBody>
      </p:sp>
    </p:spTree>
    <p:extLst>
      <p:ext uri="{BB962C8B-B14F-4D97-AF65-F5344CB8AC3E}">
        <p14:creationId xmlns:p14="http://schemas.microsoft.com/office/powerpoint/2010/main" val="285129039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39780A1-34FB-A34F-8388-A0F201720172}" type="slidenum">
              <a:rPr lang="en-US"/>
              <a:pPr>
                <a:defRPr/>
              </a:pPr>
              <a:t>‹#›</a:t>
            </a:fld>
            <a:endParaRPr lang="en-US"/>
          </a:p>
        </p:txBody>
      </p:sp>
    </p:spTree>
    <p:extLst>
      <p:ext uri="{BB962C8B-B14F-4D97-AF65-F5344CB8AC3E}">
        <p14:creationId xmlns:p14="http://schemas.microsoft.com/office/powerpoint/2010/main" val="352541486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B724165-A0F1-3847-9785-A4AB0E921535}" type="slidenum">
              <a:rPr lang="en-US"/>
              <a:pPr>
                <a:defRPr/>
              </a:pPr>
              <a:t>‹#›</a:t>
            </a:fld>
            <a:endParaRPr lang="en-US"/>
          </a:p>
        </p:txBody>
      </p:sp>
    </p:spTree>
    <p:extLst>
      <p:ext uri="{BB962C8B-B14F-4D97-AF65-F5344CB8AC3E}">
        <p14:creationId xmlns:p14="http://schemas.microsoft.com/office/powerpoint/2010/main" val="27366653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61E4E5F-8B99-784F-B60F-6913FDD3BE0E}" type="slidenum">
              <a:rPr lang="en-US"/>
              <a:pPr>
                <a:defRPr/>
              </a:pPr>
              <a:t>‹#›</a:t>
            </a:fld>
            <a:endParaRPr lang="en-US"/>
          </a:p>
        </p:txBody>
      </p:sp>
    </p:spTree>
    <p:extLst>
      <p:ext uri="{BB962C8B-B14F-4D97-AF65-F5344CB8AC3E}">
        <p14:creationId xmlns:p14="http://schemas.microsoft.com/office/powerpoint/2010/main" val="207361296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9B45314-DE0F-8F44-8408-5FE1FCE42F78}" type="slidenum">
              <a:rPr lang="en-US"/>
              <a:pPr>
                <a:defRPr/>
              </a:pPr>
              <a:t>‹#›</a:t>
            </a:fld>
            <a:endParaRPr lang="en-US"/>
          </a:p>
        </p:txBody>
      </p:sp>
    </p:spTree>
    <p:extLst>
      <p:ext uri="{BB962C8B-B14F-4D97-AF65-F5344CB8AC3E}">
        <p14:creationId xmlns:p14="http://schemas.microsoft.com/office/powerpoint/2010/main" val="23738199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B7E449D-D0B0-D34E-B925-EEC187E07894}" type="slidenum">
              <a:rPr lang="en-US"/>
              <a:pPr>
                <a:defRPr/>
              </a:pPr>
              <a:t>‹#›</a:t>
            </a:fld>
            <a:endParaRPr lang="en-US"/>
          </a:p>
        </p:txBody>
      </p:sp>
    </p:spTree>
    <p:extLst>
      <p:ext uri="{BB962C8B-B14F-4D97-AF65-F5344CB8AC3E}">
        <p14:creationId xmlns:p14="http://schemas.microsoft.com/office/powerpoint/2010/main" val="27683329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26A10B2-717B-4249-AFAD-72A0ABDCC4E9}" type="slidenum">
              <a:rPr lang="en-US"/>
              <a:pPr>
                <a:defRPr/>
              </a:pPr>
              <a:t>‹#›</a:t>
            </a:fld>
            <a:endParaRPr lang="en-US"/>
          </a:p>
        </p:txBody>
      </p:sp>
    </p:spTree>
    <p:extLst>
      <p:ext uri="{BB962C8B-B14F-4D97-AF65-F5344CB8AC3E}">
        <p14:creationId xmlns:p14="http://schemas.microsoft.com/office/powerpoint/2010/main" val="418979659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9690D5E-9F43-CA4F-86BF-7851385A80CF}" type="slidenum">
              <a:rPr lang="en-US"/>
              <a:pPr>
                <a:defRPr/>
              </a:pPr>
              <a:t>‹#›</a:t>
            </a:fld>
            <a:endParaRPr lang="en-US"/>
          </a:p>
        </p:txBody>
      </p:sp>
    </p:spTree>
    <p:extLst>
      <p:ext uri="{BB962C8B-B14F-4D97-AF65-F5344CB8AC3E}">
        <p14:creationId xmlns:p14="http://schemas.microsoft.com/office/powerpoint/2010/main" val="377733258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42E6CFD-D963-7240-9525-F23BBD08AA69}" type="slidenum">
              <a:rPr lang="en-US"/>
              <a:pPr>
                <a:defRPr/>
              </a:pPr>
              <a:t>‹#›</a:t>
            </a:fld>
            <a:endParaRPr lang="en-US"/>
          </a:p>
        </p:txBody>
      </p:sp>
    </p:spTree>
    <p:extLst>
      <p:ext uri="{BB962C8B-B14F-4D97-AF65-F5344CB8AC3E}">
        <p14:creationId xmlns:p14="http://schemas.microsoft.com/office/powerpoint/2010/main" val="17444344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7E07EA0-734E-A745-8777-6A9576DA2719}" type="slidenum">
              <a:rPr lang="en-US"/>
              <a:pPr>
                <a:defRPr/>
              </a:pPr>
              <a:t>‹#›</a:t>
            </a:fld>
            <a:endParaRPr lang="en-US"/>
          </a:p>
        </p:txBody>
      </p:sp>
    </p:spTree>
    <p:extLst>
      <p:ext uri="{BB962C8B-B14F-4D97-AF65-F5344CB8AC3E}">
        <p14:creationId xmlns:p14="http://schemas.microsoft.com/office/powerpoint/2010/main" val="769405653"/>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cs typeface="Arial" charset="0"/>
              </a:defRPr>
            </a:lvl1pPr>
          </a:lstStyle>
          <a:p>
            <a:pPr>
              <a:defRPr/>
            </a:pPr>
            <a:fld id="{2F9E4812-8209-DE42-8BD9-AD07DA329D3E}" type="slidenum">
              <a:rPr lang="en-US"/>
              <a:pPr>
                <a:defRPr/>
              </a:pPr>
              <a:t>‹#›</a:t>
            </a:fld>
            <a:endParaRPr lang="en-US"/>
          </a:p>
        </p:txBody>
      </p:sp>
    </p:spTree>
    <p:extLst>
      <p:ext uri="{BB962C8B-B14F-4D97-AF65-F5344CB8AC3E}">
        <p14:creationId xmlns:p14="http://schemas.microsoft.com/office/powerpoint/2010/main" val="62572811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274ADF1-E561-BE40-B38D-B985B48A5897}" type="slidenum">
              <a:rPr lang="en-US"/>
              <a:pPr>
                <a:defRPr/>
              </a:pPr>
              <a:t>‹#›</a:t>
            </a:fld>
            <a:endParaRPr lang="en-US"/>
          </a:p>
        </p:txBody>
      </p:sp>
    </p:spTree>
    <p:extLst>
      <p:ext uri="{BB962C8B-B14F-4D97-AF65-F5344CB8AC3E}">
        <p14:creationId xmlns:p14="http://schemas.microsoft.com/office/powerpoint/2010/main" val="151652325"/>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72003FCF-0F36-344C-83B9-E5CAE02B4D62}" type="slidenum">
              <a:rPr lang="en-US"/>
              <a:pPr>
                <a:defRPr/>
              </a:pPr>
              <a:t>‹#›</a:t>
            </a:fld>
            <a:endParaRPr lang="en-US"/>
          </a:p>
        </p:txBody>
      </p:sp>
    </p:spTree>
    <p:extLst>
      <p:ext uri="{BB962C8B-B14F-4D97-AF65-F5344CB8AC3E}">
        <p14:creationId xmlns:p14="http://schemas.microsoft.com/office/powerpoint/2010/main" val="1944901728"/>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97110668-BB55-824D-8FC1-9C57C3F982CB}" type="slidenum">
              <a:rPr lang="en-US"/>
              <a:pPr>
                <a:defRPr/>
              </a:pPr>
              <a:t>‹#›</a:t>
            </a:fld>
            <a:endParaRPr lang="en-US"/>
          </a:p>
        </p:txBody>
      </p:sp>
    </p:spTree>
    <p:extLst>
      <p:ext uri="{BB962C8B-B14F-4D97-AF65-F5344CB8AC3E}">
        <p14:creationId xmlns:p14="http://schemas.microsoft.com/office/powerpoint/2010/main" val="3279317399"/>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B83CBFB8-1045-AA45-A78E-0A4D80B1DA7C}" type="slidenum">
              <a:rPr lang="en-US"/>
              <a:pPr>
                <a:defRPr/>
              </a:pPr>
              <a:t>‹#›</a:t>
            </a:fld>
            <a:endParaRPr lang="en-US"/>
          </a:p>
        </p:txBody>
      </p:sp>
    </p:spTree>
    <p:extLst>
      <p:ext uri="{BB962C8B-B14F-4D97-AF65-F5344CB8AC3E}">
        <p14:creationId xmlns:p14="http://schemas.microsoft.com/office/powerpoint/2010/main" val="3312878098"/>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A9B581F2-57E7-9E4F-9903-1DEBC7C3DC30}" type="slidenum">
              <a:rPr lang="en-US"/>
              <a:pPr>
                <a:defRPr/>
              </a:pPr>
              <a:t>‹#›</a:t>
            </a:fld>
            <a:endParaRPr lang="en-US"/>
          </a:p>
        </p:txBody>
      </p:sp>
    </p:spTree>
    <p:extLst>
      <p:ext uri="{BB962C8B-B14F-4D97-AF65-F5344CB8AC3E}">
        <p14:creationId xmlns:p14="http://schemas.microsoft.com/office/powerpoint/2010/main" val="799842126"/>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38B01E71-B9EB-804D-B815-31E29CD093E1}" type="slidenum">
              <a:rPr lang="en-US"/>
              <a:pPr>
                <a:defRPr/>
              </a:pPr>
              <a:t>‹#›</a:t>
            </a:fld>
            <a:endParaRPr lang="en-US"/>
          </a:p>
        </p:txBody>
      </p:sp>
    </p:spTree>
    <p:extLst>
      <p:ext uri="{BB962C8B-B14F-4D97-AF65-F5344CB8AC3E}">
        <p14:creationId xmlns:p14="http://schemas.microsoft.com/office/powerpoint/2010/main" val="1921908066"/>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0CC5A9F1-3741-DF4F-B6E6-8341D01DCA3E}" type="slidenum">
              <a:rPr lang="en-US"/>
              <a:pPr>
                <a:defRPr/>
              </a:pPr>
              <a:t>‹#›</a:t>
            </a:fld>
            <a:endParaRPr lang="en-US"/>
          </a:p>
        </p:txBody>
      </p:sp>
    </p:spTree>
    <p:extLst>
      <p:ext uri="{BB962C8B-B14F-4D97-AF65-F5344CB8AC3E}">
        <p14:creationId xmlns:p14="http://schemas.microsoft.com/office/powerpoint/2010/main" val="98608763"/>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7BE775B6-21EF-844B-BEAA-81F8A50B0FB0}" type="slidenum">
              <a:rPr lang="en-US"/>
              <a:pPr>
                <a:defRPr/>
              </a:pPr>
              <a:t>‹#›</a:t>
            </a:fld>
            <a:endParaRPr lang="en-US"/>
          </a:p>
        </p:txBody>
      </p:sp>
    </p:spTree>
    <p:extLst>
      <p:ext uri="{BB962C8B-B14F-4D97-AF65-F5344CB8AC3E}">
        <p14:creationId xmlns:p14="http://schemas.microsoft.com/office/powerpoint/2010/main" val="3835187102"/>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5EAB9135-66AB-8844-BE11-CA546C7C2B59}" type="slidenum">
              <a:rPr lang="en-US"/>
              <a:pPr>
                <a:defRPr/>
              </a:pPr>
              <a:t>‹#›</a:t>
            </a:fld>
            <a:endParaRPr lang="en-US"/>
          </a:p>
        </p:txBody>
      </p:sp>
    </p:spTree>
    <p:extLst>
      <p:ext uri="{BB962C8B-B14F-4D97-AF65-F5344CB8AC3E}">
        <p14:creationId xmlns:p14="http://schemas.microsoft.com/office/powerpoint/2010/main" val="1286048055"/>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6418DF48-41DB-3F49-8246-70962CFCB057}" type="slidenum">
              <a:rPr lang="en-US"/>
              <a:pPr>
                <a:defRPr/>
              </a:pPr>
              <a:t>‹#›</a:t>
            </a:fld>
            <a:endParaRPr lang="en-US"/>
          </a:p>
        </p:txBody>
      </p:sp>
    </p:spTree>
    <p:extLst>
      <p:ext uri="{BB962C8B-B14F-4D97-AF65-F5344CB8AC3E}">
        <p14:creationId xmlns:p14="http://schemas.microsoft.com/office/powerpoint/2010/main" val="4158810609"/>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cs typeface="Arial" charset="0"/>
              </a:defRPr>
            </a:lvl1pPr>
          </a:lstStyle>
          <a:p>
            <a:pPr>
              <a:defRPr/>
            </a:pPr>
            <a:fld id="{E5088658-53C2-F14B-959A-FFD2DE75DDED}" type="slidenum">
              <a:rPr lang="en-US"/>
              <a:pPr>
                <a:defRPr/>
              </a:pPr>
              <a:t>‹#›</a:t>
            </a:fld>
            <a:endParaRPr lang="en-US"/>
          </a:p>
        </p:txBody>
      </p:sp>
    </p:spTree>
    <p:extLst>
      <p:ext uri="{BB962C8B-B14F-4D97-AF65-F5344CB8AC3E}">
        <p14:creationId xmlns:p14="http://schemas.microsoft.com/office/powerpoint/2010/main" val="327365721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178822DD-517A-8649-A829-1705BEF7E3B3}" type="slidenum">
              <a:rPr lang="en-US"/>
              <a:pPr>
                <a:defRPr/>
              </a:pPr>
              <a:t>‹#›</a:t>
            </a:fld>
            <a:endParaRPr lang="en-US"/>
          </a:p>
        </p:txBody>
      </p:sp>
    </p:spTree>
    <p:extLst>
      <p:ext uri="{BB962C8B-B14F-4D97-AF65-F5344CB8AC3E}">
        <p14:creationId xmlns:p14="http://schemas.microsoft.com/office/powerpoint/2010/main" val="15390605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AAD2285-4390-C946-8FC5-DA30CA928310}" type="slidenum">
              <a:rPr lang="en-US"/>
              <a:pPr>
                <a:defRPr/>
              </a:pPr>
              <a:t>‹#›</a:t>
            </a:fld>
            <a:endParaRPr lang="en-US"/>
          </a:p>
        </p:txBody>
      </p:sp>
    </p:spTree>
    <p:extLst>
      <p:ext uri="{BB962C8B-B14F-4D97-AF65-F5344CB8AC3E}">
        <p14:creationId xmlns:p14="http://schemas.microsoft.com/office/powerpoint/2010/main" val="291385477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C6E66BA3-362B-6841-A185-7BD8D69A9884}" type="slidenum">
              <a:rPr lang="en-US"/>
              <a:pPr>
                <a:defRPr/>
              </a:pPr>
              <a:t>‹#›</a:t>
            </a:fld>
            <a:endParaRPr lang="en-US"/>
          </a:p>
        </p:txBody>
      </p:sp>
    </p:spTree>
    <p:extLst>
      <p:ext uri="{BB962C8B-B14F-4D97-AF65-F5344CB8AC3E}">
        <p14:creationId xmlns:p14="http://schemas.microsoft.com/office/powerpoint/2010/main" val="225722387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1EDFD0F6-7742-1D4B-96F0-C76F02C014BC}" type="slidenum">
              <a:rPr lang="en-US"/>
              <a:pPr>
                <a:defRPr/>
              </a:pPr>
              <a:t>‹#›</a:t>
            </a:fld>
            <a:endParaRPr lang="en-US"/>
          </a:p>
        </p:txBody>
      </p:sp>
    </p:spTree>
    <p:extLst>
      <p:ext uri="{BB962C8B-B14F-4D97-AF65-F5344CB8AC3E}">
        <p14:creationId xmlns:p14="http://schemas.microsoft.com/office/powerpoint/2010/main" val="35236848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F1F10A36-EA39-1749-8B5A-056227EC3480}" type="slidenum">
              <a:rPr lang="en-US"/>
              <a:pPr>
                <a:defRPr/>
              </a:pPr>
              <a:t>‹#›</a:t>
            </a:fld>
            <a:endParaRPr lang="en-US"/>
          </a:p>
        </p:txBody>
      </p:sp>
    </p:spTree>
    <p:extLst>
      <p:ext uri="{BB962C8B-B14F-4D97-AF65-F5344CB8AC3E}">
        <p14:creationId xmlns:p14="http://schemas.microsoft.com/office/powerpoint/2010/main" val="34863824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AB28DD94-831B-2F4B-BD6F-33768D083388}" type="slidenum">
              <a:rPr lang="en-US"/>
              <a:pPr>
                <a:defRPr/>
              </a:pPr>
              <a:t>‹#›</a:t>
            </a:fld>
            <a:endParaRPr lang="en-US"/>
          </a:p>
        </p:txBody>
      </p:sp>
    </p:spTree>
    <p:extLst>
      <p:ext uri="{BB962C8B-B14F-4D97-AF65-F5344CB8AC3E}">
        <p14:creationId xmlns:p14="http://schemas.microsoft.com/office/powerpoint/2010/main" val="376176421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D4657392-87F8-C94A-A3FF-6943CB6BA56D}" type="slidenum">
              <a:rPr lang="en-US"/>
              <a:pPr>
                <a:defRPr/>
              </a:pPr>
              <a:t>‹#›</a:t>
            </a:fld>
            <a:endParaRPr lang="en-US"/>
          </a:p>
        </p:txBody>
      </p:sp>
    </p:spTree>
    <p:extLst>
      <p:ext uri="{BB962C8B-B14F-4D97-AF65-F5344CB8AC3E}">
        <p14:creationId xmlns:p14="http://schemas.microsoft.com/office/powerpoint/2010/main" val="173948816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D1474FEE-6CDF-244B-BB5C-8D0FAB5340A8}" type="slidenum">
              <a:rPr lang="en-US"/>
              <a:pPr>
                <a:defRPr/>
              </a:pPr>
              <a:t>‹#›</a:t>
            </a:fld>
            <a:endParaRPr lang="en-US"/>
          </a:p>
        </p:txBody>
      </p:sp>
    </p:spTree>
    <p:extLst>
      <p:ext uri="{BB962C8B-B14F-4D97-AF65-F5344CB8AC3E}">
        <p14:creationId xmlns:p14="http://schemas.microsoft.com/office/powerpoint/2010/main" val="38005947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7B415FE0-22B7-3541-BC57-A8FBAB4F47DD}" type="slidenum">
              <a:rPr lang="en-US"/>
              <a:pPr>
                <a:defRPr/>
              </a:pPr>
              <a:t>‹#›</a:t>
            </a:fld>
            <a:endParaRPr lang="en-US"/>
          </a:p>
        </p:txBody>
      </p:sp>
    </p:spTree>
    <p:extLst>
      <p:ext uri="{BB962C8B-B14F-4D97-AF65-F5344CB8AC3E}">
        <p14:creationId xmlns:p14="http://schemas.microsoft.com/office/powerpoint/2010/main" val="355779006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77832C4B-3150-5F43-B22D-08586FB3C908}" type="slidenum">
              <a:rPr lang="en-US"/>
              <a:pPr>
                <a:defRPr/>
              </a:pPr>
              <a:t>‹#›</a:t>
            </a:fld>
            <a:endParaRPr lang="en-US"/>
          </a:p>
        </p:txBody>
      </p:sp>
    </p:spTree>
    <p:extLst>
      <p:ext uri="{BB962C8B-B14F-4D97-AF65-F5344CB8AC3E}">
        <p14:creationId xmlns:p14="http://schemas.microsoft.com/office/powerpoint/2010/main" val="1866556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cs typeface="Arial" charset="0"/>
              </a:defRPr>
            </a:lvl1pPr>
          </a:lstStyle>
          <a:p>
            <a:pPr>
              <a:defRPr/>
            </a:pPr>
            <a:fld id="{EC7E7515-718C-1944-A839-B700E38D4157}" type="slidenum">
              <a:rPr lang="en-US"/>
              <a:pPr>
                <a:defRPr/>
              </a:pPr>
              <a:t>‹#›</a:t>
            </a:fld>
            <a:endParaRPr lang="en-US"/>
          </a:p>
        </p:txBody>
      </p:sp>
    </p:spTree>
    <p:extLst>
      <p:ext uri="{BB962C8B-B14F-4D97-AF65-F5344CB8AC3E}">
        <p14:creationId xmlns:p14="http://schemas.microsoft.com/office/powerpoint/2010/main" val="103885456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DECFCBF9-DC20-6D4F-BB5C-755598F7EC61}" type="slidenum">
              <a:rPr lang="en-US"/>
              <a:pPr>
                <a:defRPr/>
              </a:pPr>
              <a:t>‹#›</a:t>
            </a:fld>
            <a:endParaRPr lang="en-US"/>
          </a:p>
        </p:txBody>
      </p:sp>
    </p:spTree>
    <p:extLst>
      <p:ext uri="{BB962C8B-B14F-4D97-AF65-F5344CB8AC3E}">
        <p14:creationId xmlns:p14="http://schemas.microsoft.com/office/powerpoint/2010/main" val="18597896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4FA84-0E1B-5A46-9854-B45C554298E0}" type="slidenum">
              <a:rPr lang="en-US"/>
              <a:pPr>
                <a:defRPr/>
              </a:pPr>
              <a:t>‹#›</a:t>
            </a:fld>
            <a:endParaRPr lang="en-US"/>
          </a:p>
        </p:txBody>
      </p:sp>
    </p:spTree>
    <p:extLst>
      <p:ext uri="{BB962C8B-B14F-4D97-AF65-F5344CB8AC3E}">
        <p14:creationId xmlns:p14="http://schemas.microsoft.com/office/powerpoint/2010/main" val="188386266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DD2CE5-3F4B-DE4E-B789-36B149A2C865}" type="slidenum">
              <a:rPr lang="en-US"/>
              <a:pPr>
                <a:defRPr/>
              </a:pPr>
              <a:t>‹#›</a:t>
            </a:fld>
            <a:endParaRPr lang="en-US"/>
          </a:p>
        </p:txBody>
      </p:sp>
    </p:spTree>
    <p:extLst>
      <p:ext uri="{BB962C8B-B14F-4D97-AF65-F5344CB8AC3E}">
        <p14:creationId xmlns:p14="http://schemas.microsoft.com/office/powerpoint/2010/main" val="358326552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CB9A4B-C9B5-EB44-B28E-1A511CB3EC71}" type="slidenum">
              <a:rPr lang="en-US"/>
              <a:pPr>
                <a:defRPr/>
              </a:pPr>
              <a:t>‹#›</a:t>
            </a:fld>
            <a:endParaRPr lang="en-US"/>
          </a:p>
        </p:txBody>
      </p:sp>
    </p:spTree>
    <p:extLst>
      <p:ext uri="{BB962C8B-B14F-4D97-AF65-F5344CB8AC3E}">
        <p14:creationId xmlns:p14="http://schemas.microsoft.com/office/powerpoint/2010/main" val="365951972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1896CD-ACA8-9247-A305-CC8188714CE9}" type="slidenum">
              <a:rPr lang="en-US"/>
              <a:pPr>
                <a:defRPr/>
              </a:pPr>
              <a:t>‹#›</a:t>
            </a:fld>
            <a:endParaRPr lang="en-US"/>
          </a:p>
        </p:txBody>
      </p:sp>
    </p:spTree>
    <p:extLst>
      <p:ext uri="{BB962C8B-B14F-4D97-AF65-F5344CB8AC3E}">
        <p14:creationId xmlns:p14="http://schemas.microsoft.com/office/powerpoint/2010/main" val="360675873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3C7B95-E249-1142-B007-B7200AAA7C90}" type="slidenum">
              <a:rPr lang="en-US"/>
              <a:pPr>
                <a:defRPr/>
              </a:pPr>
              <a:t>‹#›</a:t>
            </a:fld>
            <a:endParaRPr lang="en-US"/>
          </a:p>
        </p:txBody>
      </p:sp>
    </p:spTree>
    <p:extLst>
      <p:ext uri="{BB962C8B-B14F-4D97-AF65-F5344CB8AC3E}">
        <p14:creationId xmlns:p14="http://schemas.microsoft.com/office/powerpoint/2010/main" val="15088047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4E7F23-A511-FF4C-83FD-EB11399C205D}" type="slidenum">
              <a:rPr lang="en-US"/>
              <a:pPr>
                <a:defRPr/>
              </a:pPr>
              <a:t>‹#›</a:t>
            </a:fld>
            <a:endParaRPr lang="en-US"/>
          </a:p>
        </p:txBody>
      </p:sp>
    </p:spTree>
    <p:extLst>
      <p:ext uri="{BB962C8B-B14F-4D97-AF65-F5344CB8AC3E}">
        <p14:creationId xmlns:p14="http://schemas.microsoft.com/office/powerpoint/2010/main" val="4618701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0EC824-7C2F-6745-A43B-19AFE65DCB3F}" type="slidenum">
              <a:rPr lang="en-US"/>
              <a:pPr>
                <a:defRPr/>
              </a:pPr>
              <a:t>‹#›</a:t>
            </a:fld>
            <a:endParaRPr lang="en-US"/>
          </a:p>
        </p:txBody>
      </p:sp>
    </p:spTree>
    <p:extLst>
      <p:ext uri="{BB962C8B-B14F-4D97-AF65-F5344CB8AC3E}">
        <p14:creationId xmlns:p14="http://schemas.microsoft.com/office/powerpoint/2010/main" val="182725497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405BDB-1E8A-DF44-AE2E-AFD03C14F5D5}" type="slidenum">
              <a:rPr lang="en-US"/>
              <a:pPr>
                <a:defRPr/>
              </a:pPr>
              <a:t>‹#›</a:t>
            </a:fld>
            <a:endParaRPr lang="en-US"/>
          </a:p>
        </p:txBody>
      </p:sp>
    </p:spTree>
    <p:extLst>
      <p:ext uri="{BB962C8B-B14F-4D97-AF65-F5344CB8AC3E}">
        <p14:creationId xmlns:p14="http://schemas.microsoft.com/office/powerpoint/2010/main" val="413871931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559E05-7EAD-5248-963C-5EDE70A1CA29}" type="slidenum">
              <a:rPr lang="en-US"/>
              <a:pPr>
                <a:defRPr/>
              </a:pPr>
              <a:t>‹#›</a:t>
            </a:fld>
            <a:endParaRPr lang="en-US"/>
          </a:p>
        </p:txBody>
      </p:sp>
    </p:spTree>
    <p:extLst>
      <p:ext uri="{BB962C8B-B14F-4D97-AF65-F5344CB8AC3E}">
        <p14:creationId xmlns:p14="http://schemas.microsoft.com/office/powerpoint/2010/main" val="1454096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C0AF46B-C470-7B40-B7EE-CE71DE39A854}" type="datetimeFigureOut">
              <a:rPr lang="en-US"/>
              <a:pPr>
                <a:defRPr/>
              </a:pPr>
              <a:t>12/18/18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E4CFF0-7E99-244D-95BD-3F0187B6DC9B}" type="slidenum">
              <a:rPr lang="en-US"/>
              <a:pPr>
                <a:defRPr/>
              </a:pPr>
              <a:t>‹#›</a:t>
            </a:fld>
            <a:endParaRPr lang="en-US"/>
          </a:p>
        </p:txBody>
      </p:sp>
    </p:spTree>
    <p:extLst>
      <p:ext uri="{BB962C8B-B14F-4D97-AF65-F5344CB8AC3E}">
        <p14:creationId xmlns:p14="http://schemas.microsoft.com/office/powerpoint/2010/main" val="1301557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cs typeface="Arial" charset="0"/>
              </a:defRPr>
            </a:lvl1pPr>
          </a:lstStyle>
          <a:p>
            <a:pPr>
              <a:defRPr/>
            </a:pPr>
            <a:fld id="{6DCB701E-3131-5A4D-9DE3-CC5375089702}" type="slidenum">
              <a:rPr lang="en-US"/>
              <a:pPr>
                <a:defRPr/>
              </a:pPr>
              <a:t>‹#›</a:t>
            </a:fld>
            <a:endParaRPr lang="en-US"/>
          </a:p>
        </p:txBody>
      </p:sp>
    </p:spTree>
    <p:extLst>
      <p:ext uri="{BB962C8B-B14F-4D97-AF65-F5344CB8AC3E}">
        <p14:creationId xmlns:p14="http://schemas.microsoft.com/office/powerpoint/2010/main" val="84650113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506D49-9832-2946-85E2-7631F5CE242C}" type="slidenum">
              <a:rPr lang="en-US"/>
              <a:pPr>
                <a:defRPr/>
              </a:pPr>
              <a:t>‹#›</a:t>
            </a:fld>
            <a:endParaRPr lang="en-US"/>
          </a:p>
        </p:txBody>
      </p:sp>
    </p:spTree>
    <p:extLst>
      <p:ext uri="{BB962C8B-B14F-4D97-AF65-F5344CB8AC3E}">
        <p14:creationId xmlns:p14="http://schemas.microsoft.com/office/powerpoint/2010/main" val="323770799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9E0FD8-4202-4E44-85B7-1693C23B8B45}" type="slidenum">
              <a:rPr lang="en-US"/>
              <a:pPr>
                <a:defRPr/>
              </a:pPr>
              <a:t>‹#›</a:t>
            </a:fld>
            <a:endParaRPr lang="en-US"/>
          </a:p>
        </p:txBody>
      </p:sp>
    </p:spTree>
    <p:extLst>
      <p:ext uri="{BB962C8B-B14F-4D97-AF65-F5344CB8AC3E}">
        <p14:creationId xmlns:p14="http://schemas.microsoft.com/office/powerpoint/2010/main" val="351520813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6085440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6932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4307202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32765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93571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387190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34272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6935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cs typeface="Arial" charset="0"/>
              </a:defRPr>
            </a:lvl1pPr>
          </a:lstStyle>
          <a:p>
            <a:pPr>
              <a:defRPr/>
            </a:pPr>
            <a:fld id="{7A7AC785-8AA6-8B42-8FB4-C24F4AC7EB43}" type="slidenum">
              <a:rPr lang="en-US"/>
              <a:pPr>
                <a:defRPr/>
              </a:pPr>
              <a:t>‹#›</a:t>
            </a:fld>
            <a:endParaRPr lang="en-US"/>
          </a:p>
        </p:txBody>
      </p:sp>
    </p:spTree>
    <p:extLst>
      <p:ext uri="{BB962C8B-B14F-4D97-AF65-F5344CB8AC3E}">
        <p14:creationId xmlns:p14="http://schemas.microsoft.com/office/powerpoint/2010/main" val="21408128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466506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425017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0813" y="614363"/>
            <a:ext cx="1943100" cy="54816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3" y="614363"/>
            <a:ext cx="5676900" cy="54816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218758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1002045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432905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8356298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699562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49856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257894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425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cs typeface="Arial" charset="0"/>
              </a:defRPr>
            </a:lvl1pPr>
          </a:lstStyle>
          <a:p>
            <a:pPr>
              <a:defRPr/>
            </a:pPr>
            <a:fld id="{4B05A1E8-5226-3B4D-8275-57D26690AC23}" type="slidenum">
              <a:rPr lang="en-US"/>
              <a:pPr>
                <a:defRPr/>
              </a:pPr>
              <a:t>‹#›</a:t>
            </a:fld>
            <a:endParaRPr lang="en-US"/>
          </a:p>
        </p:txBody>
      </p:sp>
    </p:spTree>
    <p:extLst>
      <p:ext uri="{BB962C8B-B14F-4D97-AF65-F5344CB8AC3E}">
        <p14:creationId xmlns:p14="http://schemas.microsoft.com/office/powerpoint/2010/main" val="28176551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827131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8439481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02267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0813" y="614363"/>
            <a:ext cx="1943100" cy="54816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3" y="614363"/>
            <a:ext cx="5676900" cy="54816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573469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3477486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77980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4034968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11970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83085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9232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cs typeface="Arial" charset="0"/>
              </a:defRPr>
            </a:lvl1pPr>
          </a:lstStyle>
          <a:p>
            <a:pPr>
              <a:defRPr/>
            </a:pPr>
            <a:fld id="{A887BDC0-A744-0741-972B-7DEEE8560FB1}" type="slidenum">
              <a:rPr lang="en-US"/>
              <a:pPr>
                <a:defRPr/>
              </a:pPr>
              <a:t>‹#›</a:t>
            </a:fld>
            <a:endParaRPr lang="en-US"/>
          </a:p>
        </p:txBody>
      </p:sp>
    </p:spTree>
    <p:extLst>
      <p:ext uri="{BB962C8B-B14F-4D97-AF65-F5344CB8AC3E}">
        <p14:creationId xmlns:p14="http://schemas.microsoft.com/office/powerpoint/2010/main" val="118824394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60298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14265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960402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147019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0813" y="614363"/>
            <a:ext cx="1943100" cy="54816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3" y="614363"/>
            <a:ext cx="5676900" cy="54816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82072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3422028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430594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3093115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02168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679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C8E2BBD2-3296-2D4B-A234-557C1DE4ED6B}" type="slidenum">
              <a:rPr lang="en-US"/>
              <a:pPr>
                <a:defRPr/>
              </a:pPr>
              <a:t>‹#›</a:t>
            </a:fld>
            <a:endParaRPr lang="en-US"/>
          </a:p>
        </p:txBody>
      </p:sp>
    </p:spTree>
    <p:extLst>
      <p:ext uri="{BB962C8B-B14F-4D97-AF65-F5344CB8AC3E}">
        <p14:creationId xmlns:p14="http://schemas.microsoft.com/office/powerpoint/2010/main" val="120371296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22227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37450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093152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088200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368121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0813" y="614363"/>
            <a:ext cx="1943100" cy="54816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3" y="614363"/>
            <a:ext cx="5676900" cy="54816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6876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0AEF9A-FFE4-D24D-9A24-A306164AF6BD}" type="slidenum">
              <a:rPr lang="en-US"/>
              <a:pPr>
                <a:defRPr/>
              </a:pPr>
              <a:t>‹#›</a:t>
            </a:fld>
            <a:endParaRPr lang="en-US"/>
          </a:p>
        </p:txBody>
      </p:sp>
    </p:spTree>
    <p:extLst>
      <p:ext uri="{BB962C8B-B14F-4D97-AF65-F5344CB8AC3E}">
        <p14:creationId xmlns:p14="http://schemas.microsoft.com/office/powerpoint/2010/main" val="409208361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15923-3096-3446-9282-04E6BFE20351}" type="slidenum">
              <a:rPr lang="en-US"/>
              <a:pPr>
                <a:defRPr/>
              </a:pPr>
              <a:t>‹#›</a:t>
            </a:fld>
            <a:endParaRPr lang="en-US"/>
          </a:p>
        </p:txBody>
      </p:sp>
    </p:spTree>
    <p:extLst>
      <p:ext uri="{BB962C8B-B14F-4D97-AF65-F5344CB8AC3E}">
        <p14:creationId xmlns:p14="http://schemas.microsoft.com/office/powerpoint/2010/main" val="193599297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F517BE-BB5E-7F43-AF76-B61A8DC2454C}" type="slidenum">
              <a:rPr lang="en-US"/>
              <a:pPr>
                <a:defRPr/>
              </a:pPr>
              <a:t>‹#›</a:t>
            </a:fld>
            <a:endParaRPr lang="en-US"/>
          </a:p>
        </p:txBody>
      </p:sp>
    </p:spTree>
    <p:extLst>
      <p:ext uri="{BB962C8B-B14F-4D97-AF65-F5344CB8AC3E}">
        <p14:creationId xmlns:p14="http://schemas.microsoft.com/office/powerpoint/2010/main" val="97890538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FED15C-0507-2547-9311-7D310AC42AF0}" type="slidenum">
              <a:rPr lang="en-US"/>
              <a:pPr>
                <a:defRPr/>
              </a:pPr>
              <a:t>‹#›</a:t>
            </a:fld>
            <a:endParaRPr lang="en-US"/>
          </a:p>
        </p:txBody>
      </p:sp>
    </p:spTree>
    <p:extLst>
      <p:ext uri="{BB962C8B-B14F-4D97-AF65-F5344CB8AC3E}">
        <p14:creationId xmlns:p14="http://schemas.microsoft.com/office/powerpoint/2010/main" val="550119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20AC75E3-2335-EA46-A443-67667356857E}" type="slidenum">
              <a:rPr lang="en-US"/>
              <a:pPr>
                <a:defRPr/>
              </a:pPr>
              <a:t>‹#›</a:t>
            </a:fld>
            <a:endParaRPr lang="en-US"/>
          </a:p>
        </p:txBody>
      </p:sp>
    </p:spTree>
    <p:extLst>
      <p:ext uri="{BB962C8B-B14F-4D97-AF65-F5344CB8AC3E}">
        <p14:creationId xmlns:p14="http://schemas.microsoft.com/office/powerpoint/2010/main" val="115698166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546568-7740-F740-A074-166CD64BB5CF}" type="slidenum">
              <a:rPr lang="en-US"/>
              <a:pPr>
                <a:defRPr/>
              </a:pPr>
              <a:t>‹#›</a:t>
            </a:fld>
            <a:endParaRPr lang="en-US"/>
          </a:p>
        </p:txBody>
      </p:sp>
    </p:spTree>
    <p:extLst>
      <p:ext uri="{BB962C8B-B14F-4D97-AF65-F5344CB8AC3E}">
        <p14:creationId xmlns:p14="http://schemas.microsoft.com/office/powerpoint/2010/main" val="4956498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8213F3-7C5C-BB4D-B71A-BFA4805601F1}" type="slidenum">
              <a:rPr lang="en-US"/>
              <a:pPr>
                <a:defRPr/>
              </a:pPr>
              <a:t>‹#›</a:t>
            </a:fld>
            <a:endParaRPr lang="en-US"/>
          </a:p>
        </p:txBody>
      </p:sp>
    </p:spTree>
    <p:extLst>
      <p:ext uri="{BB962C8B-B14F-4D97-AF65-F5344CB8AC3E}">
        <p14:creationId xmlns:p14="http://schemas.microsoft.com/office/powerpoint/2010/main" val="418653538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9F0378C-0B85-2C4E-9D54-D4776A9111B4}" type="slidenum">
              <a:rPr lang="en-US"/>
              <a:pPr>
                <a:defRPr/>
              </a:pPr>
              <a:t>‹#›</a:t>
            </a:fld>
            <a:endParaRPr lang="en-US"/>
          </a:p>
        </p:txBody>
      </p:sp>
    </p:spTree>
    <p:extLst>
      <p:ext uri="{BB962C8B-B14F-4D97-AF65-F5344CB8AC3E}">
        <p14:creationId xmlns:p14="http://schemas.microsoft.com/office/powerpoint/2010/main" val="78708760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D1A4CC-5793-354D-899E-79D507CBCDC2}" type="slidenum">
              <a:rPr lang="en-US"/>
              <a:pPr>
                <a:defRPr/>
              </a:pPr>
              <a:t>‹#›</a:t>
            </a:fld>
            <a:endParaRPr lang="en-US"/>
          </a:p>
        </p:txBody>
      </p:sp>
    </p:spTree>
    <p:extLst>
      <p:ext uri="{BB962C8B-B14F-4D97-AF65-F5344CB8AC3E}">
        <p14:creationId xmlns:p14="http://schemas.microsoft.com/office/powerpoint/2010/main" val="14081764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622F3C-0B5A-DB4A-8C72-DEFD60A766B6}" type="slidenum">
              <a:rPr lang="en-US"/>
              <a:pPr>
                <a:defRPr/>
              </a:pPr>
              <a:t>‹#›</a:t>
            </a:fld>
            <a:endParaRPr lang="en-US"/>
          </a:p>
        </p:txBody>
      </p:sp>
    </p:spTree>
    <p:extLst>
      <p:ext uri="{BB962C8B-B14F-4D97-AF65-F5344CB8AC3E}">
        <p14:creationId xmlns:p14="http://schemas.microsoft.com/office/powerpoint/2010/main" val="388437131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B9D737-29C6-1C4C-AFD7-339D33FBDABD}" type="slidenum">
              <a:rPr lang="en-US"/>
              <a:pPr>
                <a:defRPr/>
              </a:pPr>
              <a:t>‹#›</a:t>
            </a:fld>
            <a:endParaRPr lang="en-US"/>
          </a:p>
        </p:txBody>
      </p:sp>
    </p:spTree>
    <p:extLst>
      <p:ext uri="{BB962C8B-B14F-4D97-AF65-F5344CB8AC3E}">
        <p14:creationId xmlns:p14="http://schemas.microsoft.com/office/powerpoint/2010/main" val="56324163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F26971-B343-9449-A188-54E2B1C383FA}" type="slidenum">
              <a:rPr lang="en-US"/>
              <a:pPr>
                <a:defRPr/>
              </a:pPr>
              <a:t>‹#›</a:t>
            </a:fld>
            <a:endParaRPr lang="en-US"/>
          </a:p>
        </p:txBody>
      </p:sp>
    </p:spTree>
    <p:extLst>
      <p:ext uri="{BB962C8B-B14F-4D97-AF65-F5344CB8AC3E}">
        <p14:creationId xmlns:p14="http://schemas.microsoft.com/office/powerpoint/2010/main" val="222189622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57CF7C1-5065-544E-AC95-14C09FBBD1A1}" type="slidenum">
              <a:rPr lang="en-US"/>
              <a:pPr>
                <a:defRPr/>
              </a:pPr>
              <a:t>‹#›</a:t>
            </a:fld>
            <a:endParaRPr lang="en-US"/>
          </a:p>
        </p:txBody>
      </p:sp>
    </p:spTree>
    <p:extLst>
      <p:ext uri="{BB962C8B-B14F-4D97-AF65-F5344CB8AC3E}">
        <p14:creationId xmlns:p14="http://schemas.microsoft.com/office/powerpoint/2010/main" val="2221085799"/>
      </p:ext>
    </p:extLst>
  </p:cSld>
  <p:clrMapOvr>
    <a:masterClrMapping/>
  </p:clrMapOvr>
  <p:transition>
    <p:random/>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81EF349-DADD-E442-BEAA-6465028DEBE2}" type="slidenum">
              <a:rPr lang="en-GB"/>
              <a:pPr>
                <a:defRPr/>
              </a:pPr>
              <a:t>‹#›</a:t>
            </a:fld>
            <a:endParaRPr lang="en-GB"/>
          </a:p>
        </p:txBody>
      </p:sp>
    </p:spTree>
    <p:extLst>
      <p:ext uri="{BB962C8B-B14F-4D97-AF65-F5344CB8AC3E}">
        <p14:creationId xmlns:p14="http://schemas.microsoft.com/office/powerpoint/2010/main" val="4189686543"/>
      </p:ext>
    </p:extLst>
  </p:cSld>
  <p:clrMapOvr>
    <a:masterClrMapping/>
  </p:clrMapOvr>
  <p:transition>
    <p:rand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B6376251-7104-1A4A-BD25-225610EFC7D9}" type="slidenum">
              <a:rPr lang="en-US"/>
              <a:pPr>
                <a:defRPr/>
              </a:pPr>
              <a:t>‹#›</a:t>
            </a:fld>
            <a:endParaRPr lang="en-US"/>
          </a:p>
        </p:txBody>
      </p:sp>
    </p:spTree>
    <p:extLst>
      <p:ext uri="{BB962C8B-B14F-4D97-AF65-F5344CB8AC3E}">
        <p14:creationId xmlns:p14="http://schemas.microsoft.com/office/powerpoint/2010/main" val="17873421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2C0881E4-F432-F349-AFDA-12659C1303A2}" type="slidenum">
              <a:rPr lang="en-US"/>
              <a:pPr>
                <a:defRPr/>
              </a:pPr>
              <a:t>‹#›</a:t>
            </a:fld>
            <a:endParaRPr lang="en-US"/>
          </a:p>
        </p:txBody>
      </p:sp>
    </p:spTree>
    <p:extLst>
      <p:ext uri="{BB962C8B-B14F-4D97-AF65-F5344CB8AC3E}">
        <p14:creationId xmlns:p14="http://schemas.microsoft.com/office/powerpoint/2010/main" val="254390176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BCCDC3-3203-3241-B58C-A0C86C3EF803}" type="slidenum">
              <a:rPr lang="en-US"/>
              <a:pPr>
                <a:defRPr/>
              </a:pPr>
              <a:t>‹#›</a:t>
            </a:fld>
            <a:endParaRPr lang="en-US"/>
          </a:p>
        </p:txBody>
      </p:sp>
    </p:spTree>
    <p:extLst>
      <p:ext uri="{BB962C8B-B14F-4D97-AF65-F5344CB8AC3E}">
        <p14:creationId xmlns:p14="http://schemas.microsoft.com/office/powerpoint/2010/main" val="175240164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CEAE54-F0C6-4547-9155-04B65EAF1D54}" type="slidenum">
              <a:rPr lang="en-US"/>
              <a:pPr>
                <a:defRPr/>
              </a:pPr>
              <a:t>‹#›</a:t>
            </a:fld>
            <a:endParaRPr lang="en-US"/>
          </a:p>
        </p:txBody>
      </p:sp>
    </p:spTree>
    <p:extLst>
      <p:ext uri="{BB962C8B-B14F-4D97-AF65-F5344CB8AC3E}">
        <p14:creationId xmlns:p14="http://schemas.microsoft.com/office/powerpoint/2010/main" val="245461547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11C9BE-78B4-914B-AB1C-412A4AFE70B6}" type="slidenum">
              <a:rPr lang="en-US"/>
              <a:pPr>
                <a:defRPr/>
              </a:pPr>
              <a:t>‹#›</a:t>
            </a:fld>
            <a:endParaRPr lang="en-US"/>
          </a:p>
        </p:txBody>
      </p:sp>
    </p:spTree>
    <p:extLst>
      <p:ext uri="{BB962C8B-B14F-4D97-AF65-F5344CB8AC3E}">
        <p14:creationId xmlns:p14="http://schemas.microsoft.com/office/powerpoint/2010/main" val="323920949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B4C7BF9-9472-9246-AEC1-3421B599282E}" type="slidenum">
              <a:rPr lang="en-US"/>
              <a:pPr>
                <a:defRPr/>
              </a:pPr>
              <a:t>‹#›</a:t>
            </a:fld>
            <a:endParaRPr lang="en-US"/>
          </a:p>
        </p:txBody>
      </p:sp>
    </p:spTree>
    <p:extLst>
      <p:ext uri="{BB962C8B-B14F-4D97-AF65-F5344CB8AC3E}">
        <p14:creationId xmlns:p14="http://schemas.microsoft.com/office/powerpoint/2010/main" val="343952010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5D3F52D-A184-A94F-8801-26BF4F5A9D55}" type="slidenum">
              <a:rPr lang="en-US"/>
              <a:pPr>
                <a:defRPr/>
              </a:pPr>
              <a:t>‹#›</a:t>
            </a:fld>
            <a:endParaRPr lang="en-US"/>
          </a:p>
        </p:txBody>
      </p:sp>
    </p:spTree>
    <p:extLst>
      <p:ext uri="{BB962C8B-B14F-4D97-AF65-F5344CB8AC3E}">
        <p14:creationId xmlns:p14="http://schemas.microsoft.com/office/powerpoint/2010/main" val="190360111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9CB370-70E3-1249-A548-EE31BE1A4BDF}" type="slidenum">
              <a:rPr lang="en-US"/>
              <a:pPr>
                <a:defRPr/>
              </a:pPr>
              <a:t>‹#›</a:t>
            </a:fld>
            <a:endParaRPr lang="en-US"/>
          </a:p>
        </p:txBody>
      </p:sp>
    </p:spTree>
    <p:extLst>
      <p:ext uri="{BB962C8B-B14F-4D97-AF65-F5344CB8AC3E}">
        <p14:creationId xmlns:p14="http://schemas.microsoft.com/office/powerpoint/2010/main" val="234354515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72689-D219-C047-9F58-B68410CE9221}" type="slidenum">
              <a:rPr lang="en-US"/>
              <a:pPr>
                <a:defRPr/>
              </a:pPr>
              <a:t>‹#›</a:t>
            </a:fld>
            <a:endParaRPr lang="en-US"/>
          </a:p>
        </p:txBody>
      </p:sp>
    </p:spTree>
    <p:extLst>
      <p:ext uri="{BB962C8B-B14F-4D97-AF65-F5344CB8AC3E}">
        <p14:creationId xmlns:p14="http://schemas.microsoft.com/office/powerpoint/2010/main" val="229543039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F57E06-6E19-024B-998B-55A9F9485C5D}" type="slidenum">
              <a:rPr lang="en-US"/>
              <a:pPr>
                <a:defRPr/>
              </a:pPr>
              <a:t>‹#›</a:t>
            </a:fld>
            <a:endParaRPr lang="en-US"/>
          </a:p>
        </p:txBody>
      </p:sp>
    </p:spTree>
    <p:extLst>
      <p:ext uri="{BB962C8B-B14F-4D97-AF65-F5344CB8AC3E}">
        <p14:creationId xmlns:p14="http://schemas.microsoft.com/office/powerpoint/2010/main" val="323581190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4AB62B-7BE6-8D48-9CD6-D78842526E6C}" type="slidenum">
              <a:rPr lang="en-US"/>
              <a:pPr>
                <a:defRPr/>
              </a:pPr>
              <a:t>‹#›</a:t>
            </a:fld>
            <a:endParaRPr lang="en-US"/>
          </a:p>
        </p:txBody>
      </p:sp>
    </p:spTree>
    <p:extLst>
      <p:ext uri="{BB962C8B-B14F-4D97-AF65-F5344CB8AC3E}">
        <p14:creationId xmlns:p14="http://schemas.microsoft.com/office/powerpoint/2010/main" val="296872061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2524E6-A03B-3541-97C6-95FA3EB3ED0F}" type="slidenum">
              <a:rPr lang="en-US"/>
              <a:pPr>
                <a:defRPr/>
              </a:pPr>
              <a:t>‹#›</a:t>
            </a:fld>
            <a:endParaRPr lang="en-US"/>
          </a:p>
        </p:txBody>
      </p:sp>
    </p:spTree>
    <p:extLst>
      <p:ext uri="{BB962C8B-B14F-4D97-AF65-F5344CB8AC3E}">
        <p14:creationId xmlns:p14="http://schemas.microsoft.com/office/powerpoint/2010/main" val="1237342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E21CAC3C-C266-AC47-95FD-EBDE85D81B7E}" type="slidenum">
              <a:rPr lang="en-US"/>
              <a:pPr>
                <a:defRPr/>
              </a:pPr>
              <a:t>‹#›</a:t>
            </a:fld>
            <a:endParaRPr lang="en-US"/>
          </a:p>
        </p:txBody>
      </p:sp>
    </p:spTree>
    <p:extLst>
      <p:ext uri="{BB962C8B-B14F-4D97-AF65-F5344CB8AC3E}">
        <p14:creationId xmlns:p14="http://schemas.microsoft.com/office/powerpoint/2010/main" val="260969055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3C27D43-B98C-B042-9E99-83EFC9D06640}" type="slidenum">
              <a:rPr lang="en-GB"/>
              <a:pPr>
                <a:defRPr/>
              </a:pPr>
              <a:t>‹#›</a:t>
            </a:fld>
            <a:endParaRPr lang="en-GB"/>
          </a:p>
        </p:txBody>
      </p:sp>
    </p:spTree>
    <p:extLst>
      <p:ext uri="{BB962C8B-B14F-4D97-AF65-F5344CB8AC3E}">
        <p14:creationId xmlns:p14="http://schemas.microsoft.com/office/powerpoint/2010/main" val="977712539"/>
      </p:ext>
    </p:extLst>
  </p:cSld>
  <p:clrMapOvr>
    <a:masterClrMapping/>
  </p:clrMapOvr>
  <p:transition>
    <p:random/>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a:extLst/>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CC42C04-C228-8548-8374-FA51A33FD903}" type="slidenum">
              <a:rPr lang="en-US"/>
              <a:pPr>
                <a:defRPr/>
              </a:pPr>
              <a:t>‹#›</a:t>
            </a:fld>
            <a:endParaRPr lang="en-US"/>
          </a:p>
        </p:txBody>
      </p:sp>
    </p:spTree>
    <p:extLst>
      <p:ext uri="{BB962C8B-B14F-4D97-AF65-F5344CB8AC3E}">
        <p14:creationId xmlns:p14="http://schemas.microsoft.com/office/powerpoint/2010/main" val="3723204850"/>
      </p:ext>
    </p:extLst>
  </p:cSld>
  <p:clrMapOvr>
    <a:masterClrMapping/>
  </p:clrMapOvr>
  <p:transition>
    <p:random/>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B24A0-CD88-B641-A4A9-C84334B5212E}" type="slidenum">
              <a:rPr lang="en-US"/>
              <a:pPr>
                <a:defRPr/>
              </a:pPr>
              <a:t>‹#›</a:t>
            </a:fld>
            <a:endParaRPr lang="en-US"/>
          </a:p>
        </p:txBody>
      </p:sp>
    </p:spTree>
    <p:extLst>
      <p:ext uri="{BB962C8B-B14F-4D97-AF65-F5344CB8AC3E}">
        <p14:creationId xmlns:p14="http://schemas.microsoft.com/office/powerpoint/2010/main" val="3853565636"/>
      </p:ext>
    </p:extLst>
  </p:cSld>
  <p:clrMapOvr>
    <a:masterClrMapping/>
  </p:clrMapOvr>
  <p:transition>
    <p:random/>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43CAD2-D7E8-814D-9A3A-E11E5656BBB8}" type="slidenum">
              <a:rPr lang="en-US"/>
              <a:pPr>
                <a:defRPr/>
              </a:pPr>
              <a:t>‹#›</a:t>
            </a:fld>
            <a:endParaRPr lang="en-US"/>
          </a:p>
        </p:txBody>
      </p:sp>
    </p:spTree>
    <p:extLst>
      <p:ext uri="{BB962C8B-B14F-4D97-AF65-F5344CB8AC3E}">
        <p14:creationId xmlns:p14="http://schemas.microsoft.com/office/powerpoint/2010/main" val="2358073887"/>
      </p:ext>
    </p:extLst>
  </p:cSld>
  <p:clrMapOvr>
    <a:masterClrMapping/>
  </p:clrMapOvr>
  <p:transition>
    <p:random/>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F9002A-3A3A-9940-A1B1-925E869671BE}" type="slidenum">
              <a:rPr lang="en-US"/>
              <a:pPr>
                <a:defRPr/>
              </a:pPr>
              <a:t>‹#›</a:t>
            </a:fld>
            <a:endParaRPr lang="en-US"/>
          </a:p>
        </p:txBody>
      </p:sp>
    </p:spTree>
    <p:extLst>
      <p:ext uri="{BB962C8B-B14F-4D97-AF65-F5344CB8AC3E}">
        <p14:creationId xmlns:p14="http://schemas.microsoft.com/office/powerpoint/2010/main" val="2044293673"/>
      </p:ext>
    </p:extLst>
  </p:cSld>
  <p:clrMapOvr>
    <a:masterClrMapping/>
  </p:clrMapOvr>
  <p:transition>
    <p:random/>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70E923E-0C06-0849-9E0A-D98E52020781}" type="slidenum">
              <a:rPr lang="en-US"/>
              <a:pPr>
                <a:defRPr/>
              </a:pPr>
              <a:t>‹#›</a:t>
            </a:fld>
            <a:endParaRPr lang="en-US"/>
          </a:p>
        </p:txBody>
      </p:sp>
    </p:spTree>
    <p:extLst>
      <p:ext uri="{BB962C8B-B14F-4D97-AF65-F5344CB8AC3E}">
        <p14:creationId xmlns:p14="http://schemas.microsoft.com/office/powerpoint/2010/main" val="2323151862"/>
      </p:ext>
    </p:extLst>
  </p:cSld>
  <p:clrMapOvr>
    <a:masterClrMapping/>
  </p:clrMapOvr>
  <p:transition>
    <p:random/>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903EC5-3C6A-E449-8B64-8A2AFC7EB301}" type="slidenum">
              <a:rPr lang="en-US"/>
              <a:pPr>
                <a:defRPr/>
              </a:pPr>
              <a:t>‹#›</a:t>
            </a:fld>
            <a:endParaRPr lang="en-US"/>
          </a:p>
        </p:txBody>
      </p:sp>
    </p:spTree>
    <p:extLst>
      <p:ext uri="{BB962C8B-B14F-4D97-AF65-F5344CB8AC3E}">
        <p14:creationId xmlns:p14="http://schemas.microsoft.com/office/powerpoint/2010/main" val="1702815697"/>
      </p:ext>
    </p:extLst>
  </p:cSld>
  <p:clrMapOvr>
    <a:masterClrMapping/>
  </p:clrMapOvr>
  <p:transition>
    <p:random/>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479037-89A1-084E-B6EB-C4AA3F152C59}" type="slidenum">
              <a:rPr lang="en-US"/>
              <a:pPr>
                <a:defRPr/>
              </a:pPr>
              <a:t>‹#›</a:t>
            </a:fld>
            <a:endParaRPr lang="en-US"/>
          </a:p>
        </p:txBody>
      </p:sp>
    </p:spTree>
    <p:extLst>
      <p:ext uri="{BB962C8B-B14F-4D97-AF65-F5344CB8AC3E}">
        <p14:creationId xmlns:p14="http://schemas.microsoft.com/office/powerpoint/2010/main" val="2686489206"/>
      </p:ext>
    </p:extLst>
  </p:cSld>
  <p:clrMapOvr>
    <a:masterClrMapping/>
  </p:clrMapOvr>
  <p:transition>
    <p:random/>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901F82-9D5C-D544-B43A-4BAAC17FE86A}" type="slidenum">
              <a:rPr lang="en-US"/>
              <a:pPr>
                <a:defRPr/>
              </a:pPr>
              <a:t>‹#›</a:t>
            </a:fld>
            <a:endParaRPr lang="en-US"/>
          </a:p>
        </p:txBody>
      </p:sp>
    </p:spTree>
    <p:extLst>
      <p:ext uri="{BB962C8B-B14F-4D97-AF65-F5344CB8AC3E}">
        <p14:creationId xmlns:p14="http://schemas.microsoft.com/office/powerpoint/2010/main" val="917502453"/>
      </p:ext>
    </p:extLst>
  </p:cSld>
  <p:clrMapOvr>
    <a:masterClrMapping/>
  </p:clrMapOvr>
  <p:transition>
    <p:random/>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A7F28C-6818-2846-91D3-83AB7F20A2F1}" type="slidenum">
              <a:rPr lang="en-US"/>
              <a:pPr>
                <a:defRPr/>
              </a:pPr>
              <a:t>‹#›</a:t>
            </a:fld>
            <a:endParaRPr lang="en-US"/>
          </a:p>
        </p:txBody>
      </p:sp>
    </p:spTree>
    <p:extLst>
      <p:ext uri="{BB962C8B-B14F-4D97-AF65-F5344CB8AC3E}">
        <p14:creationId xmlns:p14="http://schemas.microsoft.com/office/powerpoint/2010/main" val="171672786"/>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5CD04991-8A6E-184A-A350-3C61F59FE557}" type="slidenum">
              <a:rPr lang="en-US"/>
              <a:pPr>
                <a:defRPr/>
              </a:pPr>
              <a:t>‹#›</a:t>
            </a:fld>
            <a:endParaRPr lang="en-US"/>
          </a:p>
        </p:txBody>
      </p:sp>
    </p:spTree>
    <p:extLst>
      <p:ext uri="{BB962C8B-B14F-4D97-AF65-F5344CB8AC3E}">
        <p14:creationId xmlns:p14="http://schemas.microsoft.com/office/powerpoint/2010/main" val="401674364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E2B292-D1C5-C54F-9A46-BD9FF6D921DE}" type="slidenum">
              <a:rPr lang="en-US"/>
              <a:pPr>
                <a:defRPr/>
              </a:pPr>
              <a:t>‹#›</a:t>
            </a:fld>
            <a:endParaRPr lang="en-US"/>
          </a:p>
        </p:txBody>
      </p:sp>
    </p:spTree>
    <p:extLst>
      <p:ext uri="{BB962C8B-B14F-4D97-AF65-F5344CB8AC3E}">
        <p14:creationId xmlns:p14="http://schemas.microsoft.com/office/powerpoint/2010/main" val="4186666250"/>
      </p:ext>
    </p:extLst>
  </p:cSld>
  <p:clrMapOvr>
    <a:masterClrMapping/>
  </p:clrMapOvr>
  <p:transition>
    <p:random/>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ECAB2B-9A53-F74B-A562-54724F3D2662}" type="slidenum">
              <a:rPr lang="en-US"/>
              <a:pPr>
                <a:defRPr/>
              </a:pPr>
              <a:t>‹#›</a:t>
            </a:fld>
            <a:endParaRPr lang="en-US"/>
          </a:p>
        </p:txBody>
      </p:sp>
    </p:spTree>
    <p:extLst>
      <p:ext uri="{BB962C8B-B14F-4D97-AF65-F5344CB8AC3E}">
        <p14:creationId xmlns:p14="http://schemas.microsoft.com/office/powerpoint/2010/main" val="2205109541"/>
      </p:ext>
    </p:extLst>
  </p:cSld>
  <p:clrMapOvr>
    <a:masterClrMapping/>
  </p:clrMapOvr>
  <p:transition>
    <p:random/>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6144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861F34-D772-1E4C-9969-B344A4C03523}" type="slidenum">
              <a:rPr lang="en-US"/>
              <a:pPr>
                <a:defRPr/>
              </a:pPr>
              <a:t>‹#›</a:t>
            </a:fld>
            <a:endParaRPr lang="en-US"/>
          </a:p>
        </p:txBody>
      </p:sp>
    </p:spTree>
    <p:extLst>
      <p:ext uri="{BB962C8B-B14F-4D97-AF65-F5344CB8AC3E}">
        <p14:creationId xmlns:p14="http://schemas.microsoft.com/office/powerpoint/2010/main" val="234960411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38D533-C5EB-9543-96F0-6859E5C3921A}" type="slidenum">
              <a:rPr lang="en-US"/>
              <a:pPr>
                <a:defRPr/>
              </a:pPr>
              <a:t>‹#›</a:t>
            </a:fld>
            <a:endParaRPr lang="en-US"/>
          </a:p>
        </p:txBody>
      </p:sp>
    </p:spTree>
    <p:extLst>
      <p:ext uri="{BB962C8B-B14F-4D97-AF65-F5344CB8AC3E}">
        <p14:creationId xmlns:p14="http://schemas.microsoft.com/office/powerpoint/2010/main" val="426795955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0C3EE0-BE34-AB43-A363-4D1A9DE93104}" type="slidenum">
              <a:rPr lang="en-US"/>
              <a:pPr>
                <a:defRPr/>
              </a:pPr>
              <a:t>‹#›</a:t>
            </a:fld>
            <a:endParaRPr lang="en-US"/>
          </a:p>
        </p:txBody>
      </p:sp>
    </p:spTree>
    <p:extLst>
      <p:ext uri="{BB962C8B-B14F-4D97-AF65-F5344CB8AC3E}">
        <p14:creationId xmlns:p14="http://schemas.microsoft.com/office/powerpoint/2010/main" val="89756973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184DA-BBBC-7445-BF36-EB647BF07513}" type="slidenum">
              <a:rPr lang="en-US"/>
              <a:pPr>
                <a:defRPr/>
              </a:pPr>
              <a:t>‹#›</a:t>
            </a:fld>
            <a:endParaRPr lang="en-US"/>
          </a:p>
        </p:txBody>
      </p:sp>
    </p:spTree>
    <p:extLst>
      <p:ext uri="{BB962C8B-B14F-4D97-AF65-F5344CB8AC3E}">
        <p14:creationId xmlns:p14="http://schemas.microsoft.com/office/powerpoint/2010/main" val="288015519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5A6691-B28D-8849-B6B7-39939969FCFC}" type="slidenum">
              <a:rPr lang="en-US"/>
              <a:pPr>
                <a:defRPr/>
              </a:pPr>
              <a:t>‹#›</a:t>
            </a:fld>
            <a:endParaRPr lang="en-US"/>
          </a:p>
        </p:txBody>
      </p:sp>
    </p:spTree>
    <p:extLst>
      <p:ext uri="{BB962C8B-B14F-4D97-AF65-F5344CB8AC3E}">
        <p14:creationId xmlns:p14="http://schemas.microsoft.com/office/powerpoint/2010/main" val="228760323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A84B152-B578-714C-9F17-0CA32AE8EB6E}" type="slidenum">
              <a:rPr lang="en-US"/>
              <a:pPr>
                <a:defRPr/>
              </a:pPr>
              <a:t>‹#›</a:t>
            </a:fld>
            <a:endParaRPr lang="en-US"/>
          </a:p>
        </p:txBody>
      </p:sp>
    </p:spTree>
    <p:extLst>
      <p:ext uri="{BB962C8B-B14F-4D97-AF65-F5344CB8AC3E}">
        <p14:creationId xmlns:p14="http://schemas.microsoft.com/office/powerpoint/2010/main" val="423127465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5DA0590-B035-5F40-A1E6-FEA5BC6B9540}" type="slidenum">
              <a:rPr lang="en-US"/>
              <a:pPr>
                <a:defRPr/>
              </a:pPr>
              <a:t>‹#›</a:t>
            </a:fld>
            <a:endParaRPr lang="en-US"/>
          </a:p>
        </p:txBody>
      </p:sp>
    </p:spTree>
    <p:extLst>
      <p:ext uri="{BB962C8B-B14F-4D97-AF65-F5344CB8AC3E}">
        <p14:creationId xmlns:p14="http://schemas.microsoft.com/office/powerpoint/2010/main" val="43466331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23F481-E0BF-C848-9A91-2B45B5E85DC0}" type="slidenum">
              <a:rPr lang="en-US"/>
              <a:pPr>
                <a:defRPr/>
              </a:pPr>
              <a:t>‹#›</a:t>
            </a:fld>
            <a:endParaRPr lang="en-US"/>
          </a:p>
        </p:txBody>
      </p:sp>
    </p:spTree>
    <p:extLst>
      <p:ext uri="{BB962C8B-B14F-4D97-AF65-F5344CB8AC3E}">
        <p14:creationId xmlns:p14="http://schemas.microsoft.com/office/powerpoint/2010/main" val="1808136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CCE0FDE9-5532-2C46-A42F-5F0CBD67EE02}" type="slidenum">
              <a:rPr lang="en-US"/>
              <a:pPr>
                <a:defRPr/>
              </a:pPr>
              <a:t>‹#›</a:t>
            </a:fld>
            <a:endParaRPr lang="en-US"/>
          </a:p>
        </p:txBody>
      </p:sp>
    </p:spTree>
    <p:extLst>
      <p:ext uri="{BB962C8B-B14F-4D97-AF65-F5344CB8AC3E}">
        <p14:creationId xmlns:p14="http://schemas.microsoft.com/office/powerpoint/2010/main" val="54146526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E46668-61A2-4F4B-AAF4-C29FC834B50C}" type="slidenum">
              <a:rPr lang="en-US"/>
              <a:pPr>
                <a:defRPr/>
              </a:pPr>
              <a:t>‹#›</a:t>
            </a:fld>
            <a:endParaRPr lang="en-US"/>
          </a:p>
        </p:txBody>
      </p:sp>
    </p:spTree>
    <p:extLst>
      <p:ext uri="{BB962C8B-B14F-4D97-AF65-F5344CB8AC3E}">
        <p14:creationId xmlns:p14="http://schemas.microsoft.com/office/powerpoint/2010/main" val="81935045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7DB42F-3CB5-C745-AD3C-E3F011D5325D}" type="slidenum">
              <a:rPr lang="en-US"/>
              <a:pPr>
                <a:defRPr/>
              </a:pPr>
              <a:t>‹#›</a:t>
            </a:fld>
            <a:endParaRPr lang="en-US"/>
          </a:p>
        </p:txBody>
      </p:sp>
    </p:spTree>
    <p:extLst>
      <p:ext uri="{BB962C8B-B14F-4D97-AF65-F5344CB8AC3E}">
        <p14:creationId xmlns:p14="http://schemas.microsoft.com/office/powerpoint/2010/main" val="139608224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B26D68-3ED5-9647-94BC-42D027442A06}" type="slidenum">
              <a:rPr lang="en-US"/>
              <a:pPr>
                <a:defRPr/>
              </a:pPr>
              <a:t>‹#›</a:t>
            </a:fld>
            <a:endParaRPr lang="en-US"/>
          </a:p>
        </p:txBody>
      </p:sp>
    </p:spTree>
    <p:extLst>
      <p:ext uri="{BB962C8B-B14F-4D97-AF65-F5344CB8AC3E}">
        <p14:creationId xmlns:p14="http://schemas.microsoft.com/office/powerpoint/2010/main" val="101161398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FF0C38-137C-A244-BA7D-7A6D0290285C}" type="slidenum">
              <a:rPr lang="en-US"/>
              <a:pPr>
                <a:defRPr/>
              </a:pPr>
              <a:t>‹#›</a:t>
            </a:fld>
            <a:endParaRPr lang="en-US"/>
          </a:p>
        </p:txBody>
      </p:sp>
    </p:spTree>
    <p:extLst>
      <p:ext uri="{BB962C8B-B14F-4D97-AF65-F5344CB8AC3E}">
        <p14:creationId xmlns:p14="http://schemas.microsoft.com/office/powerpoint/2010/main" val="86175173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04476A-41C2-014E-A5DA-D67F01D21BF4}" type="slidenum">
              <a:rPr lang="en-US"/>
              <a:pPr>
                <a:defRPr/>
              </a:pPr>
              <a:t>‹#›</a:t>
            </a:fld>
            <a:endParaRPr lang="en-US"/>
          </a:p>
        </p:txBody>
      </p:sp>
    </p:spTree>
    <p:extLst>
      <p:ext uri="{BB962C8B-B14F-4D97-AF65-F5344CB8AC3E}">
        <p14:creationId xmlns:p14="http://schemas.microsoft.com/office/powerpoint/2010/main" val="35144339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C34FD9-A67E-B34C-A212-5D93764F1378}" type="slidenum">
              <a:rPr lang="en-US"/>
              <a:pPr>
                <a:defRPr/>
              </a:pPr>
              <a:t>‹#›</a:t>
            </a:fld>
            <a:endParaRPr lang="en-US"/>
          </a:p>
        </p:txBody>
      </p:sp>
    </p:spTree>
    <p:extLst>
      <p:ext uri="{BB962C8B-B14F-4D97-AF65-F5344CB8AC3E}">
        <p14:creationId xmlns:p14="http://schemas.microsoft.com/office/powerpoint/2010/main" val="49092163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39E482-1CC3-FF47-8679-690803C358B4}" type="slidenum">
              <a:rPr lang="en-US"/>
              <a:pPr>
                <a:defRPr/>
              </a:pPr>
              <a:t>‹#›</a:t>
            </a:fld>
            <a:endParaRPr lang="en-US"/>
          </a:p>
        </p:txBody>
      </p:sp>
    </p:spTree>
    <p:extLst>
      <p:ext uri="{BB962C8B-B14F-4D97-AF65-F5344CB8AC3E}">
        <p14:creationId xmlns:p14="http://schemas.microsoft.com/office/powerpoint/2010/main" val="38616780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B1A693-20DB-A744-9780-D5FF8DA0C0CF}" type="slidenum">
              <a:rPr lang="en-US"/>
              <a:pPr>
                <a:defRPr/>
              </a:pPr>
              <a:t>‹#›</a:t>
            </a:fld>
            <a:endParaRPr lang="en-US"/>
          </a:p>
        </p:txBody>
      </p:sp>
    </p:spTree>
    <p:extLst>
      <p:ext uri="{BB962C8B-B14F-4D97-AF65-F5344CB8AC3E}">
        <p14:creationId xmlns:p14="http://schemas.microsoft.com/office/powerpoint/2010/main" val="47242953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DB60A0-2298-1E4D-A7CA-72114A07D516}" type="slidenum">
              <a:rPr lang="en-US"/>
              <a:pPr>
                <a:defRPr/>
              </a:pPr>
              <a:t>‹#›</a:t>
            </a:fld>
            <a:endParaRPr lang="en-US"/>
          </a:p>
        </p:txBody>
      </p:sp>
    </p:spTree>
    <p:extLst>
      <p:ext uri="{BB962C8B-B14F-4D97-AF65-F5344CB8AC3E}">
        <p14:creationId xmlns:p14="http://schemas.microsoft.com/office/powerpoint/2010/main" val="12189541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B489CB0-EE3B-9C42-A2DD-CB29873F2A76}" type="slidenum">
              <a:rPr lang="en-US"/>
              <a:pPr>
                <a:defRPr/>
              </a:pPr>
              <a:t>‹#›</a:t>
            </a:fld>
            <a:endParaRPr lang="en-US"/>
          </a:p>
        </p:txBody>
      </p:sp>
    </p:spTree>
    <p:extLst>
      <p:ext uri="{BB962C8B-B14F-4D97-AF65-F5344CB8AC3E}">
        <p14:creationId xmlns:p14="http://schemas.microsoft.com/office/powerpoint/2010/main" val="3682987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B39049-C115-A140-A284-CBAD84EFC5A5}" type="datetimeFigureOut">
              <a:rPr lang="en-US"/>
              <a:pPr>
                <a:defRPr/>
              </a:pPr>
              <a:t>12/18/18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E0EA51B-4887-AF4C-8FE0-8A3F4571FA77}" type="slidenum">
              <a:rPr lang="en-US"/>
              <a:pPr>
                <a:defRPr/>
              </a:pPr>
              <a:t>‹#›</a:t>
            </a:fld>
            <a:endParaRPr lang="en-US"/>
          </a:p>
        </p:txBody>
      </p:sp>
    </p:spTree>
    <p:extLst>
      <p:ext uri="{BB962C8B-B14F-4D97-AF65-F5344CB8AC3E}">
        <p14:creationId xmlns:p14="http://schemas.microsoft.com/office/powerpoint/2010/main" val="11419986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DC92ED9C-B881-5A4E-9E8D-B77799998DC3}" type="slidenum">
              <a:rPr lang="en-US"/>
              <a:pPr>
                <a:defRPr/>
              </a:pPr>
              <a:t>‹#›</a:t>
            </a:fld>
            <a:endParaRPr lang="en-US"/>
          </a:p>
        </p:txBody>
      </p:sp>
    </p:spTree>
    <p:extLst>
      <p:ext uri="{BB962C8B-B14F-4D97-AF65-F5344CB8AC3E}">
        <p14:creationId xmlns:p14="http://schemas.microsoft.com/office/powerpoint/2010/main" val="318652916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C791F9-2664-3845-B3E4-61E86F09F1FC}" type="slidenum">
              <a:rPr lang="en-US"/>
              <a:pPr>
                <a:defRPr/>
              </a:pPr>
              <a:t>‹#›</a:t>
            </a:fld>
            <a:endParaRPr lang="en-US"/>
          </a:p>
        </p:txBody>
      </p:sp>
    </p:spTree>
    <p:extLst>
      <p:ext uri="{BB962C8B-B14F-4D97-AF65-F5344CB8AC3E}">
        <p14:creationId xmlns:p14="http://schemas.microsoft.com/office/powerpoint/2010/main" val="27366387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6B4D2B-1D1B-7846-9DF3-DA0FBDA7A298}" type="slidenum">
              <a:rPr lang="en-US"/>
              <a:pPr>
                <a:defRPr/>
              </a:pPr>
              <a:t>‹#›</a:t>
            </a:fld>
            <a:endParaRPr lang="en-US"/>
          </a:p>
        </p:txBody>
      </p:sp>
    </p:spTree>
    <p:extLst>
      <p:ext uri="{BB962C8B-B14F-4D97-AF65-F5344CB8AC3E}">
        <p14:creationId xmlns:p14="http://schemas.microsoft.com/office/powerpoint/2010/main" val="193628825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DFFD68-485A-DB45-8786-04DCC10B0468}" type="slidenum">
              <a:rPr lang="en-US"/>
              <a:pPr>
                <a:defRPr/>
              </a:pPr>
              <a:t>‹#›</a:t>
            </a:fld>
            <a:endParaRPr lang="en-US"/>
          </a:p>
        </p:txBody>
      </p:sp>
    </p:spTree>
    <p:extLst>
      <p:ext uri="{BB962C8B-B14F-4D97-AF65-F5344CB8AC3E}">
        <p14:creationId xmlns:p14="http://schemas.microsoft.com/office/powerpoint/2010/main" val="262524069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D7F895-BC7B-644C-85A6-4BCE88AA32F0}" type="slidenum">
              <a:rPr lang="en-US"/>
              <a:pPr>
                <a:defRPr/>
              </a:pPr>
              <a:t>‹#›</a:t>
            </a:fld>
            <a:endParaRPr lang="en-US"/>
          </a:p>
        </p:txBody>
      </p:sp>
    </p:spTree>
    <p:extLst>
      <p:ext uri="{BB962C8B-B14F-4D97-AF65-F5344CB8AC3E}">
        <p14:creationId xmlns:p14="http://schemas.microsoft.com/office/powerpoint/2010/main" val="28497467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5108" name="Rectangle 1028"/>
          <p:cNvSpPr>
            <a:spLocks noGrp="1" noChangeArrowheads="1"/>
          </p:cNvSpPr>
          <p:nvPr>
            <p:ph type="subTitle"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vl1pPr>
          </a:lstStyle>
          <a:p>
            <a:pPr>
              <a:defRPr/>
            </a:pPr>
            <a:fld id="{F1936250-BF33-6448-9E94-26D7C927B3D4}" type="slidenum">
              <a:rPr lang="en-US"/>
              <a:pPr>
                <a:defRPr/>
              </a:pPr>
              <a:t>‹#›</a:t>
            </a:fld>
            <a:endParaRPr lang="en-US"/>
          </a:p>
        </p:txBody>
      </p:sp>
    </p:spTree>
    <p:extLst>
      <p:ext uri="{BB962C8B-B14F-4D97-AF65-F5344CB8AC3E}">
        <p14:creationId xmlns:p14="http://schemas.microsoft.com/office/powerpoint/2010/main" val="390507234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8737D18-3350-CA43-8CFB-BEF4AC7F7459}" type="slidenum">
              <a:rPr lang="en-US"/>
              <a:pPr>
                <a:defRPr/>
              </a:pPr>
              <a:t>‹#›</a:t>
            </a:fld>
            <a:endParaRPr lang="en-US"/>
          </a:p>
        </p:txBody>
      </p:sp>
    </p:spTree>
    <p:extLst>
      <p:ext uri="{BB962C8B-B14F-4D97-AF65-F5344CB8AC3E}">
        <p14:creationId xmlns:p14="http://schemas.microsoft.com/office/powerpoint/2010/main" val="356966741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5B8A317-824F-E743-BDF1-B1F5543A9356}" type="slidenum">
              <a:rPr lang="en-US"/>
              <a:pPr>
                <a:defRPr/>
              </a:pPr>
              <a:t>‹#›</a:t>
            </a:fld>
            <a:endParaRPr lang="en-US"/>
          </a:p>
        </p:txBody>
      </p:sp>
    </p:spTree>
    <p:extLst>
      <p:ext uri="{BB962C8B-B14F-4D97-AF65-F5344CB8AC3E}">
        <p14:creationId xmlns:p14="http://schemas.microsoft.com/office/powerpoint/2010/main" val="18536017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02BDA34-B4D8-AF4A-8FAC-3E4B457B3E93}" type="slidenum">
              <a:rPr lang="en-US"/>
              <a:pPr>
                <a:defRPr/>
              </a:pPr>
              <a:t>‹#›</a:t>
            </a:fld>
            <a:endParaRPr lang="en-US"/>
          </a:p>
        </p:txBody>
      </p:sp>
    </p:spTree>
    <p:extLst>
      <p:ext uri="{BB962C8B-B14F-4D97-AF65-F5344CB8AC3E}">
        <p14:creationId xmlns:p14="http://schemas.microsoft.com/office/powerpoint/2010/main" val="397734922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ADAFAB6B-F96C-EC4D-8616-EC012C98DD27}" type="slidenum">
              <a:rPr lang="en-US"/>
              <a:pPr>
                <a:defRPr/>
              </a:pPr>
              <a:t>‹#›</a:t>
            </a:fld>
            <a:endParaRPr lang="en-US"/>
          </a:p>
        </p:txBody>
      </p:sp>
    </p:spTree>
    <p:extLst>
      <p:ext uri="{BB962C8B-B14F-4D97-AF65-F5344CB8AC3E}">
        <p14:creationId xmlns:p14="http://schemas.microsoft.com/office/powerpoint/2010/main" val="140770265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300A884-3247-4C45-99C2-BCA172957282}" type="slidenum">
              <a:rPr lang="en-US"/>
              <a:pPr>
                <a:defRPr/>
              </a:pPr>
              <a:t>‹#›</a:t>
            </a:fld>
            <a:endParaRPr lang="en-US"/>
          </a:p>
        </p:txBody>
      </p:sp>
    </p:spTree>
    <p:extLst>
      <p:ext uri="{BB962C8B-B14F-4D97-AF65-F5344CB8AC3E}">
        <p14:creationId xmlns:p14="http://schemas.microsoft.com/office/powerpoint/2010/main" val="4001561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13BF6E40-8418-594E-BA3F-B36407800951}" type="slidenum">
              <a:rPr lang="en-US"/>
              <a:pPr>
                <a:defRPr/>
              </a:pPr>
              <a:t>‹#›</a:t>
            </a:fld>
            <a:endParaRPr lang="en-US"/>
          </a:p>
        </p:txBody>
      </p:sp>
    </p:spTree>
    <p:extLst>
      <p:ext uri="{BB962C8B-B14F-4D97-AF65-F5344CB8AC3E}">
        <p14:creationId xmlns:p14="http://schemas.microsoft.com/office/powerpoint/2010/main" val="38518059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C2E4DA6D-2F23-F74B-B515-F92F275EBA6C}" type="slidenum">
              <a:rPr lang="en-US"/>
              <a:pPr>
                <a:defRPr/>
              </a:pPr>
              <a:t>‹#›</a:t>
            </a:fld>
            <a:endParaRPr lang="en-US"/>
          </a:p>
        </p:txBody>
      </p:sp>
    </p:spTree>
    <p:extLst>
      <p:ext uri="{BB962C8B-B14F-4D97-AF65-F5344CB8AC3E}">
        <p14:creationId xmlns:p14="http://schemas.microsoft.com/office/powerpoint/2010/main" val="336097250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41C5A1D-83C8-CD4E-9AD2-FB3F92402D5D}" type="slidenum">
              <a:rPr lang="en-US"/>
              <a:pPr>
                <a:defRPr/>
              </a:pPr>
              <a:t>‹#›</a:t>
            </a:fld>
            <a:endParaRPr lang="en-US"/>
          </a:p>
        </p:txBody>
      </p:sp>
    </p:spTree>
    <p:extLst>
      <p:ext uri="{BB962C8B-B14F-4D97-AF65-F5344CB8AC3E}">
        <p14:creationId xmlns:p14="http://schemas.microsoft.com/office/powerpoint/2010/main" val="253192579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5E66F97-43BF-1D4A-8F8A-6A92C3776463}" type="slidenum">
              <a:rPr lang="en-US"/>
              <a:pPr>
                <a:defRPr/>
              </a:pPr>
              <a:t>‹#›</a:t>
            </a:fld>
            <a:endParaRPr lang="en-US"/>
          </a:p>
        </p:txBody>
      </p:sp>
    </p:spTree>
    <p:extLst>
      <p:ext uri="{BB962C8B-B14F-4D97-AF65-F5344CB8AC3E}">
        <p14:creationId xmlns:p14="http://schemas.microsoft.com/office/powerpoint/2010/main" val="17204791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70209DF-524B-9543-9539-7E06489FD34A}" type="slidenum">
              <a:rPr lang="en-US"/>
              <a:pPr>
                <a:defRPr/>
              </a:pPr>
              <a:t>‹#›</a:t>
            </a:fld>
            <a:endParaRPr lang="en-US"/>
          </a:p>
        </p:txBody>
      </p:sp>
    </p:spTree>
    <p:extLst>
      <p:ext uri="{BB962C8B-B14F-4D97-AF65-F5344CB8AC3E}">
        <p14:creationId xmlns:p14="http://schemas.microsoft.com/office/powerpoint/2010/main" val="209514626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40B3263-3952-B045-B1FA-32A947547EDF}" type="slidenum">
              <a:rPr lang="en-US"/>
              <a:pPr>
                <a:defRPr/>
              </a:pPr>
              <a:t>‹#›</a:t>
            </a:fld>
            <a:endParaRPr lang="en-US"/>
          </a:p>
        </p:txBody>
      </p:sp>
    </p:spTree>
    <p:extLst>
      <p:ext uri="{BB962C8B-B14F-4D97-AF65-F5344CB8AC3E}">
        <p14:creationId xmlns:p14="http://schemas.microsoft.com/office/powerpoint/2010/main" val="169104193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7107"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1327108"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8C7CC2FE-628E-0842-89D1-F1C6B0C0DBB8}" type="slidenum">
              <a:rPr lang="en-US"/>
              <a:pPr>
                <a:defRPr/>
              </a:pPr>
              <a:t>‹#›</a:t>
            </a:fld>
            <a:endParaRPr lang="en-US"/>
          </a:p>
        </p:txBody>
      </p:sp>
    </p:spTree>
    <p:extLst>
      <p:ext uri="{BB962C8B-B14F-4D97-AF65-F5344CB8AC3E}">
        <p14:creationId xmlns:p14="http://schemas.microsoft.com/office/powerpoint/2010/main" val="201645352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C7FE4CB-ED3F-2249-A9FC-F2F8C9550F3D}" type="slidenum">
              <a:rPr lang="en-US"/>
              <a:pPr>
                <a:defRPr/>
              </a:pPr>
              <a:t>‹#›</a:t>
            </a:fld>
            <a:endParaRPr lang="en-US"/>
          </a:p>
        </p:txBody>
      </p:sp>
    </p:spTree>
    <p:extLst>
      <p:ext uri="{BB962C8B-B14F-4D97-AF65-F5344CB8AC3E}">
        <p14:creationId xmlns:p14="http://schemas.microsoft.com/office/powerpoint/2010/main" val="232934521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49B964EC-80A0-5544-9E1B-2ED3EBBCF375}" type="slidenum">
              <a:rPr lang="en-US"/>
              <a:pPr>
                <a:defRPr/>
              </a:pPr>
              <a:t>‹#›</a:t>
            </a:fld>
            <a:endParaRPr lang="en-US"/>
          </a:p>
        </p:txBody>
      </p:sp>
    </p:spTree>
    <p:extLst>
      <p:ext uri="{BB962C8B-B14F-4D97-AF65-F5344CB8AC3E}">
        <p14:creationId xmlns:p14="http://schemas.microsoft.com/office/powerpoint/2010/main" val="50755195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EE159F2-878F-AD40-B048-AE51E03B19A0}" type="slidenum">
              <a:rPr lang="en-US"/>
              <a:pPr>
                <a:defRPr/>
              </a:pPr>
              <a:t>‹#›</a:t>
            </a:fld>
            <a:endParaRPr lang="en-US"/>
          </a:p>
        </p:txBody>
      </p:sp>
    </p:spTree>
    <p:extLst>
      <p:ext uri="{BB962C8B-B14F-4D97-AF65-F5344CB8AC3E}">
        <p14:creationId xmlns:p14="http://schemas.microsoft.com/office/powerpoint/2010/main" val="306593160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9D44CEA-4B66-984B-879B-C2D8EBF6D412}" type="slidenum">
              <a:rPr lang="en-US"/>
              <a:pPr>
                <a:defRPr/>
              </a:pPr>
              <a:t>‹#›</a:t>
            </a:fld>
            <a:endParaRPr lang="en-US"/>
          </a:p>
        </p:txBody>
      </p:sp>
    </p:spTree>
    <p:extLst>
      <p:ext uri="{BB962C8B-B14F-4D97-AF65-F5344CB8AC3E}">
        <p14:creationId xmlns:p14="http://schemas.microsoft.com/office/powerpoint/2010/main" val="856450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463A7CF6-528B-0340-A484-DFF4197EFFA8}" type="slidenum">
              <a:rPr lang="en-US"/>
              <a:pPr>
                <a:defRPr/>
              </a:pPr>
              <a:t>‹#›</a:t>
            </a:fld>
            <a:endParaRPr lang="en-US"/>
          </a:p>
        </p:txBody>
      </p:sp>
    </p:spTree>
    <p:extLst>
      <p:ext uri="{BB962C8B-B14F-4D97-AF65-F5344CB8AC3E}">
        <p14:creationId xmlns:p14="http://schemas.microsoft.com/office/powerpoint/2010/main" val="161423818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4B44AC32-91E6-334A-A191-004A2E0C4A23}" type="slidenum">
              <a:rPr lang="en-US"/>
              <a:pPr>
                <a:defRPr/>
              </a:pPr>
              <a:t>‹#›</a:t>
            </a:fld>
            <a:endParaRPr lang="en-US"/>
          </a:p>
        </p:txBody>
      </p:sp>
    </p:spTree>
    <p:extLst>
      <p:ext uri="{BB962C8B-B14F-4D97-AF65-F5344CB8AC3E}">
        <p14:creationId xmlns:p14="http://schemas.microsoft.com/office/powerpoint/2010/main" val="315763102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75A5C7AC-5BB4-314C-BA25-563F99D4D0F1}" type="slidenum">
              <a:rPr lang="en-US"/>
              <a:pPr>
                <a:defRPr/>
              </a:pPr>
              <a:t>‹#›</a:t>
            </a:fld>
            <a:endParaRPr lang="en-US"/>
          </a:p>
        </p:txBody>
      </p:sp>
    </p:spTree>
    <p:extLst>
      <p:ext uri="{BB962C8B-B14F-4D97-AF65-F5344CB8AC3E}">
        <p14:creationId xmlns:p14="http://schemas.microsoft.com/office/powerpoint/2010/main" val="312169442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FA919550-DA17-734B-B406-AA5D2EB64F90}" type="slidenum">
              <a:rPr lang="en-US"/>
              <a:pPr>
                <a:defRPr/>
              </a:pPr>
              <a:t>‹#›</a:t>
            </a:fld>
            <a:endParaRPr lang="en-US"/>
          </a:p>
        </p:txBody>
      </p:sp>
    </p:spTree>
    <p:extLst>
      <p:ext uri="{BB962C8B-B14F-4D97-AF65-F5344CB8AC3E}">
        <p14:creationId xmlns:p14="http://schemas.microsoft.com/office/powerpoint/2010/main" val="124471439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6922995A-73FF-574A-9028-EA55F15D5708}" type="slidenum">
              <a:rPr lang="en-US"/>
              <a:pPr>
                <a:defRPr/>
              </a:pPr>
              <a:t>‹#›</a:t>
            </a:fld>
            <a:endParaRPr lang="en-US"/>
          </a:p>
        </p:txBody>
      </p:sp>
    </p:spTree>
    <p:extLst>
      <p:ext uri="{BB962C8B-B14F-4D97-AF65-F5344CB8AC3E}">
        <p14:creationId xmlns:p14="http://schemas.microsoft.com/office/powerpoint/2010/main" val="103215855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98749AE6-FB74-A843-9C70-881DC03E9FFD}" type="slidenum">
              <a:rPr lang="en-US"/>
              <a:pPr>
                <a:defRPr/>
              </a:pPr>
              <a:t>‹#›</a:t>
            </a:fld>
            <a:endParaRPr lang="en-US"/>
          </a:p>
        </p:txBody>
      </p:sp>
    </p:spTree>
    <p:extLst>
      <p:ext uri="{BB962C8B-B14F-4D97-AF65-F5344CB8AC3E}">
        <p14:creationId xmlns:p14="http://schemas.microsoft.com/office/powerpoint/2010/main" val="130650655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39F0798-7367-8346-B2B2-2CB13D14D0C0}" type="slidenum">
              <a:rPr lang="en-US"/>
              <a:pPr>
                <a:defRPr/>
              </a:pPr>
              <a:t>‹#›</a:t>
            </a:fld>
            <a:endParaRPr lang="en-US"/>
          </a:p>
        </p:txBody>
      </p:sp>
    </p:spTree>
    <p:extLst>
      <p:ext uri="{BB962C8B-B14F-4D97-AF65-F5344CB8AC3E}">
        <p14:creationId xmlns:p14="http://schemas.microsoft.com/office/powerpoint/2010/main" val="120672371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2558483065"/>
      </p:ext>
    </p:extLst>
  </p:cSld>
  <p:clrMapOvr>
    <a:masterClrMapping/>
  </p:clrMapOvr>
  <p:transition spd="med">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3025078093"/>
      </p:ext>
    </p:extLst>
  </p:cSld>
  <p:clrMapOvr>
    <a:masterClrMapping/>
  </p:clrMapOvr>
  <p:transition spd="med">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575889415"/>
      </p:ext>
    </p:extLst>
  </p:cSld>
  <p:clrMapOvr>
    <a:masterClrMapping/>
  </p:clrMapOvr>
  <p:transition spd="med">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306026935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584988BD-8407-504B-B2F6-83195EA9F2E2}" type="slidenum">
              <a:rPr lang="en-US"/>
              <a:pPr>
                <a:defRPr/>
              </a:pPr>
              <a:t>‹#›</a:t>
            </a:fld>
            <a:endParaRPr lang="en-US"/>
          </a:p>
        </p:txBody>
      </p:sp>
    </p:spTree>
    <p:extLst>
      <p:ext uri="{BB962C8B-B14F-4D97-AF65-F5344CB8AC3E}">
        <p14:creationId xmlns:p14="http://schemas.microsoft.com/office/powerpoint/2010/main" val="410812915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1830719992"/>
      </p:ext>
    </p:extLst>
  </p:cSld>
  <p:clrMapOvr>
    <a:masterClrMapping/>
  </p:clrMapOvr>
  <p:transition spd="med">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2535114218"/>
      </p:ext>
    </p:extLst>
  </p:cSld>
  <p:clrMapOvr>
    <a:masterClrMapping/>
  </p:clrMapOvr>
  <p:transition spd="med">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1578744574"/>
      </p:ext>
    </p:extLst>
  </p:cSld>
  <p:clrMapOvr>
    <a:masterClrMapping/>
  </p:clrMapOvr>
  <p:transition spd="med">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1482040977"/>
      </p:ext>
    </p:extLst>
  </p:cSld>
  <p:clrMapOvr>
    <a:masterClrMapping/>
  </p:clrMapOvr>
  <p:transition spd="med">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3894506699"/>
      </p:ext>
    </p:extLst>
  </p:cSld>
  <p:clrMapOvr>
    <a:masterClrMapping/>
  </p:clrMapOvr>
  <p:transition spd="med">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1124816456"/>
      </p:ext>
    </p:extLst>
  </p:cSld>
  <p:clrMapOvr>
    <a:masterClrMapping/>
  </p:clrMapOvr>
  <p:transition spd="med">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3442951431"/>
      </p:ext>
    </p:extLst>
  </p:cSld>
  <p:clrMapOvr>
    <a:masterClrMapping/>
  </p:clrMapOvr>
  <p:transition spd="med">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7041017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093848596"/>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2789702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91CED64-7D5E-5B44-B4AE-62E9BCF16F5E}" type="slidenum">
              <a:rPr lang="en-US"/>
              <a:pPr>
                <a:defRPr/>
              </a:pPr>
              <a:t>‹#›</a:t>
            </a:fld>
            <a:endParaRPr lang="en-US"/>
          </a:p>
        </p:txBody>
      </p:sp>
    </p:spTree>
    <p:extLst>
      <p:ext uri="{BB962C8B-B14F-4D97-AF65-F5344CB8AC3E}">
        <p14:creationId xmlns:p14="http://schemas.microsoft.com/office/powerpoint/2010/main" val="417392893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59824714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47681972"/>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2715048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00649422"/>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56847461"/>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7979520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611530234"/>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737721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4ED3BDA0-306E-834A-908D-9A8644CB3557}" type="slidenum">
              <a:rPr lang="en-US"/>
              <a:pPr>
                <a:defRPr/>
              </a:pPr>
              <a:t>‹#›</a:t>
            </a:fld>
            <a:endParaRPr lang="en-US"/>
          </a:p>
        </p:txBody>
      </p:sp>
    </p:spTree>
    <p:extLst>
      <p:ext uri="{BB962C8B-B14F-4D97-AF65-F5344CB8AC3E}">
        <p14:creationId xmlns:p14="http://schemas.microsoft.com/office/powerpoint/2010/main" val="2338295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47816F56-965A-5744-BF6C-6E0A55F589A1}" type="slidenum">
              <a:rPr lang="en-US"/>
              <a:pPr>
                <a:defRPr/>
              </a:pPr>
              <a:t>‹#›</a:t>
            </a:fld>
            <a:endParaRPr lang="en-US"/>
          </a:p>
        </p:txBody>
      </p:sp>
    </p:spTree>
    <p:extLst>
      <p:ext uri="{BB962C8B-B14F-4D97-AF65-F5344CB8AC3E}">
        <p14:creationId xmlns:p14="http://schemas.microsoft.com/office/powerpoint/2010/main" val="34489819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283F70A-34D9-1B4E-BF25-6B29B59D968B}" type="slidenum">
              <a:rPr lang="en-US"/>
              <a:pPr>
                <a:defRPr/>
              </a:pPr>
              <a:t>‹#›</a:t>
            </a:fld>
            <a:endParaRPr lang="en-US"/>
          </a:p>
        </p:txBody>
      </p:sp>
    </p:spTree>
    <p:extLst>
      <p:ext uri="{BB962C8B-B14F-4D97-AF65-F5344CB8AC3E}">
        <p14:creationId xmlns:p14="http://schemas.microsoft.com/office/powerpoint/2010/main" val="2224583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7E96F7BE-9B2C-2045-B1F4-6A0672BD7E4E}" type="slidenum">
              <a:rPr lang="en-US"/>
              <a:pPr>
                <a:defRPr/>
              </a:pPr>
              <a:t>‹#›</a:t>
            </a:fld>
            <a:endParaRPr lang="en-US"/>
          </a:p>
        </p:txBody>
      </p:sp>
    </p:spTree>
    <p:extLst>
      <p:ext uri="{BB962C8B-B14F-4D97-AF65-F5344CB8AC3E}">
        <p14:creationId xmlns:p14="http://schemas.microsoft.com/office/powerpoint/2010/main" val="3413740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B3A04007-E38C-8742-87BF-F18360A709AE}" type="slidenum">
              <a:rPr lang="en-US"/>
              <a:pPr>
                <a:defRPr/>
              </a:pPr>
              <a:t>‹#›</a:t>
            </a:fld>
            <a:endParaRPr lang="en-US"/>
          </a:p>
        </p:txBody>
      </p:sp>
    </p:spTree>
    <p:extLst>
      <p:ext uri="{BB962C8B-B14F-4D97-AF65-F5344CB8AC3E}">
        <p14:creationId xmlns:p14="http://schemas.microsoft.com/office/powerpoint/2010/main" val="361637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0B451D9-D9E7-1A40-B4EB-EEF2D18C611B}" type="datetimeFigureOut">
              <a:rPr lang="en-US"/>
              <a:pPr>
                <a:defRPr/>
              </a:pPr>
              <a:t>12/18/18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50A5294-2B1C-A741-A16B-E9AD1C760F91}" type="slidenum">
              <a:rPr lang="en-US"/>
              <a:pPr>
                <a:defRPr/>
              </a:pPr>
              <a:t>‹#›</a:t>
            </a:fld>
            <a:endParaRPr lang="en-US"/>
          </a:p>
        </p:txBody>
      </p:sp>
    </p:spTree>
    <p:extLst>
      <p:ext uri="{BB962C8B-B14F-4D97-AF65-F5344CB8AC3E}">
        <p14:creationId xmlns:p14="http://schemas.microsoft.com/office/powerpoint/2010/main" val="182059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B75D5818-F3AC-DF45-9F78-FCC030226198}" type="slidenum">
              <a:rPr lang="en-US"/>
              <a:pPr>
                <a:defRPr/>
              </a:pPr>
              <a:t>‹#›</a:t>
            </a:fld>
            <a:endParaRPr lang="en-US"/>
          </a:p>
        </p:txBody>
      </p:sp>
    </p:spTree>
    <p:extLst>
      <p:ext uri="{BB962C8B-B14F-4D97-AF65-F5344CB8AC3E}">
        <p14:creationId xmlns:p14="http://schemas.microsoft.com/office/powerpoint/2010/main" val="2324329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64A27953-C361-E64D-AA0C-2B6641FFF647}" type="slidenum">
              <a:rPr lang="en-US"/>
              <a:pPr>
                <a:defRPr/>
              </a:pPr>
              <a:t>‹#›</a:t>
            </a:fld>
            <a:endParaRPr lang="en-US"/>
          </a:p>
        </p:txBody>
      </p:sp>
    </p:spTree>
    <p:extLst>
      <p:ext uri="{BB962C8B-B14F-4D97-AF65-F5344CB8AC3E}">
        <p14:creationId xmlns:p14="http://schemas.microsoft.com/office/powerpoint/2010/main" val="12927142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66EA0B71-8A11-E746-B565-725199D1B41F}" type="slidenum">
              <a:rPr lang="en-US"/>
              <a:pPr>
                <a:defRPr/>
              </a:pPr>
              <a:t>‹#›</a:t>
            </a:fld>
            <a:endParaRPr lang="en-US"/>
          </a:p>
        </p:txBody>
      </p:sp>
    </p:spTree>
    <p:extLst>
      <p:ext uri="{BB962C8B-B14F-4D97-AF65-F5344CB8AC3E}">
        <p14:creationId xmlns:p14="http://schemas.microsoft.com/office/powerpoint/2010/main" val="30721250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DF7833D8-66B5-194B-89FD-9273B947BBE8}" type="slidenum">
              <a:rPr lang="en-US"/>
              <a:pPr>
                <a:defRPr/>
              </a:pPr>
              <a:t>‹#›</a:t>
            </a:fld>
            <a:endParaRPr lang="en-US"/>
          </a:p>
        </p:txBody>
      </p:sp>
    </p:spTree>
    <p:extLst>
      <p:ext uri="{BB962C8B-B14F-4D97-AF65-F5344CB8AC3E}">
        <p14:creationId xmlns:p14="http://schemas.microsoft.com/office/powerpoint/2010/main" val="14049607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B682722-EA47-0541-9E5F-B98A58CC87D1}" type="slidenum">
              <a:rPr lang="en-US"/>
              <a:pPr>
                <a:defRPr/>
              </a:pPr>
              <a:t>‹#›</a:t>
            </a:fld>
            <a:endParaRPr lang="en-US"/>
          </a:p>
        </p:txBody>
      </p:sp>
    </p:spTree>
    <p:extLst>
      <p:ext uri="{BB962C8B-B14F-4D97-AF65-F5344CB8AC3E}">
        <p14:creationId xmlns:p14="http://schemas.microsoft.com/office/powerpoint/2010/main" val="3290379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282FE9A-405B-B645-9FF9-F206A5CA6500}" type="slidenum">
              <a:rPr lang="en-US"/>
              <a:pPr>
                <a:defRPr/>
              </a:pPr>
              <a:t>‹#›</a:t>
            </a:fld>
            <a:endParaRPr lang="en-US"/>
          </a:p>
        </p:txBody>
      </p:sp>
    </p:spTree>
    <p:extLst>
      <p:ext uri="{BB962C8B-B14F-4D97-AF65-F5344CB8AC3E}">
        <p14:creationId xmlns:p14="http://schemas.microsoft.com/office/powerpoint/2010/main" val="40669505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40963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259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9942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259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F454B72-211A-544E-A4AF-81AFEB3DEAEA}" type="datetimeFigureOut">
              <a:rPr lang="en-US"/>
              <a:pPr>
                <a:defRPr/>
              </a:pPr>
              <a:t>12/18/18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60DA4FF-1D06-6346-835F-52EAFEBFA787}" type="slidenum">
              <a:rPr lang="en-US"/>
              <a:pPr>
                <a:defRPr/>
              </a:pPr>
              <a:t>‹#›</a:t>
            </a:fld>
            <a:endParaRPr lang="en-US"/>
          </a:p>
        </p:txBody>
      </p:sp>
    </p:spTree>
    <p:extLst>
      <p:ext uri="{BB962C8B-B14F-4D97-AF65-F5344CB8AC3E}">
        <p14:creationId xmlns:p14="http://schemas.microsoft.com/office/powerpoint/2010/main" val="27905723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293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5888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2952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89873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513389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54641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0813" y="614363"/>
            <a:ext cx="1943100" cy="54816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3" y="614363"/>
            <a:ext cx="5676900" cy="54816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0732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3470439B-1179-304B-9A6F-916BA8B5A418}" type="slidenum">
              <a:rPr lang="en-US"/>
              <a:pPr>
                <a:defRPr/>
              </a:pPr>
              <a:t>‹#›</a:t>
            </a:fld>
            <a:endParaRPr lang="en-US"/>
          </a:p>
        </p:txBody>
      </p:sp>
    </p:spTree>
    <p:extLst>
      <p:ext uri="{BB962C8B-B14F-4D97-AF65-F5344CB8AC3E}">
        <p14:creationId xmlns:p14="http://schemas.microsoft.com/office/powerpoint/2010/main" val="3244063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3885236A-D259-4947-9BFF-AD16FE003435}" type="slidenum">
              <a:rPr lang="en-US"/>
              <a:pPr>
                <a:defRPr/>
              </a:pPr>
              <a:t>‹#›</a:t>
            </a:fld>
            <a:endParaRPr lang="en-US"/>
          </a:p>
        </p:txBody>
      </p:sp>
    </p:spTree>
    <p:extLst>
      <p:ext uri="{BB962C8B-B14F-4D97-AF65-F5344CB8AC3E}">
        <p14:creationId xmlns:p14="http://schemas.microsoft.com/office/powerpoint/2010/main" val="10206418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B318692E-0B49-8245-AC70-319FE2185366}" type="slidenum">
              <a:rPr lang="en-US"/>
              <a:pPr>
                <a:defRPr/>
              </a:pPr>
              <a:t>‹#›</a:t>
            </a:fld>
            <a:endParaRPr lang="en-US"/>
          </a:p>
        </p:txBody>
      </p:sp>
    </p:spTree>
    <p:extLst>
      <p:ext uri="{BB962C8B-B14F-4D97-AF65-F5344CB8AC3E}">
        <p14:creationId xmlns:p14="http://schemas.microsoft.com/office/powerpoint/2010/main" val="77969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4D0A14-4B10-7446-B2BC-B8AA6ADC5D0A}" type="datetimeFigureOut">
              <a:rPr lang="en-US"/>
              <a:pPr>
                <a:defRPr/>
              </a:pPr>
              <a:t>12/18/18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8DF379B-7279-6644-9BC8-4E3F23BB9942}" type="slidenum">
              <a:rPr lang="en-US"/>
              <a:pPr>
                <a:defRPr/>
              </a:pPr>
              <a:t>‹#›</a:t>
            </a:fld>
            <a:endParaRPr lang="en-US"/>
          </a:p>
        </p:txBody>
      </p:sp>
    </p:spTree>
    <p:extLst>
      <p:ext uri="{BB962C8B-B14F-4D97-AF65-F5344CB8AC3E}">
        <p14:creationId xmlns:p14="http://schemas.microsoft.com/office/powerpoint/2010/main" val="35304234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88CBF08C-F32F-F64E-99F2-0CA55F8EBE8C}" type="slidenum">
              <a:rPr lang="en-US"/>
              <a:pPr>
                <a:defRPr/>
              </a:pPr>
              <a:t>‹#›</a:t>
            </a:fld>
            <a:endParaRPr lang="en-US"/>
          </a:p>
        </p:txBody>
      </p:sp>
    </p:spTree>
    <p:extLst>
      <p:ext uri="{BB962C8B-B14F-4D97-AF65-F5344CB8AC3E}">
        <p14:creationId xmlns:p14="http://schemas.microsoft.com/office/powerpoint/2010/main" val="3966016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F45DB84B-B5F2-2245-8574-3375ED4DCC87}" type="slidenum">
              <a:rPr lang="en-US"/>
              <a:pPr>
                <a:defRPr/>
              </a:pPr>
              <a:t>‹#›</a:t>
            </a:fld>
            <a:endParaRPr lang="en-US"/>
          </a:p>
        </p:txBody>
      </p:sp>
    </p:spTree>
    <p:extLst>
      <p:ext uri="{BB962C8B-B14F-4D97-AF65-F5344CB8AC3E}">
        <p14:creationId xmlns:p14="http://schemas.microsoft.com/office/powerpoint/2010/main" val="10582026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818E3124-1A4F-FC48-A57D-776A88A92682}" type="slidenum">
              <a:rPr lang="en-US"/>
              <a:pPr>
                <a:defRPr/>
              </a:pPr>
              <a:t>‹#›</a:t>
            </a:fld>
            <a:endParaRPr lang="en-US"/>
          </a:p>
        </p:txBody>
      </p:sp>
    </p:spTree>
    <p:extLst>
      <p:ext uri="{BB962C8B-B14F-4D97-AF65-F5344CB8AC3E}">
        <p14:creationId xmlns:p14="http://schemas.microsoft.com/office/powerpoint/2010/main" val="1361255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5C704569-18FB-1840-A3DD-CBADDB5D8643}" type="slidenum">
              <a:rPr lang="en-US"/>
              <a:pPr>
                <a:defRPr/>
              </a:pPr>
              <a:t>‹#›</a:t>
            </a:fld>
            <a:endParaRPr lang="en-US"/>
          </a:p>
        </p:txBody>
      </p:sp>
    </p:spTree>
    <p:extLst>
      <p:ext uri="{BB962C8B-B14F-4D97-AF65-F5344CB8AC3E}">
        <p14:creationId xmlns:p14="http://schemas.microsoft.com/office/powerpoint/2010/main" val="12381963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0707609E-E4FF-7149-B17B-7A2A3168A818}" type="slidenum">
              <a:rPr lang="en-US"/>
              <a:pPr>
                <a:defRPr/>
              </a:pPr>
              <a:t>‹#›</a:t>
            </a:fld>
            <a:endParaRPr lang="en-US"/>
          </a:p>
        </p:txBody>
      </p:sp>
    </p:spTree>
    <p:extLst>
      <p:ext uri="{BB962C8B-B14F-4D97-AF65-F5344CB8AC3E}">
        <p14:creationId xmlns:p14="http://schemas.microsoft.com/office/powerpoint/2010/main" val="39884943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052EFC07-C38B-934F-A24B-199EC9B40E73}" type="slidenum">
              <a:rPr lang="en-US"/>
              <a:pPr>
                <a:defRPr/>
              </a:pPr>
              <a:t>‹#›</a:t>
            </a:fld>
            <a:endParaRPr lang="en-US"/>
          </a:p>
        </p:txBody>
      </p:sp>
    </p:spTree>
    <p:extLst>
      <p:ext uri="{BB962C8B-B14F-4D97-AF65-F5344CB8AC3E}">
        <p14:creationId xmlns:p14="http://schemas.microsoft.com/office/powerpoint/2010/main" val="10107402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2250139B-0CF1-1C48-8DB1-E057B0602541}" type="slidenum">
              <a:rPr lang="en-US"/>
              <a:pPr>
                <a:defRPr/>
              </a:pPr>
              <a:t>‹#›</a:t>
            </a:fld>
            <a:endParaRPr lang="en-US"/>
          </a:p>
        </p:txBody>
      </p:sp>
    </p:spTree>
    <p:extLst>
      <p:ext uri="{BB962C8B-B14F-4D97-AF65-F5344CB8AC3E}">
        <p14:creationId xmlns:p14="http://schemas.microsoft.com/office/powerpoint/2010/main" val="29352692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8A1C0DE1-B036-D140-9DE4-9C124FB75F9F}" type="slidenum">
              <a:rPr lang="en-US"/>
              <a:pPr>
                <a:defRPr/>
              </a:pPr>
              <a:t>‹#›</a:t>
            </a:fld>
            <a:endParaRPr lang="en-US"/>
          </a:p>
        </p:txBody>
      </p:sp>
    </p:spTree>
    <p:extLst>
      <p:ext uri="{BB962C8B-B14F-4D97-AF65-F5344CB8AC3E}">
        <p14:creationId xmlns:p14="http://schemas.microsoft.com/office/powerpoint/2010/main" val="24812352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8498" name="Rectangle 2"/>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618499" name="Rectangle 3"/>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1" charset="2"/>
              <a:buNone/>
              <a:defRPr sz="3400"/>
            </a:lvl1pPr>
          </a:lstStyle>
          <a:p>
            <a:r>
              <a:rPr lang="en-US"/>
              <a:t>Click to edit Master subtitle style</a:t>
            </a:r>
          </a:p>
        </p:txBody>
      </p:sp>
      <p:sp>
        <p:nvSpPr>
          <p:cNvPr id="4" name="Rectangle 4"/>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ln w="12700" cap="sq">
            <a:miter lim="800000"/>
            <a:headEnd type="none" w="sm" len="sm"/>
            <a:tailEnd type="none" w="sm" len="sm"/>
          </a:ln>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7A3E979C-DC9C-7F42-BEF8-1194E5DC387C}" type="slidenum">
              <a:rPr lang="en-US"/>
              <a:pPr>
                <a:defRPr/>
              </a:pPr>
              <a:t>‹#›</a:t>
            </a:fld>
            <a:endParaRPr lang="en-US"/>
          </a:p>
        </p:txBody>
      </p:sp>
    </p:spTree>
    <p:extLst>
      <p:ext uri="{BB962C8B-B14F-4D97-AF65-F5344CB8AC3E}">
        <p14:creationId xmlns:p14="http://schemas.microsoft.com/office/powerpoint/2010/main" val="1922105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a:defRPr>
                <a:cs typeface="Arial" charset="0"/>
              </a:defRPr>
            </a:lvl1pPr>
          </a:lstStyle>
          <a:p>
            <a:pPr>
              <a:defRPr/>
            </a:pPr>
            <a:fld id="{13C199CB-F870-CE46-94EA-D1628254930C}" type="slidenum">
              <a:rPr lang="en-US"/>
              <a:pPr>
                <a:defRPr/>
              </a:pPr>
              <a:t>‹#›</a:t>
            </a:fld>
            <a:endParaRPr lang="en-US"/>
          </a:p>
        </p:txBody>
      </p:sp>
    </p:spTree>
    <p:extLst>
      <p:ext uri="{BB962C8B-B14F-4D97-AF65-F5344CB8AC3E}">
        <p14:creationId xmlns:p14="http://schemas.microsoft.com/office/powerpoint/2010/main" val="615190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21ECD6D-4F88-2844-B509-91DB1B9915C0}" type="datetimeFigureOut">
              <a:rPr lang="en-US"/>
              <a:pPr>
                <a:defRPr/>
              </a:pPr>
              <a:t>12/18/18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7E9666-B195-CE48-A990-4FC086300E8C}" type="slidenum">
              <a:rPr lang="en-US"/>
              <a:pPr>
                <a:defRPr/>
              </a:pPr>
              <a:t>‹#›</a:t>
            </a:fld>
            <a:endParaRPr lang="en-US"/>
          </a:p>
        </p:txBody>
      </p:sp>
    </p:spTree>
    <p:extLst>
      <p:ext uri="{BB962C8B-B14F-4D97-AF65-F5344CB8AC3E}">
        <p14:creationId xmlns:p14="http://schemas.microsoft.com/office/powerpoint/2010/main" val="29447186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a:defRPr>
                <a:cs typeface="Arial" charset="0"/>
              </a:defRPr>
            </a:lvl1pPr>
          </a:lstStyle>
          <a:p>
            <a:pPr>
              <a:defRPr/>
            </a:pPr>
            <a:fld id="{8CDB56AC-AB9F-6844-A7C9-611CDB14D378}" type="slidenum">
              <a:rPr lang="en-US"/>
              <a:pPr>
                <a:defRPr/>
              </a:pPr>
              <a:t>‹#›</a:t>
            </a:fld>
            <a:endParaRPr lang="en-US"/>
          </a:p>
        </p:txBody>
      </p:sp>
    </p:spTree>
    <p:extLst>
      <p:ext uri="{BB962C8B-B14F-4D97-AF65-F5344CB8AC3E}">
        <p14:creationId xmlns:p14="http://schemas.microsoft.com/office/powerpoint/2010/main" val="3874952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a:lvl1pPr>
          </a:lstStyle>
          <a:p>
            <a:pPr>
              <a:defRPr/>
            </a:pPr>
            <a:endParaRPr lang="en-US"/>
          </a:p>
        </p:txBody>
      </p:sp>
      <p:sp>
        <p:nvSpPr>
          <p:cNvPr id="6" name="Rectangle 4"/>
          <p:cNvSpPr>
            <a:spLocks noGrp="1" noChangeArrowheads="1"/>
          </p:cNvSpPr>
          <p:nvPr>
            <p:ph type="ftr" sz="quarter" idx="11"/>
          </p:nvPr>
        </p:nvSpPr>
        <p:spPr/>
        <p:txBody>
          <a:bodyPr/>
          <a:lstStyle>
            <a:lvl1pPr>
              <a:defRPr/>
            </a:lvl1pPr>
          </a:lstStyle>
          <a:p>
            <a:pPr>
              <a:defRPr/>
            </a:pPr>
            <a:endParaRPr lang="en-US"/>
          </a:p>
        </p:txBody>
      </p:sp>
      <p:sp>
        <p:nvSpPr>
          <p:cNvPr id="7" name="Rectangle 5"/>
          <p:cNvSpPr>
            <a:spLocks noGrp="1" noChangeArrowheads="1"/>
          </p:cNvSpPr>
          <p:nvPr>
            <p:ph type="sldNum" sz="quarter" idx="12"/>
          </p:nvPr>
        </p:nvSpPr>
        <p:spPr/>
        <p:txBody>
          <a:bodyPr/>
          <a:lstStyle>
            <a:lvl1pPr>
              <a:defRPr>
                <a:cs typeface="Arial" charset="0"/>
              </a:defRPr>
            </a:lvl1pPr>
          </a:lstStyle>
          <a:p>
            <a:pPr>
              <a:defRPr/>
            </a:pPr>
            <a:fld id="{0310E80A-D6B8-C648-AC3D-81091716385D}" type="slidenum">
              <a:rPr lang="en-US"/>
              <a:pPr>
                <a:defRPr/>
              </a:pPr>
              <a:t>‹#›</a:t>
            </a:fld>
            <a:endParaRPr lang="en-US"/>
          </a:p>
        </p:txBody>
      </p:sp>
    </p:spTree>
    <p:extLst>
      <p:ext uri="{BB962C8B-B14F-4D97-AF65-F5344CB8AC3E}">
        <p14:creationId xmlns:p14="http://schemas.microsoft.com/office/powerpoint/2010/main" val="38417641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a:lvl1pPr>
          </a:lstStyle>
          <a:p>
            <a:pPr>
              <a:defRPr/>
            </a:pPr>
            <a:endParaRPr lang="en-US"/>
          </a:p>
        </p:txBody>
      </p:sp>
      <p:sp>
        <p:nvSpPr>
          <p:cNvPr id="8" name="Rectangle 4"/>
          <p:cNvSpPr>
            <a:spLocks noGrp="1" noChangeArrowheads="1"/>
          </p:cNvSpPr>
          <p:nvPr>
            <p:ph type="ftr" sz="quarter" idx="11"/>
          </p:nvPr>
        </p:nvSpPr>
        <p:spPr/>
        <p:txBody>
          <a:bodyPr/>
          <a:lstStyle>
            <a:lvl1pPr>
              <a:defRPr/>
            </a:lvl1pPr>
          </a:lstStyle>
          <a:p>
            <a:pPr>
              <a:defRPr/>
            </a:pPr>
            <a:endParaRPr lang="en-US"/>
          </a:p>
        </p:txBody>
      </p:sp>
      <p:sp>
        <p:nvSpPr>
          <p:cNvPr id="9" name="Rectangle 5"/>
          <p:cNvSpPr>
            <a:spLocks noGrp="1" noChangeArrowheads="1"/>
          </p:cNvSpPr>
          <p:nvPr>
            <p:ph type="sldNum" sz="quarter" idx="12"/>
          </p:nvPr>
        </p:nvSpPr>
        <p:spPr/>
        <p:txBody>
          <a:bodyPr/>
          <a:lstStyle>
            <a:lvl1pPr>
              <a:defRPr>
                <a:cs typeface="Arial" charset="0"/>
              </a:defRPr>
            </a:lvl1pPr>
          </a:lstStyle>
          <a:p>
            <a:pPr>
              <a:defRPr/>
            </a:pPr>
            <a:fld id="{389EDFB5-1B71-2242-B455-6C14650DD8C5}" type="slidenum">
              <a:rPr lang="en-US"/>
              <a:pPr>
                <a:defRPr/>
              </a:pPr>
              <a:t>‹#›</a:t>
            </a:fld>
            <a:endParaRPr lang="en-US"/>
          </a:p>
        </p:txBody>
      </p:sp>
    </p:spTree>
    <p:extLst>
      <p:ext uri="{BB962C8B-B14F-4D97-AF65-F5344CB8AC3E}">
        <p14:creationId xmlns:p14="http://schemas.microsoft.com/office/powerpoint/2010/main" val="8954743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a:lvl1pPr>
          </a:lstStyle>
          <a:p>
            <a:pPr>
              <a:defRPr/>
            </a:pPr>
            <a:endParaRPr lang="en-US"/>
          </a:p>
        </p:txBody>
      </p:sp>
      <p:sp>
        <p:nvSpPr>
          <p:cNvPr id="4" name="Rectangle 4"/>
          <p:cNvSpPr>
            <a:spLocks noGrp="1" noChangeArrowheads="1"/>
          </p:cNvSpPr>
          <p:nvPr>
            <p:ph type="ftr" sz="quarter" idx="11"/>
          </p:nvPr>
        </p:nvSpPr>
        <p:spPr/>
        <p:txBody>
          <a:bodyPr/>
          <a:lstStyle>
            <a:lvl1pPr>
              <a:defRPr/>
            </a:lvl1pPr>
          </a:lstStyle>
          <a:p>
            <a:pPr>
              <a:defRPr/>
            </a:pPr>
            <a:endParaRPr lang="en-US"/>
          </a:p>
        </p:txBody>
      </p:sp>
      <p:sp>
        <p:nvSpPr>
          <p:cNvPr id="5" name="Rectangle 5"/>
          <p:cNvSpPr>
            <a:spLocks noGrp="1" noChangeArrowheads="1"/>
          </p:cNvSpPr>
          <p:nvPr>
            <p:ph type="sldNum" sz="quarter" idx="12"/>
          </p:nvPr>
        </p:nvSpPr>
        <p:spPr/>
        <p:txBody>
          <a:bodyPr/>
          <a:lstStyle>
            <a:lvl1pPr>
              <a:defRPr>
                <a:cs typeface="Arial" charset="0"/>
              </a:defRPr>
            </a:lvl1pPr>
          </a:lstStyle>
          <a:p>
            <a:pPr>
              <a:defRPr/>
            </a:pPr>
            <a:fld id="{181346D2-3A65-A54F-8F73-D89C7462A42D}" type="slidenum">
              <a:rPr lang="en-US"/>
              <a:pPr>
                <a:defRPr/>
              </a:pPr>
              <a:t>‹#›</a:t>
            </a:fld>
            <a:endParaRPr lang="en-US"/>
          </a:p>
        </p:txBody>
      </p:sp>
    </p:spTree>
    <p:extLst>
      <p:ext uri="{BB962C8B-B14F-4D97-AF65-F5344CB8AC3E}">
        <p14:creationId xmlns:p14="http://schemas.microsoft.com/office/powerpoint/2010/main" val="20370599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Arial" charset="0"/>
              </a:defRPr>
            </a:lvl1pPr>
          </a:lstStyle>
          <a:p>
            <a:pPr>
              <a:defRPr/>
            </a:pPr>
            <a:fld id="{F53630D0-C362-3941-952C-0FC96F6B2768}" type="slidenum">
              <a:rPr lang="en-US"/>
              <a:pPr>
                <a:defRPr/>
              </a:pPr>
              <a:t>‹#›</a:t>
            </a:fld>
            <a:endParaRPr lang="en-US"/>
          </a:p>
        </p:txBody>
      </p:sp>
    </p:spTree>
    <p:extLst>
      <p:ext uri="{BB962C8B-B14F-4D97-AF65-F5344CB8AC3E}">
        <p14:creationId xmlns:p14="http://schemas.microsoft.com/office/powerpoint/2010/main" val="11560970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a:lvl1pPr>
          </a:lstStyle>
          <a:p>
            <a:pPr>
              <a:defRPr/>
            </a:pPr>
            <a:endParaRPr lang="en-US"/>
          </a:p>
        </p:txBody>
      </p:sp>
      <p:sp>
        <p:nvSpPr>
          <p:cNvPr id="6" name="Rectangle 4"/>
          <p:cNvSpPr>
            <a:spLocks noGrp="1" noChangeArrowheads="1"/>
          </p:cNvSpPr>
          <p:nvPr>
            <p:ph type="ftr" sz="quarter" idx="11"/>
          </p:nvPr>
        </p:nvSpPr>
        <p:spPr/>
        <p:txBody>
          <a:bodyPr/>
          <a:lstStyle>
            <a:lvl1pPr>
              <a:defRPr/>
            </a:lvl1pPr>
          </a:lstStyle>
          <a:p>
            <a:pPr>
              <a:defRPr/>
            </a:pPr>
            <a:endParaRPr lang="en-US"/>
          </a:p>
        </p:txBody>
      </p:sp>
      <p:sp>
        <p:nvSpPr>
          <p:cNvPr id="7" name="Rectangle 5"/>
          <p:cNvSpPr>
            <a:spLocks noGrp="1" noChangeArrowheads="1"/>
          </p:cNvSpPr>
          <p:nvPr>
            <p:ph type="sldNum" sz="quarter" idx="12"/>
          </p:nvPr>
        </p:nvSpPr>
        <p:spPr/>
        <p:txBody>
          <a:bodyPr/>
          <a:lstStyle>
            <a:lvl1pPr>
              <a:defRPr>
                <a:cs typeface="Arial" charset="0"/>
              </a:defRPr>
            </a:lvl1pPr>
          </a:lstStyle>
          <a:p>
            <a:pPr>
              <a:defRPr/>
            </a:pPr>
            <a:fld id="{F16B18F0-9198-F442-BF87-0B4685A38330}" type="slidenum">
              <a:rPr lang="en-US"/>
              <a:pPr>
                <a:defRPr/>
              </a:pPr>
              <a:t>‹#›</a:t>
            </a:fld>
            <a:endParaRPr lang="en-US"/>
          </a:p>
        </p:txBody>
      </p:sp>
    </p:spTree>
    <p:extLst>
      <p:ext uri="{BB962C8B-B14F-4D97-AF65-F5344CB8AC3E}">
        <p14:creationId xmlns:p14="http://schemas.microsoft.com/office/powerpoint/2010/main" val="40687137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a:lvl1pPr>
          </a:lstStyle>
          <a:p>
            <a:pPr>
              <a:defRPr/>
            </a:pPr>
            <a:endParaRPr lang="en-US"/>
          </a:p>
        </p:txBody>
      </p:sp>
      <p:sp>
        <p:nvSpPr>
          <p:cNvPr id="6" name="Rectangle 4"/>
          <p:cNvSpPr>
            <a:spLocks noGrp="1" noChangeArrowheads="1"/>
          </p:cNvSpPr>
          <p:nvPr>
            <p:ph type="ftr" sz="quarter" idx="11"/>
          </p:nvPr>
        </p:nvSpPr>
        <p:spPr/>
        <p:txBody>
          <a:bodyPr/>
          <a:lstStyle>
            <a:lvl1pPr>
              <a:defRPr/>
            </a:lvl1pPr>
          </a:lstStyle>
          <a:p>
            <a:pPr>
              <a:defRPr/>
            </a:pPr>
            <a:endParaRPr lang="en-US"/>
          </a:p>
        </p:txBody>
      </p:sp>
      <p:sp>
        <p:nvSpPr>
          <p:cNvPr id="7" name="Rectangle 5"/>
          <p:cNvSpPr>
            <a:spLocks noGrp="1" noChangeArrowheads="1"/>
          </p:cNvSpPr>
          <p:nvPr>
            <p:ph type="sldNum" sz="quarter" idx="12"/>
          </p:nvPr>
        </p:nvSpPr>
        <p:spPr/>
        <p:txBody>
          <a:bodyPr/>
          <a:lstStyle>
            <a:lvl1pPr>
              <a:defRPr>
                <a:cs typeface="Arial" charset="0"/>
              </a:defRPr>
            </a:lvl1pPr>
          </a:lstStyle>
          <a:p>
            <a:pPr>
              <a:defRPr/>
            </a:pPr>
            <a:fld id="{E41C65F3-E755-FA41-A6E2-65EEC011FA18}" type="slidenum">
              <a:rPr lang="en-US"/>
              <a:pPr>
                <a:defRPr/>
              </a:pPr>
              <a:t>‹#›</a:t>
            </a:fld>
            <a:endParaRPr lang="en-US"/>
          </a:p>
        </p:txBody>
      </p:sp>
    </p:spTree>
    <p:extLst>
      <p:ext uri="{BB962C8B-B14F-4D97-AF65-F5344CB8AC3E}">
        <p14:creationId xmlns:p14="http://schemas.microsoft.com/office/powerpoint/2010/main" val="32090399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a:defRPr>
                <a:cs typeface="Arial" charset="0"/>
              </a:defRPr>
            </a:lvl1pPr>
          </a:lstStyle>
          <a:p>
            <a:pPr>
              <a:defRPr/>
            </a:pPr>
            <a:fld id="{C6A4F99B-ECFC-674E-9060-4C70FC73F615}" type="slidenum">
              <a:rPr lang="en-US"/>
              <a:pPr>
                <a:defRPr/>
              </a:pPr>
              <a:t>‹#›</a:t>
            </a:fld>
            <a:endParaRPr lang="en-US"/>
          </a:p>
        </p:txBody>
      </p:sp>
    </p:spTree>
    <p:extLst>
      <p:ext uri="{BB962C8B-B14F-4D97-AF65-F5344CB8AC3E}">
        <p14:creationId xmlns:p14="http://schemas.microsoft.com/office/powerpoint/2010/main" val="40065171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a:defRPr>
                <a:cs typeface="Arial" charset="0"/>
              </a:defRPr>
            </a:lvl1pPr>
          </a:lstStyle>
          <a:p>
            <a:pPr>
              <a:defRPr/>
            </a:pPr>
            <a:fld id="{C496BBB4-B80F-2142-92D6-28D0ADDFDA72}" type="slidenum">
              <a:rPr lang="en-US"/>
              <a:pPr>
                <a:defRPr/>
              </a:pPr>
              <a:t>‹#›</a:t>
            </a:fld>
            <a:endParaRPr lang="en-US"/>
          </a:p>
        </p:txBody>
      </p:sp>
    </p:spTree>
    <p:extLst>
      <p:ext uri="{BB962C8B-B14F-4D97-AF65-F5344CB8AC3E}">
        <p14:creationId xmlns:p14="http://schemas.microsoft.com/office/powerpoint/2010/main" val="18340668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3E751D44-A295-A140-AE04-DE0A9B21C3C6}" type="slidenum">
              <a:rPr lang="en-US"/>
              <a:pPr>
                <a:defRPr/>
              </a:pPr>
              <a:t>‹#›</a:t>
            </a:fld>
            <a:endParaRPr lang="en-US"/>
          </a:p>
        </p:txBody>
      </p:sp>
    </p:spTree>
    <p:extLst>
      <p:ext uri="{BB962C8B-B14F-4D97-AF65-F5344CB8AC3E}">
        <p14:creationId xmlns:p14="http://schemas.microsoft.com/office/powerpoint/2010/main" val="266758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926CB90-6DBC-4343-A064-8E0A21905A1D}" type="datetimeFigureOut">
              <a:rPr lang="en-US"/>
              <a:pPr>
                <a:defRPr/>
              </a:pPr>
              <a:t>12/18/18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72F8CF-D9B8-C947-A7FF-3802669D1CF6}" type="slidenum">
              <a:rPr lang="en-US"/>
              <a:pPr>
                <a:defRPr/>
              </a:pPr>
              <a:t>‹#›</a:t>
            </a:fld>
            <a:endParaRPr lang="en-US"/>
          </a:p>
        </p:txBody>
      </p:sp>
    </p:spTree>
    <p:extLst>
      <p:ext uri="{BB962C8B-B14F-4D97-AF65-F5344CB8AC3E}">
        <p14:creationId xmlns:p14="http://schemas.microsoft.com/office/powerpoint/2010/main" val="24448424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5BB5C08-8400-A24F-858B-CDF54F8484BC}" type="slidenum">
              <a:rPr lang="en-US"/>
              <a:pPr>
                <a:defRPr/>
              </a:pPr>
              <a:t>‹#›</a:t>
            </a:fld>
            <a:endParaRPr lang="en-US"/>
          </a:p>
        </p:txBody>
      </p:sp>
    </p:spTree>
    <p:extLst>
      <p:ext uri="{BB962C8B-B14F-4D97-AF65-F5344CB8AC3E}">
        <p14:creationId xmlns:p14="http://schemas.microsoft.com/office/powerpoint/2010/main" val="11456789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B88924B5-B567-F747-B4C8-3FAF492C9CB6}" type="slidenum">
              <a:rPr lang="en-US"/>
              <a:pPr>
                <a:defRPr/>
              </a:pPr>
              <a:t>‹#›</a:t>
            </a:fld>
            <a:endParaRPr lang="en-US"/>
          </a:p>
        </p:txBody>
      </p:sp>
    </p:spTree>
    <p:extLst>
      <p:ext uri="{BB962C8B-B14F-4D97-AF65-F5344CB8AC3E}">
        <p14:creationId xmlns:p14="http://schemas.microsoft.com/office/powerpoint/2010/main" val="29368257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595A729D-8AB2-F647-A2BA-DE4D543041A5}" type="slidenum">
              <a:rPr lang="en-US"/>
              <a:pPr>
                <a:defRPr/>
              </a:pPr>
              <a:t>‹#›</a:t>
            </a:fld>
            <a:endParaRPr lang="en-US"/>
          </a:p>
        </p:txBody>
      </p:sp>
    </p:spTree>
    <p:extLst>
      <p:ext uri="{BB962C8B-B14F-4D97-AF65-F5344CB8AC3E}">
        <p14:creationId xmlns:p14="http://schemas.microsoft.com/office/powerpoint/2010/main" val="1501589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72A4877B-FF23-A248-9576-BC684AD6FA40}" type="slidenum">
              <a:rPr lang="en-US"/>
              <a:pPr>
                <a:defRPr/>
              </a:pPr>
              <a:t>‹#›</a:t>
            </a:fld>
            <a:endParaRPr lang="en-US"/>
          </a:p>
        </p:txBody>
      </p:sp>
    </p:spTree>
    <p:extLst>
      <p:ext uri="{BB962C8B-B14F-4D97-AF65-F5344CB8AC3E}">
        <p14:creationId xmlns:p14="http://schemas.microsoft.com/office/powerpoint/2010/main" val="22333220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B933AE69-561F-F542-9ACB-C9F83F6E3B6E}" type="slidenum">
              <a:rPr lang="en-US"/>
              <a:pPr>
                <a:defRPr/>
              </a:pPr>
              <a:t>‹#›</a:t>
            </a:fld>
            <a:endParaRPr lang="en-US"/>
          </a:p>
        </p:txBody>
      </p:sp>
    </p:spTree>
    <p:extLst>
      <p:ext uri="{BB962C8B-B14F-4D97-AF65-F5344CB8AC3E}">
        <p14:creationId xmlns:p14="http://schemas.microsoft.com/office/powerpoint/2010/main" val="32980801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6A8302B9-311E-2249-8945-631CBF447D35}" type="slidenum">
              <a:rPr lang="en-US"/>
              <a:pPr>
                <a:defRPr/>
              </a:pPr>
              <a:t>‹#›</a:t>
            </a:fld>
            <a:endParaRPr lang="en-US"/>
          </a:p>
        </p:txBody>
      </p:sp>
    </p:spTree>
    <p:extLst>
      <p:ext uri="{BB962C8B-B14F-4D97-AF65-F5344CB8AC3E}">
        <p14:creationId xmlns:p14="http://schemas.microsoft.com/office/powerpoint/2010/main" val="28528835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3847A540-7E36-3E42-9F06-6EE04073ACF5}" type="slidenum">
              <a:rPr lang="en-US"/>
              <a:pPr>
                <a:defRPr/>
              </a:pPr>
              <a:t>‹#›</a:t>
            </a:fld>
            <a:endParaRPr lang="en-US"/>
          </a:p>
        </p:txBody>
      </p:sp>
    </p:spTree>
    <p:extLst>
      <p:ext uri="{BB962C8B-B14F-4D97-AF65-F5344CB8AC3E}">
        <p14:creationId xmlns:p14="http://schemas.microsoft.com/office/powerpoint/2010/main" val="3269779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7C1443A6-628D-E443-BDE1-ACDFEA2D0330}" type="slidenum">
              <a:rPr lang="en-US"/>
              <a:pPr>
                <a:defRPr/>
              </a:pPr>
              <a:t>‹#›</a:t>
            </a:fld>
            <a:endParaRPr lang="en-US"/>
          </a:p>
        </p:txBody>
      </p:sp>
    </p:spTree>
    <p:extLst>
      <p:ext uri="{BB962C8B-B14F-4D97-AF65-F5344CB8AC3E}">
        <p14:creationId xmlns:p14="http://schemas.microsoft.com/office/powerpoint/2010/main" val="42464737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1FB512A4-852A-524B-BBFE-4A5431E5B9E2}" type="slidenum">
              <a:rPr lang="en-US"/>
              <a:pPr>
                <a:defRPr/>
              </a:pPr>
              <a:t>‹#›</a:t>
            </a:fld>
            <a:endParaRPr lang="en-US"/>
          </a:p>
        </p:txBody>
      </p:sp>
    </p:spTree>
    <p:extLst>
      <p:ext uri="{BB962C8B-B14F-4D97-AF65-F5344CB8AC3E}">
        <p14:creationId xmlns:p14="http://schemas.microsoft.com/office/powerpoint/2010/main" val="31604815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739D02D1-E302-2245-B536-512E763A4FC1}" type="slidenum">
              <a:rPr lang="en-US"/>
              <a:pPr>
                <a:defRPr/>
              </a:pPr>
              <a:t>‹#›</a:t>
            </a:fld>
            <a:endParaRPr lang="en-US"/>
          </a:p>
        </p:txBody>
      </p:sp>
    </p:spTree>
    <p:extLst>
      <p:ext uri="{BB962C8B-B14F-4D97-AF65-F5344CB8AC3E}">
        <p14:creationId xmlns:p14="http://schemas.microsoft.com/office/powerpoint/2010/main" val="3176822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1.xml"/><Relationship Id="rId1" Type="http://schemas.openxmlformats.org/officeDocument/2006/relationships/slideLayout" Target="../slideLayouts/slideLayout101.xml"/><Relationship Id="rId5" Type="http://schemas.openxmlformats.org/officeDocument/2006/relationships/image" Target="../media/image8.jpeg"/><Relationship Id="rId4" Type="http://schemas.openxmlformats.org/officeDocument/2006/relationships/image" Target="../media/image7.jpeg"/></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0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theme" Target="../theme/theme13.xml"/><Relationship Id="rId1" Type="http://schemas.openxmlformats.org/officeDocument/2006/relationships/slideLayout" Target="../slideLayouts/slideLayout10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4.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5.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4.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6.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7.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8.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9.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20.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1.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2.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3.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4.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5.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6.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7.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8.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9.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30.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1.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2.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3.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4.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5.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6.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7.xml"/><Relationship Id="rId1" Type="http://schemas.openxmlformats.org/officeDocument/2006/relationships/slideLayout" Target="../slideLayouts/slideLayout357.xml"/><Relationship Id="rId5" Type="http://schemas.openxmlformats.org/officeDocument/2006/relationships/image" Target="../media/image8.jpeg"/><Relationship Id="rId4" Type="http://schemas.openxmlformats.org/officeDocument/2006/relationships/image" Target="../media/image7.jpeg"/></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5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image" Target="../media/image16.jpeg"/><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9.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7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image" Target="../media/image9.jpeg"/><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41.xml"/><Relationship Id="rId17" Type="http://schemas.openxmlformats.org/officeDocument/2006/relationships/image" Target="../media/image13.png"/><Relationship Id="rId2" Type="http://schemas.openxmlformats.org/officeDocument/2006/relationships/slideLayout" Target="../slideLayouts/slideLayout372.xml"/><Relationship Id="rId16" Type="http://schemas.openxmlformats.org/officeDocument/2006/relationships/image" Target="../media/image12.png"/><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5" Type="http://schemas.openxmlformats.org/officeDocument/2006/relationships/image" Target="../media/image11.png"/><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image" Target="../media/image10.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image" Target="../media/image18.jpeg"/><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42.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43.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image" Target="../media/image19.png"/><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44.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22.xml"/><Relationship Id="rId13" Type="http://schemas.openxmlformats.org/officeDocument/2006/relationships/image" Target="../media/image20.jpeg"/><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45.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 Id="rId14" Type="http://schemas.openxmlformats.org/officeDocument/2006/relationships/image" Target="../media/image21.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46.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47.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4.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cs typeface="Arial" charset="0"/>
              </a:defRPr>
            </a:lvl1pPr>
          </a:lstStyle>
          <a:p>
            <a:pPr>
              <a:defRPr/>
            </a:pPr>
            <a:fld id="{10BB687A-0E97-F541-A218-9D9274A65A78}" type="datetimeFigureOut">
              <a:rPr lang="en-US"/>
              <a:pPr>
                <a:defRPr/>
              </a:pPr>
              <a:t>12/18/18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cs typeface="Arial" charset="0"/>
              </a:defRPr>
            </a:lvl1pPr>
          </a:lstStyle>
          <a:p>
            <a:pPr>
              <a:defRPr/>
            </a:pPr>
            <a:fld id="{5986817F-A187-FD45-A682-ADB83F5872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28" r:id="rId1"/>
    <p:sldLayoutId id="2147487329" r:id="rId2"/>
    <p:sldLayoutId id="2147487330" r:id="rId3"/>
    <p:sldLayoutId id="2147487331" r:id="rId4"/>
    <p:sldLayoutId id="2147487332" r:id="rId5"/>
    <p:sldLayoutId id="2147487333" r:id="rId6"/>
    <p:sldLayoutId id="2147487334" r:id="rId7"/>
    <p:sldLayoutId id="2147487335" r:id="rId8"/>
    <p:sldLayoutId id="2147487336" r:id="rId9"/>
    <p:sldLayoutId id="2147487337" r:id="rId10"/>
    <p:sldLayoutId id="214748733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b="1">
                <a:solidFill>
                  <a:srgbClr val="FFFFFF"/>
                </a:solidFill>
                <a:cs typeface="ＭＳ Ｐゴシック" charset="0"/>
              </a:defRPr>
            </a:lvl1pPr>
          </a:lstStyle>
          <a:p>
            <a:pPr>
              <a:defRPr/>
            </a:pPr>
            <a:fld id="{8F0E4E32-D237-A24A-A0E3-A0AF830A5F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25" r:id="rId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0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cs typeface="ＭＳ Ｐゴシック" charset="0"/>
              </a:defRPr>
            </a:lvl1pPr>
          </a:lstStyle>
          <a:p>
            <a:pPr>
              <a:defRPr/>
            </a:pPr>
            <a:fld id="{2F936D50-6359-CA49-9347-ED420D0E502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60"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mn-cs"/>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mn-cs"/>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4EB25962-0D2E-CC47-8676-0A881EFD93C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361"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06498"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cs typeface="ＭＳ Ｐゴシック" charset="0"/>
              </a:defRPr>
            </a:lvl1pPr>
          </a:lstStyle>
          <a:p>
            <a:pPr>
              <a:defRPr/>
            </a:pPr>
            <a:fld id="{6656A751-4768-DF44-9EA3-F2B2B60F34B8}" type="slidenum">
              <a:rPr lang="en-US"/>
              <a:pPr>
                <a:defRPr/>
              </a:pPr>
              <a:t>‹#›</a:t>
            </a:fld>
            <a:endParaRPr lang="en-US"/>
          </a:p>
        </p:txBody>
      </p:sp>
      <p:pic>
        <p:nvPicPr>
          <p:cNvPr id="106503"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62" r:id="rId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kumimoji="1" lang="en-US" altLang="en-US">
              <a:solidFill>
                <a:srgbClr val="000000"/>
              </a:solidFill>
              <a:cs typeface="+mn-cs"/>
            </a:endParaRPr>
          </a:p>
        </p:txBody>
      </p:sp>
      <p:sp>
        <p:nvSpPr>
          <p:cNvPr id="1054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kumimoji="1" lang="en-US" altLang="en-US">
              <a:solidFill>
                <a:srgbClr val="000000"/>
              </a:solidFill>
              <a:cs typeface="+mn-cs"/>
            </a:endParaRPr>
          </a:p>
        </p:txBody>
      </p:sp>
      <p:sp>
        <p:nvSpPr>
          <p:cNvPr id="105476"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kumimoji="1" lang="en-US" altLang="en-US">
              <a:solidFill>
                <a:srgbClr val="000000"/>
              </a:solidFill>
              <a:cs typeface="+mn-cs"/>
            </a:endParaRPr>
          </a:p>
        </p:txBody>
      </p:sp>
      <p:sp>
        <p:nvSpPr>
          <p:cNvPr id="1054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kumimoji="1" lang="en-US" altLang="en-US">
              <a:solidFill>
                <a:srgbClr val="000000"/>
              </a:solidFill>
              <a:cs typeface="+mn-cs"/>
            </a:endParaRPr>
          </a:p>
        </p:txBody>
      </p:sp>
      <p:sp>
        <p:nvSpPr>
          <p:cNvPr id="1054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kumimoji="1" lang="en-US" altLang="en-US">
              <a:solidFill>
                <a:srgbClr val="000000"/>
              </a:solidFill>
              <a:cs typeface="+mn-cs"/>
            </a:endParaRPr>
          </a:p>
        </p:txBody>
      </p:sp>
      <p:sp>
        <p:nvSpPr>
          <p:cNvPr id="105479"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kumimoji="1" lang="en-US" altLang="en-US">
              <a:solidFill>
                <a:srgbClr val="000000"/>
              </a:solidFill>
              <a:cs typeface="+mn-cs"/>
            </a:endParaRPr>
          </a:p>
        </p:txBody>
      </p:sp>
      <p:sp>
        <p:nvSpPr>
          <p:cNvPr id="105480"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kumimoji="1" lang="en-US" altLang="en-US">
              <a:solidFill>
                <a:srgbClr val="000000"/>
              </a:solidFill>
              <a:cs typeface="+mn-cs"/>
            </a:endParaRPr>
          </a:p>
        </p:txBody>
      </p:sp>
      <p:sp>
        <p:nvSpPr>
          <p:cNvPr id="10855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855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F4B6F05D-9D9C-E743-B6A4-8A17F0342B5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26" r:id="rId1"/>
    <p:sldLayoutId id="2147487363" r:id="rId2"/>
    <p:sldLayoutId id="2147487364" r:id="rId3"/>
    <p:sldLayoutId id="2147487365" r:id="rId4"/>
    <p:sldLayoutId id="2147487366" r:id="rId5"/>
    <p:sldLayoutId id="2147487367" r:id="rId6"/>
    <p:sldLayoutId id="2147487368" r:id="rId7"/>
    <p:sldLayoutId id="2147487369" r:id="rId8"/>
    <p:sldLayoutId id="2147487370" r:id="rId9"/>
    <p:sldLayoutId id="2147487371" r:id="rId10"/>
    <p:sldLayoutId id="2147487372"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208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E57903D9-1A65-4C40-99BB-772539E9239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27" r:id="rId1"/>
    <p:sldLayoutId id="2147487628" r:id="rId2"/>
    <p:sldLayoutId id="2147487629" r:id="rId3"/>
    <p:sldLayoutId id="2147487630" r:id="rId4"/>
    <p:sldLayoutId id="2147487631" r:id="rId5"/>
    <p:sldLayoutId id="2147487632" r:id="rId6"/>
    <p:sldLayoutId id="2147487633" r:id="rId7"/>
    <p:sldLayoutId id="2147487634" r:id="rId8"/>
    <p:sldLayoutId id="2147487635" r:id="rId9"/>
    <p:sldLayoutId id="2147487636" r:id="rId10"/>
    <p:sldLayoutId id="2147487637"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Copperplate Gothic Light"/>
                <a:ea typeface="ヒラギノ角ゴ Pro W3"/>
                <a:cs typeface="ヒラギノ角ゴ Pro W3"/>
              </a:defRPr>
            </a:lvl1pPr>
          </a:lstStyle>
          <a:p>
            <a:pPr>
              <a:defRPr/>
            </a:pPr>
            <a:endParaRPr lang="en-US"/>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pperplate Gothic Light"/>
                <a:ea typeface="ヒラギノ角ゴ Pro W3"/>
                <a:cs typeface="ヒラギノ角ゴ Pro W3"/>
              </a:defRPr>
            </a:lvl1pPr>
          </a:lstStyle>
          <a:p>
            <a:pPr>
              <a:defRPr/>
            </a:pPr>
            <a:endParaRPr lang="en-US"/>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charset="0"/>
                <a:ea typeface="ヒラギノ角ゴ Pro W3" charset="0"/>
                <a:cs typeface="ヒラギノ角ゴ Pro W3" charset="0"/>
              </a:defRPr>
            </a:lvl1pPr>
          </a:lstStyle>
          <a:p>
            <a:pPr>
              <a:defRPr/>
            </a:pPr>
            <a:fld id="{3E1C3F8C-6964-3F48-800C-30E9C47945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38" r:id="rId1"/>
    <p:sldLayoutId id="2147487639" r:id="rId2"/>
    <p:sldLayoutId id="2147487640" r:id="rId3"/>
    <p:sldLayoutId id="2147487641" r:id="rId4"/>
    <p:sldLayoutId id="2147487642" r:id="rId5"/>
    <p:sldLayoutId id="2147487643" r:id="rId6"/>
    <p:sldLayoutId id="2147487644" r:id="rId7"/>
    <p:sldLayoutId id="2147487645" r:id="rId8"/>
    <p:sldLayoutId id="2147487646" r:id="rId9"/>
    <p:sldLayoutId id="2147487647" r:id="rId10"/>
    <p:sldLayoutId id="2147487648"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5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mn-cs"/>
              </a:defRPr>
            </a:lvl1pPr>
          </a:lstStyle>
          <a:p>
            <a:pPr>
              <a:defRPr/>
            </a:pPr>
            <a:endParaRPr lang="en-US"/>
          </a:p>
        </p:txBody>
      </p:sp>
      <p:sp>
        <p:nvSpPr>
          <p:cNvPr id="2970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mn-cs"/>
              </a:defRPr>
            </a:lvl1pPr>
          </a:lstStyle>
          <a:p>
            <a:pPr>
              <a:defRPr/>
            </a:pPr>
            <a:endParaRPr lang="en-US"/>
          </a:p>
        </p:txBody>
      </p:sp>
      <p:sp>
        <p:nvSpPr>
          <p:cNvPr id="2970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DAF061E6-DE5A-A34B-9181-AC2D412771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73" r:id="rId1"/>
    <p:sldLayoutId id="2147487374" r:id="rId2"/>
    <p:sldLayoutId id="2147487375" r:id="rId3"/>
    <p:sldLayoutId id="2147487376" r:id="rId4"/>
    <p:sldLayoutId id="2147487377" r:id="rId5"/>
    <p:sldLayoutId id="2147487378" r:id="rId6"/>
    <p:sldLayoutId id="2147487379" r:id="rId7"/>
    <p:sldLayoutId id="2147487380" r:id="rId8"/>
    <p:sldLayoutId id="2147487381" r:id="rId9"/>
    <p:sldLayoutId id="2147487382" r:id="rId10"/>
    <p:sldLayoutId id="21474873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652ABC26-2238-9243-97DA-B0D9564002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49" r:id="rId1"/>
    <p:sldLayoutId id="2147487650" r:id="rId2"/>
    <p:sldLayoutId id="2147487651" r:id="rId3"/>
    <p:sldLayoutId id="2147487652" r:id="rId4"/>
    <p:sldLayoutId id="2147487653" r:id="rId5"/>
    <p:sldLayoutId id="2147487654" r:id="rId6"/>
    <p:sldLayoutId id="2147487655" r:id="rId7"/>
    <p:sldLayoutId id="2147487656" r:id="rId8"/>
    <p:sldLayoutId id="2147487657" r:id="rId9"/>
    <p:sldLayoutId id="2147487658" r:id="rId10"/>
    <p:sldLayoutId id="2147487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6998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ea typeface="ＭＳ Ｐゴシック" charset="-128"/>
                <a:cs typeface="ＭＳ Ｐゴシック" charset="-128"/>
              </a:endParaRPr>
            </a:p>
          </p:txBody>
        </p:sp>
        <p:grpSp>
          <p:nvGrpSpPr>
            <p:cNvPr id="169993" name="Group 4"/>
            <p:cNvGrpSpPr>
              <a:grpSpLocks/>
            </p:cNvGrpSpPr>
            <p:nvPr/>
          </p:nvGrpSpPr>
          <p:grpSpPr bwMode="auto">
            <a:xfrm>
              <a:off x="48" y="102"/>
              <a:ext cx="96" cy="4128"/>
              <a:chOff x="48" y="102"/>
              <a:chExt cx="96" cy="4128"/>
            </a:xfrm>
          </p:grpSpPr>
          <p:sp>
            <p:nvSpPr>
              <p:cNvPr id="8705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5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5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5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5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5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5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5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5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5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6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6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6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6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6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6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6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6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6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6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7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7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7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7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7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7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7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7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8707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grpSp>
      </p:grpSp>
      <p:sp>
        <p:nvSpPr>
          <p:cNvPr id="16998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mn-lt"/>
                <a:ea typeface="ＭＳ Ｐゴシック" charset="-128"/>
                <a:cs typeface="ＭＳ Ｐゴシック" charset="-128"/>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mn-lt"/>
                <a:ea typeface="ＭＳ Ｐゴシック" charset="-128"/>
                <a:cs typeface="ＭＳ Ｐゴシック" charset="-128"/>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charset="0"/>
                <a:cs typeface="ＭＳ Ｐゴシック" charset="0"/>
              </a:defRPr>
            </a:lvl1pPr>
          </a:lstStyle>
          <a:p>
            <a:pPr>
              <a:defRPr/>
            </a:pPr>
            <a:fld id="{62A91D2E-5874-F841-B74C-0D78DC1E51F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60" r:id="rId1"/>
    <p:sldLayoutId id="2147487661" r:id="rId2"/>
    <p:sldLayoutId id="2147487662" r:id="rId3"/>
    <p:sldLayoutId id="2147487663" r:id="rId4"/>
    <p:sldLayoutId id="2147487664" r:id="rId5"/>
    <p:sldLayoutId id="2147487665" r:id="rId6"/>
    <p:sldLayoutId id="2147487666" r:id="rId7"/>
    <p:sldLayoutId id="2147487667" r:id="rId8"/>
    <p:sldLayoutId id="2147487668" r:id="rId9"/>
    <p:sldLayoutId id="2147487669" r:id="rId10"/>
    <p:sldLayoutId id="214748767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Geneva"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2286000"/>
            <a:ext cx="9144000" cy="3581400"/>
            <a:chOff x="0" y="1968"/>
            <a:chExt cx="5760" cy="2256"/>
          </a:xfrm>
        </p:grpSpPr>
        <p:sp>
          <p:nvSpPr>
            <p:cNvPr id="205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5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5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6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6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6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6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6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6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6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6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6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6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7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7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7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7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7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7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7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7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7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7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8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8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8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8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8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8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8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8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8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8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9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9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9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9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9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9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9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9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9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09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0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0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0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0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0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0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0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0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0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0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1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1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1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1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1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1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1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1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1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sp>
          <p:nvSpPr>
            <p:cNvPr id="211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solidFill>
                  <a:srgbClr val="FFFFFF"/>
                </a:solidFill>
                <a:ea typeface="Osaka" charset="-128"/>
                <a:cs typeface="Arial" panose="020B0604020202020204" pitchFamily="34" charset="0"/>
              </a:endParaRPr>
            </a:p>
          </p:txBody>
        </p:sp>
      </p:grpSp>
      <p:sp>
        <p:nvSpPr>
          <p:cNvPr id="1331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331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3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mn-lt"/>
                <a:ea typeface="+mn-ea"/>
                <a:cs typeface="+mn-cs"/>
              </a:defRPr>
            </a:lvl1pPr>
          </a:lstStyle>
          <a:p>
            <a:pPr>
              <a:defRPr/>
            </a:pPr>
            <a:endParaRPr lang="en-US" altLang="ja-JP"/>
          </a:p>
        </p:txBody>
      </p:sp>
      <p:sp>
        <p:nvSpPr>
          <p:cNvPr id="1133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mn-lt"/>
                <a:ea typeface="+mn-ea"/>
                <a:cs typeface="+mn-cs"/>
              </a:defRPr>
            </a:lvl1pPr>
          </a:lstStyle>
          <a:p>
            <a:pPr>
              <a:defRPr/>
            </a:pPr>
            <a:endParaRPr lang="en-US" altLang="ja-JP"/>
          </a:p>
        </p:txBody>
      </p:sp>
      <p:sp>
        <p:nvSpPr>
          <p:cNvPr id="1133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771DB6D7-1E98-9A40-AB58-5CCAB17E5662}" type="slidenum">
              <a:rPr lang="en-US" altLang="ja-JP"/>
              <a:pPr>
                <a:defRPr/>
              </a:pPr>
              <a:t>‹#›</a:t>
            </a:fld>
            <a:endParaRPr lang="en-US" altLang="ja-JP"/>
          </a:p>
        </p:txBody>
      </p:sp>
      <p:pic>
        <p:nvPicPr>
          <p:cNvPr id="13320" name="Picture 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558" r:id="rId1"/>
    <p:sldLayoutId id="2147487339" r:id="rId2"/>
    <p:sldLayoutId id="2147487340" r:id="rId3"/>
    <p:sldLayoutId id="2147487341" r:id="rId4"/>
    <p:sldLayoutId id="2147487342" r:id="rId5"/>
    <p:sldLayoutId id="2147487343" r:id="rId6"/>
    <p:sldLayoutId id="2147487344" r:id="rId7"/>
    <p:sldLayoutId id="2147487345" r:id="rId8"/>
    <p:sldLayoutId id="2147487346" r:id="rId9"/>
    <p:sldLayoutId id="2147487347" r:id="rId10"/>
    <p:sldLayoutId id="2147487348"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charset="0"/>
          <a:ea typeface="Osaka" charset="-128"/>
          <a:cs typeface="Osaka" charset="-128"/>
        </a:defRPr>
      </a:lvl2pPr>
      <a:lvl3pPr algn="l" rtl="0" eaLnBrk="0" fontAlgn="base" hangingPunct="0">
        <a:spcBef>
          <a:spcPct val="0"/>
        </a:spcBef>
        <a:spcAft>
          <a:spcPct val="0"/>
        </a:spcAft>
        <a:defRPr kumimoji="1" sz="4000">
          <a:solidFill>
            <a:schemeClr val="tx2"/>
          </a:solidFill>
          <a:latin typeface="Helvetica" charset="0"/>
          <a:ea typeface="Osaka" charset="-128"/>
          <a:cs typeface="Osaka" charset="-128"/>
        </a:defRPr>
      </a:lvl3pPr>
      <a:lvl4pPr algn="l" rtl="0" eaLnBrk="0" fontAlgn="base" hangingPunct="0">
        <a:spcBef>
          <a:spcPct val="0"/>
        </a:spcBef>
        <a:spcAft>
          <a:spcPct val="0"/>
        </a:spcAft>
        <a:defRPr kumimoji="1" sz="4000">
          <a:solidFill>
            <a:schemeClr val="tx2"/>
          </a:solidFill>
          <a:latin typeface="Helvetica" charset="0"/>
          <a:ea typeface="Osaka" charset="-128"/>
          <a:cs typeface="Osaka" charset="-128"/>
        </a:defRPr>
      </a:lvl4pPr>
      <a:lvl5pPr algn="l" rtl="0" eaLnBrk="0" fontAlgn="base" hangingPunct="0">
        <a:spcBef>
          <a:spcPct val="0"/>
        </a:spcBef>
        <a:spcAft>
          <a:spcPct val="0"/>
        </a:spcAft>
        <a:defRPr kumimoji="1" sz="4000">
          <a:solidFill>
            <a:schemeClr val="tx2"/>
          </a:solidFill>
          <a:latin typeface="Helvetica" charset="0"/>
          <a:ea typeface="Osaka" charset="-128"/>
          <a:cs typeface="Osaka" charset="-128"/>
        </a:defRPr>
      </a:lvl5pPr>
      <a:lvl6pPr marL="457200" algn="l" rtl="0" fontAlgn="base">
        <a:spcBef>
          <a:spcPct val="0"/>
        </a:spcBef>
        <a:spcAft>
          <a:spcPct val="0"/>
        </a:spcAft>
        <a:defRPr kumimoji="1" sz="4000">
          <a:solidFill>
            <a:schemeClr val="tx2"/>
          </a:solidFill>
          <a:latin typeface="Helvetica" charset="0"/>
          <a:ea typeface="Osaka" charset="-128"/>
          <a:cs typeface="Osaka" charset="-128"/>
        </a:defRPr>
      </a:lvl6pPr>
      <a:lvl7pPr marL="914400" algn="l" rtl="0" fontAlgn="base">
        <a:spcBef>
          <a:spcPct val="0"/>
        </a:spcBef>
        <a:spcAft>
          <a:spcPct val="0"/>
        </a:spcAft>
        <a:defRPr kumimoji="1" sz="4000">
          <a:solidFill>
            <a:schemeClr val="tx2"/>
          </a:solidFill>
          <a:latin typeface="Helvetica" charset="0"/>
          <a:ea typeface="Osaka" charset="-128"/>
          <a:cs typeface="Osaka" charset="-128"/>
        </a:defRPr>
      </a:lvl7pPr>
      <a:lvl8pPr marL="1371600" algn="l" rtl="0" fontAlgn="base">
        <a:spcBef>
          <a:spcPct val="0"/>
        </a:spcBef>
        <a:spcAft>
          <a:spcPct val="0"/>
        </a:spcAft>
        <a:defRPr kumimoji="1" sz="4000">
          <a:solidFill>
            <a:schemeClr val="tx2"/>
          </a:solidFill>
          <a:latin typeface="Helvetica" charset="0"/>
          <a:ea typeface="Osaka" charset="-128"/>
          <a:cs typeface="Osaka" charset="-128"/>
        </a:defRPr>
      </a:lvl8pPr>
      <a:lvl9pPr marL="1828800" algn="l" rtl="0" fontAlgn="base">
        <a:spcBef>
          <a:spcPct val="0"/>
        </a:spcBef>
        <a:spcAft>
          <a:spcPct val="0"/>
        </a:spcAft>
        <a:defRPr kumimoji="1" sz="4000">
          <a:solidFill>
            <a:schemeClr val="tx2"/>
          </a:solidFill>
          <a:latin typeface="Helvetica" charset="0"/>
          <a:ea typeface="Osaka" charset="-128"/>
          <a:cs typeface="Osaka"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1028"/>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49" name="Rectangle 1029"/>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50" name="Rectangle 1030"/>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2001BA72-9407-0847-9009-E5A38FA1D9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84" r:id="rId1"/>
    <p:sldLayoutId id="2147487385" r:id="rId2"/>
    <p:sldLayoutId id="2147487386" r:id="rId3"/>
    <p:sldLayoutId id="2147487387" r:id="rId4"/>
    <p:sldLayoutId id="2147487388" r:id="rId5"/>
    <p:sldLayoutId id="2147487389" r:id="rId6"/>
    <p:sldLayoutId id="2147487390" r:id="rId7"/>
    <p:sldLayoutId id="2147487391" r:id="rId8"/>
    <p:sldLayoutId id="2147487392" r:id="rId9"/>
    <p:sldLayoutId id="2147487393" r:id="rId10"/>
    <p:sldLayoutId id="214748739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a:defRPr/>
            </a:pPr>
            <a:fld id="{88A110DD-BE50-CB4F-A7B9-0617828207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71" r:id="rId1"/>
    <p:sldLayoutId id="2147487672" r:id="rId2"/>
    <p:sldLayoutId id="2147487673" r:id="rId3"/>
    <p:sldLayoutId id="2147487674" r:id="rId4"/>
    <p:sldLayoutId id="2147487675" r:id="rId5"/>
    <p:sldLayoutId id="2147487676" r:id="rId6"/>
    <p:sldLayoutId id="2147487677" r:id="rId7"/>
    <p:sldLayoutId id="2147487678" r:id="rId8"/>
    <p:sldLayoutId id="2147487679" r:id="rId9"/>
    <p:sldLayoutId id="2147487680" r:id="rId10"/>
    <p:sldLayoutId id="21474876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685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1028"/>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49" name="Rectangle 1029"/>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50" name="Rectangle 1030"/>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58D530E2-2855-DA48-A04D-92A71F152D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95" r:id="rId1"/>
    <p:sldLayoutId id="2147487396" r:id="rId2"/>
    <p:sldLayoutId id="2147487397" r:id="rId3"/>
    <p:sldLayoutId id="2147487398" r:id="rId4"/>
    <p:sldLayoutId id="2147487399" r:id="rId5"/>
    <p:sldLayoutId id="2147487400" r:id="rId6"/>
    <p:sldLayoutId id="2147487401" r:id="rId7"/>
    <p:sldLayoutId id="2147487402" r:id="rId8"/>
    <p:sldLayoutId id="2147487403" r:id="rId9"/>
    <p:sldLayoutId id="2147487404" r:id="rId10"/>
    <p:sldLayoutId id="214748740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9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a:defRPr/>
            </a:pPr>
            <a:fld id="{E29D9953-00A8-D940-9ECD-6A26229DE5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82" r:id="rId1"/>
    <p:sldLayoutId id="2147487683" r:id="rId2"/>
    <p:sldLayoutId id="2147487684" r:id="rId3"/>
    <p:sldLayoutId id="2147487685" r:id="rId4"/>
    <p:sldLayoutId id="2147487686" r:id="rId5"/>
    <p:sldLayoutId id="2147487687" r:id="rId6"/>
    <p:sldLayoutId id="2147487688" r:id="rId7"/>
    <p:sldLayoutId id="2147487689" r:id="rId8"/>
    <p:sldLayoutId id="2147487690" r:id="rId9"/>
    <p:sldLayoutId id="2147487691" r:id="rId10"/>
    <p:sldLayoutId id="2147487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1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1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1028"/>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49" name="Rectangle 1029"/>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50" name="Rectangle 1030"/>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520B0363-9A73-FC4B-9575-02E93D3EDC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06" r:id="rId1"/>
    <p:sldLayoutId id="2147487407" r:id="rId2"/>
    <p:sldLayoutId id="2147487408" r:id="rId3"/>
    <p:sldLayoutId id="2147487409" r:id="rId4"/>
    <p:sldLayoutId id="2147487410" r:id="rId5"/>
    <p:sldLayoutId id="2147487411" r:id="rId6"/>
    <p:sldLayoutId id="2147487412" r:id="rId7"/>
    <p:sldLayoutId id="2147487413" r:id="rId8"/>
    <p:sldLayoutId id="2147487414" r:id="rId9"/>
    <p:sldLayoutId id="2147487415" r:id="rId10"/>
    <p:sldLayoutId id="214748741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37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Osaka"/>
                <a:cs typeface="Osaka"/>
              </a:defRPr>
            </a:lvl1pPr>
          </a:lstStyle>
          <a:p>
            <a:pPr>
              <a:defRPr/>
            </a:pPr>
            <a:endParaRPr lang="en-US"/>
          </a:p>
        </p:txBody>
      </p:sp>
      <p:sp>
        <p:nvSpPr>
          <p:cNvPr id="19461"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19462"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210D96A4-66E3-DA49-B787-5C49324FEA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93" r:id="rId1"/>
    <p:sldLayoutId id="2147487694" r:id="rId2"/>
    <p:sldLayoutId id="2147487695" r:id="rId3"/>
    <p:sldLayoutId id="2147487696" r:id="rId4"/>
    <p:sldLayoutId id="2147487697" r:id="rId5"/>
    <p:sldLayoutId id="2147487698" r:id="rId6"/>
    <p:sldLayoutId id="2147487699" r:id="rId7"/>
    <p:sldLayoutId id="2147487700" r:id="rId8"/>
    <p:sldLayoutId id="2147487701" r:id="rId9"/>
    <p:sldLayoutId id="2147487702" r:id="rId10"/>
    <p:sldLayoutId id="21474877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99794422-E341-2949-96F0-671061E8AC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704" r:id="rId1"/>
    <p:sldLayoutId id="2147487705" r:id="rId2"/>
    <p:sldLayoutId id="2147487706" r:id="rId3"/>
    <p:sldLayoutId id="2147487707" r:id="rId4"/>
    <p:sldLayoutId id="2147487708" r:id="rId5"/>
    <p:sldLayoutId id="2147487709" r:id="rId6"/>
    <p:sldLayoutId id="2147487710" r:id="rId7"/>
    <p:sldLayoutId id="2147487711" r:id="rId8"/>
    <p:sldLayoutId id="2147487712" r:id="rId9"/>
    <p:sldLayoutId id="2147487713" r:id="rId10"/>
    <p:sldLayoutId id="214748771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2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82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1028"/>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49" name="Rectangle 1029"/>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50" name="Rectangle 1030"/>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59F91F48-5F4F-D34A-BA3F-792E0BECE6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17" r:id="rId1"/>
    <p:sldLayoutId id="2147487418" r:id="rId2"/>
    <p:sldLayoutId id="2147487419" r:id="rId3"/>
    <p:sldLayoutId id="2147487420" r:id="rId4"/>
    <p:sldLayoutId id="2147487421" r:id="rId5"/>
    <p:sldLayoutId id="2147487422" r:id="rId6"/>
    <p:sldLayoutId id="2147487423" r:id="rId7"/>
    <p:sldLayoutId id="2147487424" r:id="rId8"/>
    <p:sldLayoutId id="2147487425" r:id="rId9"/>
    <p:sldLayoutId id="2147487426" r:id="rId10"/>
    <p:sldLayoutId id="214748742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0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430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430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a:defRPr/>
            </a:pPr>
            <a:fld id="{5BCAB6F0-9F24-D041-B6D6-BAE13DD1F1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715" r:id="rId1"/>
    <p:sldLayoutId id="2147487716" r:id="rId2"/>
    <p:sldLayoutId id="2147487717" r:id="rId3"/>
    <p:sldLayoutId id="2147487718" r:id="rId4"/>
    <p:sldLayoutId id="2147487719" r:id="rId5"/>
    <p:sldLayoutId id="2147487720" r:id="rId6"/>
    <p:sldLayoutId id="2147487721" r:id="rId7"/>
    <p:sldLayoutId id="2147487722" r:id="rId8"/>
    <p:sldLayoutId id="2147487723" r:id="rId9"/>
    <p:sldLayoutId id="2147487724" r:id="rId10"/>
    <p:sldLayoutId id="21474877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28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ＭＳ Ｐゴシック" charset="0"/>
              </a:defRPr>
            </a:lvl1pPr>
          </a:lstStyle>
          <a:p>
            <a:pPr>
              <a:defRPr/>
            </a:pPr>
            <a:fld id="{4449A761-CBD6-5149-86BF-C3752AF9F6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726" r:id="rId1"/>
    <p:sldLayoutId id="2147487727" r:id="rId2"/>
    <p:sldLayoutId id="2147487728" r:id="rId3"/>
    <p:sldLayoutId id="2147487729" r:id="rId4"/>
    <p:sldLayoutId id="2147487730" r:id="rId5"/>
    <p:sldLayoutId id="2147487731" r:id="rId6"/>
    <p:sldLayoutId id="2147487732" r:id="rId7"/>
    <p:sldLayoutId id="2147487733" r:id="rId8"/>
    <p:sldLayoutId id="2147487734" r:id="rId9"/>
    <p:sldLayoutId id="2147487735" r:id="rId10"/>
    <p:sldLayoutId id="214748773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396" name="Rectangle 1028"/>
          <p:cNvSpPr>
            <a:spLocks noGrp="1" noChangeArrowheads="1"/>
          </p:cNvSpPr>
          <p:nvPr>
            <p:ph type="dt" sz="half" idx="2"/>
          </p:nvPr>
        </p:nvSpPr>
        <p:spPr bwMode="auto">
          <a:xfrm>
            <a:off x="685800" y="6400800"/>
            <a:ext cx="2225675"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1" hangingPunct="1">
              <a:defRPr sz="1400" b="1">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187397" name="Rectangle 1029"/>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1" hangingPunct="1">
              <a:defRPr sz="1400" b="1">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187398" name="Rectangle 1030"/>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1" hangingPunct="1">
              <a:defRPr sz="1400" b="1">
                <a:solidFill>
                  <a:srgbClr val="000000"/>
                </a:solidFill>
                <a:cs typeface="ＭＳ Ｐゴシック" charset="0"/>
              </a:defRPr>
            </a:lvl1pPr>
          </a:lstStyle>
          <a:p>
            <a:pPr>
              <a:defRPr/>
            </a:pPr>
            <a:fld id="{DC1B3A53-CBE7-8F46-AA94-6EA0F04F61D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59" r:id="rId1"/>
    <p:sldLayoutId id="2147487560" r:id="rId2"/>
    <p:sldLayoutId id="2147487561" r:id="rId3"/>
    <p:sldLayoutId id="2147487562" r:id="rId4"/>
    <p:sldLayoutId id="2147487563" r:id="rId5"/>
    <p:sldLayoutId id="2147487564" r:id="rId6"/>
    <p:sldLayoutId id="2147487565" r:id="rId7"/>
    <p:sldLayoutId id="2147487566" r:id="rId8"/>
    <p:sldLayoutId id="2147487567" r:id="rId9"/>
    <p:sldLayoutId id="2147487568" r:id="rId10"/>
    <p:sldLayoutId id="2147487569"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pitchFamily="24" charset="-128"/>
          <a:cs typeface="ＭＳ Ｐゴシック" pitchFamily="24" charset="-128"/>
        </a:defRPr>
      </a:lvl1pPr>
      <a:lvl2pPr algn="l" rtl="0" eaLnBrk="0" fontAlgn="base" hangingPunct="0">
        <a:lnSpc>
          <a:spcPct val="90000"/>
        </a:lnSpc>
        <a:spcBef>
          <a:spcPct val="20000"/>
        </a:spcBef>
        <a:spcAft>
          <a:spcPct val="0"/>
        </a:spcAft>
        <a:defRPr kumimoji="1" sz="4400">
          <a:solidFill>
            <a:schemeClr val="tx2"/>
          </a:solidFill>
          <a:latin typeface="Arial" pitchFamily="-111" charset="0"/>
          <a:ea typeface="ＭＳ Ｐゴシック" pitchFamily="24" charset="-128"/>
          <a:cs typeface="ＭＳ Ｐゴシック" pitchFamily="24" charset="-128"/>
        </a:defRPr>
      </a:lvl2pPr>
      <a:lvl3pPr algn="l" rtl="0" eaLnBrk="0" fontAlgn="base" hangingPunct="0">
        <a:lnSpc>
          <a:spcPct val="90000"/>
        </a:lnSpc>
        <a:spcBef>
          <a:spcPct val="20000"/>
        </a:spcBef>
        <a:spcAft>
          <a:spcPct val="0"/>
        </a:spcAft>
        <a:defRPr kumimoji="1" sz="4400">
          <a:solidFill>
            <a:schemeClr val="tx2"/>
          </a:solidFill>
          <a:latin typeface="Arial" pitchFamily="-111" charset="0"/>
          <a:ea typeface="ＭＳ Ｐゴシック" pitchFamily="24" charset="-128"/>
          <a:cs typeface="ＭＳ Ｐゴシック" pitchFamily="24" charset="-128"/>
        </a:defRPr>
      </a:lvl3pPr>
      <a:lvl4pPr algn="l" rtl="0" eaLnBrk="0" fontAlgn="base" hangingPunct="0">
        <a:lnSpc>
          <a:spcPct val="90000"/>
        </a:lnSpc>
        <a:spcBef>
          <a:spcPct val="20000"/>
        </a:spcBef>
        <a:spcAft>
          <a:spcPct val="0"/>
        </a:spcAft>
        <a:defRPr kumimoji="1" sz="4400">
          <a:solidFill>
            <a:schemeClr val="tx2"/>
          </a:solidFill>
          <a:latin typeface="Arial" pitchFamily="-111" charset="0"/>
          <a:ea typeface="ＭＳ Ｐゴシック" pitchFamily="24" charset="-128"/>
          <a:cs typeface="ＭＳ Ｐゴシック" pitchFamily="24" charset="-128"/>
        </a:defRPr>
      </a:lvl4pPr>
      <a:lvl5pPr algn="l" rtl="0" eaLnBrk="0" fontAlgn="base" hangingPunct="0">
        <a:lnSpc>
          <a:spcPct val="90000"/>
        </a:lnSpc>
        <a:spcBef>
          <a:spcPct val="20000"/>
        </a:spcBef>
        <a:spcAft>
          <a:spcPct val="0"/>
        </a:spcAft>
        <a:defRPr kumimoji="1" sz="4400">
          <a:solidFill>
            <a:schemeClr val="tx2"/>
          </a:solidFill>
          <a:latin typeface="Arial" pitchFamily="-111" charset="0"/>
          <a:ea typeface="ＭＳ Ｐゴシック" pitchFamily="24" charset="-128"/>
          <a:cs typeface="ＭＳ Ｐゴシック" pitchFamily="24" charset="-128"/>
        </a:defRPr>
      </a:lvl5pPr>
      <a:lvl6pPr marL="457200" algn="l" rtl="0" eaLnBrk="0" fontAlgn="base" hangingPunct="0">
        <a:lnSpc>
          <a:spcPct val="90000"/>
        </a:lnSpc>
        <a:spcBef>
          <a:spcPct val="20000"/>
        </a:spcBef>
        <a:spcAft>
          <a:spcPct val="0"/>
        </a:spcAft>
        <a:defRPr kumimoji="1" sz="4400">
          <a:solidFill>
            <a:schemeClr val="tx2"/>
          </a:solidFill>
          <a:latin typeface="Arial" pitchFamily="-111" charset="0"/>
        </a:defRPr>
      </a:lvl6pPr>
      <a:lvl7pPr marL="914400" algn="l" rtl="0" eaLnBrk="0" fontAlgn="base" hangingPunct="0">
        <a:lnSpc>
          <a:spcPct val="90000"/>
        </a:lnSpc>
        <a:spcBef>
          <a:spcPct val="20000"/>
        </a:spcBef>
        <a:spcAft>
          <a:spcPct val="0"/>
        </a:spcAft>
        <a:defRPr kumimoji="1" sz="4400">
          <a:solidFill>
            <a:schemeClr val="tx2"/>
          </a:solidFill>
          <a:latin typeface="Arial" pitchFamily="-111" charset="0"/>
        </a:defRPr>
      </a:lvl7pPr>
      <a:lvl8pPr marL="1371600" algn="l" rtl="0" eaLnBrk="0" fontAlgn="base" hangingPunct="0">
        <a:lnSpc>
          <a:spcPct val="90000"/>
        </a:lnSpc>
        <a:spcBef>
          <a:spcPct val="20000"/>
        </a:spcBef>
        <a:spcAft>
          <a:spcPct val="0"/>
        </a:spcAft>
        <a:defRPr kumimoji="1" sz="4400">
          <a:solidFill>
            <a:schemeClr val="tx2"/>
          </a:solidFill>
          <a:latin typeface="Arial" pitchFamily="-111" charset="0"/>
        </a:defRPr>
      </a:lvl8pPr>
      <a:lvl9pPr marL="1828800" algn="l" rtl="0" eaLnBrk="0" fontAlgn="base" hangingPunct="0">
        <a:lnSpc>
          <a:spcPct val="90000"/>
        </a:lnSpc>
        <a:spcBef>
          <a:spcPct val="20000"/>
        </a:spcBef>
        <a:spcAft>
          <a:spcPct val="0"/>
        </a:spcAft>
        <a:defRPr kumimoji="1" sz="4400">
          <a:solidFill>
            <a:schemeClr val="tx2"/>
          </a:solidFill>
          <a:latin typeface="Arial" pitchFamily="-111"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ＭＳ Ｐゴシック" pitchFamily="-111" charset="-128"/>
          <a:cs typeface="ＭＳ Ｐゴシック" pitchFamily="24" charset="-128"/>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ＭＳ Ｐゴシック" pitchFamily="-111" charset="-128"/>
          <a:cs typeface="ＭＳ Ｐゴシック" pitchFamily="24" charset="-128"/>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1" charset="-128"/>
          <a:cs typeface="ＭＳ Ｐゴシック" pitchFamily="24" charset="-128"/>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1" charset="-128"/>
          <a:cs typeface="ＭＳ Ｐゴシック" pitchFamily="24" charset="-128"/>
        </a:defRPr>
      </a:lvl5pPr>
      <a:lvl6pPr marL="2514600" indent="-228600" algn="l" rtl="0" eaLnBrk="0" fontAlgn="base" hangingPunct="0">
        <a:lnSpc>
          <a:spcPct val="90000"/>
        </a:lnSpc>
        <a:spcBef>
          <a:spcPct val="20000"/>
        </a:spcBef>
        <a:spcAft>
          <a:spcPct val="0"/>
        </a:spcAft>
        <a:buClr>
          <a:schemeClr val="tx2"/>
        </a:buClr>
        <a:buSzPct val="65000"/>
        <a:buFont typeface="Wingdings" pitchFamily="-111" charset="2"/>
        <a:buChar char="l"/>
        <a:defRPr kumimoji="1"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Clr>
          <a:schemeClr val="tx2"/>
        </a:buClr>
        <a:buSzPct val="65000"/>
        <a:buFont typeface="Wingdings" pitchFamily="-111" charset="2"/>
        <a:buChar char="l"/>
        <a:defRPr kumimoji="1"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Clr>
          <a:schemeClr val="tx2"/>
        </a:buClr>
        <a:buSzPct val="65000"/>
        <a:buFont typeface="Wingdings" pitchFamily="-111" charset="2"/>
        <a:buChar char="l"/>
        <a:defRPr kumimoji="1"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Clr>
          <a:schemeClr val="tx2"/>
        </a:buClr>
        <a:buSzPct val="65000"/>
        <a:buFont typeface="Wingdings" pitchFamily="-111" charset="2"/>
        <a:buChar char="l"/>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51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D3044B78-2281-7C4D-8A18-F20D6198A4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737" r:id="rId1"/>
    <p:sldLayoutId id="2147487738" r:id="rId2"/>
    <p:sldLayoutId id="2147487739" r:id="rId3"/>
    <p:sldLayoutId id="2147487740" r:id="rId4"/>
    <p:sldLayoutId id="2147487741" r:id="rId5"/>
    <p:sldLayoutId id="2147487742" r:id="rId6"/>
    <p:sldLayoutId id="2147487743" r:id="rId7"/>
    <p:sldLayoutId id="2147487744" r:id="rId8"/>
    <p:sldLayoutId id="2147487745" r:id="rId9"/>
    <p:sldLayoutId id="2147487746" r:id="rId10"/>
    <p:sldLayoutId id="214748774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mn-cs"/>
              </a:defRPr>
            </a:lvl1pPr>
          </a:lstStyle>
          <a:p>
            <a:pPr>
              <a:defRPr/>
            </a:pPr>
            <a:endParaRPr lang="en-US"/>
          </a:p>
        </p:txBody>
      </p:sp>
      <p:sp>
        <p:nvSpPr>
          <p:cNvPr id="2970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mn-cs"/>
              </a:defRPr>
            </a:lvl1pPr>
          </a:lstStyle>
          <a:p>
            <a:pPr>
              <a:defRPr/>
            </a:pPr>
            <a:endParaRPr lang="en-US"/>
          </a:p>
        </p:txBody>
      </p:sp>
      <p:sp>
        <p:nvSpPr>
          <p:cNvPr id="2970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23884A83-242A-994B-87B1-436B391D0B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28" r:id="rId1"/>
    <p:sldLayoutId id="2147487429" r:id="rId2"/>
    <p:sldLayoutId id="2147487430" r:id="rId3"/>
    <p:sldLayoutId id="2147487431" r:id="rId4"/>
    <p:sldLayoutId id="2147487432" r:id="rId5"/>
    <p:sldLayoutId id="2147487433" r:id="rId6"/>
    <p:sldLayoutId id="2147487434" r:id="rId7"/>
    <p:sldLayoutId id="2147487435" r:id="rId8"/>
    <p:sldLayoutId id="2147487436" r:id="rId9"/>
    <p:sldLayoutId id="2147487437" r:id="rId10"/>
    <p:sldLayoutId id="214748743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9730" name="Group 2"/>
          <p:cNvGrpSpPr>
            <a:grpSpLocks/>
          </p:cNvGrpSpPr>
          <p:nvPr/>
        </p:nvGrpSpPr>
        <p:grpSpPr bwMode="auto">
          <a:xfrm>
            <a:off x="6350" y="6350"/>
            <a:ext cx="9118600" cy="6832600"/>
            <a:chOff x="4" y="4"/>
            <a:chExt cx="5744" cy="4304"/>
          </a:xfrm>
        </p:grpSpPr>
        <p:sp>
          <p:nvSpPr>
            <p:cNvPr id="1029" name="Rectangle 3"/>
            <p:cNvSpPr>
              <a:spLocks noChangeArrowheads="1"/>
            </p:cNvSpPr>
            <p:nvPr/>
          </p:nvSpPr>
          <p:spPr bwMode="auto">
            <a:xfrm>
              <a:off x="4" y="4"/>
              <a:ext cx="5744" cy="4304"/>
            </a:xfrm>
            <a:prstGeom prst="rect">
              <a:avLst/>
            </a:prstGeom>
            <a:solidFill>
              <a:schemeClr val="folHlink"/>
            </a:solidFill>
            <a:ln w="12700">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grpSp>
          <p:nvGrpSpPr>
            <p:cNvPr id="329734" name="Group 4"/>
            <p:cNvGrpSpPr>
              <a:grpSpLocks/>
            </p:cNvGrpSpPr>
            <p:nvPr/>
          </p:nvGrpSpPr>
          <p:grpSpPr bwMode="auto">
            <a:xfrm>
              <a:off x="288" y="225"/>
              <a:ext cx="5185" cy="3895"/>
              <a:chOff x="288" y="225"/>
              <a:chExt cx="5185" cy="3895"/>
            </a:xfrm>
          </p:grpSpPr>
          <p:sp>
            <p:nvSpPr>
              <p:cNvPr id="329735" name="Freeform 5"/>
              <p:cNvSpPr>
                <a:spLocks/>
              </p:cNvSpPr>
              <p:nvPr/>
            </p:nvSpPr>
            <p:spPr bwMode="auto">
              <a:xfrm>
                <a:off x="288" y="228"/>
                <a:ext cx="5185" cy="103"/>
              </a:xfrm>
              <a:custGeom>
                <a:avLst/>
                <a:gdLst>
                  <a:gd name="T0" fmla="*/ 0 w 5185"/>
                  <a:gd name="T1" fmla="*/ 0 h 103"/>
                  <a:gd name="T2" fmla="*/ 5184 w 5185"/>
                  <a:gd name="T3" fmla="*/ 3 h 103"/>
                  <a:gd name="T4" fmla="*/ 5093 w 5185"/>
                  <a:gd name="T5" fmla="*/ 102 h 103"/>
                  <a:gd name="T6" fmla="*/ 88 w 5185"/>
                  <a:gd name="T7" fmla="*/ 102 h 103"/>
                  <a:gd name="T8" fmla="*/ 0 w 5185"/>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103">
                    <a:moveTo>
                      <a:pt x="0" y="0"/>
                    </a:moveTo>
                    <a:lnTo>
                      <a:pt x="5184" y="3"/>
                    </a:lnTo>
                    <a:lnTo>
                      <a:pt x="5093" y="102"/>
                    </a:lnTo>
                    <a:lnTo>
                      <a:pt x="88" y="102"/>
                    </a:lnTo>
                    <a:lnTo>
                      <a:pt x="0" y="0"/>
                    </a:lnTo>
                  </a:path>
                </a:pathLst>
              </a:custGeom>
              <a:solidFill>
                <a:srgbClr val="00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nvGrpSpPr>
              <p:cNvPr id="329736" name="Group 6"/>
              <p:cNvGrpSpPr>
                <a:grpSpLocks/>
              </p:cNvGrpSpPr>
              <p:nvPr/>
            </p:nvGrpSpPr>
            <p:grpSpPr bwMode="auto">
              <a:xfrm>
                <a:off x="288" y="231"/>
                <a:ext cx="86" cy="3889"/>
                <a:chOff x="288" y="231"/>
                <a:chExt cx="86" cy="3889"/>
              </a:xfrm>
            </p:grpSpPr>
            <p:sp>
              <p:nvSpPr>
                <p:cNvPr id="329742" name="Freeform 7"/>
                <p:cNvSpPr>
                  <a:spLocks/>
                </p:cNvSpPr>
                <p:nvPr/>
              </p:nvSpPr>
              <p:spPr bwMode="auto">
                <a:xfrm>
                  <a:off x="288" y="231"/>
                  <a:ext cx="86" cy="913"/>
                </a:xfrm>
                <a:custGeom>
                  <a:avLst/>
                  <a:gdLst>
                    <a:gd name="T0" fmla="*/ 0 w 86"/>
                    <a:gd name="T1" fmla="*/ 0 h 913"/>
                    <a:gd name="T2" fmla="*/ 85 w 86"/>
                    <a:gd name="T3" fmla="*/ 96 h 913"/>
                    <a:gd name="T4" fmla="*/ 85 w 86"/>
                    <a:gd name="T5" fmla="*/ 816 h 913"/>
                    <a:gd name="T6" fmla="*/ 0 w 86"/>
                    <a:gd name="T7" fmla="*/ 912 h 913"/>
                    <a:gd name="T8" fmla="*/ 0 w 86"/>
                    <a:gd name="T9" fmla="*/ 0 h 9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913">
                      <a:moveTo>
                        <a:pt x="0" y="0"/>
                      </a:moveTo>
                      <a:lnTo>
                        <a:pt x="85" y="96"/>
                      </a:lnTo>
                      <a:lnTo>
                        <a:pt x="85" y="816"/>
                      </a:lnTo>
                      <a:lnTo>
                        <a:pt x="0" y="912"/>
                      </a:lnTo>
                      <a:lnTo>
                        <a:pt x="0" y="0"/>
                      </a:lnTo>
                    </a:path>
                  </a:pathLst>
                </a:custGeom>
                <a:solidFill>
                  <a:srgbClr val="00C0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9743" name="Freeform 8"/>
                <p:cNvSpPr>
                  <a:spLocks/>
                </p:cNvSpPr>
                <p:nvPr/>
              </p:nvSpPr>
              <p:spPr bwMode="auto">
                <a:xfrm>
                  <a:off x="288" y="846"/>
                  <a:ext cx="79" cy="3274"/>
                </a:xfrm>
                <a:custGeom>
                  <a:avLst/>
                  <a:gdLst>
                    <a:gd name="T0" fmla="*/ 0 w 79"/>
                    <a:gd name="T1" fmla="*/ 0 h 3274"/>
                    <a:gd name="T2" fmla="*/ 78 w 79"/>
                    <a:gd name="T3" fmla="*/ 107 h 3274"/>
                    <a:gd name="T4" fmla="*/ 78 w 79"/>
                    <a:gd name="T5" fmla="*/ 3166 h 3274"/>
                    <a:gd name="T6" fmla="*/ 0 w 79"/>
                    <a:gd name="T7" fmla="*/ 3273 h 3274"/>
                    <a:gd name="T8" fmla="*/ 0 w 79"/>
                    <a:gd name="T9" fmla="*/ 0 h 3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3274">
                      <a:moveTo>
                        <a:pt x="0" y="0"/>
                      </a:moveTo>
                      <a:lnTo>
                        <a:pt x="78" y="107"/>
                      </a:lnTo>
                      <a:lnTo>
                        <a:pt x="78" y="3166"/>
                      </a:lnTo>
                      <a:lnTo>
                        <a:pt x="0" y="3273"/>
                      </a:lnTo>
                      <a:lnTo>
                        <a:pt x="0" y="0"/>
                      </a:lnTo>
                    </a:path>
                  </a:pathLst>
                </a:custGeom>
                <a:solidFill>
                  <a:srgbClr val="00C0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29737" name="Group 9"/>
              <p:cNvGrpSpPr>
                <a:grpSpLocks/>
              </p:cNvGrpSpPr>
              <p:nvPr/>
            </p:nvGrpSpPr>
            <p:grpSpPr bwMode="auto">
              <a:xfrm>
                <a:off x="5386" y="225"/>
                <a:ext cx="87" cy="3886"/>
                <a:chOff x="5386" y="225"/>
                <a:chExt cx="87" cy="3886"/>
              </a:xfrm>
            </p:grpSpPr>
            <p:sp>
              <p:nvSpPr>
                <p:cNvPr id="329740" name="Freeform 10"/>
                <p:cNvSpPr>
                  <a:spLocks/>
                </p:cNvSpPr>
                <p:nvPr/>
              </p:nvSpPr>
              <p:spPr bwMode="auto">
                <a:xfrm>
                  <a:off x="5386" y="225"/>
                  <a:ext cx="87" cy="910"/>
                </a:xfrm>
                <a:custGeom>
                  <a:avLst/>
                  <a:gdLst>
                    <a:gd name="T0" fmla="*/ 86 w 87"/>
                    <a:gd name="T1" fmla="*/ 0 h 910"/>
                    <a:gd name="T2" fmla="*/ 0 w 87"/>
                    <a:gd name="T3" fmla="*/ 93 h 910"/>
                    <a:gd name="T4" fmla="*/ 0 w 87"/>
                    <a:gd name="T5" fmla="*/ 813 h 910"/>
                    <a:gd name="T6" fmla="*/ 86 w 87"/>
                    <a:gd name="T7" fmla="*/ 909 h 910"/>
                    <a:gd name="T8" fmla="*/ 86 w 87"/>
                    <a:gd name="T9" fmla="*/ 0 h 9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910">
                      <a:moveTo>
                        <a:pt x="86" y="0"/>
                      </a:moveTo>
                      <a:lnTo>
                        <a:pt x="0" y="93"/>
                      </a:lnTo>
                      <a:lnTo>
                        <a:pt x="0" y="813"/>
                      </a:lnTo>
                      <a:lnTo>
                        <a:pt x="86" y="909"/>
                      </a:lnTo>
                      <a:lnTo>
                        <a:pt x="86" y="0"/>
                      </a:lnTo>
                    </a:path>
                  </a:pathLst>
                </a:custGeom>
                <a:solidFill>
                  <a:srgbClr val="00606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9741" name="Freeform 11"/>
                <p:cNvSpPr>
                  <a:spLocks/>
                </p:cNvSpPr>
                <p:nvPr/>
              </p:nvSpPr>
              <p:spPr bwMode="auto">
                <a:xfrm>
                  <a:off x="5386" y="786"/>
                  <a:ext cx="84" cy="3325"/>
                </a:xfrm>
                <a:custGeom>
                  <a:avLst/>
                  <a:gdLst>
                    <a:gd name="T0" fmla="*/ 83 w 84"/>
                    <a:gd name="T1" fmla="*/ 0 h 3325"/>
                    <a:gd name="T2" fmla="*/ 3 w 84"/>
                    <a:gd name="T3" fmla="*/ 109 h 3325"/>
                    <a:gd name="T4" fmla="*/ 0 w 84"/>
                    <a:gd name="T5" fmla="*/ 3233 h 3325"/>
                    <a:gd name="T6" fmla="*/ 83 w 84"/>
                    <a:gd name="T7" fmla="*/ 3324 h 3325"/>
                    <a:gd name="T8" fmla="*/ 83 w 84"/>
                    <a:gd name="T9" fmla="*/ 0 h 3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325">
                      <a:moveTo>
                        <a:pt x="83" y="0"/>
                      </a:moveTo>
                      <a:lnTo>
                        <a:pt x="3" y="109"/>
                      </a:lnTo>
                      <a:lnTo>
                        <a:pt x="0" y="3233"/>
                      </a:lnTo>
                      <a:lnTo>
                        <a:pt x="83" y="3324"/>
                      </a:lnTo>
                      <a:lnTo>
                        <a:pt x="83" y="0"/>
                      </a:lnTo>
                    </a:path>
                  </a:pathLst>
                </a:custGeom>
                <a:solidFill>
                  <a:srgbClr val="00606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329738" name="Freeform 12"/>
              <p:cNvSpPr>
                <a:spLocks/>
              </p:cNvSpPr>
              <p:nvPr/>
            </p:nvSpPr>
            <p:spPr bwMode="auto">
              <a:xfrm>
                <a:off x="288" y="4023"/>
                <a:ext cx="5185" cy="88"/>
              </a:xfrm>
              <a:custGeom>
                <a:avLst/>
                <a:gdLst>
                  <a:gd name="T0" fmla="*/ 0 w 5185"/>
                  <a:gd name="T1" fmla="*/ 87 h 88"/>
                  <a:gd name="T2" fmla="*/ 5184 w 5185"/>
                  <a:gd name="T3" fmla="*/ 87 h 88"/>
                  <a:gd name="T4" fmla="*/ 5095 w 5185"/>
                  <a:gd name="T5" fmla="*/ 0 h 88"/>
                  <a:gd name="T6" fmla="*/ 89 w 5185"/>
                  <a:gd name="T7" fmla="*/ 0 h 88"/>
                  <a:gd name="T8" fmla="*/ 0 w 5185"/>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88">
                    <a:moveTo>
                      <a:pt x="0" y="87"/>
                    </a:moveTo>
                    <a:lnTo>
                      <a:pt x="5184" y="87"/>
                    </a:lnTo>
                    <a:lnTo>
                      <a:pt x="5095" y="0"/>
                    </a:lnTo>
                    <a:lnTo>
                      <a:pt x="89" y="0"/>
                    </a:lnTo>
                    <a:lnTo>
                      <a:pt x="0" y="87"/>
                    </a:lnTo>
                  </a:path>
                </a:pathLst>
              </a:custGeom>
              <a:solidFill>
                <a:srgbClr val="00404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5" name="Rectangle 13"/>
              <p:cNvSpPr>
                <a:spLocks noChangeArrowheads="1"/>
              </p:cNvSpPr>
              <p:nvPr/>
            </p:nvSpPr>
            <p:spPr bwMode="auto">
              <a:xfrm>
                <a:off x="373" y="330"/>
                <a:ext cx="5013" cy="369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grpSp>
      </p:grpSp>
      <p:sp>
        <p:nvSpPr>
          <p:cNvPr id="1134606" name="Rectangle 14"/>
          <p:cNvSpPr>
            <a:spLocks noGrp="1" noChangeArrowheads="1"/>
          </p:cNvSpPr>
          <p:nvPr>
            <p:ph type="title"/>
          </p:nvPr>
        </p:nvSpPr>
        <p:spPr bwMode="auto">
          <a:xfrm>
            <a:off x="671513" y="614363"/>
            <a:ext cx="7772400" cy="1143000"/>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1134607" name="Rectangle 15"/>
          <p:cNvSpPr>
            <a:spLocks noGrp="1" noChangeArrowheads="1"/>
          </p:cNvSpPr>
          <p:nvPr>
            <p:ph type="body" idx="1"/>
          </p:nvPr>
        </p:nvSpPr>
        <p:spPr bwMode="auto">
          <a:xfrm>
            <a:off x="671513" y="1981200"/>
            <a:ext cx="77724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39" r:id="rId1"/>
    <p:sldLayoutId id="2147487440" r:id="rId2"/>
    <p:sldLayoutId id="2147487441" r:id="rId3"/>
    <p:sldLayoutId id="2147487442" r:id="rId4"/>
    <p:sldLayoutId id="2147487443" r:id="rId5"/>
    <p:sldLayoutId id="2147487444" r:id="rId6"/>
    <p:sldLayoutId id="2147487445" r:id="rId7"/>
    <p:sldLayoutId id="2147487446" r:id="rId8"/>
    <p:sldLayoutId id="2147487447" r:id="rId9"/>
    <p:sldLayoutId id="2147487448" r:id="rId10"/>
    <p:sldLayoutId id="214748744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cs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ea typeface="ＭＳ Ｐゴシック" pitchFamily="-111" charset="-128"/>
          <a:cs typeface="ＭＳ Ｐゴシック"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cs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cs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0754" name="Group 2"/>
          <p:cNvGrpSpPr>
            <a:grpSpLocks/>
          </p:cNvGrpSpPr>
          <p:nvPr/>
        </p:nvGrpSpPr>
        <p:grpSpPr bwMode="auto">
          <a:xfrm>
            <a:off x="6350" y="6350"/>
            <a:ext cx="9118600" cy="6832600"/>
            <a:chOff x="4" y="4"/>
            <a:chExt cx="5744" cy="4304"/>
          </a:xfrm>
        </p:grpSpPr>
        <p:sp>
          <p:nvSpPr>
            <p:cNvPr id="330757" name="Rectangle 3"/>
            <p:cNvSpPr>
              <a:spLocks noChangeArrowheads="1"/>
            </p:cNvSpPr>
            <p:nvPr/>
          </p:nvSpPr>
          <p:spPr bwMode="auto">
            <a:xfrm>
              <a:off x="4" y="4"/>
              <a:ext cx="5744" cy="4304"/>
            </a:xfrm>
            <a:prstGeom prst="rect">
              <a:avLst/>
            </a:prstGeom>
            <a:solidFill>
              <a:schemeClr val="folHlink"/>
            </a:solidFill>
            <a:ln w="12700">
              <a:solidFill>
                <a:schemeClr val="tx1"/>
              </a:solidFill>
              <a:miter lim="800000"/>
              <a:headEnd/>
              <a:tailEnd/>
            </a:ln>
          </p:spPr>
          <p:txBody>
            <a:bodyPr wrap="none" anchor="ctr"/>
            <a:lstStyle/>
            <a:p>
              <a:endParaRPr lang="en-US" sz="2400">
                <a:solidFill>
                  <a:srgbClr val="FFFFFF"/>
                </a:solidFill>
              </a:endParaRPr>
            </a:p>
          </p:txBody>
        </p:sp>
        <p:grpSp>
          <p:nvGrpSpPr>
            <p:cNvPr id="330758" name="Group 4"/>
            <p:cNvGrpSpPr>
              <a:grpSpLocks/>
            </p:cNvGrpSpPr>
            <p:nvPr/>
          </p:nvGrpSpPr>
          <p:grpSpPr bwMode="auto">
            <a:xfrm>
              <a:off x="288" y="225"/>
              <a:ext cx="5185" cy="3895"/>
              <a:chOff x="288" y="225"/>
              <a:chExt cx="5185" cy="3895"/>
            </a:xfrm>
          </p:grpSpPr>
          <p:sp>
            <p:nvSpPr>
              <p:cNvPr id="330759" name="Freeform 5"/>
              <p:cNvSpPr>
                <a:spLocks/>
              </p:cNvSpPr>
              <p:nvPr/>
            </p:nvSpPr>
            <p:spPr bwMode="auto">
              <a:xfrm>
                <a:off x="288" y="228"/>
                <a:ext cx="5185" cy="103"/>
              </a:xfrm>
              <a:custGeom>
                <a:avLst/>
                <a:gdLst>
                  <a:gd name="T0" fmla="*/ 0 w 5185"/>
                  <a:gd name="T1" fmla="*/ 0 h 103"/>
                  <a:gd name="T2" fmla="*/ 5184 w 5185"/>
                  <a:gd name="T3" fmla="*/ 3 h 103"/>
                  <a:gd name="T4" fmla="*/ 5093 w 5185"/>
                  <a:gd name="T5" fmla="*/ 102 h 103"/>
                  <a:gd name="T6" fmla="*/ 88 w 5185"/>
                  <a:gd name="T7" fmla="*/ 102 h 103"/>
                  <a:gd name="T8" fmla="*/ 0 w 5185"/>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103">
                    <a:moveTo>
                      <a:pt x="0" y="0"/>
                    </a:moveTo>
                    <a:lnTo>
                      <a:pt x="5184" y="3"/>
                    </a:lnTo>
                    <a:lnTo>
                      <a:pt x="5093" y="102"/>
                    </a:lnTo>
                    <a:lnTo>
                      <a:pt x="88" y="102"/>
                    </a:lnTo>
                    <a:lnTo>
                      <a:pt x="0" y="0"/>
                    </a:lnTo>
                  </a:path>
                </a:pathLst>
              </a:custGeom>
              <a:solidFill>
                <a:srgbClr val="00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30760" name="Group 6"/>
              <p:cNvGrpSpPr>
                <a:grpSpLocks/>
              </p:cNvGrpSpPr>
              <p:nvPr/>
            </p:nvGrpSpPr>
            <p:grpSpPr bwMode="auto">
              <a:xfrm>
                <a:off x="288" y="231"/>
                <a:ext cx="86" cy="3889"/>
                <a:chOff x="288" y="231"/>
                <a:chExt cx="86" cy="3889"/>
              </a:xfrm>
            </p:grpSpPr>
            <p:sp>
              <p:nvSpPr>
                <p:cNvPr id="330766" name="Freeform 7"/>
                <p:cNvSpPr>
                  <a:spLocks/>
                </p:cNvSpPr>
                <p:nvPr/>
              </p:nvSpPr>
              <p:spPr bwMode="auto">
                <a:xfrm>
                  <a:off x="288" y="231"/>
                  <a:ext cx="86" cy="913"/>
                </a:xfrm>
                <a:custGeom>
                  <a:avLst/>
                  <a:gdLst>
                    <a:gd name="T0" fmla="*/ 0 w 86"/>
                    <a:gd name="T1" fmla="*/ 0 h 913"/>
                    <a:gd name="T2" fmla="*/ 85 w 86"/>
                    <a:gd name="T3" fmla="*/ 96 h 913"/>
                    <a:gd name="T4" fmla="*/ 85 w 86"/>
                    <a:gd name="T5" fmla="*/ 816 h 913"/>
                    <a:gd name="T6" fmla="*/ 0 w 86"/>
                    <a:gd name="T7" fmla="*/ 912 h 913"/>
                    <a:gd name="T8" fmla="*/ 0 w 86"/>
                    <a:gd name="T9" fmla="*/ 0 h 9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913">
                      <a:moveTo>
                        <a:pt x="0" y="0"/>
                      </a:moveTo>
                      <a:lnTo>
                        <a:pt x="85" y="96"/>
                      </a:lnTo>
                      <a:lnTo>
                        <a:pt x="85" y="816"/>
                      </a:lnTo>
                      <a:lnTo>
                        <a:pt x="0" y="912"/>
                      </a:lnTo>
                      <a:lnTo>
                        <a:pt x="0" y="0"/>
                      </a:lnTo>
                    </a:path>
                  </a:pathLst>
                </a:custGeom>
                <a:solidFill>
                  <a:srgbClr val="00C0C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767" name="Freeform 8"/>
                <p:cNvSpPr>
                  <a:spLocks/>
                </p:cNvSpPr>
                <p:nvPr/>
              </p:nvSpPr>
              <p:spPr bwMode="auto">
                <a:xfrm>
                  <a:off x="288" y="846"/>
                  <a:ext cx="79" cy="3274"/>
                </a:xfrm>
                <a:custGeom>
                  <a:avLst/>
                  <a:gdLst>
                    <a:gd name="T0" fmla="*/ 0 w 79"/>
                    <a:gd name="T1" fmla="*/ 0 h 3274"/>
                    <a:gd name="T2" fmla="*/ 78 w 79"/>
                    <a:gd name="T3" fmla="*/ 107 h 3274"/>
                    <a:gd name="T4" fmla="*/ 78 w 79"/>
                    <a:gd name="T5" fmla="*/ 3166 h 3274"/>
                    <a:gd name="T6" fmla="*/ 0 w 79"/>
                    <a:gd name="T7" fmla="*/ 3273 h 3274"/>
                    <a:gd name="T8" fmla="*/ 0 w 79"/>
                    <a:gd name="T9" fmla="*/ 0 h 3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3274">
                      <a:moveTo>
                        <a:pt x="0" y="0"/>
                      </a:moveTo>
                      <a:lnTo>
                        <a:pt x="78" y="107"/>
                      </a:lnTo>
                      <a:lnTo>
                        <a:pt x="78" y="3166"/>
                      </a:lnTo>
                      <a:lnTo>
                        <a:pt x="0" y="3273"/>
                      </a:lnTo>
                      <a:lnTo>
                        <a:pt x="0" y="0"/>
                      </a:lnTo>
                    </a:path>
                  </a:pathLst>
                </a:custGeom>
                <a:solidFill>
                  <a:srgbClr val="00C0C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0761" name="Group 9"/>
              <p:cNvGrpSpPr>
                <a:grpSpLocks/>
              </p:cNvGrpSpPr>
              <p:nvPr/>
            </p:nvGrpSpPr>
            <p:grpSpPr bwMode="auto">
              <a:xfrm>
                <a:off x="5386" y="225"/>
                <a:ext cx="87" cy="3886"/>
                <a:chOff x="5386" y="225"/>
                <a:chExt cx="87" cy="3886"/>
              </a:xfrm>
            </p:grpSpPr>
            <p:sp>
              <p:nvSpPr>
                <p:cNvPr id="330764" name="Freeform 10"/>
                <p:cNvSpPr>
                  <a:spLocks/>
                </p:cNvSpPr>
                <p:nvPr/>
              </p:nvSpPr>
              <p:spPr bwMode="auto">
                <a:xfrm>
                  <a:off x="5386" y="225"/>
                  <a:ext cx="87" cy="910"/>
                </a:xfrm>
                <a:custGeom>
                  <a:avLst/>
                  <a:gdLst>
                    <a:gd name="T0" fmla="*/ 86 w 87"/>
                    <a:gd name="T1" fmla="*/ 0 h 910"/>
                    <a:gd name="T2" fmla="*/ 0 w 87"/>
                    <a:gd name="T3" fmla="*/ 93 h 910"/>
                    <a:gd name="T4" fmla="*/ 0 w 87"/>
                    <a:gd name="T5" fmla="*/ 813 h 910"/>
                    <a:gd name="T6" fmla="*/ 86 w 87"/>
                    <a:gd name="T7" fmla="*/ 909 h 910"/>
                    <a:gd name="T8" fmla="*/ 86 w 87"/>
                    <a:gd name="T9" fmla="*/ 0 h 9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910">
                      <a:moveTo>
                        <a:pt x="86" y="0"/>
                      </a:moveTo>
                      <a:lnTo>
                        <a:pt x="0" y="93"/>
                      </a:lnTo>
                      <a:lnTo>
                        <a:pt x="0" y="813"/>
                      </a:lnTo>
                      <a:lnTo>
                        <a:pt x="86" y="909"/>
                      </a:lnTo>
                      <a:lnTo>
                        <a:pt x="86" y="0"/>
                      </a:lnTo>
                    </a:path>
                  </a:pathLst>
                </a:custGeom>
                <a:solidFill>
                  <a:srgbClr val="00606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765" name="Freeform 11"/>
                <p:cNvSpPr>
                  <a:spLocks/>
                </p:cNvSpPr>
                <p:nvPr/>
              </p:nvSpPr>
              <p:spPr bwMode="auto">
                <a:xfrm>
                  <a:off x="5386" y="786"/>
                  <a:ext cx="84" cy="3325"/>
                </a:xfrm>
                <a:custGeom>
                  <a:avLst/>
                  <a:gdLst>
                    <a:gd name="T0" fmla="*/ 83 w 84"/>
                    <a:gd name="T1" fmla="*/ 0 h 3325"/>
                    <a:gd name="T2" fmla="*/ 3 w 84"/>
                    <a:gd name="T3" fmla="*/ 109 h 3325"/>
                    <a:gd name="T4" fmla="*/ 0 w 84"/>
                    <a:gd name="T5" fmla="*/ 3233 h 3325"/>
                    <a:gd name="T6" fmla="*/ 83 w 84"/>
                    <a:gd name="T7" fmla="*/ 3324 h 3325"/>
                    <a:gd name="T8" fmla="*/ 83 w 84"/>
                    <a:gd name="T9" fmla="*/ 0 h 3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325">
                      <a:moveTo>
                        <a:pt x="83" y="0"/>
                      </a:moveTo>
                      <a:lnTo>
                        <a:pt x="3" y="109"/>
                      </a:lnTo>
                      <a:lnTo>
                        <a:pt x="0" y="3233"/>
                      </a:lnTo>
                      <a:lnTo>
                        <a:pt x="83" y="3324"/>
                      </a:lnTo>
                      <a:lnTo>
                        <a:pt x="83" y="0"/>
                      </a:lnTo>
                    </a:path>
                  </a:pathLst>
                </a:custGeom>
                <a:solidFill>
                  <a:srgbClr val="00606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30762" name="Freeform 12"/>
              <p:cNvSpPr>
                <a:spLocks/>
              </p:cNvSpPr>
              <p:nvPr/>
            </p:nvSpPr>
            <p:spPr bwMode="auto">
              <a:xfrm>
                <a:off x="288" y="4023"/>
                <a:ext cx="5185" cy="88"/>
              </a:xfrm>
              <a:custGeom>
                <a:avLst/>
                <a:gdLst>
                  <a:gd name="T0" fmla="*/ 0 w 5185"/>
                  <a:gd name="T1" fmla="*/ 87 h 88"/>
                  <a:gd name="T2" fmla="*/ 5184 w 5185"/>
                  <a:gd name="T3" fmla="*/ 87 h 88"/>
                  <a:gd name="T4" fmla="*/ 5095 w 5185"/>
                  <a:gd name="T5" fmla="*/ 0 h 88"/>
                  <a:gd name="T6" fmla="*/ 89 w 5185"/>
                  <a:gd name="T7" fmla="*/ 0 h 88"/>
                  <a:gd name="T8" fmla="*/ 0 w 5185"/>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88">
                    <a:moveTo>
                      <a:pt x="0" y="87"/>
                    </a:moveTo>
                    <a:lnTo>
                      <a:pt x="5184" y="87"/>
                    </a:lnTo>
                    <a:lnTo>
                      <a:pt x="5095" y="0"/>
                    </a:lnTo>
                    <a:lnTo>
                      <a:pt x="89" y="0"/>
                    </a:lnTo>
                    <a:lnTo>
                      <a:pt x="0" y="87"/>
                    </a:lnTo>
                  </a:path>
                </a:pathLst>
              </a:custGeom>
              <a:solidFill>
                <a:srgbClr val="00404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763" name="Rectangle 13"/>
              <p:cNvSpPr>
                <a:spLocks noChangeArrowheads="1"/>
              </p:cNvSpPr>
              <p:nvPr/>
            </p:nvSpPr>
            <p:spPr bwMode="auto">
              <a:xfrm>
                <a:off x="373" y="330"/>
                <a:ext cx="5013" cy="369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grpSp>
      </p:grpSp>
      <p:sp>
        <p:nvSpPr>
          <p:cNvPr id="3086" name="Rectangle 14"/>
          <p:cNvSpPr>
            <a:spLocks noGrp="1" noChangeArrowheads="1"/>
          </p:cNvSpPr>
          <p:nvPr>
            <p:ph type="title"/>
          </p:nvPr>
        </p:nvSpPr>
        <p:spPr bwMode="auto">
          <a:xfrm>
            <a:off x="671513" y="614363"/>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3087" name="Rectangle 15"/>
          <p:cNvSpPr>
            <a:spLocks noGrp="1" noChangeArrowheads="1"/>
          </p:cNvSpPr>
          <p:nvPr>
            <p:ph type="body" idx="1"/>
          </p:nvPr>
        </p:nvSpPr>
        <p:spPr bwMode="auto">
          <a:xfrm>
            <a:off x="671513"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50" r:id="rId1"/>
    <p:sldLayoutId id="2147487451" r:id="rId2"/>
    <p:sldLayoutId id="2147487452" r:id="rId3"/>
    <p:sldLayoutId id="2147487453" r:id="rId4"/>
    <p:sldLayoutId id="2147487454" r:id="rId5"/>
    <p:sldLayoutId id="2147487455" r:id="rId6"/>
    <p:sldLayoutId id="2147487456" r:id="rId7"/>
    <p:sldLayoutId id="2147487457" r:id="rId8"/>
    <p:sldLayoutId id="2147487458" r:id="rId9"/>
    <p:sldLayoutId id="2147487459" r:id="rId10"/>
    <p:sldLayoutId id="21474874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1778" name="Group 1026"/>
          <p:cNvGrpSpPr>
            <a:grpSpLocks/>
          </p:cNvGrpSpPr>
          <p:nvPr/>
        </p:nvGrpSpPr>
        <p:grpSpPr bwMode="auto">
          <a:xfrm>
            <a:off x="6350" y="6350"/>
            <a:ext cx="9118600" cy="6832600"/>
            <a:chOff x="4" y="4"/>
            <a:chExt cx="5744" cy="4304"/>
          </a:xfrm>
        </p:grpSpPr>
        <p:sp>
          <p:nvSpPr>
            <p:cNvPr id="331781" name="Rectangle 1027"/>
            <p:cNvSpPr>
              <a:spLocks noChangeArrowheads="1"/>
            </p:cNvSpPr>
            <p:nvPr/>
          </p:nvSpPr>
          <p:spPr bwMode="auto">
            <a:xfrm>
              <a:off x="4" y="4"/>
              <a:ext cx="5744" cy="4304"/>
            </a:xfrm>
            <a:prstGeom prst="rect">
              <a:avLst/>
            </a:prstGeom>
            <a:solidFill>
              <a:schemeClr val="folHlink"/>
            </a:solidFill>
            <a:ln w="12700">
              <a:solidFill>
                <a:schemeClr val="tx1"/>
              </a:solidFill>
              <a:miter lim="800000"/>
              <a:headEnd/>
              <a:tailEnd/>
            </a:ln>
          </p:spPr>
          <p:txBody>
            <a:bodyPr wrap="none" anchor="ctr"/>
            <a:lstStyle/>
            <a:p>
              <a:endParaRPr lang="en-US" sz="2400">
                <a:solidFill>
                  <a:srgbClr val="FFFFFF"/>
                </a:solidFill>
              </a:endParaRPr>
            </a:p>
          </p:txBody>
        </p:sp>
        <p:grpSp>
          <p:nvGrpSpPr>
            <p:cNvPr id="331782" name="Group 1028"/>
            <p:cNvGrpSpPr>
              <a:grpSpLocks/>
            </p:cNvGrpSpPr>
            <p:nvPr/>
          </p:nvGrpSpPr>
          <p:grpSpPr bwMode="auto">
            <a:xfrm>
              <a:off x="288" y="225"/>
              <a:ext cx="5185" cy="3895"/>
              <a:chOff x="288" y="225"/>
              <a:chExt cx="5185" cy="3895"/>
            </a:xfrm>
          </p:grpSpPr>
          <p:sp>
            <p:nvSpPr>
              <p:cNvPr id="331783" name="Freeform 1029"/>
              <p:cNvSpPr>
                <a:spLocks/>
              </p:cNvSpPr>
              <p:nvPr/>
            </p:nvSpPr>
            <p:spPr bwMode="auto">
              <a:xfrm>
                <a:off x="288" y="228"/>
                <a:ext cx="5185" cy="103"/>
              </a:xfrm>
              <a:custGeom>
                <a:avLst/>
                <a:gdLst>
                  <a:gd name="T0" fmla="*/ 0 w 5185"/>
                  <a:gd name="T1" fmla="*/ 0 h 103"/>
                  <a:gd name="T2" fmla="*/ 5184 w 5185"/>
                  <a:gd name="T3" fmla="*/ 3 h 103"/>
                  <a:gd name="T4" fmla="*/ 5093 w 5185"/>
                  <a:gd name="T5" fmla="*/ 102 h 103"/>
                  <a:gd name="T6" fmla="*/ 88 w 5185"/>
                  <a:gd name="T7" fmla="*/ 102 h 103"/>
                  <a:gd name="T8" fmla="*/ 0 w 5185"/>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103">
                    <a:moveTo>
                      <a:pt x="0" y="0"/>
                    </a:moveTo>
                    <a:lnTo>
                      <a:pt x="5184" y="3"/>
                    </a:lnTo>
                    <a:lnTo>
                      <a:pt x="5093" y="102"/>
                    </a:lnTo>
                    <a:lnTo>
                      <a:pt x="88" y="102"/>
                    </a:lnTo>
                    <a:lnTo>
                      <a:pt x="0" y="0"/>
                    </a:lnTo>
                  </a:path>
                </a:pathLst>
              </a:custGeom>
              <a:solidFill>
                <a:srgbClr val="00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331784" name="Group 1030"/>
              <p:cNvGrpSpPr>
                <a:grpSpLocks/>
              </p:cNvGrpSpPr>
              <p:nvPr/>
            </p:nvGrpSpPr>
            <p:grpSpPr bwMode="auto">
              <a:xfrm>
                <a:off x="288" y="231"/>
                <a:ext cx="86" cy="3889"/>
                <a:chOff x="288" y="231"/>
                <a:chExt cx="86" cy="3889"/>
              </a:xfrm>
            </p:grpSpPr>
            <p:sp>
              <p:nvSpPr>
                <p:cNvPr id="331790" name="Freeform 1031"/>
                <p:cNvSpPr>
                  <a:spLocks/>
                </p:cNvSpPr>
                <p:nvPr/>
              </p:nvSpPr>
              <p:spPr bwMode="auto">
                <a:xfrm>
                  <a:off x="288" y="231"/>
                  <a:ext cx="86" cy="913"/>
                </a:xfrm>
                <a:custGeom>
                  <a:avLst/>
                  <a:gdLst>
                    <a:gd name="T0" fmla="*/ 0 w 86"/>
                    <a:gd name="T1" fmla="*/ 0 h 913"/>
                    <a:gd name="T2" fmla="*/ 85 w 86"/>
                    <a:gd name="T3" fmla="*/ 96 h 913"/>
                    <a:gd name="T4" fmla="*/ 85 w 86"/>
                    <a:gd name="T5" fmla="*/ 816 h 913"/>
                    <a:gd name="T6" fmla="*/ 0 w 86"/>
                    <a:gd name="T7" fmla="*/ 912 h 913"/>
                    <a:gd name="T8" fmla="*/ 0 w 86"/>
                    <a:gd name="T9" fmla="*/ 0 h 9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913">
                      <a:moveTo>
                        <a:pt x="0" y="0"/>
                      </a:moveTo>
                      <a:lnTo>
                        <a:pt x="85" y="96"/>
                      </a:lnTo>
                      <a:lnTo>
                        <a:pt x="85" y="816"/>
                      </a:lnTo>
                      <a:lnTo>
                        <a:pt x="0" y="912"/>
                      </a:lnTo>
                      <a:lnTo>
                        <a:pt x="0" y="0"/>
                      </a:lnTo>
                    </a:path>
                  </a:pathLst>
                </a:custGeom>
                <a:solidFill>
                  <a:srgbClr val="0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1791" name="Freeform 1032"/>
                <p:cNvSpPr>
                  <a:spLocks/>
                </p:cNvSpPr>
                <p:nvPr/>
              </p:nvSpPr>
              <p:spPr bwMode="auto">
                <a:xfrm>
                  <a:off x="288" y="846"/>
                  <a:ext cx="79" cy="3274"/>
                </a:xfrm>
                <a:custGeom>
                  <a:avLst/>
                  <a:gdLst>
                    <a:gd name="T0" fmla="*/ 0 w 79"/>
                    <a:gd name="T1" fmla="*/ 0 h 3274"/>
                    <a:gd name="T2" fmla="*/ 78 w 79"/>
                    <a:gd name="T3" fmla="*/ 107 h 3274"/>
                    <a:gd name="T4" fmla="*/ 78 w 79"/>
                    <a:gd name="T5" fmla="*/ 3166 h 3274"/>
                    <a:gd name="T6" fmla="*/ 0 w 79"/>
                    <a:gd name="T7" fmla="*/ 3273 h 3274"/>
                    <a:gd name="T8" fmla="*/ 0 w 79"/>
                    <a:gd name="T9" fmla="*/ 0 h 3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3274">
                      <a:moveTo>
                        <a:pt x="0" y="0"/>
                      </a:moveTo>
                      <a:lnTo>
                        <a:pt x="78" y="107"/>
                      </a:lnTo>
                      <a:lnTo>
                        <a:pt x="78" y="3166"/>
                      </a:lnTo>
                      <a:lnTo>
                        <a:pt x="0" y="3273"/>
                      </a:lnTo>
                      <a:lnTo>
                        <a:pt x="0" y="0"/>
                      </a:lnTo>
                    </a:path>
                  </a:pathLst>
                </a:custGeom>
                <a:solidFill>
                  <a:srgbClr val="0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331785" name="Group 1033"/>
              <p:cNvGrpSpPr>
                <a:grpSpLocks/>
              </p:cNvGrpSpPr>
              <p:nvPr/>
            </p:nvGrpSpPr>
            <p:grpSpPr bwMode="auto">
              <a:xfrm>
                <a:off x="5386" y="225"/>
                <a:ext cx="87" cy="3886"/>
                <a:chOff x="5386" y="225"/>
                <a:chExt cx="87" cy="3886"/>
              </a:xfrm>
            </p:grpSpPr>
            <p:sp>
              <p:nvSpPr>
                <p:cNvPr id="331788" name="Freeform 1034"/>
                <p:cNvSpPr>
                  <a:spLocks/>
                </p:cNvSpPr>
                <p:nvPr/>
              </p:nvSpPr>
              <p:spPr bwMode="auto">
                <a:xfrm>
                  <a:off x="5386" y="225"/>
                  <a:ext cx="87" cy="910"/>
                </a:xfrm>
                <a:custGeom>
                  <a:avLst/>
                  <a:gdLst>
                    <a:gd name="T0" fmla="*/ 86 w 87"/>
                    <a:gd name="T1" fmla="*/ 0 h 910"/>
                    <a:gd name="T2" fmla="*/ 0 w 87"/>
                    <a:gd name="T3" fmla="*/ 93 h 910"/>
                    <a:gd name="T4" fmla="*/ 0 w 87"/>
                    <a:gd name="T5" fmla="*/ 813 h 910"/>
                    <a:gd name="T6" fmla="*/ 86 w 87"/>
                    <a:gd name="T7" fmla="*/ 909 h 910"/>
                    <a:gd name="T8" fmla="*/ 86 w 87"/>
                    <a:gd name="T9" fmla="*/ 0 h 9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910">
                      <a:moveTo>
                        <a:pt x="86" y="0"/>
                      </a:moveTo>
                      <a:lnTo>
                        <a:pt x="0" y="93"/>
                      </a:lnTo>
                      <a:lnTo>
                        <a:pt x="0" y="813"/>
                      </a:lnTo>
                      <a:lnTo>
                        <a:pt x="86" y="909"/>
                      </a:lnTo>
                      <a:lnTo>
                        <a:pt x="86" y="0"/>
                      </a:lnTo>
                    </a:path>
                  </a:pathLst>
                </a:custGeom>
                <a:solidFill>
                  <a:srgbClr val="00606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1789" name="Freeform 1035"/>
                <p:cNvSpPr>
                  <a:spLocks/>
                </p:cNvSpPr>
                <p:nvPr/>
              </p:nvSpPr>
              <p:spPr bwMode="auto">
                <a:xfrm>
                  <a:off x="5386" y="786"/>
                  <a:ext cx="84" cy="3325"/>
                </a:xfrm>
                <a:custGeom>
                  <a:avLst/>
                  <a:gdLst>
                    <a:gd name="T0" fmla="*/ 83 w 84"/>
                    <a:gd name="T1" fmla="*/ 0 h 3325"/>
                    <a:gd name="T2" fmla="*/ 3 w 84"/>
                    <a:gd name="T3" fmla="*/ 109 h 3325"/>
                    <a:gd name="T4" fmla="*/ 0 w 84"/>
                    <a:gd name="T5" fmla="*/ 3233 h 3325"/>
                    <a:gd name="T6" fmla="*/ 83 w 84"/>
                    <a:gd name="T7" fmla="*/ 3324 h 3325"/>
                    <a:gd name="T8" fmla="*/ 83 w 84"/>
                    <a:gd name="T9" fmla="*/ 0 h 3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325">
                      <a:moveTo>
                        <a:pt x="83" y="0"/>
                      </a:moveTo>
                      <a:lnTo>
                        <a:pt x="3" y="109"/>
                      </a:lnTo>
                      <a:lnTo>
                        <a:pt x="0" y="3233"/>
                      </a:lnTo>
                      <a:lnTo>
                        <a:pt x="83" y="3324"/>
                      </a:lnTo>
                      <a:lnTo>
                        <a:pt x="83" y="0"/>
                      </a:lnTo>
                    </a:path>
                  </a:pathLst>
                </a:custGeom>
                <a:solidFill>
                  <a:srgbClr val="00606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31786" name="Freeform 1036"/>
              <p:cNvSpPr>
                <a:spLocks/>
              </p:cNvSpPr>
              <p:nvPr/>
            </p:nvSpPr>
            <p:spPr bwMode="auto">
              <a:xfrm>
                <a:off x="288" y="4023"/>
                <a:ext cx="5185" cy="88"/>
              </a:xfrm>
              <a:custGeom>
                <a:avLst/>
                <a:gdLst>
                  <a:gd name="T0" fmla="*/ 0 w 5185"/>
                  <a:gd name="T1" fmla="*/ 87 h 88"/>
                  <a:gd name="T2" fmla="*/ 5184 w 5185"/>
                  <a:gd name="T3" fmla="*/ 87 h 88"/>
                  <a:gd name="T4" fmla="*/ 5095 w 5185"/>
                  <a:gd name="T5" fmla="*/ 0 h 88"/>
                  <a:gd name="T6" fmla="*/ 89 w 5185"/>
                  <a:gd name="T7" fmla="*/ 0 h 88"/>
                  <a:gd name="T8" fmla="*/ 0 w 5185"/>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88">
                    <a:moveTo>
                      <a:pt x="0" y="87"/>
                    </a:moveTo>
                    <a:lnTo>
                      <a:pt x="5184" y="87"/>
                    </a:lnTo>
                    <a:lnTo>
                      <a:pt x="5095" y="0"/>
                    </a:lnTo>
                    <a:lnTo>
                      <a:pt x="89" y="0"/>
                    </a:lnTo>
                    <a:lnTo>
                      <a:pt x="0" y="87"/>
                    </a:lnTo>
                  </a:path>
                </a:pathLst>
              </a:custGeom>
              <a:solidFill>
                <a:srgbClr val="00404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1787" name="Rectangle 1037"/>
              <p:cNvSpPr>
                <a:spLocks noChangeArrowheads="1"/>
              </p:cNvSpPr>
              <p:nvPr/>
            </p:nvSpPr>
            <p:spPr bwMode="auto">
              <a:xfrm>
                <a:off x="373" y="330"/>
                <a:ext cx="5013" cy="369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grpSp>
      </p:grpSp>
      <p:sp>
        <p:nvSpPr>
          <p:cNvPr id="1267726" name="Rectangle 1038"/>
          <p:cNvSpPr>
            <a:spLocks noGrp="1" noChangeArrowheads="1"/>
          </p:cNvSpPr>
          <p:nvPr>
            <p:ph type="title"/>
          </p:nvPr>
        </p:nvSpPr>
        <p:spPr bwMode="auto">
          <a:xfrm>
            <a:off x="671513" y="614363"/>
            <a:ext cx="7772400" cy="1143000"/>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1267727" name="Rectangle 1039"/>
          <p:cNvSpPr>
            <a:spLocks noGrp="1" noChangeArrowheads="1"/>
          </p:cNvSpPr>
          <p:nvPr>
            <p:ph type="body" idx="1"/>
          </p:nvPr>
        </p:nvSpPr>
        <p:spPr bwMode="auto">
          <a:xfrm>
            <a:off x="671513" y="1981200"/>
            <a:ext cx="77724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61" r:id="rId1"/>
    <p:sldLayoutId id="2147487462" r:id="rId2"/>
    <p:sldLayoutId id="2147487463" r:id="rId3"/>
    <p:sldLayoutId id="2147487464" r:id="rId4"/>
    <p:sldLayoutId id="2147487465" r:id="rId5"/>
    <p:sldLayoutId id="2147487466" r:id="rId6"/>
    <p:sldLayoutId id="2147487467" r:id="rId7"/>
    <p:sldLayoutId id="2147487468" r:id="rId8"/>
    <p:sldLayoutId id="2147487469" r:id="rId9"/>
    <p:sldLayoutId id="2147487470" r:id="rId10"/>
    <p:sldLayoutId id="21474874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2802" name="Group 2"/>
          <p:cNvGrpSpPr>
            <a:grpSpLocks/>
          </p:cNvGrpSpPr>
          <p:nvPr/>
        </p:nvGrpSpPr>
        <p:grpSpPr bwMode="auto">
          <a:xfrm>
            <a:off x="6350" y="6350"/>
            <a:ext cx="9118600" cy="6832600"/>
            <a:chOff x="4" y="4"/>
            <a:chExt cx="5744" cy="4304"/>
          </a:xfrm>
        </p:grpSpPr>
        <p:sp>
          <p:nvSpPr>
            <p:cNvPr id="332805" name="Rectangle 3"/>
            <p:cNvSpPr>
              <a:spLocks noChangeArrowheads="1"/>
            </p:cNvSpPr>
            <p:nvPr/>
          </p:nvSpPr>
          <p:spPr bwMode="auto">
            <a:xfrm>
              <a:off x="4" y="4"/>
              <a:ext cx="5744" cy="4304"/>
            </a:xfrm>
            <a:prstGeom prst="rect">
              <a:avLst/>
            </a:prstGeom>
            <a:solidFill>
              <a:schemeClr val="folHlink"/>
            </a:solidFill>
            <a:ln w="12700">
              <a:solidFill>
                <a:schemeClr val="tx1"/>
              </a:solidFill>
              <a:miter lim="800000"/>
              <a:headEnd/>
              <a:tailEnd/>
            </a:ln>
          </p:spPr>
          <p:txBody>
            <a:bodyPr wrap="none" anchor="ctr"/>
            <a:lstStyle/>
            <a:p>
              <a:endParaRPr lang="en-US" sz="2400">
                <a:solidFill>
                  <a:srgbClr val="FFFFFF"/>
                </a:solidFill>
              </a:endParaRPr>
            </a:p>
          </p:txBody>
        </p:sp>
        <p:grpSp>
          <p:nvGrpSpPr>
            <p:cNvPr id="332806" name="Group 4"/>
            <p:cNvGrpSpPr>
              <a:grpSpLocks/>
            </p:cNvGrpSpPr>
            <p:nvPr/>
          </p:nvGrpSpPr>
          <p:grpSpPr bwMode="auto">
            <a:xfrm>
              <a:off x="288" y="225"/>
              <a:ext cx="5185" cy="3895"/>
              <a:chOff x="288" y="225"/>
              <a:chExt cx="5185" cy="3895"/>
            </a:xfrm>
          </p:grpSpPr>
          <p:sp>
            <p:nvSpPr>
              <p:cNvPr id="332807" name="Freeform 5"/>
              <p:cNvSpPr>
                <a:spLocks/>
              </p:cNvSpPr>
              <p:nvPr/>
            </p:nvSpPr>
            <p:spPr bwMode="auto">
              <a:xfrm>
                <a:off x="288" y="228"/>
                <a:ext cx="5185" cy="103"/>
              </a:xfrm>
              <a:custGeom>
                <a:avLst/>
                <a:gdLst>
                  <a:gd name="T0" fmla="*/ 0 w 5185"/>
                  <a:gd name="T1" fmla="*/ 0 h 103"/>
                  <a:gd name="T2" fmla="*/ 5184 w 5185"/>
                  <a:gd name="T3" fmla="*/ 3 h 103"/>
                  <a:gd name="T4" fmla="*/ 5093 w 5185"/>
                  <a:gd name="T5" fmla="*/ 102 h 103"/>
                  <a:gd name="T6" fmla="*/ 88 w 5185"/>
                  <a:gd name="T7" fmla="*/ 102 h 103"/>
                  <a:gd name="T8" fmla="*/ 0 w 5185"/>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103">
                    <a:moveTo>
                      <a:pt x="0" y="0"/>
                    </a:moveTo>
                    <a:lnTo>
                      <a:pt x="5184" y="3"/>
                    </a:lnTo>
                    <a:lnTo>
                      <a:pt x="5093" y="102"/>
                    </a:lnTo>
                    <a:lnTo>
                      <a:pt x="88" y="102"/>
                    </a:lnTo>
                    <a:lnTo>
                      <a:pt x="0" y="0"/>
                    </a:lnTo>
                  </a:path>
                </a:pathLst>
              </a:custGeom>
              <a:solidFill>
                <a:srgbClr val="00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nvGrpSpPr>
              <p:cNvPr id="332808" name="Group 6"/>
              <p:cNvGrpSpPr>
                <a:grpSpLocks/>
              </p:cNvGrpSpPr>
              <p:nvPr/>
            </p:nvGrpSpPr>
            <p:grpSpPr bwMode="auto">
              <a:xfrm>
                <a:off x="288" y="231"/>
                <a:ext cx="86" cy="3889"/>
                <a:chOff x="288" y="231"/>
                <a:chExt cx="86" cy="3889"/>
              </a:xfrm>
            </p:grpSpPr>
            <p:sp>
              <p:nvSpPr>
                <p:cNvPr id="332814" name="Freeform 7"/>
                <p:cNvSpPr>
                  <a:spLocks/>
                </p:cNvSpPr>
                <p:nvPr/>
              </p:nvSpPr>
              <p:spPr bwMode="auto">
                <a:xfrm>
                  <a:off x="288" y="231"/>
                  <a:ext cx="86" cy="913"/>
                </a:xfrm>
                <a:custGeom>
                  <a:avLst/>
                  <a:gdLst>
                    <a:gd name="T0" fmla="*/ 0 w 86"/>
                    <a:gd name="T1" fmla="*/ 0 h 913"/>
                    <a:gd name="T2" fmla="*/ 85 w 86"/>
                    <a:gd name="T3" fmla="*/ 96 h 913"/>
                    <a:gd name="T4" fmla="*/ 85 w 86"/>
                    <a:gd name="T5" fmla="*/ 816 h 913"/>
                    <a:gd name="T6" fmla="*/ 0 w 86"/>
                    <a:gd name="T7" fmla="*/ 912 h 913"/>
                    <a:gd name="T8" fmla="*/ 0 w 86"/>
                    <a:gd name="T9" fmla="*/ 0 h 9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913">
                      <a:moveTo>
                        <a:pt x="0" y="0"/>
                      </a:moveTo>
                      <a:lnTo>
                        <a:pt x="85" y="96"/>
                      </a:lnTo>
                      <a:lnTo>
                        <a:pt x="85" y="816"/>
                      </a:lnTo>
                      <a:lnTo>
                        <a:pt x="0" y="912"/>
                      </a:lnTo>
                      <a:lnTo>
                        <a:pt x="0" y="0"/>
                      </a:lnTo>
                    </a:path>
                  </a:pathLst>
                </a:custGeom>
                <a:solidFill>
                  <a:srgbClr val="00C0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32815" name="Freeform 8"/>
                <p:cNvSpPr>
                  <a:spLocks/>
                </p:cNvSpPr>
                <p:nvPr/>
              </p:nvSpPr>
              <p:spPr bwMode="auto">
                <a:xfrm>
                  <a:off x="288" y="846"/>
                  <a:ext cx="79" cy="3274"/>
                </a:xfrm>
                <a:custGeom>
                  <a:avLst/>
                  <a:gdLst>
                    <a:gd name="T0" fmla="*/ 0 w 79"/>
                    <a:gd name="T1" fmla="*/ 0 h 3274"/>
                    <a:gd name="T2" fmla="*/ 78 w 79"/>
                    <a:gd name="T3" fmla="*/ 107 h 3274"/>
                    <a:gd name="T4" fmla="*/ 78 w 79"/>
                    <a:gd name="T5" fmla="*/ 3166 h 3274"/>
                    <a:gd name="T6" fmla="*/ 0 w 79"/>
                    <a:gd name="T7" fmla="*/ 3273 h 3274"/>
                    <a:gd name="T8" fmla="*/ 0 w 79"/>
                    <a:gd name="T9" fmla="*/ 0 h 3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3274">
                      <a:moveTo>
                        <a:pt x="0" y="0"/>
                      </a:moveTo>
                      <a:lnTo>
                        <a:pt x="78" y="107"/>
                      </a:lnTo>
                      <a:lnTo>
                        <a:pt x="78" y="3166"/>
                      </a:lnTo>
                      <a:lnTo>
                        <a:pt x="0" y="3273"/>
                      </a:lnTo>
                      <a:lnTo>
                        <a:pt x="0" y="0"/>
                      </a:lnTo>
                    </a:path>
                  </a:pathLst>
                </a:custGeom>
                <a:solidFill>
                  <a:srgbClr val="00C0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32809" name="Group 9"/>
              <p:cNvGrpSpPr>
                <a:grpSpLocks/>
              </p:cNvGrpSpPr>
              <p:nvPr/>
            </p:nvGrpSpPr>
            <p:grpSpPr bwMode="auto">
              <a:xfrm>
                <a:off x="5386" y="225"/>
                <a:ext cx="87" cy="3886"/>
                <a:chOff x="5386" y="225"/>
                <a:chExt cx="87" cy="3886"/>
              </a:xfrm>
            </p:grpSpPr>
            <p:sp>
              <p:nvSpPr>
                <p:cNvPr id="332812" name="Freeform 10"/>
                <p:cNvSpPr>
                  <a:spLocks/>
                </p:cNvSpPr>
                <p:nvPr/>
              </p:nvSpPr>
              <p:spPr bwMode="auto">
                <a:xfrm>
                  <a:off x="5386" y="225"/>
                  <a:ext cx="87" cy="910"/>
                </a:xfrm>
                <a:custGeom>
                  <a:avLst/>
                  <a:gdLst>
                    <a:gd name="T0" fmla="*/ 86 w 87"/>
                    <a:gd name="T1" fmla="*/ 0 h 910"/>
                    <a:gd name="T2" fmla="*/ 0 w 87"/>
                    <a:gd name="T3" fmla="*/ 93 h 910"/>
                    <a:gd name="T4" fmla="*/ 0 w 87"/>
                    <a:gd name="T5" fmla="*/ 813 h 910"/>
                    <a:gd name="T6" fmla="*/ 86 w 87"/>
                    <a:gd name="T7" fmla="*/ 909 h 910"/>
                    <a:gd name="T8" fmla="*/ 86 w 87"/>
                    <a:gd name="T9" fmla="*/ 0 h 9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910">
                      <a:moveTo>
                        <a:pt x="86" y="0"/>
                      </a:moveTo>
                      <a:lnTo>
                        <a:pt x="0" y="93"/>
                      </a:lnTo>
                      <a:lnTo>
                        <a:pt x="0" y="813"/>
                      </a:lnTo>
                      <a:lnTo>
                        <a:pt x="86" y="909"/>
                      </a:lnTo>
                      <a:lnTo>
                        <a:pt x="86" y="0"/>
                      </a:lnTo>
                    </a:path>
                  </a:pathLst>
                </a:custGeom>
                <a:solidFill>
                  <a:srgbClr val="00606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32813" name="Freeform 11"/>
                <p:cNvSpPr>
                  <a:spLocks/>
                </p:cNvSpPr>
                <p:nvPr/>
              </p:nvSpPr>
              <p:spPr bwMode="auto">
                <a:xfrm>
                  <a:off x="5386" y="786"/>
                  <a:ext cx="84" cy="3325"/>
                </a:xfrm>
                <a:custGeom>
                  <a:avLst/>
                  <a:gdLst>
                    <a:gd name="T0" fmla="*/ 83 w 84"/>
                    <a:gd name="T1" fmla="*/ 0 h 3325"/>
                    <a:gd name="T2" fmla="*/ 3 w 84"/>
                    <a:gd name="T3" fmla="*/ 109 h 3325"/>
                    <a:gd name="T4" fmla="*/ 0 w 84"/>
                    <a:gd name="T5" fmla="*/ 3233 h 3325"/>
                    <a:gd name="T6" fmla="*/ 83 w 84"/>
                    <a:gd name="T7" fmla="*/ 3324 h 3325"/>
                    <a:gd name="T8" fmla="*/ 83 w 84"/>
                    <a:gd name="T9" fmla="*/ 0 h 3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325">
                      <a:moveTo>
                        <a:pt x="83" y="0"/>
                      </a:moveTo>
                      <a:lnTo>
                        <a:pt x="3" y="109"/>
                      </a:lnTo>
                      <a:lnTo>
                        <a:pt x="0" y="3233"/>
                      </a:lnTo>
                      <a:lnTo>
                        <a:pt x="83" y="3324"/>
                      </a:lnTo>
                      <a:lnTo>
                        <a:pt x="83" y="0"/>
                      </a:lnTo>
                    </a:path>
                  </a:pathLst>
                </a:custGeom>
                <a:solidFill>
                  <a:srgbClr val="00606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332810" name="Freeform 12"/>
              <p:cNvSpPr>
                <a:spLocks/>
              </p:cNvSpPr>
              <p:nvPr/>
            </p:nvSpPr>
            <p:spPr bwMode="auto">
              <a:xfrm>
                <a:off x="288" y="4023"/>
                <a:ext cx="5185" cy="88"/>
              </a:xfrm>
              <a:custGeom>
                <a:avLst/>
                <a:gdLst>
                  <a:gd name="T0" fmla="*/ 0 w 5185"/>
                  <a:gd name="T1" fmla="*/ 87 h 88"/>
                  <a:gd name="T2" fmla="*/ 5184 w 5185"/>
                  <a:gd name="T3" fmla="*/ 87 h 88"/>
                  <a:gd name="T4" fmla="*/ 5095 w 5185"/>
                  <a:gd name="T5" fmla="*/ 0 h 88"/>
                  <a:gd name="T6" fmla="*/ 89 w 5185"/>
                  <a:gd name="T7" fmla="*/ 0 h 88"/>
                  <a:gd name="T8" fmla="*/ 0 w 5185"/>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88">
                    <a:moveTo>
                      <a:pt x="0" y="87"/>
                    </a:moveTo>
                    <a:lnTo>
                      <a:pt x="5184" y="87"/>
                    </a:lnTo>
                    <a:lnTo>
                      <a:pt x="5095" y="0"/>
                    </a:lnTo>
                    <a:lnTo>
                      <a:pt x="89" y="0"/>
                    </a:lnTo>
                    <a:lnTo>
                      <a:pt x="0" y="87"/>
                    </a:lnTo>
                  </a:path>
                </a:pathLst>
              </a:custGeom>
              <a:solidFill>
                <a:srgbClr val="00404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32811" name="Rectangle 13"/>
              <p:cNvSpPr>
                <a:spLocks noChangeArrowheads="1"/>
              </p:cNvSpPr>
              <p:nvPr/>
            </p:nvSpPr>
            <p:spPr bwMode="auto">
              <a:xfrm>
                <a:off x="373" y="330"/>
                <a:ext cx="5013" cy="369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grpSp>
      </p:grpSp>
      <p:sp>
        <p:nvSpPr>
          <p:cNvPr id="3086" name="Rectangle 14"/>
          <p:cNvSpPr>
            <a:spLocks noGrp="1" noChangeArrowheads="1"/>
          </p:cNvSpPr>
          <p:nvPr>
            <p:ph type="title"/>
          </p:nvPr>
        </p:nvSpPr>
        <p:spPr bwMode="auto">
          <a:xfrm>
            <a:off x="671513" y="614363"/>
            <a:ext cx="7772400" cy="1143000"/>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3087" name="Rectangle 15"/>
          <p:cNvSpPr>
            <a:spLocks noGrp="1" noChangeArrowheads="1"/>
          </p:cNvSpPr>
          <p:nvPr>
            <p:ph type="body" idx="1"/>
          </p:nvPr>
        </p:nvSpPr>
        <p:spPr bwMode="auto">
          <a:xfrm>
            <a:off x="671513" y="1981200"/>
            <a:ext cx="77724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21A0368-E5BD-CA45-981E-AF3C8035B2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83" r:id="rId1"/>
    <p:sldLayoutId id="2147487484" r:id="rId2"/>
    <p:sldLayoutId id="2147487485" r:id="rId3"/>
    <p:sldLayoutId id="2147487486" r:id="rId4"/>
    <p:sldLayoutId id="2147487487" r:id="rId5"/>
    <p:sldLayoutId id="2147487488" r:id="rId6"/>
    <p:sldLayoutId id="2147487489" r:id="rId7"/>
    <p:sldLayoutId id="2147487490" r:id="rId8"/>
    <p:sldLayoutId id="2147487491" r:id="rId9"/>
    <p:sldLayoutId id="2147487492" r:id="rId10"/>
    <p:sldLayoutId id="214748749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5"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6116"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9D729C2E-2C25-E34A-994D-1B8E82CF979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94"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48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DC46BF57-8DF8-724B-9B28-B895E78C985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748"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bwMode="auto">
          <a:xfrm>
            <a:off x="1447800" y="609600"/>
            <a:ext cx="7239000" cy="11430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0211" name="Rectangle 3"/>
          <p:cNvSpPr>
            <a:spLocks noGrp="1" noChangeArrowheads="1"/>
          </p:cNvSpPr>
          <p:nvPr>
            <p:ph type="body" idx="1"/>
          </p:nvPr>
        </p:nvSpPr>
        <p:spPr bwMode="auto">
          <a:xfrm>
            <a:off x="2286000" y="1981200"/>
            <a:ext cx="6400800" cy="41148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00"/>
                </a:solidFill>
                <a:latin typeface="Verdana"/>
                <a:ea typeface="Osaka"/>
                <a:cs typeface="Osaka"/>
              </a:defRPr>
            </a:lvl1pPr>
          </a:lstStyle>
          <a:p>
            <a:pPr>
              <a:defRPr/>
            </a:pPr>
            <a:endParaRPr lang="en-US"/>
          </a:p>
        </p:txBody>
      </p:sp>
      <p:sp>
        <p:nvSpPr>
          <p:cNvPr id="1073157"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Verdana"/>
                <a:ea typeface="Osaka"/>
                <a:cs typeface="Osaka"/>
              </a:defRPr>
            </a:lvl1pPr>
          </a:lstStyle>
          <a:p>
            <a:pPr>
              <a:defRPr/>
            </a:pPr>
            <a:endParaRPr lang="en-US"/>
          </a:p>
        </p:txBody>
      </p:sp>
      <p:sp>
        <p:nvSpPr>
          <p:cNvPr id="1073158"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00"/>
                </a:solidFill>
                <a:latin typeface="Verdana" charset="0"/>
                <a:ea typeface="Osaka" charset="0"/>
                <a:cs typeface="Osaka" charset="0"/>
              </a:defRPr>
            </a:lvl1pPr>
          </a:lstStyle>
          <a:p>
            <a:pPr>
              <a:defRPr/>
            </a:pPr>
            <a:fld id="{F4A0FD62-CF54-5A48-84B7-F617FC237B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749" r:id="rId1"/>
    <p:sldLayoutId id="2147487495" r:id="rId2"/>
    <p:sldLayoutId id="2147487496" r:id="rId3"/>
    <p:sldLayoutId id="2147487497" r:id="rId4"/>
    <p:sldLayoutId id="2147487498" r:id="rId5"/>
    <p:sldLayoutId id="2147487499" r:id="rId6"/>
    <p:sldLayoutId id="2147487500" r:id="rId7"/>
    <p:sldLayoutId id="2147487501" r:id="rId8"/>
    <p:sldLayoutId id="2147487502" r:id="rId9"/>
    <p:sldLayoutId id="2147487503" r:id="rId10"/>
    <p:sldLayoutId id="2147487504"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A8D93958-EA9B-4942-8800-07DAAAD5BF5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70" r:id="rId1"/>
    <p:sldLayoutId id="2147487571" r:id="rId2"/>
    <p:sldLayoutId id="2147487572" r:id="rId3"/>
    <p:sldLayoutId id="2147487573" r:id="rId4"/>
    <p:sldLayoutId id="2147487574" r:id="rId5"/>
    <p:sldLayoutId id="2147487575" r:id="rId6"/>
    <p:sldLayoutId id="2147487576" r:id="rId7"/>
    <p:sldLayoutId id="2147487577" r:id="rId8"/>
    <p:sldLayoutId id="2147487578" r:id="rId9"/>
    <p:sldLayoutId id="2147487579" r:id="rId10"/>
    <p:sldLayoutId id="214748758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624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87CECB81-4B1E-E24A-B73F-BA055C2A675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505"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6454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454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295D87DD-AE35-0049-802F-6FC8BA987DEC}" type="slidenum">
              <a:rPr lang="en-US"/>
              <a:pPr>
                <a:defRPr/>
              </a:pPr>
              <a:t>‹#›</a:t>
            </a:fld>
            <a:endParaRPr lang="en-US"/>
          </a:p>
        </p:txBody>
      </p:sp>
      <p:pic>
        <p:nvPicPr>
          <p:cNvPr id="36455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455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750" r:id="rId1"/>
    <p:sldLayoutId id="2147487506" r:id="rId2"/>
    <p:sldLayoutId id="2147487507" r:id="rId3"/>
    <p:sldLayoutId id="2147487508" r:id="rId4"/>
    <p:sldLayoutId id="2147487509" r:id="rId5"/>
    <p:sldLayoutId id="2147487510" r:id="rId6"/>
    <p:sldLayoutId id="2147487511" r:id="rId7"/>
    <p:sldLayoutId id="2147487512" r:id="rId8"/>
    <p:sldLayoutId id="2147487513" r:id="rId9"/>
    <p:sldLayoutId id="2147487514" r:id="rId10"/>
    <p:sldLayoutId id="2147487515"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pitchFamily="24" charset="-128"/>
                <a:cs typeface="ＭＳ Ｐゴシック" pitchFamily="24"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charset="0"/>
                <a:ea typeface="ＭＳ Ｐゴシック" pitchFamily="24" charset="-128"/>
                <a:cs typeface="ＭＳ Ｐゴシック" pitchFamily="24"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pPr>
              <a:defRPr/>
            </a:pPr>
            <a:fld id="{4E5A080F-97F1-CC42-893F-DF20F3B15BA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16" r:id="rId1"/>
    <p:sldLayoutId id="2147487517" r:id="rId2"/>
    <p:sldLayoutId id="2147487518" r:id="rId3"/>
    <p:sldLayoutId id="2147487519" r:id="rId4"/>
    <p:sldLayoutId id="2147487520" r:id="rId5"/>
    <p:sldLayoutId id="2147487521" r:id="rId6"/>
    <p:sldLayoutId id="2147487522" r:id="rId7"/>
    <p:sldLayoutId id="2147487523" r:id="rId8"/>
    <p:sldLayoutId id="2147487524" r:id="rId9"/>
    <p:sldLayoutId id="2147487525" r:id="rId10"/>
    <p:sldLayoutId id="214748752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1" charset="-128"/>
          <a:cs typeface="ＭＳ Ｐゴシック" pitchFamily="24"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1" charset="-128"/>
          <a:cs typeface="ＭＳ Ｐゴシック" pitchFamily="24"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1" charset="-128"/>
          <a:cs typeface="ＭＳ Ｐゴシック" pitchFamily="24"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1" charset="-128"/>
          <a:cs typeface="ＭＳ Ｐゴシック" pitchFamily="24"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1157F673-55AD-5944-89BB-5B2D38B005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27" r:id="rId1"/>
    <p:sldLayoutId id="2147487528" r:id="rId2"/>
    <p:sldLayoutId id="2147487529" r:id="rId3"/>
    <p:sldLayoutId id="2147487530" r:id="rId4"/>
    <p:sldLayoutId id="2147487531" r:id="rId5"/>
    <p:sldLayoutId id="2147487532" r:id="rId6"/>
    <p:sldLayoutId id="2147487533" r:id="rId7"/>
    <p:sldLayoutId id="2147487534" r:id="rId8"/>
    <p:sldLayoutId id="2147487535" r:id="rId9"/>
    <p:sldLayoutId id="2147487536" r:id="rId10"/>
    <p:sldLayoutId id="214748753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141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141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085"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74086"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74087"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7D01E1D9-A4F8-9949-8345-789C1651A8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751" r:id="rId1"/>
    <p:sldLayoutId id="2147487538" r:id="rId2"/>
    <p:sldLayoutId id="2147487539" r:id="rId3"/>
    <p:sldLayoutId id="2147487540" r:id="rId4"/>
    <p:sldLayoutId id="2147487541" r:id="rId5"/>
    <p:sldLayoutId id="2147487542" r:id="rId6"/>
    <p:sldLayoutId id="2147487543" r:id="rId7"/>
    <p:sldLayoutId id="2147487544" r:id="rId8"/>
    <p:sldLayoutId id="2147487545" r:id="rId9"/>
    <p:sldLayoutId id="2147487546" r:id="rId10"/>
    <p:sldLayoutId id="21474875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Arial"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Arial"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Arial"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3698" name="Group 2"/>
          <p:cNvGrpSpPr>
            <a:grpSpLocks/>
          </p:cNvGrpSpPr>
          <p:nvPr/>
        </p:nvGrpSpPr>
        <p:grpSpPr bwMode="auto">
          <a:xfrm>
            <a:off x="0" y="0"/>
            <a:ext cx="9144000" cy="6858000"/>
            <a:chOff x="0" y="0"/>
            <a:chExt cx="5760" cy="4320"/>
          </a:xfrm>
        </p:grpSpPr>
        <p:pic>
          <p:nvPicPr>
            <p:cNvPr id="413704"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3705"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413706"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413707"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sz="2400">
                <a:solidFill>
                  <a:srgbClr val="FFFFFF"/>
                </a:solidFill>
                <a:latin typeface="Helvetica" charset="0"/>
              </a:endParaRPr>
            </a:p>
          </p:txBody>
        </p:sp>
        <p:sp>
          <p:nvSpPr>
            <p:cNvPr id="413708"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sz="2400">
                <a:solidFill>
                  <a:srgbClr val="FFFFFF"/>
                </a:solidFill>
                <a:latin typeface="Helvetica" charset="0"/>
              </a:endParaRPr>
            </a:p>
          </p:txBody>
        </p:sp>
        <p:sp>
          <p:nvSpPr>
            <p:cNvPr id="413709"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413710"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pic>
          <p:nvPicPr>
            <p:cNvPr id="413711" name="Picture 10"/>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26091" name="Rectangle 11"/>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700" name="Rectangle 12"/>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6093"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solidFill>
                  <a:srgbClr val="FFFFFF"/>
                </a:solidFill>
                <a:latin typeface="Helvetica"/>
                <a:ea typeface="ＭＳ Ｐゴシック" charset="-128"/>
                <a:cs typeface="ＭＳ Ｐゴシック" charset="-128"/>
              </a:defRPr>
            </a:lvl1pPr>
          </a:lstStyle>
          <a:p>
            <a:pPr>
              <a:defRPr/>
            </a:pPr>
            <a:endParaRPr lang="en-US"/>
          </a:p>
        </p:txBody>
      </p:sp>
      <p:sp>
        <p:nvSpPr>
          <p:cNvPr id="1326094"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solidFill>
                  <a:srgbClr val="FFFFFF"/>
                </a:solidFill>
                <a:latin typeface="Helvetica"/>
                <a:ea typeface="ＭＳ Ｐゴシック" charset="-128"/>
                <a:cs typeface="ＭＳ Ｐゴシック" charset="-128"/>
              </a:defRPr>
            </a:lvl1pPr>
          </a:lstStyle>
          <a:p>
            <a:pPr>
              <a:defRPr/>
            </a:pPr>
            <a:endParaRPr lang="en-US"/>
          </a:p>
        </p:txBody>
      </p:sp>
      <p:sp>
        <p:nvSpPr>
          <p:cNvPr id="1326095"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solidFill>
                  <a:srgbClr val="FFFFFF"/>
                </a:solidFill>
                <a:latin typeface="Helvetica" charset="0"/>
              </a:defRPr>
            </a:lvl1pPr>
          </a:lstStyle>
          <a:p>
            <a:pPr>
              <a:defRPr/>
            </a:pPr>
            <a:fld id="{5A67BAE0-2267-524A-8DC3-AD8B2EF221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752" r:id="rId1"/>
    <p:sldLayoutId id="2147487548" r:id="rId2"/>
    <p:sldLayoutId id="2147487549" r:id="rId3"/>
    <p:sldLayoutId id="2147487550" r:id="rId4"/>
    <p:sldLayoutId id="2147487551" r:id="rId5"/>
    <p:sldLayoutId id="2147487552" r:id="rId6"/>
    <p:sldLayoutId id="2147487553" r:id="rId7"/>
    <p:sldLayoutId id="2147487554" r:id="rId8"/>
    <p:sldLayoutId id="2147487555" r:id="rId9"/>
    <p:sldLayoutId id="2147487556" r:id="rId10"/>
    <p:sldLayoutId id="2147487557"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5pPr>
      <a:lvl6pPr marL="4572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6pPr>
      <a:lvl7pPr marL="9144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7pPr>
      <a:lvl8pPr marL="13716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8pPr>
      <a:lvl9pPr marL="18288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BDAEAEC-9514-8348-98E3-9F58B798E1A6}" type="slidenum">
              <a:rPr lang="en-US"/>
              <a:pPr>
                <a:defRPr/>
              </a:pPr>
              <a:t>‹#›</a:t>
            </a:fld>
            <a:endParaRPr lang="en-US"/>
          </a:p>
        </p:txBody>
      </p:sp>
    </p:spTree>
    <p:extLst>
      <p:ext uri="{BB962C8B-B14F-4D97-AF65-F5344CB8AC3E}">
        <p14:creationId xmlns:p14="http://schemas.microsoft.com/office/powerpoint/2010/main" val="1363935926"/>
      </p:ext>
    </p:extLst>
  </p:cSld>
  <p:clrMap bg1="lt1" tx1="dk1" bg2="lt2" tx2="dk2" accent1="accent1" accent2="accent2" accent3="accent3" accent4="accent4" accent5="accent5" accent6="accent6" hlink="hlink" folHlink="folHlink"/>
  <p:sldLayoutIdLst>
    <p:sldLayoutId id="2147487754" r:id="rId1"/>
    <p:sldLayoutId id="2147487755" r:id="rId2"/>
    <p:sldLayoutId id="2147487756" r:id="rId3"/>
    <p:sldLayoutId id="2147487757" r:id="rId4"/>
    <p:sldLayoutId id="2147487758" r:id="rId5"/>
    <p:sldLayoutId id="2147487759" r:id="rId6"/>
    <p:sldLayoutId id="2147487760" r:id="rId7"/>
    <p:sldLayoutId id="2147487761" r:id="rId8"/>
    <p:sldLayoutId id="2147487762" r:id="rId9"/>
    <p:sldLayoutId id="2147487763" r:id="rId10"/>
    <p:sldLayoutId id="2147487764"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920144651"/>
      </p:ext>
    </p:extLst>
  </p:cSld>
  <p:clrMap bg1="dk2" tx1="lt1" bg2="dk1" tx2="lt2" accent1="accent1" accent2="accent2" accent3="accent3" accent4="accent4" accent5="accent5" accent6="accent6" hlink="hlink" folHlink="folHlink"/>
  <p:sldLayoutIdLst>
    <p:sldLayoutId id="2147487766" r:id="rId1"/>
    <p:sldLayoutId id="2147487767" r:id="rId2"/>
    <p:sldLayoutId id="2147487768" r:id="rId3"/>
    <p:sldLayoutId id="2147487769" r:id="rId4"/>
    <p:sldLayoutId id="2147487770" r:id="rId5"/>
    <p:sldLayoutId id="2147487771" r:id="rId6"/>
    <p:sldLayoutId id="2147487772" r:id="rId7"/>
    <p:sldLayoutId id="2147487773" r:id="rId8"/>
    <p:sldLayoutId id="2147487774" r:id="rId9"/>
    <p:sldLayoutId id="2147487775" r:id="rId10"/>
    <p:sldLayoutId id="214748777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30A539C7-378A-2047-AA6E-2F92DC5734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81" r:id="rId1"/>
    <p:sldLayoutId id="2147487582" r:id="rId2"/>
    <p:sldLayoutId id="2147487583" r:id="rId3"/>
    <p:sldLayoutId id="2147487584" r:id="rId4"/>
    <p:sldLayoutId id="2147487585" r:id="rId5"/>
    <p:sldLayoutId id="2147487586" r:id="rId6"/>
    <p:sldLayoutId id="2147487587" r:id="rId7"/>
    <p:sldLayoutId id="2147487588" r:id="rId8"/>
    <p:sldLayoutId id="2147487589" r:id="rId9"/>
    <p:sldLayoutId id="2147487590" r:id="rId10"/>
    <p:sldLayoutId id="214748759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6350" y="6350"/>
            <a:ext cx="9118600" cy="6832600"/>
            <a:chOff x="4" y="4"/>
            <a:chExt cx="5744" cy="4304"/>
          </a:xfrm>
        </p:grpSpPr>
        <p:sp>
          <p:nvSpPr>
            <p:cNvPr id="62469" name="Rectangle 3"/>
            <p:cNvSpPr>
              <a:spLocks noChangeArrowheads="1"/>
            </p:cNvSpPr>
            <p:nvPr/>
          </p:nvSpPr>
          <p:spPr bwMode="auto">
            <a:xfrm>
              <a:off x="4" y="4"/>
              <a:ext cx="5744" cy="4304"/>
            </a:xfrm>
            <a:prstGeom prst="rect">
              <a:avLst/>
            </a:prstGeom>
            <a:solidFill>
              <a:schemeClr val="folHlink"/>
            </a:solidFill>
            <a:ln w="12700">
              <a:solidFill>
                <a:schemeClr val="tx1"/>
              </a:solidFill>
              <a:miter lim="800000"/>
              <a:headEnd/>
              <a:tailEnd/>
            </a:ln>
          </p:spPr>
          <p:txBody>
            <a:bodyPr wrap="none" anchor="ctr"/>
            <a:lstStyle/>
            <a:p>
              <a:endParaRPr lang="en-US" sz="2400">
                <a:solidFill>
                  <a:srgbClr val="FFFFFF"/>
                </a:solidFill>
              </a:endParaRPr>
            </a:p>
          </p:txBody>
        </p:sp>
        <p:grpSp>
          <p:nvGrpSpPr>
            <p:cNvPr id="62470" name="Group 4"/>
            <p:cNvGrpSpPr>
              <a:grpSpLocks/>
            </p:cNvGrpSpPr>
            <p:nvPr/>
          </p:nvGrpSpPr>
          <p:grpSpPr bwMode="auto">
            <a:xfrm>
              <a:off x="288" y="225"/>
              <a:ext cx="5185" cy="3895"/>
              <a:chOff x="288" y="225"/>
              <a:chExt cx="5185" cy="3895"/>
            </a:xfrm>
          </p:grpSpPr>
          <p:sp>
            <p:nvSpPr>
              <p:cNvPr id="62471" name="Freeform 5"/>
              <p:cNvSpPr>
                <a:spLocks/>
              </p:cNvSpPr>
              <p:nvPr/>
            </p:nvSpPr>
            <p:spPr bwMode="auto">
              <a:xfrm>
                <a:off x="288" y="228"/>
                <a:ext cx="5185" cy="103"/>
              </a:xfrm>
              <a:custGeom>
                <a:avLst/>
                <a:gdLst>
                  <a:gd name="T0" fmla="*/ 0 w 5185"/>
                  <a:gd name="T1" fmla="*/ 0 h 103"/>
                  <a:gd name="T2" fmla="*/ 5184 w 5185"/>
                  <a:gd name="T3" fmla="*/ 3 h 103"/>
                  <a:gd name="T4" fmla="*/ 5093 w 5185"/>
                  <a:gd name="T5" fmla="*/ 102 h 103"/>
                  <a:gd name="T6" fmla="*/ 88 w 5185"/>
                  <a:gd name="T7" fmla="*/ 102 h 103"/>
                  <a:gd name="T8" fmla="*/ 0 w 5185"/>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103">
                    <a:moveTo>
                      <a:pt x="0" y="0"/>
                    </a:moveTo>
                    <a:lnTo>
                      <a:pt x="5184" y="3"/>
                    </a:lnTo>
                    <a:lnTo>
                      <a:pt x="5093" y="102"/>
                    </a:lnTo>
                    <a:lnTo>
                      <a:pt x="88" y="102"/>
                    </a:lnTo>
                    <a:lnTo>
                      <a:pt x="0" y="0"/>
                    </a:lnTo>
                  </a:path>
                </a:pathLst>
              </a:custGeom>
              <a:solidFill>
                <a:srgbClr val="00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2472" name="Group 6"/>
              <p:cNvGrpSpPr>
                <a:grpSpLocks/>
              </p:cNvGrpSpPr>
              <p:nvPr/>
            </p:nvGrpSpPr>
            <p:grpSpPr bwMode="auto">
              <a:xfrm>
                <a:off x="288" y="231"/>
                <a:ext cx="86" cy="3889"/>
                <a:chOff x="288" y="231"/>
                <a:chExt cx="86" cy="3889"/>
              </a:xfrm>
            </p:grpSpPr>
            <p:sp>
              <p:nvSpPr>
                <p:cNvPr id="62478" name="Freeform 7"/>
                <p:cNvSpPr>
                  <a:spLocks/>
                </p:cNvSpPr>
                <p:nvPr/>
              </p:nvSpPr>
              <p:spPr bwMode="auto">
                <a:xfrm>
                  <a:off x="288" y="231"/>
                  <a:ext cx="86" cy="913"/>
                </a:xfrm>
                <a:custGeom>
                  <a:avLst/>
                  <a:gdLst>
                    <a:gd name="T0" fmla="*/ 0 w 86"/>
                    <a:gd name="T1" fmla="*/ 0 h 913"/>
                    <a:gd name="T2" fmla="*/ 85 w 86"/>
                    <a:gd name="T3" fmla="*/ 96 h 913"/>
                    <a:gd name="T4" fmla="*/ 85 w 86"/>
                    <a:gd name="T5" fmla="*/ 816 h 913"/>
                    <a:gd name="T6" fmla="*/ 0 w 86"/>
                    <a:gd name="T7" fmla="*/ 912 h 913"/>
                    <a:gd name="T8" fmla="*/ 0 w 86"/>
                    <a:gd name="T9" fmla="*/ 0 h 9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913">
                      <a:moveTo>
                        <a:pt x="0" y="0"/>
                      </a:moveTo>
                      <a:lnTo>
                        <a:pt x="85" y="96"/>
                      </a:lnTo>
                      <a:lnTo>
                        <a:pt x="85" y="816"/>
                      </a:lnTo>
                      <a:lnTo>
                        <a:pt x="0" y="912"/>
                      </a:lnTo>
                      <a:lnTo>
                        <a:pt x="0" y="0"/>
                      </a:lnTo>
                    </a:path>
                  </a:pathLst>
                </a:custGeom>
                <a:solidFill>
                  <a:srgbClr val="00C0C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9" name="Freeform 8"/>
                <p:cNvSpPr>
                  <a:spLocks/>
                </p:cNvSpPr>
                <p:nvPr/>
              </p:nvSpPr>
              <p:spPr bwMode="auto">
                <a:xfrm>
                  <a:off x="288" y="846"/>
                  <a:ext cx="79" cy="3274"/>
                </a:xfrm>
                <a:custGeom>
                  <a:avLst/>
                  <a:gdLst>
                    <a:gd name="T0" fmla="*/ 0 w 79"/>
                    <a:gd name="T1" fmla="*/ 0 h 3274"/>
                    <a:gd name="T2" fmla="*/ 78 w 79"/>
                    <a:gd name="T3" fmla="*/ 107 h 3274"/>
                    <a:gd name="T4" fmla="*/ 78 w 79"/>
                    <a:gd name="T5" fmla="*/ 3166 h 3274"/>
                    <a:gd name="T6" fmla="*/ 0 w 79"/>
                    <a:gd name="T7" fmla="*/ 3273 h 3274"/>
                    <a:gd name="T8" fmla="*/ 0 w 79"/>
                    <a:gd name="T9" fmla="*/ 0 h 3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3274">
                      <a:moveTo>
                        <a:pt x="0" y="0"/>
                      </a:moveTo>
                      <a:lnTo>
                        <a:pt x="78" y="107"/>
                      </a:lnTo>
                      <a:lnTo>
                        <a:pt x="78" y="3166"/>
                      </a:lnTo>
                      <a:lnTo>
                        <a:pt x="0" y="3273"/>
                      </a:lnTo>
                      <a:lnTo>
                        <a:pt x="0" y="0"/>
                      </a:lnTo>
                    </a:path>
                  </a:pathLst>
                </a:custGeom>
                <a:solidFill>
                  <a:srgbClr val="00C0C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2473" name="Group 9"/>
              <p:cNvGrpSpPr>
                <a:grpSpLocks/>
              </p:cNvGrpSpPr>
              <p:nvPr/>
            </p:nvGrpSpPr>
            <p:grpSpPr bwMode="auto">
              <a:xfrm>
                <a:off x="5386" y="225"/>
                <a:ext cx="87" cy="3886"/>
                <a:chOff x="5386" y="225"/>
                <a:chExt cx="87" cy="3886"/>
              </a:xfrm>
            </p:grpSpPr>
            <p:sp>
              <p:nvSpPr>
                <p:cNvPr id="62476" name="Freeform 10"/>
                <p:cNvSpPr>
                  <a:spLocks/>
                </p:cNvSpPr>
                <p:nvPr/>
              </p:nvSpPr>
              <p:spPr bwMode="auto">
                <a:xfrm>
                  <a:off x="5386" y="225"/>
                  <a:ext cx="87" cy="910"/>
                </a:xfrm>
                <a:custGeom>
                  <a:avLst/>
                  <a:gdLst>
                    <a:gd name="T0" fmla="*/ 86 w 87"/>
                    <a:gd name="T1" fmla="*/ 0 h 910"/>
                    <a:gd name="T2" fmla="*/ 0 w 87"/>
                    <a:gd name="T3" fmla="*/ 93 h 910"/>
                    <a:gd name="T4" fmla="*/ 0 w 87"/>
                    <a:gd name="T5" fmla="*/ 813 h 910"/>
                    <a:gd name="T6" fmla="*/ 86 w 87"/>
                    <a:gd name="T7" fmla="*/ 909 h 910"/>
                    <a:gd name="T8" fmla="*/ 86 w 87"/>
                    <a:gd name="T9" fmla="*/ 0 h 9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910">
                      <a:moveTo>
                        <a:pt x="86" y="0"/>
                      </a:moveTo>
                      <a:lnTo>
                        <a:pt x="0" y="93"/>
                      </a:lnTo>
                      <a:lnTo>
                        <a:pt x="0" y="813"/>
                      </a:lnTo>
                      <a:lnTo>
                        <a:pt x="86" y="909"/>
                      </a:lnTo>
                      <a:lnTo>
                        <a:pt x="86" y="0"/>
                      </a:lnTo>
                    </a:path>
                  </a:pathLst>
                </a:custGeom>
                <a:solidFill>
                  <a:srgbClr val="00606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7" name="Freeform 11"/>
                <p:cNvSpPr>
                  <a:spLocks/>
                </p:cNvSpPr>
                <p:nvPr/>
              </p:nvSpPr>
              <p:spPr bwMode="auto">
                <a:xfrm>
                  <a:off x="5386" y="786"/>
                  <a:ext cx="84" cy="3325"/>
                </a:xfrm>
                <a:custGeom>
                  <a:avLst/>
                  <a:gdLst>
                    <a:gd name="T0" fmla="*/ 83 w 84"/>
                    <a:gd name="T1" fmla="*/ 0 h 3325"/>
                    <a:gd name="T2" fmla="*/ 3 w 84"/>
                    <a:gd name="T3" fmla="*/ 109 h 3325"/>
                    <a:gd name="T4" fmla="*/ 0 w 84"/>
                    <a:gd name="T5" fmla="*/ 3233 h 3325"/>
                    <a:gd name="T6" fmla="*/ 83 w 84"/>
                    <a:gd name="T7" fmla="*/ 3324 h 3325"/>
                    <a:gd name="T8" fmla="*/ 83 w 84"/>
                    <a:gd name="T9" fmla="*/ 0 h 3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325">
                      <a:moveTo>
                        <a:pt x="83" y="0"/>
                      </a:moveTo>
                      <a:lnTo>
                        <a:pt x="3" y="109"/>
                      </a:lnTo>
                      <a:lnTo>
                        <a:pt x="0" y="3233"/>
                      </a:lnTo>
                      <a:lnTo>
                        <a:pt x="83" y="3324"/>
                      </a:lnTo>
                      <a:lnTo>
                        <a:pt x="83" y="0"/>
                      </a:lnTo>
                    </a:path>
                  </a:pathLst>
                </a:custGeom>
                <a:solidFill>
                  <a:srgbClr val="00606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2474" name="Freeform 12"/>
              <p:cNvSpPr>
                <a:spLocks/>
              </p:cNvSpPr>
              <p:nvPr/>
            </p:nvSpPr>
            <p:spPr bwMode="auto">
              <a:xfrm>
                <a:off x="288" y="4023"/>
                <a:ext cx="5185" cy="88"/>
              </a:xfrm>
              <a:custGeom>
                <a:avLst/>
                <a:gdLst>
                  <a:gd name="T0" fmla="*/ 0 w 5185"/>
                  <a:gd name="T1" fmla="*/ 87 h 88"/>
                  <a:gd name="T2" fmla="*/ 5184 w 5185"/>
                  <a:gd name="T3" fmla="*/ 87 h 88"/>
                  <a:gd name="T4" fmla="*/ 5095 w 5185"/>
                  <a:gd name="T5" fmla="*/ 0 h 88"/>
                  <a:gd name="T6" fmla="*/ 89 w 5185"/>
                  <a:gd name="T7" fmla="*/ 0 h 88"/>
                  <a:gd name="T8" fmla="*/ 0 w 5185"/>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88">
                    <a:moveTo>
                      <a:pt x="0" y="87"/>
                    </a:moveTo>
                    <a:lnTo>
                      <a:pt x="5184" y="87"/>
                    </a:lnTo>
                    <a:lnTo>
                      <a:pt x="5095" y="0"/>
                    </a:lnTo>
                    <a:lnTo>
                      <a:pt x="89" y="0"/>
                    </a:lnTo>
                    <a:lnTo>
                      <a:pt x="0" y="87"/>
                    </a:lnTo>
                  </a:path>
                </a:pathLst>
              </a:custGeom>
              <a:solidFill>
                <a:srgbClr val="00404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5" name="Rectangle 13"/>
              <p:cNvSpPr>
                <a:spLocks noChangeArrowheads="1"/>
              </p:cNvSpPr>
              <p:nvPr/>
            </p:nvSpPr>
            <p:spPr bwMode="auto">
              <a:xfrm>
                <a:off x="373" y="330"/>
                <a:ext cx="5013" cy="369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grpSp>
      </p:grpSp>
      <p:sp>
        <p:nvSpPr>
          <p:cNvPr id="3086" name="Rectangle 14"/>
          <p:cNvSpPr>
            <a:spLocks noGrp="1" noChangeArrowheads="1"/>
          </p:cNvSpPr>
          <p:nvPr>
            <p:ph type="title"/>
          </p:nvPr>
        </p:nvSpPr>
        <p:spPr bwMode="auto">
          <a:xfrm>
            <a:off x="671513" y="614363"/>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3087" name="Rectangle 15"/>
          <p:cNvSpPr>
            <a:spLocks noGrp="1" noChangeArrowheads="1"/>
          </p:cNvSpPr>
          <p:nvPr>
            <p:ph type="body" idx="1"/>
          </p:nvPr>
        </p:nvSpPr>
        <p:spPr bwMode="auto">
          <a:xfrm>
            <a:off x="671513"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49" r:id="rId1"/>
    <p:sldLayoutId id="2147487350" r:id="rId2"/>
    <p:sldLayoutId id="2147487351" r:id="rId3"/>
    <p:sldLayoutId id="2147487352" r:id="rId4"/>
    <p:sldLayoutId id="2147487353" r:id="rId5"/>
    <p:sldLayoutId id="2147487354" r:id="rId6"/>
    <p:sldLayoutId id="2147487355" r:id="rId7"/>
    <p:sldLayoutId id="2147487356" r:id="rId8"/>
    <p:sldLayoutId id="2147487357" r:id="rId9"/>
    <p:sldLayoutId id="2147487358" r:id="rId10"/>
    <p:sldLayoutId id="214748735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6D77468C-CCF9-B64F-AD70-EC85436FEC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92" r:id="rId1"/>
    <p:sldLayoutId id="2147487593" r:id="rId2"/>
    <p:sldLayoutId id="2147487594" r:id="rId3"/>
    <p:sldLayoutId id="2147487595" r:id="rId4"/>
    <p:sldLayoutId id="2147487596" r:id="rId5"/>
    <p:sldLayoutId id="2147487597" r:id="rId6"/>
    <p:sldLayoutId id="2147487598" r:id="rId7"/>
    <p:sldLayoutId id="2147487599" r:id="rId8"/>
    <p:sldLayoutId id="2147487600" r:id="rId9"/>
    <p:sldLayoutId id="2147487601" r:id="rId10"/>
    <p:sldLayoutId id="214748760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7475"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latin typeface="Arial" charset="0"/>
                <a:ea typeface="ＭＳ Ｐゴシック" charset="-128"/>
                <a:cs typeface="ＭＳ Ｐゴシック" charset="-128"/>
              </a:defRPr>
            </a:lvl1pPr>
          </a:lstStyle>
          <a:p>
            <a:pPr>
              <a:defRPr/>
            </a:pPr>
            <a:endParaRPr lang="en-US"/>
          </a:p>
        </p:txBody>
      </p:sp>
      <p:sp>
        <p:nvSpPr>
          <p:cNvPr id="6174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latin typeface="Arial" charset="0"/>
                <a:ea typeface="ＭＳ Ｐゴシック" charset="-128"/>
                <a:cs typeface="ＭＳ Ｐゴシック" charset="-128"/>
              </a:defRPr>
            </a:lvl1pPr>
          </a:lstStyle>
          <a:p>
            <a:pPr>
              <a:defRPr/>
            </a:pPr>
            <a:endParaRPr lang="en-US"/>
          </a:p>
        </p:txBody>
      </p:sp>
      <p:sp>
        <p:nvSpPr>
          <p:cNvPr id="617477"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cs typeface="ＭＳ Ｐゴシック" charset="0"/>
              </a:defRPr>
            </a:lvl1pPr>
          </a:lstStyle>
          <a:p>
            <a:pPr>
              <a:defRPr/>
            </a:pPr>
            <a:fld id="{A7E21346-B22A-5E46-847A-B34C384E7071}" type="slidenum">
              <a:rPr lang="en-US"/>
              <a:pPr>
                <a:defRPr/>
              </a:pPr>
              <a:t>‹#›</a:t>
            </a:fld>
            <a:endParaRPr lang="en-US"/>
          </a:p>
        </p:txBody>
      </p:sp>
      <p:sp>
        <p:nvSpPr>
          <p:cNvPr id="75782"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03" r:id="rId1"/>
    <p:sldLayoutId id="2147487604" r:id="rId2"/>
    <p:sldLayoutId id="2147487605" r:id="rId3"/>
    <p:sldLayoutId id="2147487606" r:id="rId4"/>
    <p:sldLayoutId id="2147487607" r:id="rId5"/>
    <p:sldLayoutId id="2147487608" r:id="rId6"/>
    <p:sldLayoutId id="2147487609" r:id="rId7"/>
    <p:sldLayoutId id="2147487610" r:id="rId8"/>
    <p:sldLayoutId id="2147487611" r:id="rId9"/>
    <p:sldLayoutId id="2147487612" r:id="rId10"/>
    <p:sldLayoutId id="2147487613"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5pPr>
      <a:lvl6pPr marL="457200" algn="l" rtl="0" fontAlgn="base">
        <a:lnSpc>
          <a:spcPct val="90000"/>
        </a:lnSpc>
        <a:spcBef>
          <a:spcPct val="20000"/>
        </a:spcBef>
        <a:spcAft>
          <a:spcPct val="0"/>
        </a:spcAft>
        <a:defRPr sz="4400" b="1">
          <a:solidFill>
            <a:schemeClr val="tx2"/>
          </a:solidFill>
          <a:latin typeface="Times New Roman" pitchFamily="-111" charset="0"/>
        </a:defRPr>
      </a:lvl6pPr>
      <a:lvl7pPr marL="914400" algn="l" rtl="0" fontAlgn="base">
        <a:lnSpc>
          <a:spcPct val="90000"/>
        </a:lnSpc>
        <a:spcBef>
          <a:spcPct val="20000"/>
        </a:spcBef>
        <a:spcAft>
          <a:spcPct val="0"/>
        </a:spcAft>
        <a:defRPr sz="4400" b="1">
          <a:solidFill>
            <a:schemeClr val="tx2"/>
          </a:solidFill>
          <a:latin typeface="Times New Roman" pitchFamily="-111" charset="0"/>
        </a:defRPr>
      </a:lvl7pPr>
      <a:lvl8pPr marL="1371600" algn="l" rtl="0" fontAlgn="base">
        <a:lnSpc>
          <a:spcPct val="90000"/>
        </a:lnSpc>
        <a:spcBef>
          <a:spcPct val="20000"/>
        </a:spcBef>
        <a:spcAft>
          <a:spcPct val="0"/>
        </a:spcAft>
        <a:defRPr sz="4400" b="1">
          <a:solidFill>
            <a:schemeClr val="tx2"/>
          </a:solidFill>
          <a:latin typeface="Times New Roman" pitchFamily="-111" charset="0"/>
        </a:defRPr>
      </a:lvl8pPr>
      <a:lvl9pPr marL="1828800" algn="l" rtl="0" fontAlgn="base">
        <a:lnSpc>
          <a:spcPct val="90000"/>
        </a:lnSpc>
        <a:spcBef>
          <a:spcPct val="20000"/>
        </a:spcBef>
        <a:spcAft>
          <a:spcPct val="0"/>
        </a:spcAft>
        <a:defRPr sz="4400" b="1">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pitchFamily="-111" charset="-128"/>
          <a:cs typeface="ＭＳ Ｐゴシック"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pitchFamily="-111" charset="-128"/>
          <a:cs typeface="ＭＳ Ｐゴシック"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pitchFamily="-111" charset="-128"/>
          <a:cs typeface="ＭＳ Ｐゴシック"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pitchFamily="-111" charset="-128"/>
          <a:cs typeface="ＭＳ Ｐゴシック" charset="-128"/>
        </a:defRPr>
      </a:lvl5pPr>
      <a:lvl6pPr marL="25146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A28C8F13-1093-3F42-8E9A-6287A88311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14" r:id="rId1"/>
    <p:sldLayoutId id="2147487615" r:id="rId2"/>
    <p:sldLayoutId id="2147487616" r:id="rId3"/>
    <p:sldLayoutId id="2147487617" r:id="rId4"/>
    <p:sldLayoutId id="2147487618" r:id="rId5"/>
    <p:sldLayoutId id="2147487619" r:id="rId6"/>
    <p:sldLayoutId id="2147487620" r:id="rId7"/>
    <p:sldLayoutId id="2147487621" r:id="rId8"/>
    <p:sldLayoutId id="2147487622" r:id="rId9"/>
    <p:sldLayoutId id="2147487623" r:id="rId10"/>
    <p:sldLayoutId id="21474876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52.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52.xml"/><Relationship Id="rId1" Type="http://schemas.openxmlformats.org/officeDocument/2006/relationships/vmlDrawing" Target="../drawings/vmlDrawing2.vml"/><Relationship Id="rId5" Type="http://schemas.openxmlformats.org/officeDocument/2006/relationships/image" Target="../media/image30.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52.xml"/><Relationship Id="rId1" Type="http://schemas.openxmlformats.org/officeDocument/2006/relationships/vmlDrawing" Target="../drawings/vmlDrawing3.vml"/><Relationship Id="rId5" Type="http://schemas.openxmlformats.org/officeDocument/2006/relationships/image" Target="../media/image31.e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52.xml"/><Relationship Id="rId1" Type="http://schemas.openxmlformats.org/officeDocument/2006/relationships/vmlDrawing" Target="../drawings/vmlDrawing4.vml"/><Relationship Id="rId5" Type="http://schemas.openxmlformats.org/officeDocument/2006/relationships/image" Target="../media/image32.e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52.xml"/><Relationship Id="rId1" Type="http://schemas.openxmlformats.org/officeDocument/2006/relationships/vmlDrawing" Target="../drawings/vmlDrawing5.vml"/><Relationship Id="rId5" Type="http://schemas.openxmlformats.org/officeDocument/2006/relationships/image" Target="../media/image33.emf"/><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52.xml"/><Relationship Id="rId1" Type="http://schemas.openxmlformats.org/officeDocument/2006/relationships/vmlDrawing" Target="../drawings/vmlDrawing6.vml"/><Relationship Id="rId5" Type="http://schemas.openxmlformats.org/officeDocument/2006/relationships/image" Target="../media/image34.emf"/><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52.xml"/><Relationship Id="rId1" Type="http://schemas.openxmlformats.org/officeDocument/2006/relationships/vmlDrawing" Target="../drawings/vmlDrawing7.vml"/><Relationship Id="rId5" Type="http://schemas.openxmlformats.org/officeDocument/2006/relationships/image" Target="../media/image35.emf"/><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52.xml"/><Relationship Id="rId1" Type="http://schemas.openxmlformats.org/officeDocument/2006/relationships/vmlDrawing" Target="../drawings/vmlDrawing8.vml"/><Relationship Id="rId5" Type="http://schemas.openxmlformats.org/officeDocument/2006/relationships/image" Target="../media/image36.emf"/><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3.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00.xml"/><Relationship Id="rId4" Type="http://schemas.openxmlformats.org/officeDocument/2006/relationships/image" Target="../media/image43.gif"/></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02.xml"/><Relationship Id="rId5" Type="http://schemas.openxmlformats.org/officeDocument/2006/relationships/image" Target="../media/image48.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4.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370.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377.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6.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1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6.xml"/></Relationships>
</file>

<file path=ppt/slides/_rels/slide4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3.xml"/><Relationship Id="rId1" Type="http://schemas.openxmlformats.org/officeDocument/2006/relationships/slideLayout" Target="../slideLayouts/slideLayout121.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358.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8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39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10.xml"/><Relationship Id="rId1" Type="http://schemas.openxmlformats.org/officeDocument/2006/relationships/vmlDrawing" Target="../drawings/vmlDrawing9.vml"/><Relationship Id="rId5" Type="http://schemas.openxmlformats.org/officeDocument/2006/relationships/image" Target="../media/image57.emf"/><Relationship Id="rId4" Type="http://schemas.openxmlformats.org/officeDocument/2006/relationships/oleObject" Target="../embeddings/oleObject9.bin"/></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43.xml"/><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49.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0.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170.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81.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19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203.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20.xml"/><Relationship Id="rId5" Type="http://schemas.openxmlformats.org/officeDocument/2006/relationships/image" Target="../media/image65.jpeg"/><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214.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214.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215.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2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5.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24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24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4.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3.xml"/><Relationship Id="rId1" Type="http://schemas.openxmlformats.org/officeDocument/2006/relationships/slideLayout" Target="../slideLayouts/slideLayout275.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286.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286.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286.xml"/><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7.xml"/><Relationship Id="rId1" Type="http://schemas.openxmlformats.org/officeDocument/2006/relationships/slideLayout" Target="../slideLayouts/slideLayout286.xml"/><Relationship Id="rId4" Type="http://schemas.openxmlformats.org/officeDocument/2006/relationships/image" Target="../media/image71.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9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0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41.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426.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70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711200"/>
            <a:ext cx="8128000" cy="542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Right Arrow 1"/>
          <p:cNvSpPr/>
          <p:nvPr/>
        </p:nvSpPr>
        <p:spPr bwMode="auto">
          <a:xfrm>
            <a:off x="1547664" y="260648"/>
            <a:ext cx="7596336" cy="3816424"/>
          </a:xfrm>
          <a:prstGeom prst="leftRightArrow">
            <a:avLst>
              <a:gd name="adj1" fmla="val 67396"/>
              <a:gd name="adj2" fmla="val 50000"/>
            </a:avLst>
          </a:prstGeom>
          <a:gradFill flip="none" rotWithShape="1">
            <a:gsLst>
              <a:gs pos="0">
                <a:srgbClr val="790015"/>
              </a:gs>
              <a:gs pos="100000">
                <a:schemeClr val="tx1"/>
              </a:gs>
            </a:gsLst>
            <a:path path="circle">
              <a:fillToRect l="50000" t="50000" r="50000" b="50000"/>
            </a:path>
            <a:tileRect/>
          </a:gradFill>
          <a:ln w="12700" cap="flat" cmpd="sng" algn="ctr">
            <a:solidFill>
              <a:schemeClr val="bg1"/>
            </a:solidFill>
            <a:prstDash val="solid"/>
            <a:round/>
            <a:headEnd type="none" w="med" len="med"/>
            <a:tailEnd type="none" w="med" len="med"/>
          </a:ln>
          <a:effectLst/>
          <a:extLst/>
        </p:spPr>
        <p:txBody>
          <a:bodyPr/>
          <a:lstStyle/>
          <a:p>
            <a:pPr>
              <a:defRPr/>
            </a:pPr>
            <a:endParaRPr lang="en-US" sz="2400">
              <a:solidFill>
                <a:srgbClr val="000000"/>
              </a:solidFill>
              <a:latin typeface="Book Antiqua" charset="0"/>
              <a:cs typeface="+mn-cs"/>
            </a:endParaRPr>
          </a:p>
        </p:txBody>
      </p:sp>
      <p:sp>
        <p:nvSpPr>
          <p:cNvPr id="427014" name="Rectangle 2"/>
          <p:cNvSpPr>
            <a:spLocks noGrp="1" noChangeArrowheads="1"/>
          </p:cNvSpPr>
          <p:nvPr>
            <p:ph type="title"/>
          </p:nvPr>
        </p:nvSpPr>
        <p:spPr>
          <a:xfrm>
            <a:off x="2143125" y="981075"/>
            <a:ext cx="6456363" cy="2303463"/>
          </a:xfrm>
        </p:spPr>
        <p:txBody>
          <a:bodyPr/>
          <a:lstStyle/>
          <a:p>
            <a:pPr eaLnBrk="1" hangingPunct="1"/>
            <a:r>
              <a:rPr lang="en-US" sz="5400" b="1" dirty="0" err="1">
                <a:solidFill>
                  <a:srgbClr val="FFFFFF"/>
                </a:solidFill>
                <a:latin typeface="Arial" charset="0"/>
              </a:rPr>
              <a:t>Ôn</a:t>
            </a:r>
            <a:r>
              <a:rPr lang="en-US" sz="5400" b="1" dirty="0">
                <a:solidFill>
                  <a:srgbClr val="FFFFFF"/>
                </a:solidFill>
                <a:latin typeface="Arial" charset="0"/>
              </a:rPr>
              <a:t> </a:t>
            </a:r>
            <a:r>
              <a:rPr lang="en-US" sz="5400" b="1" dirty="0" err="1">
                <a:solidFill>
                  <a:srgbClr val="FFFFFF"/>
                </a:solidFill>
                <a:latin typeface="Arial" charset="0"/>
              </a:rPr>
              <a:t>Tập</a:t>
            </a:r>
            <a:r>
              <a:rPr lang="en-US" sz="5400" b="1" dirty="0">
                <a:solidFill>
                  <a:srgbClr val="FFFFFF"/>
                </a:solidFill>
                <a:latin typeface="Arial" charset="0"/>
              </a:rPr>
              <a:t> </a:t>
            </a:r>
            <a:r>
              <a:rPr lang="en-US" sz="5400" b="1" dirty="0" err="1">
                <a:solidFill>
                  <a:srgbClr val="FFFFFF"/>
                </a:solidFill>
                <a:latin typeface="Arial" charset="0"/>
              </a:rPr>
              <a:t>Môn</a:t>
            </a:r>
            <a:r>
              <a:rPr lang="en-US" sz="5400" b="1" dirty="0">
                <a:solidFill>
                  <a:srgbClr val="FFFFFF"/>
                </a:solidFill>
                <a:latin typeface="Arial" charset="0"/>
              </a:rPr>
              <a:t> </a:t>
            </a:r>
            <a:r>
              <a:rPr lang="en-US" sz="5400" b="1" dirty="0" err="1">
                <a:solidFill>
                  <a:srgbClr val="FFFFFF"/>
                </a:solidFill>
                <a:latin typeface="Arial" charset="0"/>
              </a:rPr>
              <a:t>Tuyên</a:t>
            </a:r>
            <a:r>
              <a:rPr lang="en-US" sz="5400" b="1" dirty="0">
                <a:solidFill>
                  <a:srgbClr val="FFFFFF"/>
                </a:solidFill>
                <a:latin typeface="Arial" charset="0"/>
              </a:rPr>
              <a:t> </a:t>
            </a:r>
            <a:r>
              <a:rPr lang="en-US" sz="5400" b="1" dirty="0" err="1">
                <a:solidFill>
                  <a:srgbClr val="FFFFFF"/>
                </a:solidFill>
                <a:latin typeface="Arial" charset="0"/>
              </a:rPr>
              <a:t>Đạo</a:t>
            </a:r>
            <a:r>
              <a:rPr lang="en-US" sz="5400" b="1" dirty="0">
                <a:solidFill>
                  <a:srgbClr val="FFFFFF"/>
                </a:solidFill>
                <a:latin typeface="Arial" charset="0"/>
              </a:rPr>
              <a:t> </a:t>
            </a:r>
            <a:r>
              <a:rPr lang="en-US" sz="5400" b="1" dirty="0" err="1">
                <a:solidFill>
                  <a:srgbClr val="FFFFFF"/>
                </a:solidFill>
                <a:latin typeface="Arial" charset="0"/>
              </a:rPr>
              <a:t>Pháp</a:t>
            </a:r>
            <a:r>
              <a:rPr lang="en-US" sz="5400" b="1" dirty="0">
                <a:solidFill>
                  <a:srgbClr val="FFFFFF"/>
                </a:solidFill>
                <a:latin typeface="Arial" charset="0"/>
              </a:rPr>
              <a:t> 1</a:t>
            </a:r>
            <a:endParaRPr lang="en-US" sz="5400" dirty="0">
              <a:solidFill>
                <a:srgbClr val="FFFFFF"/>
              </a:solidFill>
              <a:latin typeface="Arial" charset="0"/>
            </a:endParaRPr>
          </a:p>
        </p:txBody>
      </p:sp>
      <p:sp>
        <p:nvSpPr>
          <p:cNvPr id="7" name="Text Box 5"/>
          <p:cNvSpPr txBox="1">
            <a:spLocks noChangeArrowheads="1"/>
          </p:cNvSpPr>
          <p:nvPr/>
        </p:nvSpPr>
        <p:spPr bwMode="auto">
          <a:xfrm>
            <a:off x="-25658" y="6501357"/>
            <a:ext cx="9169658" cy="338554"/>
          </a:xfrm>
          <a:prstGeom prst="rect">
            <a:avLst/>
          </a:prstGeom>
          <a:solidFill>
            <a:srgbClr val="000000"/>
          </a:solidFill>
          <a:ln w="9525">
            <a:noFill/>
            <a:miter lim="800000"/>
            <a:headEnd/>
            <a:tailEnd/>
          </a:ln>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FFFFFF"/>
                </a:solidFill>
                <a:effectLst>
                  <a:glow rad="165100">
                    <a:srgbClr val="000000"/>
                  </a:glow>
                </a:effectLst>
                <a:uLnTx/>
                <a:uFillTx/>
                <a:latin typeface="Arial" charset="0"/>
                <a:ea typeface="ＭＳ Ｐゴシック" charset="0"/>
                <a:cs typeface="Arial" charset="0"/>
              </a:rPr>
              <a:t>Tiến</a:t>
            </a:r>
            <a:r>
              <a:rPr kumimoji="0" lang="en-US" sz="1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charset="0"/>
              </a:rPr>
              <a:t> </a:t>
            </a:r>
            <a:r>
              <a:rPr kumimoji="0" lang="en-US" sz="1600" b="1" i="0" u="none" strike="noStrike" kern="0" cap="none" spc="0" normalizeH="0" baseline="0" noProof="0" dirty="0" err="1">
                <a:ln>
                  <a:noFill/>
                </a:ln>
                <a:solidFill>
                  <a:srgbClr val="FFFFFF"/>
                </a:solidFill>
                <a:effectLst>
                  <a:glow rad="165100">
                    <a:srgbClr val="000000"/>
                  </a:glow>
                </a:effectLst>
                <a:uLnTx/>
                <a:uFillTx/>
                <a:latin typeface="Arial" charset="0"/>
                <a:ea typeface="ＭＳ Ｐゴシック" charset="0"/>
                <a:cs typeface="Arial" charset="0"/>
              </a:rPr>
              <a:t>sĩ</a:t>
            </a:r>
            <a:r>
              <a:rPr kumimoji="0" lang="en-US" sz="1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charset="0"/>
              </a:rPr>
              <a:t> Rick Griffith • </a:t>
            </a:r>
            <a:r>
              <a:rPr kumimoji="0" lang="en-US" sz="1600" b="1" i="0" u="none" strike="noStrike" kern="0" cap="none" spc="0" normalizeH="0" baseline="0" noProof="0" dirty="0" err="1">
                <a:ln>
                  <a:noFill/>
                </a:ln>
                <a:solidFill>
                  <a:srgbClr val="FFFFFF"/>
                </a:solidFill>
                <a:effectLst>
                  <a:glow rad="165100">
                    <a:srgbClr val="000000"/>
                  </a:glow>
                </a:effectLst>
                <a:uLnTx/>
                <a:uFillTx/>
                <a:latin typeface="Arial" charset="0"/>
                <a:ea typeface="ＭＳ Ｐゴシック" charset="0"/>
                <a:cs typeface="Arial" charset="0"/>
              </a:rPr>
              <a:t>Trường</a:t>
            </a:r>
            <a:r>
              <a:rPr kumimoji="0" lang="en-US" sz="1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charset="0"/>
              </a:rPr>
              <a:t> Kinh </a:t>
            </a:r>
            <a:r>
              <a:rPr kumimoji="0" lang="en-US" sz="1600" b="1" i="0" u="none" strike="noStrike" kern="0" cap="none" spc="0" normalizeH="0" baseline="0" noProof="0" dirty="0" err="1">
                <a:ln>
                  <a:noFill/>
                </a:ln>
                <a:solidFill>
                  <a:srgbClr val="FFFFFF"/>
                </a:solidFill>
                <a:effectLst>
                  <a:glow rad="165100">
                    <a:srgbClr val="000000"/>
                  </a:glow>
                </a:effectLst>
                <a:uLnTx/>
                <a:uFillTx/>
                <a:latin typeface="Arial" charset="0"/>
                <a:ea typeface="ＭＳ Ｐゴシック" charset="0"/>
                <a:cs typeface="Arial" charset="0"/>
              </a:rPr>
              <a:t>Thánh</a:t>
            </a:r>
            <a:r>
              <a:rPr kumimoji="0" lang="en-US" sz="1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charset="0"/>
              </a:rPr>
              <a:t> Singapore •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Text Box 4"/>
          <p:cNvSpPr txBox="1">
            <a:spLocks noChangeArrowheads="1"/>
          </p:cNvSpPr>
          <p:nvPr/>
        </p:nvSpPr>
        <p:spPr bwMode="auto">
          <a:xfrm>
            <a:off x="853440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33</a:t>
            </a:r>
          </a:p>
        </p:txBody>
      </p:sp>
      <p:sp>
        <p:nvSpPr>
          <p:cNvPr id="445442" name="Rectangle 5"/>
          <p:cNvSpPr>
            <a:spLocks noGrp="1" noChangeArrowheads="1"/>
          </p:cNvSpPr>
          <p:nvPr>
            <p:ph type="title" idx="4294967295"/>
          </p:nvPr>
        </p:nvSpPr>
        <p:spPr>
          <a:xfrm>
            <a:off x="0" y="0"/>
            <a:ext cx="8534400" cy="731838"/>
          </a:xfrm>
          <a:solidFill>
            <a:schemeClr val="accent1"/>
          </a:solidFill>
        </p:spPr>
        <p:txBody>
          <a:bodyPr/>
          <a:lstStyle/>
          <a:p>
            <a:pPr eaLnBrk="1" hangingPunct="1"/>
            <a:r>
              <a:rPr lang="en-US" b="1">
                <a:solidFill>
                  <a:srgbClr val="FF0000"/>
                </a:solidFill>
                <a:latin typeface="Arial" charset="0"/>
                <a:ea typeface="ＭＳ Ｐゴシック" charset="0"/>
                <a:cs typeface="ＭＳ Ｐゴシック" charset="0"/>
              </a:rPr>
              <a:t>Vd 1 cho Mô hìnhN</a:t>
            </a:r>
            <a:r>
              <a:rPr lang="en-US" sz="2800" b="1">
                <a:solidFill>
                  <a:srgbClr val="FF0000"/>
                </a:solidFill>
                <a:latin typeface="Arial" charset="0"/>
                <a:ea typeface="ＭＳ Ｐゴシック" charset="0"/>
                <a:cs typeface="ＭＳ Ｐゴシック" charset="0"/>
              </a:rPr>
              <a:t>1</a:t>
            </a:r>
            <a:r>
              <a:rPr lang="en-US" b="1">
                <a:solidFill>
                  <a:srgbClr val="FF0000"/>
                </a:solidFill>
                <a:latin typeface="Arial" charset="0"/>
                <a:ea typeface="ＭＳ Ｐゴシック" charset="0"/>
                <a:cs typeface="ＭＳ Ｐゴシック" charset="0"/>
              </a:rPr>
              <a:t>+X+N</a:t>
            </a:r>
            <a:r>
              <a:rPr lang="en-US" sz="2800" b="1">
                <a:solidFill>
                  <a:srgbClr val="FF0000"/>
                </a:solidFill>
                <a:latin typeface="Arial" charset="0"/>
                <a:ea typeface="ＭＳ Ｐゴシック" charset="0"/>
                <a:cs typeface="ＭＳ Ｐゴシック" charset="0"/>
              </a:rPr>
              <a:t>2</a:t>
            </a:r>
            <a:r>
              <a:rPr lang="en-US" b="1">
                <a:solidFill>
                  <a:srgbClr val="FF0000"/>
                </a:solidFill>
                <a:latin typeface="Arial" charset="0"/>
                <a:ea typeface="ＭＳ Ｐゴシック" charset="0"/>
                <a:cs typeface="ＭＳ Ｐゴシック" charset="0"/>
              </a:rPr>
              <a:t>+Y</a:t>
            </a:r>
            <a:endParaRPr lang="en-US" sz="8000" b="1">
              <a:latin typeface="Times" charset="0"/>
              <a:ea typeface="ＭＳ Ｐゴシック" charset="0"/>
              <a:cs typeface="ＭＳ Ｐゴシック" charset="0"/>
            </a:endParaRPr>
          </a:p>
        </p:txBody>
      </p:sp>
      <p:graphicFrame>
        <p:nvGraphicFramePr>
          <p:cNvPr id="445443" name="Object 2"/>
          <p:cNvGraphicFramePr>
            <a:graphicFrameLocks noChangeAspect="1"/>
          </p:cNvGraphicFramePr>
          <p:nvPr/>
        </p:nvGraphicFramePr>
        <p:xfrm>
          <a:off x="542925" y="1577975"/>
          <a:ext cx="7877175" cy="4816475"/>
        </p:xfrm>
        <a:graphic>
          <a:graphicData uri="http://schemas.openxmlformats.org/presentationml/2006/ole">
            <mc:AlternateContent xmlns:mc="http://schemas.openxmlformats.org/markup-compatibility/2006">
              <mc:Choice xmlns:v="urn:schemas-microsoft-com:vml" Requires="v">
                <p:oleObj spid="_x0000_s445459" name="Document" r:id="rId4" imgW="5981700" imgH="3657600" progId="Word.Document.8">
                  <p:embed/>
                </p:oleObj>
              </mc:Choice>
              <mc:Fallback>
                <p:oleObj name="Document" r:id="rId4" imgW="5981700" imgH="36576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 y="1577975"/>
                        <a:ext cx="7877175" cy="4816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514" name="Rectangle 10"/>
          <p:cNvSpPr>
            <a:spLocks noChangeArrowheads="1"/>
          </p:cNvSpPr>
          <p:nvPr/>
        </p:nvSpPr>
        <p:spPr bwMode="auto">
          <a:xfrm>
            <a:off x="6084888" y="2276475"/>
            <a:ext cx="2982912" cy="2371725"/>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21515" name="Rectangle 11"/>
          <p:cNvSpPr>
            <a:spLocks noChangeArrowheads="1"/>
          </p:cNvSpPr>
          <p:nvPr/>
        </p:nvSpPr>
        <p:spPr bwMode="auto">
          <a:xfrm>
            <a:off x="2700338" y="2276475"/>
            <a:ext cx="2249487" cy="208915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21516" name="Rectangle 12"/>
          <p:cNvSpPr>
            <a:spLocks noChangeArrowheads="1"/>
          </p:cNvSpPr>
          <p:nvPr/>
        </p:nvSpPr>
        <p:spPr bwMode="auto">
          <a:xfrm>
            <a:off x="23813" y="2636838"/>
            <a:ext cx="2819400" cy="1724025"/>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21517" name="Rectangle 13"/>
          <p:cNvSpPr>
            <a:spLocks noChangeArrowheads="1"/>
          </p:cNvSpPr>
          <p:nvPr/>
        </p:nvSpPr>
        <p:spPr bwMode="auto">
          <a:xfrm>
            <a:off x="4716463" y="2781300"/>
            <a:ext cx="1531937" cy="17907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21518" name="Rectangle 14"/>
          <p:cNvSpPr>
            <a:spLocks noChangeArrowheads="1"/>
          </p:cNvSpPr>
          <p:nvPr/>
        </p:nvSpPr>
        <p:spPr bwMode="auto">
          <a:xfrm>
            <a:off x="6084888" y="4437063"/>
            <a:ext cx="2982912" cy="2016125"/>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21519" name="Rectangle 15"/>
          <p:cNvSpPr>
            <a:spLocks noChangeArrowheads="1"/>
          </p:cNvSpPr>
          <p:nvPr/>
        </p:nvSpPr>
        <p:spPr bwMode="auto">
          <a:xfrm>
            <a:off x="2627313" y="4572000"/>
            <a:ext cx="2249487" cy="1881188"/>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21520" name="Rectangle 16"/>
          <p:cNvSpPr>
            <a:spLocks noChangeArrowheads="1"/>
          </p:cNvSpPr>
          <p:nvPr/>
        </p:nvSpPr>
        <p:spPr bwMode="auto">
          <a:xfrm>
            <a:off x="0" y="4437063"/>
            <a:ext cx="2819400" cy="1735137"/>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21521" name="Rectangle 17"/>
          <p:cNvSpPr>
            <a:spLocks noChangeArrowheads="1"/>
          </p:cNvSpPr>
          <p:nvPr/>
        </p:nvSpPr>
        <p:spPr bwMode="auto">
          <a:xfrm>
            <a:off x="4876800" y="4572000"/>
            <a:ext cx="1371600" cy="16002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1516"/>
                                        </p:tgtEl>
                                      </p:cBhvr>
                                    </p:animEffect>
                                    <p:set>
                                      <p:cBhvr>
                                        <p:cTn id="7" dur="1" fill="hold">
                                          <p:stCondLst>
                                            <p:cond delay="499"/>
                                          </p:stCondLst>
                                        </p:cTn>
                                        <p:tgtEl>
                                          <p:spTgt spid="2151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21515"/>
                                        </p:tgtEl>
                                      </p:cBhvr>
                                    </p:animEffect>
                                    <p:set>
                                      <p:cBhvr>
                                        <p:cTn id="12" dur="1" fill="hold">
                                          <p:stCondLst>
                                            <p:cond delay="499"/>
                                          </p:stCondLst>
                                        </p:cTn>
                                        <p:tgtEl>
                                          <p:spTgt spid="2151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21517"/>
                                        </p:tgtEl>
                                      </p:cBhvr>
                                    </p:animEffect>
                                    <p:set>
                                      <p:cBhvr>
                                        <p:cTn id="17" dur="1" fill="hold">
                                          <p:stCondLst>
                                            <p:cond delay="499"/>
                                          </p:stCondLst>
                                        </p:cTn>
                                        <p:tgtEl>
                                          <p:spTgt spid="215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21514"/>
                                        </p:tgtEl>
                                      </p:cBhvr>
                                    </p:animEffect>
                                    <p:set>
                                      <p:cBhvr>
                                        <p:cTn id="22" dur="1" fill="hold">
                                          <p:stCondLst>
                                            <p:cond delay="499"/>
                                          </p:stCondLst>
                                        </p:cTn>
                                        <p:tgtEl>
                                          <p:spTgt spid="2151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21520"/>
                                        </p:tgtEl>
                                      </p:cBhvr>
                                    </p:animEffect>
                                    <p:set>
                                      <p:cBhvr>
                                        <p:cTn id="27" dur="1" fill="hold">
                                          <p:stCondLst>
                                            <p:cond delay="499"/>
                                          </p:stCondLst>
                                        </p:cTn>
                                        <p:tgtEl>
                                          <p:spTgt spid="2152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21519"/>
                                        </p:tgtEl>
                                      </p:cBhvr>
                                    </p:animEffect>
                                    <p:set>
                                      <p:cBhvr>
                                        <p:cTn id="32" dur="1" fill="hold">
                                          <p:stCondLst>
                                            <p:cond delay="499"/>
                                          </p:stCondLst>
                                        </p:cTn>
                                        <p:tgtEl>
                                          <p:spTgt spid="21519"/>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21521"/>
                                        </p:tgtEl>
                                      </p:cBhvr>
                                    </p:animEffect>
                                    <p:set>
                                      <p:cBhvr>
                                        <p:cTn id="37" dur="1" fill="hold">
                                          <p:stCondLst>
                                            <p:cond delay="499"/>
                                          </p:stCondLst>
                                        </p:cTn>
                                        <p:tgtEl>
                                          <p:spTgt spid="21521"/>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21518"/>
                                        </p:tgtEl>
                                      </p:cBhvr>
                                    </p:animEffect>
                                    <p:set>
                                      <p:cBhvr>
                                        <p:cTn id="42" dur="1" fill="hold">
                                          <p:stCondLst>
                                            <p:cond delay="499"/>
                                          </p:stCondLst>
                                        </p:cTn>
                                        <p:tgtEl>
                                          <p:spTgt spid="215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animBg="1"/>
      <p:bldP spid="21515" grpId="0" animBg="1"/>
      <p:bldP spid="21516" grpId="0" animBg="1"/>
      <p:bldP spid="21517" grpId="0" animBg="1"/>
      <p:bldP spid="21518" grpId="0" animBg="1"/>
      <p:bldP spid="21519" grpId="0" animBg="1"/>
      <p:bldP spid="21520" grpId="0" animBg="1"/>
      <p:bldP spid="215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Text Box 2"/>
          <p:cNvSpPr txBox="1">
            <a:spLocks noChangeArrowheads="1"/>
          </p:cNvSpPr>
          <p:nvPr/>
        </p:nvSpPr>
        <p:spPr bwMode="auto">
          <a:xfrm>
            <a:off x="853440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33</a:t>
            </a:r>
          </a:p>
        </p:txBody>
      </p:sp>
      <p:graphicFrame>
        <p:nvGraphicFramePr>
          <p:cNvPr id="447490" name="Object 2"/>
          <p:cNvGraphicFramePr>
            <a:graphicFrameLocks noChangeAspect="1"/>
          </p:cNvGraphicFramePr>
          <p:nvPr/>
        </p:nvGraphicFramePr>
        <p:xfrm>
          <a:off x="542925" y="1755775"/>
          <a:ext cx="8074025" cy="3743325"/>
        </p:xfrm>
        <a:graphic>
          <a:graphicData uri="http://schemas.openxmlformats.org/presentationml/2006/ole">
            <mc:AlternateContent xmlns:mc="http://schemas.openxmlformats.org/markup-compatibility/2006">
              <mc:Choice xmlns:v="urn:schemas-microsoft-com:vml" Requires="v">
                <p:oleObj spid="_x0000_s447507" name="Document" r:id="rId4" imgW="5981700" imgH="2768600" progId="Word.Document.8">
                  <p:embed/>
                </p:oleObj>
              </mc:Choice>
              <mc:Fallback>
                <p:oleObj name="Document" r:id="rId4" imgW="5981700" imgH="27686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 y="1755775"/>
                        <a:ext cx="8074025" cy="3743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6773" name="Rectangle 5"/>
          <p:cNvSpPr>
            <a:spLocks noChangeArrowheads="1"/>
          </p:cNvSpPr>
          <p:nvPr/>
        </p:nvSpPr>
        <p:spPr bwMode="auto">
          <a:xfrm>
            <a:off x="6156325" y="2362200"/>
            <a:ext cx="2911475" cy="16002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16774" name="Rectangle 6"/>
          <p:cNvSpPr>
            <a:spLocks noChangeArrowheads="1"/>
          </p:cNvSpPr>
          <p:nvPr/>
        </p:nvSpPr>
        <p:spPr bwMode="auto">
          <a:xfrm>
            <a:off x="2895600" y="2362200"/>
            <a:ext cx="1981200" cy="16002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16775" name="Rectangle 7"/>
          <p:cNvSpPr>
            <a:spLocks noChangeArrowheads="1"/>
          </p:cNvSpPr>
          <p:nvPr/>
        </p:nvSpPr>
        <p:spPr bwMode="auto">
          <a:xfrm>
            <a:off x="0" y="2362200"/>
            <a:ext cx="2819400" cy="16002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16776" name="Rectangle 8"/>
          <p:cNvSpPr>
            <a:spLocks noChangeArrowheads="1"/>
          </p:cNvSpPr>
          <p:nvPr/>
        </p:nvSpPr>
        <p:spPr bwMode="auto">
          <a:xfrm>
            <a:off x="4953000" y="2362200"/>
            <a:ext cx="1295400" cy="16002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16777" name="Rectangle 9"/>
          <p:cNvSpPr>
            <a:spLocks noChangeArrowheads="1"/>
          </p:cNvSpPr>
          <p:nvPr/>
        </p:nvSpPr>
        <p:spPr bwMode="auto">
          <a:xfrm>
            <a:off x="6011863" y="3962400"/>
            <a:ext cx="3055937" cy="16002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16778" name="Rectangle 10"/>
          <p:cNvSpPr>
            <a:spLocks noChangeArrowheads="1"/>
          </p:cNvSpPr>
          <p:nvPr/>
        </p:nvSpPr>
        <p:spPr bwMode="auto">
          <a:xfrm>
            <a:off x="2895600" y="3962400"/>
            <a:ext cx="1981200" cy="16002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16779" name="Rectangle 11"/>
          <p:cNvSpPr>
            <a:spLocks noChangeArrowheads="1"/>
          </p:cNvSpPr>
          <p:nvPr/>
        </p:nvSpPr>
        <p:spPr bwMode="auto">
          <a:xfrm>
            <a:off x="0" y="3962400"/>
            <a:ext cx="2819400" cy="16002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16780" name="Rectangle 12"/>
          <p:cNvSpPr>
            <a:spLocks noChangeArrowheads="1"/>
          </p:cNvSpPr>
          <p:nvPr/>
        </p:nvSpPr>
        <p:spPr bwMode="auto">
          <a:xfrm>
            <a:off x="4953000" y="3962400"/>
            <a:ext cx="1295400" cy="16002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47499" name="Rectangle 5"/>
          <p:cNvSpPr txBox="1">
            <a:spLocks noChangeArrowheads="1"/>
          </p:cNvSpPr>
          <p:nvPr/>
        </p:nvSpPr>
        <p:spPr bwMode="auto">
          <a:xfrm>
            <a:off x="0" y="0"/>
            <a:ext cx="8534400" cy="73183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a:solidFill>
                  <a:srgbClr val="FF0000"/>
                </a:solidFill>
              </a:rPr>
              <a:t>Vd 2 cho Mô hìnhN</a:t>
            </a:r>
            <a:r>
              <a:rPr lang="en-US" sz="2800" b="1">
                <a:solidFill>
                  <a:srgbClr val="FF0000"/>
                </a:solidFill>
              </a:rPr>
              <a:t>1</a:t>
            </a:r>
            <a:r>
              <a:rPr lang="en-US" sz="4400" b="1">
                <a:solidFill>
                  <a:srgbClr val="FF0000"/>
                </a:solidFill>
              </a:rPr>
              <a:t>+X+N</a:t>
            </a:r>
            <a:r>
              <a:rPr lang="en-US" sz="2800" b="1">
                <a:solidFill>
                  <a:srgbClr val="FF0000"/>
                </a:solidFill>
              </a:rPr>
              <a:t>2</a:t>
            </a:r>
            <a:r>
              <a:rPr lang="en-US" sz="4400" b="1">
                <a:solidFill>
                  <a:srgbClr val="FF0000"/>
                </a:solidFill>
              </a:rPr>
              <a:t>+Y</a:t>
            </a:r>
            <a:endParaRPr lang="en-US" sz="8000" b="1">
              <a:solidFill>
                <a:srgbClr val="000000"/>
              </a:solidFill>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16775"/>
                                        </p:tgtEl>
                                      </p:cBhvr>
                                    </p:animEffect>
                                    <p:set>
                                      <p:cBhvr>
                                        <p:cTn id="7" dur="1" fill="hold">
                                          <p:stCondLst>
                                            <p:cond delay="499"/>
                                          </p:stCondLst>
                                        </p:cTn>
                                        <p:tgtEl>
                                          <p:spTgt spid="41677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416774"/>
                                        </p:tgtEl>
                                      </p:cBhvr>
                                    </p:animEffect>
                                    <p:set>
                                      <p:cBhvr>
                                        <p:cTn id="12" dur="1" fill="hold">
                                          <p:stCondLst>
                                            <p:cond delay="499"/>
                                          </p:stCondLst>
                                        </p:cTn>
                                        <p:tgtEl>
                                          <p:spTgt spid="4167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416776"/>
                                        </p:tgtEl>
                                      </p:cBhvr>
                                    </p:animEffect>
                                    <p:set>
                                      <p:cBhvr>
                                        <p:cTn id="17" dur="1" fill="hold">
                                          <p:stCondLst>
                                            <p:cond delay="499"/>
                                          </p:stCondLst>
                                        </p:cTn>
                                        <p:tgtEl>
                                          <p:spTgt spid="41677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416773"/>
                                        </p:tgtEl>
                                      </p:cBhvr>
                                    </p:animEffect>
                                    <p:set>
                                      <p:cBhvr>
                                        <p:cTn id="22" dur="1" fill="hold">
                                          <p:stCondLst>
                                            <p:cond delay="499"/>
                                          </p:stCondLst>
                                        </p:cTn>
                                        <p:tgtEl>
                                          <p:spTgt spid="41677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416779"/>
                                        </p:tgtEl>
                                      </p:cBhvr>
                                    </p:animEffect>
                                    <p:set>
                                      <p:cBhvr>
                                        <p:cTn id="27" dur="1" fill="hold">
                                          <p:stCondLst>
                                            <p:cond delay="499"/>
                                          </p:stCondLst>
                                        </p:cTn>
                                        <p:tgtEl>
                                          <p:spTgt spid="41677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416778"/>
                                        </p:tgtEl>
                                      </p:cBhvr>
                                    </p:animEffect>
                                    <p:set>
                                      <p:cBhvr>
                                        <p:cTn id="32" dur="1" fill="hold">
                                          <p:stCondLst>
                                            <p:cond delay="499"/>
                                          </p:stCondLst>
                                        </p:cTn>
                                        <p:tgtEl>
                                          <p:spTgt spid="41677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416780"/>
                                        </p:tgtEl>
                                      </p:cBhvr>
                                    </p:animEffect>
                                    <p:set>
                                      <p:cBhvr>
                                        <p:cTn id="37" dur="1" fill="hold">
                                          <p:stCondLst>
                                            <p:cond delay="499"/>
                                          </p:stCondLst>
                                        </p:cTn>
                                        <p:tgtEl>
                                          <p:spTgt spid="416780"/>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416777"/>
                                        </p:tgtEl>
                                      </p:cBhvr>
                                    </p:animEffect>
                                    <p:set>
                                      <p:cBhvr>
                                        <p:cTn id="42" dur="1" fill="hold">
                                          <p:stCondLst>
                                            <p:cond delay="499"/>
                                          </p:stCondLst>
                                        </p:cTn>
                                        <p:tgtEl>
                                          <p:spTgt spid="4167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3" grpId="0" animBg="1"/>
      <p:bldP spid="416774" grpId="0" animBg="1"/>
      <p:bldP spid="416775" grpId="0" animBg="1"/>
      <p:bldP spid="416776" grpId="0" animBg="1"/>
      <p:bldP spid="416777" grpId="0" animBg="1"/>
      <p:bldP spid="416778" grpId="0" animBg="1"/>
      <p:bldP spid="416779" grpId="0" animBg="1"/>
      <p:bldP spid="4167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Text Box 2"/>
          <p:cNvSpPr txBox="1">
            <a:spLocks noChangeArrowheads="1"/>
          </p:cNvSpPr>
          <p:nvPr/>
        </p:nvSpPr>
        <p:spPr bwMode="auto">
          <a:xfrm>
            <a:off x="853440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33</a:t>
            </a:r>
          </a:p>
        </p:txBody>
      </p:sp>
      <p:graphicFrame>
        <p:nvGraphicFramePr>
          <p:cNvPr id="449538" name="Object 2"/>
          <p:cNvGraphicFramePr>
            <a:graphicFrameLocks noChangeAspect="1"/>
          </p:cNvGraphicFramePr>
          <p:nvPr/>
        </p:nvGraphicFramePr>
        <p:xfrm>
          <a:off x="542925" y="1700213"/>
          <a:ext cx="8074025" cy="3586162"/>
        </p:xfrm>
        <a:graphic>
          <a:graphicData uri="http://schemas.openxmlformats.org/presentationml/2006/ole">
            <mc:AlternateContent xmlns:mc="http://schemas.openxmlformats.org/markup-compatibility/2006">
              <mc:Choice xmlns:v="urn:schemas-microsoft-com:vml" Requires="v">
                <p:oleObj spid="_x0000_s449555" name="Document" r:id="rId4" imgW="5981700" imgH="2654300" progId="Word.Document.8">
                  <p:embed/>
                </p:oleObj>
              </mc:Choice>
              <mc:Fallback>
                <p:oleObj name="Document" r:id="rId4" imgW="5981700" imgH="26543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 y="1700213"/>
                        <a:ext cx="8074025" cy="35861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20869" name="Rectangle 5"/>
          <p:cNvSpPr>
            <a:spLocks noChangeArrowheads="1"/>
          </p:cNvSpPr>
          <p:nvPr/>
        </p:nvSpPr>
        <p:spPr bwMode="auto">
          <a:xfrm>
            <a:off x="6324600" y="2438400"/>
            <a:ext cx="2743200" cy="1524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20870" name="Rectangle 6"/>
          <p:cNvSpPr>
            <a:spLocks noChangeArrowheads="1"/>
          </p:cNvSpPr>
          <p:nvPr/>
        </p:nvSpPr>
        <p:spPr bwMode="auto">
          <a:xfrm>
            <a:off x="2895600" y="2438400"/>
            <a:ext cx="1981200" cy="1524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20871" name="Rectangle 7"/>
          <p:cNvSpPr>
            <a:spLocks noChangeArrowheads="1"/>
          </p:cNvSpPr>
          <p:nvPr/>
        </p:nvSpPr>
        <p:spPr bwMode="auto">
          <a:xfrm>
            <a:off x="0" y="2438400"/>
            <a:ext cx="2819400" cy="1524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20872" name="Rectangle 8"/>
          <p:cNvSpPr>
            <a:spLocks noChangeArrowheads="1"/>
          </p:cNvSpPr>
          <p:nvPr/>
        </p:nvSpPr>
        <p:spPr bwMode="auto">
          <a:xfrm>
            <a:off x="4953000" y="2438400"/>
            <a:ext cx="1295400" cy="1524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20873" name="Rectangle 9"/>
          <p:cNvSpPr>
            <a:spLocks noChangeArrowheads="1"/>
          </p:cNvSpPr>
          <p:nvPr/>
        </p:nvSpPr>
        <p:spPr bwMode="auto">
          <a:xfrm>
            <a:off x="6324600" y="3716338"/>
            <a:ext cx="2743200" cy="1524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20874" name="Rectangle 10"/>
          <p:cNvSpPr>
            <a:spLocks noChangeArrowheads="1"/>
          </p:cNvSpPr>
          <p:nvPr/>
        </p:nvSpPr>
        <p:spPr bwMode="auto">
          <a:xfrm>
            <a:off x="2895600" y="3716338"/>
            <a:ext cx="1981200" cy="1524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20875" name="Rectangle 11"/>
          <p:cNvSpPr>
            <a:spLocks noChangeArrowheads="1"/>
          </p:cNvSpPr>
          <p:nvPr/>
        </p:nvSpPr>
        <p:spPr bwMode="auto">
          <a:xfrm>
            <a:off x="0" y="3716338"/>
            <a:ext cx="2819400" cy="1524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20876" name="Rectangle 12"/>
          <p:cNvSpPr>
            <a:spLocks noChangeArrowheads="1"/>
          </p:cNvSpPr>
          <p:nvPr/>
        </p:nvSpPr>
        <p:spPr bwMode="auto">
          <a:xfrm>
            <a:off x="4953000" y="3716338"/>
            <a:ext cx="1295400" cy="1524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400">
              <a:solidFill>
                <a:srgbClr val="000000"/>
              </a:solidFill>
            </a:endParaRPr>
          </a:p>
        </p:txBody>
      </p:sp>
      <p:sp>
        <p:nvSpPr>
          <p:cNvPr id="449547" name="Rectangle 5"/>
          <p:cNvSpPr txBox="1">
            <a:spLocks noChangeArrowheads="1"/>
          </p:cNvSpPr>
          <p:nvPr/>
        </p:nvSpPr>
        <p:spPr bwMode="auto">
          <a:xfrm>
            <a:off x="0" y="0"/>
            <a:ext cx="8534400" cy="73183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a:solidFill>
                  <a:srgbClr val="FF0000"/>
                </a:solidFill>
              </a:rPr>
              <a:t>Vd 3 cho Mô hình N</a:t>
            </a:r>
            <a:r>
              <a:rPr lang="en-US" sz="2800" b="1">
                <a:solidFill>
                  <a:srgbClr val="FF0000"/>
                </a:solidFill>
              </a:rPr>
              <a:t>1</a:t>
            </a:r>
            <a:r>
              <a:rPr lang="en-US" sz="4400" b="1">
                <a:solidFill>
                  <a:srgbClr val="FF0000"/>
                </a:solidFill>
              </a:rPr>
              <a:t>+X+N</a:t>
            </a:r>
            <a:r>
              <a:rPr lang="en-US" sz="2800" b="1">
                <a:solidFill>
                  <a:srgbClr val="FF0000"/>
                </a:solidFill>
              </a:rPr>
              <a:t>2</a:t>
            </a:r>
            <a:r>
              <a:rPr lang="en-US" sz="4400" b="1">
                <a:solidFill>
                  <a:srgbClr val="FF0000"/>
                </a:solidFill>
              </a:rPr>
              <a:t>+Y</a:t>
            </a:r>
            <a:endParaRPr lang="en-US" sz="8000" b="1">
              <a:solidFill>
                <a:srgbClr val="000000"/>
              </a:solidFill>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20871"/>
                                        </p:tgtEl>
                                      </p:cBhvr>
                                    </p:animEffect>
                                    <p:set>
                                      <p:cBhvr>
                                        <p:cTn id="7" dur="1" fill="hold">
                                          <p:stCondLst>
                                            <p:cond delay="499"/>
                                          </p:stCondLst>
                                        </p:cTn>
                                        <p:tgtEl>
                                          <p:spTgt spid="42087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420870"/>
                                        </p:tgtEl>
                                      </p:cBhvr>
                                    </p:animEffect>
                                    <p:set>
                                      <p:cBhvr>
                                        <p:cTn id="12" dur="1" fill="hold">
                                          <p:stCondLst>
                                            <p:cond delay="499"/>
                                          </p:stCondLst>
                                        </p:cTn>
                                        <p:tgtEl>
                                          <p:spTgt spid="42087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420872"/>
                                        </p:tgtEl>
                                      </p:cBhvr>
                                    </p:animEffect>
                                    <p:set>
                                      <p:cBhvr>
                                        <p:cTn id="17" dur="1" fill="hold">
                                          <p:stCondLst>
                                            <p:cond delay="499"/>
                                          </p:stCondLst>
                                        </p:cTn>
                                        <p:tgtEl>
                                          <p:spTgt spid="42087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420869"/>
                                        </p:tgtEl>
                                      </p:cBhvr>
                                    </p:animEffect>
                                    <p:set>
                                      <p:cBhvr>
                                        <p:cTn id="22" dur="1" fill="hold">
                                          <p:stCondLst>
                                            <p:cond delay="499"/>
                                          </p:stCondLst>
                                        </p:cTn>
                                        <p:tgtEl>
                                          <p:spTgt spid="42086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420875"/>
                                        </p:tgtEl>
                                      </p:cBhvr>
                                    </p:animEffect>
                                    <p:set>
                                      <p:cBhvr>
                                        <p:cTn id="27" dur="1" fill="hold">
                                          <p:stCondLst>
                                            <p:cond delay="499"/>
                                          </p:stCondLst>
                                        </p:cTn>
                                        <p:tgtEl>
                                          <p:spTgt spid="420875"/>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420874"/>
                                        </p:tgtEl>
                                      </p:cBhvr>
                                    </p:animEffect>
                                    <p:set>
                                      <p:cBhvr>
                                        <p:cTn id="32" dur="1" fill="hold">
                                          <p:stCondLst>
                                            <p:cond delay="499"/>
                                          </p:stCondLst>
                                        </p:cTn>
                                        <p:tgtEl>
                                          <p:spTgt spid="42087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420876"/>
                                        </p:tgtEl>
                                      </p:cBhvr>
                                    </p:animEffect>
                                    <p:set>
                                      <p:cBhvr>
                                        <p:cTn id="37" dur="1" fill="hold">
                                          <p:stCondLst>
                                            <p:cond delay="499"/>
                                          </p:stCondLst>
                                        </p:cTn>
                                        <p:tgtEl>
                                          <p:spTgt spid="420876"/>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420873"/>
                                        </p:tgtEl>
                                      </p:cBhvr>
                                    </p:animEffect>
                                    <p:set>
                                      <p:cBhvr>
                                        <p:cTn id="42" dur="1" fill="hold">
                                          <p:stCondLst>
                                            <p:cond delay="499"/>
                                          </p:stCondLst>
                                        </p:cTn>
                                        <p:tgtEl>
                                          <p:spTgt spid="4208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69" grpId="0" animBg="1"/>
      <p:bldP spid="420870" grpId="0" animBg="1"/>
      <p:bldP spid="420871" grpId="0" animBg="1"/>
      <p:bldP spid="420872" grpId="0" animBg="1"/>
      <p:bldP spid="420873" grpId="0" animBg="1"/>
      <p:bldP spid="420874" grpId="0" animBg="1"/>
      <p:bldP spid="420875" grpId="0" animBg="1"/>
      <p:bldP spid="42087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1585" name="Object 1"/>
          <p:cNvGraphicFramePr>
            <a:graphicFrameLocks noChangeAspect="1"/>
          </p:cNvGraphicFramePr>
          <p:nvPr/>
        </p:nvGraphicFramePr>
        <p:xfrm>
          <a:off x="542925" y="1587500"/>
          <a:ext cx="7877175" cy="4892675"/>
        </p:xfrm>
        <a:graphic>
          <a:graphicData uri="http://schemas.openxmlformats.org/presentationml/2006/ole">
            <mc:AlternateContent xmlns:mc="http://schemas.openxmlformats.org/markup-compatibility/2006">
              <mc:Choice xmlns:v="urn:schemas-microsoft-com:vml" Requires="v">
                <p:oleObj spid="_x0000_s451601" name="Document" r:id="rId4" imgW="5981700" imgH="3721100" progId="Word.Document.8">
                  <p:embed/>
                </p:oleObj>
              </mc:Choice>
              <mc:Fallback>
                <p:oleObj name="Document" r:id="rId4" imgW="5981700" imgH="3721100" progId="Word.Document.8">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 y="1587500"/>
                        <a:ext cx="7877175" cy="4892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51586" name="Text Box 2"/>
          <p:cNvSpPr txBox="1">
            <a:spLocks noChangeArrowheads="1"/>
          </p:cNvSpPr>
          <p:nvPr/>
        </p:nvSpPr>
        <p:spPr bwMode="auto">
          <a:xfrm>
            <a:off x="853440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33</a:t>
            </a:r>
          </a:p>
        </p:txBody>
      </p:sp>
      <p:sp>
        <p:nvSpPr>
          <p:cNvPr id="451587" name="Rectangle 3"/>
          <p:cNvSpPr>
            <a:spLocks noGrp="1" noChangeArrowheads="1"/>
          </p:cNvSpPr>
          <p:nvPr>
            <p:ph type="title" idx="4294967295"/>
          </p:nvPr>
        </p:nvSpPr>
        <p:spPr>
          <a:xfrm>
            <a:off x="0" y="0"/>
            <a:ext cx="8229600" cy="731838"/>
          </a:xfrm>
          <a:solidFill>
            <a:schemeClr val="accent1"/>
          </a:solidFill>
        </p:spPr>
        <p:txBody>
          <a:bodyPr/>
          <a:lstStyle/>
          <a:p>
            <a:pPr eaLnBrk="1" hangingPunct="1"/>
            <a:r>
              <a:rPr lang="en-US" b="1">
                <a:solidFill>
                  <a:srgbClr val="FF0000"/>
                </a:solidFill>
                <a:latin typeface="Arial" charset="0"/>
                <a:ea typeface="ＭＳ Ｐゴシック" charset="0"/>
                <a:cs typeface="ＭＳ Ｐゴシック" charset="0"/>
              </a:rPr>
              <a:t>Kiểm Tra Mô Hình N</a:t>
            </a:r>
            <a:r>
              <a:rPr lang="en-US" sz="2800" b="1">
                <a:solidFill>
                  <a:srgbClr val="FF0000"/>
                </a:solidFill>
                <a:latin typeface="Arial" charset="0"/>
                <a:ea typeface="ＭＳ Ｐゴシック" charset="0"/>
                <a:cs typeface="ＭＳ Ｐゴシック" charset="0"/>
              </a:rPr>
              <a:t>1</a:t>
            </a:r>
            <a:r>
              <a:rPr lang="en-US" b="1">
                <a:solidFill>
                  <a:srgbClr val="FF0000"/>
                </a:solidFill>
                <a:latin typeface="Arial" charset="0"/>
                <a:ea typeface="ＭＳ Ｐゴシック" charset="0"/>
                <a:cs typeface="ＭＳ Ｐゴシック" charset="0"/>
              </a:rPr>
              <a:t>+X+N</a:t>
            </a:r>
            <a:r>
              <a:rPr lang="en-US" sz="2800" b="1">
                <a:solidFill>
                  <a:srgbClr val="FF0000"/>
                </a:solidFill>
                <a:latin typeface="Arial" charset="0"/>
                <a:ea typeface="ＭＳ Ｐゴシック" charset="0"/>
                <a:cs typeface="ＭＳ Ｐゴシック" charset="0"/>
              </a:rPr>
              <a:t>2</a:t>
            </a:r>
            <a:r>
              <a:rPr lang="en-US" b="1">
                <a:solidFill>
                  <a:srgbClr val="FF0000"/>
                </a:solidFill>
                <a:latin typeface="Arial" charset="0"/>
                <a:ea typeface="ＭＳ Ｐゴシック" charset="0"/>
                <a:cs typeface="ＭＳ Ｐゴシック" charset="0"/>
              </a:rPr>
              <a:t>+Y</a:t>
            </a:r>
            <a:endParaRPr lang="en-US" sz="8000" b="1">
              <a:latin typeface="Times" charset="0"/>
              <a:ea typeface="ＭＳ Ｐゴシック" charset="0"/>
              <a:cs typeface="ＭＳ Ｐゴシック" charset="0"/>
            </a:endParaRPr>
          </a:p>
        </p:txBody>
      </p:sp>
      <p:sp>
        <p:nvSpPr>
          <p:cNvPr id="424973" name="Line 13"/>
          <p:cNvSpPr>
            <a:spLocks noChangeShapeType="1"/>
          </p:cNvSpPr>
          <p:nvPr/>
        </p:nvSpPr>
        <p:spPr bwMode="auto">
          <a:xfrm flipV="1">
            <a:off x="457200" y="2924175"/>
            <a:ext cx="1905000" cy="914400"/>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4974" name="Line 14"/>
          <p:cNvSpPr>
            <a:spLocks noChangeShapeType="1"/>
          </p:cNvSpPr>
          <p:nvPr/>
        </p:nvSpPr>
        <p:spPr bwMode="auto">
          <a:xfrm>
            <a:off x="4859338" y="3357563"/>
            <a:ext cx="863600" cy="0"/>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4975" name="Line 15"/>
          <p:cNvSpPr>
            <a:spLocks noChangeShapeType="1"/>
          </p:cNvSpPr>
          <p:nvPr/>
        </p:nvSpPr>
        <p:spPr bwMode="auto">
          <a:xfrm flipV="1">
            <a:off x="-36513" y="4471988"/>
            <a:ext cx="1981201" cy="685800"/>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4976" name="Line 16"/>
          <p:cNvSpPr>
            <a:spLocks noChangeShapeType="1"/>
          </p:cNvSpPr>
          <p:nvPr/>
        </p:nvSpPr>
        <p:spPr bwMode="auto">
          <a:xfrm>
            <a:off x="4876800" y="4797425"/>
            <a:ext cx="919163" cy="17463"/>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4977" name="Line 17"/>
          <p:cNvSpPr>
            <a:spLocks noChangeShapeType="1"/>
          </p:cNvSpPr>
          <p:nvPr/>
        </p:nvSpPr>
        <p:spPr bwMode="auto">
          <a:xfrm>
            <a:off x="533400" y="2852738"/>
            <a:ext cx="1981200" cy="1143000"/>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4978" name="Line 18"/>
          <p:cNvSpPr>
            <a:spLocks noChangeShapeType="1"/>
          </p:cNvSpPr>
          <p:nvPr/>
        </p:nvSpPr>
        <p:spPr bwMode="auto">
          <a:xfrm>
            <a:off x="107950" y="4314825"/>
            <a:ext cx="1524000" cy="914400"/>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4973"/>
                                        </p:tgtEl>
                                        <p:attrNameLst>
                                          <p:attrName>style.visibility</p:attrName>
                                        </p:attrNameLst>
                                      </p:cBhvr>
                                      <p:to>
                                        <p:strVal val="visible"/>
                                      </p:to>
                                    </p:set>
                                    <p:animEffect transition="in" filter="wipe(left)">
                                      <p:cBhvr>
                                        <p:cTn id="7" dur="1000"/>
                                        <p:tgtEl>
                                          <p:spTgt spid="42497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24977"/>
                                        </p:tgtEl>
                                        <p:attrNameLst>
                                          <p:attrName>style.visibility</p:attrName>
                                        </p:attrNameLst>
                                      </p:cBhvr>
                                      <p:to>
                                        <p:strVal val="visible"/>
                                      </p:to>
                                    </p:set>
                                    <p:animEffect transition="in" filter="wipe(left)">
                                      <p:cBhvr>
                                        <p:cTn id="10" dur="1000"/>
                                        <p:tgtEl>
                                          <p:spTgt spid="4249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24974"/>
                                        </p:tgtEl>
                                        <p:attrNameLst>
                                          <p:attrName>style.visibility</p:attrName>
                                        </p:attrNameLst>
                                      </p:cBhvr>
                                      <p:to>
                                        <p:strVal val="visible"/>
                                      </p:to>
                                    </p:set>
                                    <p:animEffect transition="in" filter="wipe(left)">
                                      <p:cBhvr>
                                        <p:cTn id="15" dur="1000"/>
                                        <p:tgtEl>
                                          <p:spTgt spid="4249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4975"/>
                                        </p:tgtEl>
                                        <p:attrNameLst>
                                          <p:attrName>style.visibility</p:attrName>
                                        </p:attrNameLst>
                                      </p:cBhvr>
                                      <p:to>
                                        <p:strVal val="visible"/>
                                      </p:to>
                                    </p:set>
                                    <p:animEffect transition="in" filter="wipe(left)">
                                      <p:cBhvr>
                                        <p:cTn id="20" dur="1000"/>
                                        <p:tgtEl>
                                          <p:spTgt spid="42497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24978"/>
                                        </p:tgtEl>
                                        <p:attrNameLst>
                                          <p:attrName>style.visibility</p:attrName>
                                        </p:attrNameLst>
                                      </p:cBhvr>
                                      <p:to>
                                        <p:strVal val="visible"/>
                                      </p:to>
                                    </p:set>
                                    <p:animEffect transition="in" filter="wipe(left)">
                                      <p:cBhvr>
                                        <p:cTn id="23" dur="1000"/>
                                        <p:tgtEl>
                                          <p:spTgt spid="42497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4976"/>
                                        </p:tgtEl>
                                        <p:attrNameLst>
                                          <p:attrName>style.visibility</p:attrName>
                                        </p:attrNameLst>
                                      </p:cBhvr>
                                      <p:to>
                                        <p:strVal val="visible"/>
                                      </p:to>
                                    </p:set>
                                    <p:animEffect transition="in" filter="wipe(left)">
                                      <p:cBhvr>
                                        <p:cTn id="28" dur="1000"/>
                                        <p:tgtEl>
                                          <p:spTgt spid="424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73" grpId="0" animBg="1"/>
      <p:bldP spid="424974" grpId="0" animBg="1"/>
      <p:bldP spid="424975" grpId="0" animBg="1"/>
      <p:bldP spid="424976" grpId="0" animBg="1"/>
      <p:bldP spid="424977" grpId="0" animBg="1"/>
      <p:bldP spid="42497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3633" name="Object 1"/>
          <p:cNvGraphicFramePr>
            <a:graphicFrameLocks noChangeAspect="1"/>
          </p:cNvGraphicFramePr>
          <p:nvPr/>
        </p:nvGraphicFramePr>
        <p:xfrm>
          <a:off x="331788" y="1557338"/>
          <a:ext cx="8072437" cy="3522662"/>
        </p:xfrm>
        <a:graphic>
          <a:graphicData uri="http://schemas.openxmlformats.org/presentationml/2006/ole">
            <mc:AlternateContent xmlns:mc="http://schemas.openxmlformats.org/markup-compatibility/2006">
              <mc:Choice xmlns:v="urn:schemas-microsoft-com:vml" Requires="v">
                <p:oleObj spid="_x0000_s453647" name="Document" r:id="rId4" imgW="5981700" imgH="2616200" progId="Word.Document.8">
                  <p:embed/>
                </p:oleObj>
              </mc:Choice>
              <mc:Fallback>
                <p:oleObj name="Document" r:id="rId4" imgW="5981700" imgH="2616200" progId="Word.Document.8">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88" y="1557338"/>
                        <a:ext cx="8072437" cy="3522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53634" name="Text Box 2"/>
          <p:cNvSpPr txBox="1">
            <a:spLocks noChangeArrowheads="1"/>
          </p:cNvSpPr>
          <p:nvPr/>
        </p:nvSpPr>
        <p:spPr bwMode="auto">
          <a:xfrm>
            <a:off x="853440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33</a:t>
            </a:r>
          </a:p>
        </p:txBody>
      </p:sp>
      <p:sp>
        <p:nvSpPr>
          <p:cNvPr id="422925" name="Line 13"/>
          <p:cNvSpPr>
            <a:spLocks noChangeShapeType="1"/>
          </p:cNvSpPr>
          <p:nvPr/>
        </p:nvSpPr>
        <p:spPr bwMode="auto">
          <a:xfrm>
            <a:off x="228600" y="2565400"/>
            <a:ext cx="2133600" cy="0"/>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2926" name="Line 14"/>
          <p:cNvSpPr>
            <a:spLocks noChangeShapeType="1"/>
          </p:cNvSpPr>
          <p:nvPr/>
        </p:nvSpPr>
        <p:spPr bwMode="auto">
          <a:xfrm>
            <a:off x="4648200" y="2565400"/>
            <a:ext cx="914400" cy="0"/>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2927" name="Line 15"/>
          <p:cNvSpPr>
            <a:spLocks noChangeShapeType="1"/>
          </p:cNvSpPr>
          <p:nvPr/>
        </p:nvSpPr>
        <p:spPr bwMode="auto">
          <a:xfrm>
            <a:off x="381000" y="3644900"/>
            <a:ext cx="2133600" cy="0"/>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2928" name="Line 16"/>
          <p:cNvSpPr>
            <a:spLocks noChangeShapeType="1"/>
          </p:cNvSpPr>
          <p:nvPr/>
        </p:nvSpPr>
        <p:spPr bwMode="auto">
          <a:xfrm>
            <a:off x="4724400" y="3644900"/>
            <a:ext cx="762000" cy="0"/>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3639" name="Rectangle 3"/>
          <p:cNvSpPr txBox="1">
            <a:spLocks noChangeArrowheads="1"/>
          </p:cNvSpPr>
          <p:nvPr/>
        </p:nvSpPr>
        <p:spPr bwMode="auto">
          <a:xfrm>
            <a:off x="0" y="0"/>
            <a:ext cx="8229600" cy="73183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a:solidFill>
                  <a:srgbClr val="FF0000"/>
                </a:solidFill>
              </a:rPr>
              <a:t>Kiểm Tra Mô Hình C</a:t>
            </a:r>
            <a:r>
              <a:rPr lang="en-US" sz="2800" b="1">
                <a:solidFill>
                  <a:srgbClr val="FF0000"/>
                </a:solidFill>
              </a:rPr>
              <a:t>1</a:t>
            </a:r>
            <a:r>
              <a:rPr lang="en-US" sz="4400" b="1">
                <a:solidFill>
                  <a:srgbClr val="FF0000"/>
                </a:solidFill>
              </a:rPr>
              <a:t>+V+C</a:t>
            </a:r>
            <a:r>
              <a:rPr lang="en-US" sz="2800" b="1">
                <a:solidFill>
                  <a:srgbClr val="FF0000"/>
                </a:solidFill>
              </a:rPr>
              <a:t>2</a:t>
            </a:r>
            <a:r>
              <a:rPr lang="en-US" sz="4400" b="1">
                <a:solidFill>
                  <a:srgbClr val="FF0000"/>
                </a:solidFill>
              </a:rPr>
              <a:t>+V</a:t>
            </a:r>
            <a:endParaRPr lang="en-US" sz="8000" b="1">
              <a:solidFill>
                <a:srgbClr val="000000"/>
              </a:solidFill>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2925"/>
                                        </p:tgtEl>
                                        <p:attrNameLst>
                                          <p:attrName>style.visibility</p:attrName>
                                        </p:attrNameLst>
                                      </p:cBhvr>
                                      <p:to>
                                        <p:strVal val="visible"/>
                                      </p:to>
                                    </p:set>
                                    <p:animEffect transition="in" filter="wipe(left)">
                                      <p:cBhvr>
                                        <p:cTn id="7" dur="1000"/>
                                        <p:tgtEl>
                                          <p:spTgt spid="4229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2926"/>
                                        </p:tgtEl>
                                        <p:attrNameLst>
                                          <p:attrName>style.visibility</p:attrName>
                                        </p:attrNameLst>
                                      </p:cBhvr>
                                      <p:to>
                                        <p:strVal val="visible"/>
                                      </p:to>
                                    </p:set>
                                    <p:animEffect transition="in" filter="wipe(left)">
                                      <p:cBhvr>
                                        <p:cTn id="12" dur="1000"/>
                                        <p:tgtEl>
                                          <p:spTgt spid="4229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22927"/>
                                        </p:tgtEl>
                                        <p:attrNameLst>
                                          <p:attrName>style.visibility</p:attrName>
                                        </p:attrNameLst>
                                      </p:cBhvr>
                                      <p:to>
                                        <p:strVal val="visible"/>
                                      </p:to>
                                    </p:set>
                                    <p:animEffect transition="in" filter="wipe(left)">
                                      <p:cBhvr>
                                        <p:cTn id="17" dur="1000"/>
                                        <p:tgtEl>
                                          <p:spTgt spid="4229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2928"/>
                                        </p:tgtEl>
                                        <p:attrNameLst>
                                          <p:attrName>style.visibility</p:attrName>
                                        </p:attrNameLst>
                                      </p:cBhvr>
                                      <p:to>
                                        <p:strVal val="visible"/>
                                      </p:to>
                                    </p:set>
                                    <p:animEffect transition="in" filter="wipe(left)">
                                      <p:cBhvr>
                                        <p:cTn id="22" dur="1000"/>
                                        <p:tgtEl>
                                          <p:spTgt spid="422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25" grpId="0" animBg="1"/>
      <p:bldP spid="422926" grpId="0" animBg="1"/>
      <p:bldP spid="422927" grpId="0" animBg="1"/>
      <p:bldP spid="4229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Text Box 2"/>
          <p:cNvSpPr txBox="1">
            <a:spLocks noChangeArrowheads="1"/>
          </p:cNvSpPr>
          <p:nvPr/>
        </p:nvSpPr>
        <p:spPr bwMode="auto">
          <a:xfrm>
            <a:off x="853440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34</a:t>
            </a:r>
          </a:p>
        </p:txBody>
      </p:sp>
      <p:sp>
        <p:nvSpPr>
          <p:cNvPr id="455682" name="Rectangle 3"/>
          <p:cNvSpPr>
            <a:spLocks noGrp="1" noChangeArrowheads="1"/>
          </p:cNvSpPr>
          <p:nvPr>
            <p:ph type="title" idx="4294967295"/>
          </p:nvPr>
        </p:nvSpPr>
        <p:spPr>
          <a:xfrm>
            <a:off x="0" y="0"/>
            <a:ext cx="8534400" cy="731838"/>
          </a:xfrm>
          <a:solidFill>
            <a:schemeClr val="accent1"/>
          </a:solidFill>
        </p:spPr>
        <p:txBody>
          <a:bodyPr/>
          <a:lstStyle/>
          <a:p>
            <a:pPr eaLnBrk="1" hangingPunct="1"/>
            <a:r>
              <a:rPr lang="en-US" sz="3600" b="1">
                <a:solidFill>
                  <a:srgbClr val="FF0000"/>
                </a:solidFill>
                <a:latin typeface="Arial" charset="0"/>
                <a:ea typeface="ＭＳ Ｐゴシック" charset="0"/>
                <a:cs typeface="ＭＳ Ｐゴシック" charset="0"/>
              </a:rPr>
              <a:t>Câu Hỏi &amp; Hạn Định Từ Cho Bài Giảng</a:t>
            </a:r>
            <a:endParaRPr lang="en-US" sz="3200" b="1">
              <a:solidFill>
                <a:srgbClr val="FF0000"/>
              </a:solidFill>
              <a:latin typeface="Arial" charset="0"/>
              <a:ea typeface="ＭＳ Ｐゴシック" charset="0"/>
              <a:cs typeface="ＭＳ Ｐゴシック" charset="0"/>
            </a:endParaRPr>
          </a:p>
        </p:txBody>
      </p:sp>
      <p:graphicFrame>
        <p:nvGraphicFramePr>
          <p:cNvPr id="455683" name="Object 2"/>
          <p:cNvGraphicFramePr>
            <a:graphicFrameLocks noChangeAspect="1"/>
          </p:cNvGraphicFramePr>
          <p:nvPr/>
        </p:nvGraphicFramePr>
        <p:xfrm>
          <a:off x="1522413" y="1260475"/>
          <a:ext cx="7388225" cy="1658938"/>
        </p:xfrm>
        <a:graphic>
          <a:graphicData uri="http://schemas.openxmlformats.org/presentationml/2006/ole">
            <mc:AlternateContent xmlns:mc="http://schemas.openxmlformats.org/markup-compatibility/2006">
              <mc:Choice xmlns:v="urn:schemas-microsoft-com:vml" Requires="v">
                <p:oleObj spid="_x0000_s455692" name="Document" r:id="rId4" imgW="5613400" imgH="1270000" progId="Word.Document.8">
                  <p:embed/>
                </p:oleObj>
              </mc:Choice>
              <mc:Fallback>
                <p:oleObj name="Document" r:id="rId4" imgW="5613400" imgH="12700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413" y="1260475"/>
                        <a:ext cx="7388225" cy="1658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55684" name="WordArt 9" descr="Narrow vertical"/>
          <p:cNvSpPr>
            <a:spLocks noChangeArrowheads="1" noChangeShapeType="1" noTextEdit="1"/>
          </p:cNvSpPr>
          <p:nvPr/>
        </p:nvSpPr>
        <p:spPr bwMode="auto">
          <a:xfrm rot="-1730300">
            <a:off x="76200" y="1066800"/>
            <a:ext cx="17272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Ai</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Text Box 2"/>
          <p:cNvSpPr txBox="1">
            <a:spLocks noChangeArrowheads="1"/>
          </p:cNvSpPr>
          <p:nvPr/>
        </p:nvSpPr>
        <p:spPr bwMode="auto">
          <a:xfrm>
            <a:off x="853440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34</a:t>
            </a:r>
          </a:p>
        </p:txBody>
      </p:sp>
      <p:graphicFrame>
        <p:nvGraphicFramePr>
          <p:cNvPr id="457730" name="Object 2"/>
          <p:cNvGraphicFramePr>
            <a:graphicFrameLocks noChangeAspect="1"/>
          </p:cNvGraphicFramePr>
          <p:nvPr/>
        </p:nvGraphicFramePr>
        <p:xfrm>
          <a:off x="1335088" y="1214438"/>
          <a:ext cx="7388225" cy="5638800"/>
        </p:xfrm>
        <a:graphic>
          <a:graphicData uri="http://schemas.openxmlformats.org/presentationml/2006/ole">
            <mc:AlternateContent xmlns:mc="http://schemas.openxmlformats.org/markup-compatibility/2006">
              <mc:Choice xmlns:v="urn:schemas-microsoft-com:vml" Requires="v">
                <p:oleObj spid="_x0000_s457740" name="Document" r:id="rId4" imgW="5613400" imgH="4279900" progId="Word.Document.8">
                  <p:embed/>
                </p:oleObj>
              </mc:Choice>
              <mc:Fallback>
                <p:oleObj name="Document" r:id="rId4" imgW="5613400" imgH="42799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5088" y="1214438"/>
                        <a:ext cx="7388225" cy="5638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57731" name="WordArt 5" descr="Narrow vertical"/>
          <p:cNvSpPr>
            <a:spLocks noChangeArrowheads="1" noChangeShapeType="1" noTextEdit="1"/>
          </p:cNvSpPr>
          <p:nvPr/>
        </p:nvSpPr>
        <p:spPr bwMode="auto">
          <a:xfrm rot="-1730300">
            <a:off x="76200" y="1066800"/>
            <a:ext cx="17272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Cái gì</a:t>
            </a:r>
          </a:p>
        </p:txBody>
      </p:sp>
      <p:sp>
        <p:nvSpPr>
          <p:cNvPr id="457732" name="Rectangle 3"/>
          <p:cNvSpPr txBox="1">
            <a:spLocks noChangeArrowheads="1"/>
          </p:cNvSpPr>
          <p:nvPr/>
        </p:nvSpPr>
        <p:spPr bwMode="auto">
          <a:xfrm>
            <a:off x="0" y="0"/>
            <a:ext cx="8534400" cy="73183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a:solidFill>
                  <a:srgbClr val="FF0000"/>
                </a:solidFill>
              </a:rPr>
              <a:t>Câu Hỏi &amp; Hạn Định Từ Cho Bài Giảng</a:t>
            </a:r>
            <a:endParaRPr lang="en-US" sz="3200" b="1">
              <a:solidFill>
                <a:srgbClr val="FF0000"/>
              </a:solidFill>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Text Box 2"/>
          <p:cNvSpPr txBox="1">
            <a:spLocks noChangeArrowheads="1"/>
          </p:cNvSpPr>
          <p:nvPr/>
        </p:nvSpPr>
        <p:spPr bwMode="auto">
          <a:xfrm>
            <a:off x="853440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34</a:t>
            </a:r>
          </a:p>
        </p:txBody>
      </p:sp>
      <p:graphicFrame>
        <p:nvGraphicFramePr>
          <p:cNvPr id="459778" name="Object 2"/>
          <p:cNvGraphicFramePr>
            <a:graphicFrameLocks noChangeAspect="1"/>
          </p:cNvGraphicFramePr>
          <p:nvPr/>
        </p:nvGraphicFramePr>
        <p:xfrm>
          <a:off x="1519238" y="1223963"/>
          <a:ext cx="7396162" cy="1731962"/>
        </p:xfrm>
        <a:graphic>
          <a:graphicData uri="http://schemas.openxmlformats.org/presentationml/2006/ole">
            <mc:AlternateContent xmlns:mc="http://schemas.openxmlformats.org/markup-compatibility/2006">
              <mc:Choice xmlns:v="urn:schemas-microsoft-com:vml" Requires="v">
                <p:oleObj spid="_x0000_s459792" name="Document" r:id="rId4" imgW="5626100" imgH="1320800" progId="Word.Document.8">
                  <p:embed/>
                </p:oleObj>
              </mc:Choice>
              <mc:Fallback>
                <p:oleObj name="Document" r:id="rId4" imgW="5626100" imgH="13208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238" y="1223963"/>
                        <a:ext cx="7396162" cy="17319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45445" name="WordArt 5" descr="Narrow vertical"/>
          <p:cNvSpPr>
            <a:spLocks noChangeArrowheads="1" noChangeShapeType="1" noTextEdit="1"/>
          </p:cNvSpPr>
          <p:nvPr/>
        </p:nvSpPr>
        <p:spPr bwMode="auto">
          <a:xfrm rot="-1730300">
            <a:off x="76200" y="1066800"/>
            <a:ext cx="17272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a:ea typeface="Arial"/>
                <a:cs typeface="Arial"/>
              </a:rPr>
              <a:t>Ở đâu</a:t>
            </a:r>
          </a:p>
        </p:txBody>
      </p:sp>
      <p:sp>
        <p:nvSpPr>
          <p:cNvPr id="445446" name="WordArt 6" descr="Narrow vertical"/>
          <p:cNvSpPr>
            <a:spLocks noChangeArrowheads="1" noChangeShapeType="1" noTextEdit="1"/>
          </p:cNvSpPr>
          <p:nvPr/>
        </p:nvSpPr>
        <p:spPr bwMode="auto">
          <a:xfrm rot="-1730300">
            <a:off x="0" y="1981200"/>
            <a:ext cx="17272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Khi nào</a:t>
            </a:r>
          </a:p>
        </p:txBody>
      </p:sp>
      <p:sp>
        <p:nvSpPr>
          <p:cNvPr id="445447" name="WordArt 7" descr="Narrow vertical"/>
          <p:cNvSpPr>
            <a:spLocks noChangeArrowheads="1" noChangeShapeType="1" noTextEdit="1"/>
          </p:cNvSpPr>
          <p:nvPr/>
        </p:nvSpPr>
        <p:spPr bwMode="auto">
          <a:xfrm rot="-1730300">
            <a:off x="0" y="3048000"/>
            <a:ext cx="17272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Tại sao</a:t>
            </a:r>
          </a:p>
        </p:txBody>
      </p:sp>
      <p:sp>
        <p:nvSpPr>
          <p:cNvPr id="445448" name="WordArt 8" descr="Narrow vertical"/>
          <p:cNvSpPr>
            <a:spLocks noChangeArrowheads="1" noChangeShapeType="1" noTextEdit="1"/>
          </p:cNvSpPr>
          <p:nvPr/>
        </p:nvSpPr>
        <p:spPr bwMode="auto">
          <a:xfrm rot="-1730300">
            <a:off x="0" y="3962400"/>
            <a:ext cx="17272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Thế nào</a:t>
            </a:r>
          </a:p>
        </p:txBody>
      </p:sp>
      <p:sp>
        <p:nvSpPr>
          <p:cNvPr id="445449" name="WordArt 9" descr="Narrow vertical"/>
          <p:cNvSpPr>
            <a:spLocks noChangeArrowheads="1" noChangeShapeType="1" noTextEdit="1"/>
          </p:cNvSpPr>
          <p:nvPr/>
        </p:nvSpPr>
        <p:spPr bwMode="auto">
          <a:xfrm rot="-1730300">
            <a:off x="-180975" y="3740150"/>
            <a:ext cx="5211763" cy="2114550"/>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Điều kiện nào</a:t>
            </a:r>
          </a:p>
        </p:txBody>
      </p:sp>
      <p:sp>
        <p:nvSpPr>
          <p:cNvPr id="459784" name="Rectangle 3"/>
          <p:cNvSpPr txBox="1">
            <a:spLocks noChangeArrowheads="1"/>
          </p:cNvSpPr>
          <p:nvPr/>
        </p:nvSpPr>
        <p:spPr bwMode="auto">
          <a:xfrm>
            <a:off x="0" y="0"/>
            <a:ext cx="8534400" cy="73183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a:solidFill>
                  <a:srgbClr val="FF0000"/>
                </a:solidFill>
              </a:rPr>
              <a:t>Câu Hỏi &amp; Hạn Định Từ Cho Bài Giảng</a:t>
            </a:r>
            <a:endParaRPr lang="en-US" sz="32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45445"/>
                                        </p:tgtEl>
                                        <p:attrNameLst>
                                          <p:attrName>style.visibility</p:attrName>
                                        </p:attrNameLst>
                                      </p:cBhvr>
                                      <p:to>
                                        <p:strVal val="visible"/>
                                      </p:to>
                                    </p:set>
                                    <p:animEffect transition="in" filter="fade">
                                      <p:cBhvr>
                                        <p:cTn id="7" dur="770" decel="100000"/>
                                        <p:tgtEl>
                                          <p:spTgt spid="445445"/>
                                        </p:tgtEl>
                                      </p:cBhvr>
                                    </p:animEffect>
                                    <p:animScale>
                                      <p:cBhvr>
                                        <p:cTn id="8" dur="770" decel="100000"/>
                                        <p:tgtEl>
                                          <p:spTgt spid="445445"/>
                                        </p:tgtEl>
                                      </p:cBhvr>
                                      <p:from x="10000" y="10000"/>
                                      <p:to x="200000" y="450000"/>
                                    </p:animScale>
                                    <p:animScale>
                                      <p:cBhvr>
                                        <p:cTn id="9" dur="1230" accel="100000" fill="hold">
                                          <p:stCondLst>
                                            <p:cond delay="770"/>
                                          </p:stCondLst>
                                        </p:cTn>
                                        <p:tgtEl>
                                          <p:spTgt spid="445445"/>
                                        </p:tgtEl>
                                      </p:cBhvr>
                                      <p:from x="200000" y="450000"/>
                                      <p:to x="100000" y="100000"/>
                                    </p:animScale>
                                    <p:set>
                                      <p:cBhvr>
                                        <p:cTn id="10" dur="770" fill="hold"/>
                                        <p:tgtEl>
                                          <p:spTgt spid="445445"/>
                                        </p:tgtEl>
                                        <p:attrNameLst>
                                          <p:attrName>ppt_x</p:attrName>
                                        </p:attrNameLst>
                                      </p:cBhvr>
                                      <p:to>
                                        <p:strVal val="(0.5)"/>
                                      </p:to>
                                    </p:set>
                                    <p:anim from="(0.5)" to="(#ppt_x)" calcmode="lin" valueType="num">
                                      <p:cBhvr>
                                        <p:cTn id="11" dur="1230" accel="100000" fill="hold">
                                          <p:stCondLst>
                                            <p:cond delay="770"/>
                                          </p:stCondLst>
                                        </p:cTn>
                                        <p:tgtEl>
                                          <p:spTgt spid="445445"/>
                                        </p:tgtEl>
                                        <p:attrNameLst>
                                          <p:attrName>ppt_x</p:attrName>
                                        </p:attrNameLst>
                                      </p:cBhvr>
                                    </p:anim>
                                    <p:set>
                                      <p:cBhvr>
                                        <p:cTn id="12" dur="770" fill="hold"/>
                                        <p:tgtEl>
                                          <p:spTgt spid="445445"/>
                                        </p:tgtEl>
                                        <p:attrNameLst>
                                          <p:attrName>ppt_y</p:attrName>
                                        </p:attrNameLst>
                                      </p:cBhvr>
                                      <p:to>
                                        <p:strVal val="(#ppt_y+0.4)"/>
                                      </p:to>
                                    </p:set>
                                    <p:anim from="(#ppt_y+0.4)" to="(#ppt_y)" calcmode="lin" valueType="num">
                                      <p:cBhvr>
                                        <p:cTn id="13" dur="1230" accel="100000" fill="hold">
                                          <p:stCondLst>
                                            <p:cond delay="770"/>
                                          </p:stCondLst>
                                        </p:cTn>
                                        <p:tgtEl>
                                          <p:spTgt spid="44544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445446"/>
                                        </p:tgtEl>
                                        <p:attrNameLst>
                                          <p:attrName>style.visibility</p:attrName>
                                        </p:attrNameLst>
                                      </p:cBhvr>
                                      <p:to>
                                        <p:strVal val="visible"/>
                                      </p:to>
                                    </p:set>
                                    <p:animEffect transition="in" filter="fade">
                                      <p:cBhvr>
                                        <p:cTn id="18" dur="770" decel="100000"/>
                                        <p:tgtEl>
                                          <p:spTgt spid="445446"/>
                                        </p:tgtEl>
                                      </p:cBhvr>
                                    </p:animEffect>
                                    <p:animScale>
                                      <p:cBhvr>
                                        <p:cTn id="19" dur="770" decel="100000"/>
                                        <p:tgtEl>
                                          <p:spTgt spid="445446"/>
                                        </p:tgtEl>
                                      </p:cBhvr>
                                      <p:from x="10000" y="10000"/>
                                      <p:to x="200000" y="450000"/>
                                    </p:animScale>
                                    <p:animScale>
                                      <p:cBhvr>
                                        <p:cTn id="20" dur="1230" accel="100000" fill="hold">
                                          <p:stCondLst>
                                            <p:cond delay="770"/>
                                          </p:stCondLst>
                                        </p:cTn>
                                        <p:tgtEl>
                                          <p:spTgt spid="445446"/>
                                        </p:tgtEl>
                                      </p:cBhvr>
                                      <p:from x="200000" y="450000"/>
                                      <p:to x="100000" y="100000"/>
                                    </p:animScale>
                                    <p:set>
                                      <p:cBhvr>
                                        <p:cTn id="21" dur="770" fill="hold"/>
                                        <p:tgtEl>
                                          <p:spTgt spid="445446"/>
                                        </p:tgtEl>
                                        <p:attrNameLst>
                                          <p:attrName>ppt_x</p:attrName>
                                        </p:attrNameLst>
                                      </p:cBhvr>
                                      <p:to>
                                        <p:strVal val="(0.5)"/>
                                      </p:to>
                                    </p:set>
                                    <p:anim from="(0.5)" to="(#ppt_x)" calcmode="lin" valueType="num">
                                      <p:cBhvr>
                                        <p:cTn id="22" dur="1230" accel="100000" fill="hold">
                                          <p:stCondLst>
                                            <p:cond delay="770"/>
                                          </p:stCondLst>
                                        </p:cTn>
                                        <p:tgtEl>
                                          <p:spTgt spid="445446"/>
                                        </p:tgtEl>
                                        <p:attrNameLst>
                                          <p:attrName>ppt_x</p:attrName>
                                        </p:attrNameLst>
                                      </p:cBhvr>
                                    </p:anim>
                                    <p:set>
                                      <p:cBhvr>
                                        <p:cTn id="23" dur="770" fill="hold"/>
                                        <p:tgtEl>
                                          <p:spTgt spid="445446"/>
                                        </p:tgtEl>
                                        <p:attrNameLst>
                                          <p:attrName>ppt_y</p:attrName>
                                        </p:attrNameLst>
                                      </p:cBhvr>
                                      <p:to>
                                        <p:strVal val="(#ppt_y+0.4)"/>
                                      </p:to>
                                    </p:set>
                                    <p:anim from="(#ppt_y+0.4)" to="(#ppt_y)" calcmode="lin" valueType="num">
                                      <p:cBhvr>
                                        <p:cTn id="24" dur="1230" accel="100000" fill="hold">
                                          <p:stCondLst>
                                            <p:cond delay="770"/>
                                          </p:stCondLst>
                                        </p:cTn>
                                        <p:tgtEl>
                                          <p:spTgt spid="445446"/>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445447"/>
                                        </p:tgtEl>
                                        <p:attrNameLst>
                                          <p:attrName>style.visibility</p:attrName>
                                        </p:attrNameLst>
                                      </p:cBhvr>
                                      <p:to>
                                        <p:strVal val="visible"/>
                                      </p:to>
                                    </p:set>
                                    <p:animEffect transition="in" filter="fade">
                                      <p:cBhvr>
                                        <p:cTn id="29" dur="770" decel="100000"/>
                                        <p:tgtEl>
                                          <p:spTgt spid="445447"/>
                                        </p:tgtEl>
                                      </p:cBhvr>
                                    </p:animEffect>
                                    <p:animScale>
                                      <p:cBhvr>
                                        <p:cTn id="30" dur="770" decel="100000"/>
                                        <p:tgtEl>
                                          <p:spTgt spid="445447"/>
                                        </p:tgtEl>
                                      </p:cBhvr>
                                      <p:from x="10000" y="10000"/>
                                      <p:to x="200000" y="450000"/>
                                    </p:animScale>
                                    <p:animScale>
                                      <p:cBhvr>
                                        <p:cTn id="31" dur="1230" accel="100000" fill="hold">
                                          <p:stCondLst>
                                            <p:cond delay="770"/>
                                          </p:stCondLst>
                                        </p:cTn>
                                        <p:tgtEl>
                                          <p:spTgt spid="445447"/>
                                        </p:tgtEl>
                                      </p:cBhvr>
                                      <p:from x="200000" y="450000"/>
                                      <p:to x="100000" y="100000"/>
                                    </p:animScale>
                                    <p:set>
                                      <p:cBhvr>
                                        <p:cTn id="32" dur="770" fill="hold"/>
                                        <p:tgtEl>
                                          <p:spTgt spid="445447"/>
                                        </p:tgtEl>
                                        <p:attrNameLst>
                                          <p:attrName>ppt_x</p:attrName>
                                        </p:attrNameLst>
                                      </p:cBhvr>
                                      <p:to>
                                        <p:strVal val="(0.5)"/>
                                      </p:to>
                                    </p:set>
                                    <p:anim from="(0.5)" to="(#ppt_x)" calcmode="lin" valueType="num">
                                      <p:cBhvr>
                                        <p:cTn id="33" dur="1230" accel="100000" fill="hold">
                                          <p:stCondLst>
                                            <p:cond delay="770"/>
                                          </p:stCondLst>
                                        </p:cTn>
                                        <p:tgtEl>
                                          <p:spTgt spid="445447"/>
                                        </p:tgtEl>
                                        <p:attrNameLst>
                                          <p:attrName>ppt_x</p:attrName>
                                        </p:attrNameLst>
                                      </p:cBhvr>
                                    </p:anim>
                                    <p:set>
                                      <p:cBhvr>
                                        <p:cTn id="34" dur="770" fill="hold"/>
                                        <p:tgtEl>
                                          <p:spTgt spid="445447"/>
                                        </p:tgtEl>
                                        <p:attrNameLst>
                                          <p:attrName>ppt_y</p:attrName>
                                        </p:attrNameLst>
                                      </p:cBhvr>
                                      <p:to>
                                        <p:strVal val="(#ppt_y+0.4)"/>
                                      </p:to>
                                    </p:set>
                                    <p:anim from="(#ppt_y+0.4)" to="(#ppt_y)" calcmode="lin" valueType="num">
                                      <p:cBhvr>
                                        <p:cTn id="35" dur="1230" accel="100000" fill="hold">
                                          <p:stCondLst>
                                            <p:cond delay="770"/>
                                          </p:stCondLst>
                                        </p:cTn>
                                        <p:tgtEl>
                                          <p:spTgt spid="445447"/>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445448"/>
                                        </p:tgtEl>
                                        <p:attrNameLst>
                                          <p:attrName>style.visibility</p:attrName>
                                        </p:attrNameLst>
                                      </p:cBhvr>
                                      <p:to>
                                        <p:strVal val="visible"/>
                                      </p:to>
                                    </p:set>
                                    <p:animEffect transition="in" filter="fade">
                                      <p:cBhvr>
                                        <p:cTn id="40" dur="770" decel="100000"/>
                                        <p:tgtEl>
                                          <p:spTgt spid="445448"/>
                                        </p:tgtEl>
                                      </p:cBhvr>
                                    </p:animEffect>
                                    <p:animScale>
                                      <p:cBhvr>
                                        <p:cTn id="41" dur="770" decel="100000"/>
                                        <p:tgtEl>
                                          <p:spTgt spid="445448"/>
                                        </p:tgtEl>
                                      </p:cBhvr>
                                      <p:from x="10000" y="10000"/>
                                      <p:to x="200000" y="450000"/>
                                    </p:animScale>
                                    <p:animScale>
                                      <p:cBhvr>
                                        <p:cTn id="42" dur="1230" accel="100000" fill="hold">
                                          <p:stCondLst>
                                            <p:cond delay="770"/>
                                          </p:stCondLst>
                                        </p:cTn>
                                        <p:tgtEl>
                                          <p:spTgt spid="445448"/>
                                        </p:tgtEl>
                                      </p:cBhvr>
                                      <p:from x="200000" y="450000"/>
                                      <p:to x="100000" y="100000"/>
                                    </p:animScale>
                                    <p:set>
                                      <p:cBhvr>
                                        <p:cTn id="43" dur="770" fill="hold"/>
                                        <p:tgtEl>
                                          <p:spTgt spid="445448"/>
                                        </p:tgtEl>
                                        <p:attrNameLst>
                                          <p:attrName>ppt_x</p:attrName>
                                        </p:attrNameLst>
                                      </p:cBhvr>
                                      <p:to>
                                        <p:strVal val="(0.5)"/>
                                      </p:to>
                                    </p:set>
                                    <p:anim from="(0.5)" to="(#ppt_x)" calcmode="lin" valueType="num">
                                      <p:cBhvr>
                                        <p:cTn id="44" dur="1230" accel="100000" fill="hold">
                                          <p:stCondLst>
                                            <p:cond delay="770"/>
                                          </p:stCondLst>
                                        </p:cTn>
                                        <p:tgtEl>
                                          <p:spTgt spid="445448"/>
                                        </p:tgtEl>
                                        <p:attrNameLst>
                                          <p:attrName>ppt_x</p:attrName>
                                        </p:attrNameLst>
                                      </p:cBhvr>
                                    </p:anim>
                                    <p:set>
                                      <p:cBhvr>
                                        <p:cTn id="45" dur="770" fill="hold"/>
                                        <p:tgtEl>
                                          <p:spTgt spid="445448"/>
                                        </p:tgtEl>
                                        <p:attrNameLst>
                                          <p:attrName>ppt_y</p:attrName>
                                        </p:attrNameLst>
                                      </p:cBhvr>
                                      <p:to>
                                        <p:strVal val="(#ppt_y+0.4)"/>
                                      </p:to>
                                    </p:set>
                                    <p:anim from="(#ppt_y+0.4)" to="(#ppt_y)" calcmode="lin" valueType="num">
                                      <p:cBhvr>
                                        <p:cTn id="46" dur="1230" accel="100000" fill="hold">
                                          <p:stCondLst>
                                            <p:cond delay="770"/>
                                          </p:stCondLst>
                                        </p:cTn>
                                        <p:tgtEl>
                                          <p:spTgt spid="445448"/>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445449"/>
                                        </p:tgtEl>
                                        <p:attrNameLst>
                                          <p:attrName>style.visibility</p:attrName>
                                        </p:attrNameLst>
                                      </p:cBhvr>
                                      <p:to>
                                        <p:strVal val="visible"/>
                                      </p:to>
                                    </p:set>
                                    <p:animEffect transition="in" filter="fade">
                                      <p:cBhvr>
                                        <p:cTn id="51" dur="770" decel="100000"/>
                                        <p:tgtEl>
                                          <p:spTgt spid="445449"/>
                                        </p:tgtEl>
                                      </p:cBhvr>
                                    </p:animEffect>
                                    <p:animScale>
                                      <p:cBhvr>
                                        <p:cTn id="52" dur="770" decel="100000"/>
                                        <p:tgtEl>
                                          <p:spTgt spid="445449"/>
                                        </p:tgtEl>
                                      </p:cBhvr>
                                      <p:from x="10000" y="10000"/>
                                      <p:to x="200000" y="450000"/>
                                    </p:animScale>
                                    <p:animScale>
                                      <p:cBhvr>
                                        <p:cTn id="53" dur="1230" accel="100000" fill="hold">
                                          <p:stCondLst>
                                            <p:cond delay="770"/>
                                          </p:stCondLst>
                                        </p:cTn>
                                        <p:tgtEl>
                                          <p:spTgt spid="445449"/>
                                        </p:tgtEl>
                                      </p:cBhvr>
                                      <p:from x="200000" y="450000"/>
                                      <p:to x="100000" y="100000"/>
                                    </p:animScale>
                                    <p:set>
                                      <p:cBhvr>
                                        <p:cTn id="54" dur="770" fill="hold"/>
                                        <p:tgtEl>
                                          <p:spTgt spid="445449"/>
                                        </p:tgtEl>
                                        <p:attrNameLst>
                                          <p:attrName>ppt_x</p:attrName>
                                        </p:attrNameLst>
                                      </p:cBhvr>
                                      <p:to>
                                        <p:strVal val="(0.5)"/>
                                      </p:to>
                                    </p:set>
                                    <p:anim from="(0.5)" to="(#ppt_x)" calcmode="lin" valueType="num">
                                      <p:cBhvr>
                                        <p:cTn id="55" dur="1230" accel="100000" fill="hold">
                                          <p:stCondLst>
                                            <p:cond delay="770"/>
                                          </p:stCondLst>
                                        </p:cTn>
                                        <p:tgtEl>
                                          <p:spTgt spid="445449"/>
                                        </p:tgtEl>
                                        <p:attrNameLst>
                                          <p:attrName>ppt_x</p:attrName>
                                        </p:attrNameLst>
                                      </p:cBhvr>
                                    </p:anim>
                                    <p:set>
                                      <p:cBhvr>
                                        <p:cTn id="56" dur="770" fill="hold"/>
                                        <p:tgtEl>
                                          <p:spTgt spid="445449"/>
                                        </p:tgtEl>
                                        <p:attrNameLst>
                                          <p:attrName>ppt_y</p:attrName>
                                        </p:attrNameLst>
                                      </p:cBhvr>
                                      <p:to>
                                        <p:strVal val="(#ppt_y+0.4)"/>
                                      </p:to>
                                    </p:set>
                                    <p:anim from="(#ppt_y+0.4)" to="(#ppt_y)" calcmode="lin" valueType="num">
                                      <p:cBhvr>
                                        <p:cTn id="57" dur="1230" accel="100000" fill="hold">
                                          <p:stCondLst>
                                            <p:cond delay="770"/>
                                          </p:stCondLst>
                                        </p:cTn>
                                        <p:tgtEl>
                                          <p:spTgt spid="44544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5" grpId="0" animBg="1"/>
      <p:bldP spid="445446" grpId="0" animBg="1"/>
      <p:bldP spid="445447" grpId="0" animBg="1"/>
      <p:bldP spid="445448" grpId="0" animBg="1"/>
      <p:bldP spid="4454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5" name="Picture 2" descr="MF - Plate 2"/>
          <p:cNvPicPr>
            <a:picLocks noChangeAspect="1" noChangeArrowheads="1"/>
          </p:cNvPicPr>
          <p:nvPr/>
        </p:nvPicPr>
        <p:blipFill>
          <a:blip r:embed="rId3">
            <a:lum bright="-66000"/>
            <a:extLst>
              <a:ext uri="{28A0092B-C50C-407E-A947-70E740481C1C}">
                <a14:useLocalDpi xmlns:a14="http://schemas.microsoft.com/office/drawing/2010/main" val="0"/>
              </a:ext>
            </a:extLst>
          </a:blip>
          <a:srcRect l="14488" t="20821" r="26654" b="5071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7859" name="Text Box 3"/>
          <p:cNvSpPr txBox="1">
            <a:spLocks noChangeArrowheads="1"/>
          </p:cNvSpPr>
          <p:nvPr/>
        </p:nvSpPr>
        <p:spPr bwMode="auto">
          <a:xfrm>
            <a:off x="381000" y="1981200"/>
            <a:ext cx="8534400" cy="46164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defRPr/>
            </a:pPr>
            <a:r>
              <a:rPr lang="en-US" sz="2800" b="1">
                <a:solidFill>
                  <a:srgbClr val="FFFFFF"/>
                </a:solidFill>
                <a:cs typeface="ＭＳ Ｐゴシック" charset="0"/>
              </a:rPr>
              <a:t>Tìm kiếm phần liên kết then chốt của bản văn (như </a:t>
            </a:r>
            <a:r>
              <a:rPr lang="ja-JP" altLang="en-US" sz="2800" b="1">
                <a:solidFill>
                  <a:srgbClr val="FFFFFF"/>
                </a:solidFill>
                <a:cs typeface="ＭＳ Ｐゴシック" charset="0"/>
              </a:rPr>
              <a:t>“</a:t>
            </a:r>
            <a:r>
              <a:rPr lang="en-US" altLang="ja-JP" sz="2800" b="1">
                <a:solidFill>
                  <a:srgbClr val="FFFFFF"/>
                </a:solidFill>
                <a:cs typeface="ＭＳ Ｐゴシック" charset="0"/>
              </a:rPr>
              <a:t>và,</a:t>
            </a:r>
            <a:r>
              <a:rPr lang="ja-JP" altLang="en-US" sz="2800" b="1">
                <a:solidFill>
                  <a:srgbClr val="FFFFFF"/>
                </a:solidFill>
                <a:cs typeface="ＭＳ Ｐゴシック" charset="0"/>
              </a:rPr>
              <a:t>”</a:t>
            </a:r>
            <a:r>
              <a:rPr lang="en-US" altLang="ja-JP" sz="2800" b="1">
                <a:solidFill>
                  <a:srgbClr val="FFFFFF"/>
                </a:solidFill>
                <a:cs typeface="ＭＳ Ｐゴシック" charset="0"/>
              </a:rPr>
              <a:t> </a:t>
            </a:r>
            <a:r>
              <a:rPr lang="ja-JP" altLang="en-US" sz="2800" b="1">
                <a:solidFill>
                  <a:srgbClr val="FFFFFF"/>
                </a:solidFill>
                <a:cs typeface="ＭＳ Ｐゴシック" charset="0"/>
              </a:rPr>
              <a:t>“</a:t>
            </a:r>
            <a:r>
              <a:rPr lang="en-US" altLang="ja-JP" sz="2800" b="1">
                <a:solidFill>
                  <a:srgbClr val="FFFFFF"/>
                </a:solidFill>
                <a:cs typeface="ＭＳ Ｐゴシック" charset="0"/>
              </a:rPr>
              <a:t>nhưng,</a:t>
            </a:r>
            <a:r>
              <a:rPr lang="ja-JP" altLang="en-US" sz="2800" b="1">
                <a:solidFill>
                  <a:srgbClr val="FFFFFF"/>
                </a:solidFill>
                <a:cs typeface="ＭＳ Ｐゴシック" charset="0"/>
              </a:rPr>
              <a:t>”</a:t>
            </a:r>
            <a:r>
              <a:rPr lang="en-US" altLang="ja-JP" sz="2800" b="1">
                <a:solidFill>
                  <a:srgbClr val="FFFFFF"/>
                </a:solidFill>
                <a:cs typeface="ＭＳ Ｐゴシック" charset="0"/>
              </a:rPr>
              <a:t> </a:t>
            </a:r>
            <a:r>
              <a:rPr lang="ja-JP" altLang="en-US" sz="2800" b="1">
                <a:solidFill>
                  <a:srgbClr val="FFFFFF"/>
                </a:solidFill>
                <a:cs typeface="ＭＳ Ｐゴシック" charset="0"/>
              </a:rPr>
              <a:t>“</a:t>
            </a:r>
            <a:r>
              <a:rPr lang="en-US" altLang="ja-JP" sz="2800" b="1">
                <a:solidFill>
                  <a:srgbClr val="FFFFFF"/>
                </a:solidFill>
                <a:cs typeface="ＭＳ Ｐゴシック" charset="0"/>
              </a:rPr>
              <a:t>hầu cho,</a:t>
            </a:r>
            <a:r>
              <a:rPr lang="ja-JP" altLang="en-US" sz="2800" b="1">
                <a:solidFill>
                  <a:srgbClr val="FFFFFF"/>
                </a:solidFill>
                <a:cs typeface="ＭＳ Ｐゴシック" charset="0"/>
              </a:rPr>
              <a:t>”</a:t>
            </a:r>
            <a:r>
              <a:rPr lang="en-US" altLang="ja-JP" sz="2800" b="1">
                <a:solidFill>
                  <a:srgbClr val="FFFFFF"/>
                </a:solidFill>
                <a:cs typeface="ＭＳ Ｐゴシック" charset="0"/>
              </a:rPr>
              <a:t> </a:t>
            </a:r>
            <a:r>
              <a:rPr lang="ja-JP" altLang="en-US" sz="2800" b="1">
                <a:solidFill>
                  <a:srgbClr val="FFFFFF"/>
                </a:solidFill>
                <a:cs typeface="ＭＳ Ｐゴシック" charset="0"/>
              </a:rPr>
              <a:t>“</a:t>
            </a:r>
            <a:r>
              <a:rPr lang="en-US" altLang="ja-JP" sz="2800" b="1">
                <a:solidFill>
                  <a:srgbClr val="FFFFFF"/>
                </a:solidFill>
                <a:cs typeface="ＭＳ Ｐゴシック" charset="0"/>
              </a:rPr>
              <a:t>vì</a:t>
            </a:r>
            <a:r>
              <a:rPr lang="ja-JP" altLang="en-US" sz="2800" b="1">
                <a:solidFill>
                  <a:srgbClr val="FFFFFF"/>
                </a:solidFill>
                <a:cs typeface="ＭＳ Ｐゴシック" charset="0"/>
              </a:rPr>
              <a:t>”</a:t>
            </a:r>
            <a:r>
              <a:rPr lang="en-US" altLang="ja-JP" sz="2800" b="1">
                <a:solidFill>
                  <a:srgbClr val="FFFFFF"/>
                </a:solidFill>
                <a:cs typeface="ＭＳ Ｐゴシック" charset="0"/>
              </a:rPr>
              <a:t> v.v..).</a:t>
            </a:r>
          </a:p>
          <a:p>
            <a:pPr eaLnBrk="1" hangingPunct="1">
              <a:spcBef>
                <a:spcPct val="50000"/>
              </a:spcBef>
              <a:defRPr/>
            </a:pPr>
            <a:r>
              <a:rPr lang="en-US" sz="2800" b="1">
                <a:solidFill>
                  <a:srgbClr val="FFFFFF"/>
                </a:solidFill>
                <a:cs typeface="ＭＳ Ｐゴシック" charset="0"/>
              </a:rPr>
              <a:t>Nối chúng với X và Y</a:t>
            </a:r>
            <a:r>
              <a:rPr lang="en-US" sz="2800" b="1" baseline="-25000">
                <a:solidFill>
                  <a:srgbClr val="FFFFFF"/>
                </a:solidFill>
                <a:cs typeface="ＭＳ Ｐゴシック" charset="0"/>
              </a:rPr>
              <a:t> </a:t>
            </a:r>
            <a:r>
              <a:rPr lang="en-US" sz="2800" b="1">
                <a:solidFill>
                  <a:srgbClr val="FFFFFF"/>
                </a:solidFill>
                <a:cs typeface="ＭＳ Ｐゴシック" charset="0"/>
              </a:rPr>
              <a:t>thích hợp tương ứng</a:t>
            </a:r>
          </a:p>
          <a:p>
            <a:pPr eaLnBrk="1" hangingPunct="1">
              <a:spcBef>
                <a:spcPct val="50000"/>
              </a:spcBef>
              <a:defRPr/>
            </a:pPr>
            <a:r>
              <a:rPr lang="ja-JP" altLang="en-US" sz="2800" b="1">
                <a:solidFill>
                  <a:srgbClr val="FFFFFF"/>
                </a:solidFill>
                <a:cs typeface="ＭＳ Ｐゴシック" charset="0"/>
              </a:rPr>
              <a:t>“</a:t>
            </a:r>
            <a:r>
              <a:rPr lang="en-US" altLang="ja-JP" sz="2800" b="1">
                <a:solidFill>
                  <a:srgbClr val="FFFFFF"/>
                </a:solidFill>
                <a:cs typeface="ＭＳ Ｐゴシック" charset="0"/>
              </a:rPr>
              <a:t>Hãy mang lấy mọi khí giới của Đức Chúa Trời, </a:t>
            </a:r>
            <a:r>
              <a:rPr lang="en-US" altLang="ja-JP" sz="2800" b="1">
                <a:solidFill>
                  <a:srgbClr val="FFFF00"/>
                </a:solidFill>
                <a:cs typeface="ＭＳ Ｐゴシック" charset="0"/>
              </a:rPr>
              <a:t>để được</a:t>
            </a:r>
            <a:r>
              <a:rPr lang="en-US" altLang="ja-JP" sz="2800" b="1">
                <a:solidFill>
                  <a:srgbClr val="FFFFFF"/>
                </a:solidFill>
                <a:cs typeface="ＭＳ Ｐゴシック" charset="0"/>
              </a:rPr>
              <a:t> đứng vững mà địch cùng mưu kế của ma quỉ</a:t>
            </a:r>
            <a:r>
              <a:rPr lang="ja-JP" altLang="en-US" sz="2800" b="1">
                <a:solidFill>
                  <a:srgbClr val="FFFFFF"/>
                </a:solidFill>
                <a:cs typeface="ＭＳ Ｐゴシック" charset="0"/>
              </a:rPr>
              <a:t>”</a:t>
            </a:r>
            <a:r>
              <a:rPr lang="en-US" altLang="ja-JP" sz="2800" b="1">
                <a:solidFill>
                  <a:srgbClr val="FFFFFF"/>
                </a:solidFill>
                <a:cs typeface="ＭＳ Ｐゴシック" charset="0"/>
              </a:rPr>
              <a:t> </a:t>
            </a:r>
          </a:p>
          <a:p>
            <a:pPr eaLnBrk="1" hangingPunct="1">
              <a:spcBef>
                <a:spcPct val="50000"/>
              </a:spcBef>
              <a:defRPr/>
            </a:pPr>
            <a:r>
              <a:rPr lang="ja-JP" altLang="en-US" sz="2800" b="1">
                <a:solidFill>
                  <a:srgbClr val="FFFFFF"/>
                </a:solidFill>
                <a:cs typeface="ＭＳ Ｐゴシック" charset="0"/>
              </a:rPr>
              <a:t>“</a:t>
            </a:r>
            <a:r>
              <a:rPr lang="en-US" altLang="ja-JP" sz="2800" b="1">
                <a:solidFill>
                  <a:srgbClr val="FFFF00"/>
                </a:solidFill>
                <a:cs typeface="ＭＳ Ｐゴシック" charset="0"/>
              </a:rPr>
              <a:t>Mục đích </a:t>
            </a:r>
            <a:r>
              <a:rPr lang="en-US" altLang="ja-JP" sz="2800" b="1">
                <a:solidFill>
                  <a:srgbClr val="FFFFFF"/>
                </a:solidFill>
                <a:cs typeface="ＭＳ Ｐゴシック" charset="0"/>
              </a:rPr>
              <a:t>cho sự kỷ luật thuộc linh kiên định </a:t>
            </a:r>
            <a:r>
              <a:rPr lang="en-US" altLang="ja-JP" sz="2800" b="1">
                <a:solidFill>
                  <a:srgbClr val="FFFF00"/>
                </a:solidFill>
                <a:cs typeface="ＭＳ Ｐゴシック" charset="0"/>
              </a:rPr>
              <a:t>là để</a:t>
            </a:r>
            <a:r>
              <a:rPr lang="en-US" altLang="ja-JP" sz="2800" b="1">
                <a:solidFill>
                  <a:srgbClr val="FFFFFF"/>
                </a:solidFill>
                <a:cs typeface="ＭＳ Ｐゴシック" charset="0"/>
              </a:rPr>
              <a:t> chúng ta có thể bảo vệ chính mình chống lại sự tấn công của Sa-tan.</a:t>
            </a:r>
            <a:r>
              <a:rPr lang="ja-JP" altLang="en-US" sz="2800" b="1">
                <a:solidFill>
                  <a:srgbClr val="FFFFFF"/>
                </a:solidFill>
                <a:cs typeface="ＭＳ Ｐゴシック" charset="0"/>
              </a:rPr>
              <a:t>”</a:t>
            </a:r>
            <a:endParaRPr lang="en-US" sz="2800" b="1">
              <a:solidFill>
                <a:srgbClr val="FFFFFF"/>
              </a:solidFill>
              <a:cs typeface="ＭＳ Ｐゴシック" charset="0"/>
            </a:endParaRPr>
          </a:p>
        </p:txBody>
      </p:sp>
      <p:sp>
        <p:nvSpPr>
          <p:cNvPr id="461827" name="Text Box 4"/>
          <p:cNvSpPr txBox="1">
            <a:spLocks noChangeArrowheads="1"/>
          </p:cNvSpPr>
          <p:nvPr/>
        </p:nvSpPr>
        <p:spPr bwMode="auto">
          <a:xfrm>
            <a:off x="8534400"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rPr>
              <a:t>34</a:t>
            </a:r>
          </a:p>
        </p:txBody>
      </p:sp>
      <p:sp>
        <p:nvSpPr>
          <p:cNvPr id="461828" name="Rectangle 5"/>
          <p:cNvSpPr>
            <a:spLocks noGrp="1" noChangeArrowheads="1"/>
          </p:cNvSpPr>
          <p:nvPr>
            <p:ph type="title" idx="4294967295"/>
          </p:nvPr>
        </p:nvSpPr>
        <p:spPr>
          <a:xfrm>
            <a:off x="304800" y="381000"/>
            <a:ext cx="7924800" cy="1371600"/>
          </a:xfrm>
          <a:solidFill>
            <a:schemeClr val="accent1"/>
          </a:solidFill>
        </p:spPr>
        <p:txBody>
          <a:bodyPr/>
          <a:lstStyle/>
          <a:p>
            <a:pPr eaLnBrk="1" hangingPunct="1"/>
            <a:r>
              <a:rPr lang="en-US" sz="4000" b="1">
                <a:solidFill>
                  <a:srgbClr val="FF0000"/>
                </a:solidFill>
                <a:latin typeface="Arial" charset="0"/>
                <a:ea typeface="ＭＳ Ｐゴシック" charset="0"/>
                <a:cs typeface="Arial" charset="0"/>
              </a:rPr>
              <a:t>Làm sao biết phải sử dụng hạn định từ nào?</a:t>
            </a:r>
            <a:endParaRPr lang="en-US" sz="4000">
              <a:latin typeface="Arial" charset="0"/>
              <a:ea typeface="ＭＳ Ｐゴシック"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77859">
                                            <p:txEl>
                                              <p:pRg st="0" end="0"/>
                                            </p:txEl>
                                          </p:spTgt>
                                        </p:tgtEl>
                                        <p:attrNameLst>
                                          <p:attrName>style.visibility</p:attrName>
                                        </p:attrNameLst>
                                      </p:cBhvr>
                                      <p:to>
                                        <p:strVal val="visible"/>
                                      </p:to>
                                    </p:set>
                                    <p:anim calcmode="lin" valueType="num">
                                      <p:cBhvr>
                                        <p:cTn id="7" dur="500" fill="hold"/>
                                        <p:tgtEl>
                                          <p:spTgt spid="377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78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7859">
                                            <p:txEl>
                                              <p:pRg st="1" end="1"/>
                                            </p:txEl>
                                          </p:spTgt>
                                        </p:tgtEl>
                                        <p:attrNameLst>
                                          <p:attrName>style.visibility</p:attrName>
                                        </p:attrNameLst>
                                      </p:cBhvr>
                                      <p:to>
                                        <p:strVal val="visible"/>
                                      </p:to>
                                    </p:set>
                                    <p:anim calcmode="lin" valueType="num">
                                      <p:cBhvr>
                                        <p:cTn id="13" dur="500" fill="hold"/>
                                        <p:tgtEl>
                                          <p:spTgt spid="3778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7785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7859">
                                            <p:txEl>
                                              <p:pRg st="2" end="2"/>
                                            </p:txEl>
                                          </p:spTgt>
                                        </p:tgtEl>
                                        <p:attrNameLst>
                                          <p:attrName>style.visibility</p:attrName>
                                        </p:attrNameLst>
                                      </p:cBhvr>
                                      <p:to>
                                        <p:strVal val="visible"/>
                                      </p:to>
                                    </p:set>
                                    <p:anim calcmode="lin" valueType="num">
                                      <p:cBhvr>
                                        <p:cTn id="19" dur="500" fill="hold"/>
                                        <p:tgtEl>
                                          <p:spTgt spid="3778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7785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77859">
                                            <p:txEl>
                                              <p:pRg st="3" end="3"/>
                                            </p:txEl>
                                          </p:spTgt>
                                        </p:tgtEl>
                                        <p:attrNameLst>
                                          <p:attrName>style.visibility</p:attrName>
                                        </p:attrNameLst>
                                      </p:cBhvr>
                                      <p:to>
                                        <p:strVal val="visible"/>
                                      </p:to>
                                    </p:set>
                                    <p:anim calcmode="lin" valueType="num">
                                      <p:cBhvr>
                                        <p:cTn id="25" dur="500" fill="hold"/>
                                        <p:tgtEl>
                                          <p:spTgt spid="37785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77859">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90600" y="609600"/>
            <a:ext cx="7010400" cy="762000"/>
          </a:xfrm>
          <a:gradFill rotWithShape="0">
            <a:gsLst>
              <a:gs pos="0">
                <a:srgbClr val="800080"/>
              </a:gs>
              <a:gs pos="50000">
                <a:srgbClr val="800080">
                  <a:gamma/>
                  <a:shade val="29804"/>
                  <a:invGamma/>
                </a:srgbClr>
              </a:gs>
              <a:gs pos="100000">
                <a:srgbClr val="800080"/>
              </a:gs>
            </a:gsLst>
            <a:lin ang="5400000" scaled="1"/>
          </a:gradFill>
        </p:spPr>
        <p:txBody>
          <a:bodyPr/>
          <a:lstStyle/>
          <a:p>
            <a:pPr>
              <a:defRPr/>
            </a:pPr>
            <a:r>
              <a:rPr lang="en-US" sz="3200">
                <a:latin typeface="Arial"/>
                <a:ea typeface="+mj-ea"/>
                <a:cs typeface="Arial"/>
              </a:rPr>
              <a:t>Quá trình </a:t>
            </a:r>
            <a:r>
              <a:rPr lang="en-US" sz="3200" i="1">
                <a:latin typeface="Arial"/>
                <a:ea typeface="+mj-ea"/>
                <a:cs typeface="Arial"/>
              </a:rPr>
              <a:t>Chuẩn bị bài giảng giải kinh</a:t>
            </a:r>
            <a:endParaRPr lang="en-US" sz="3200">
              <a:latin typeface="Arial"/>
              <a:ea typeface="+mj-ea"/>
              <a:cs typeface="Arial"/>
            </a:endParaRPr>
          </a:p>
        </p:txBody>
      </p:sp>
      <p:sp>
        <p:nvSpPr>
          <p:cNvPr id="12292" name="Rectangle 3"/>
          <p:cNvSpPr>
            <a:spLocks noChangeArrowheads="1"/>
          </p:cNvSpPr>
          <p:nvPr/>
        </p:nvSpPr>
        <p:spPr bwMode="auto">
          <a:xfrm>
            <a:off x="1843088" y="502920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cs typeface="Arial" charset="0"/>
            </a:endParaRPr>
          </a:p>
        </p:txBody>
      </p:sp>
      <p:sp useBgFill="1">
        <p:nvSpPr>
          <p:cNvPr id="4100" name="Rectangle 4"/>
          <p:cNvSpPr>
            <a:spLocks noChangeArrowheads="1"/>
          </p:cNvSpPr>
          <p:nvPr/>
        </p:nvSpPr>
        <p:spPr bwMode="auto">
          <a:xfrm>
            <a:off x="1057275" y="1447800"/>
            <a:ext cx="7016750" cy="304800"/>
          </a:xfrm>
          <a:prstGeom prst="rect">
            <a:avLst/>
          </a:prstGeom>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nchor="ctr"/>
          <a:lstStyle/>
          <a:p>
            <a:pPr algn="ctr">
              <a:defRPr/>
            </a:pPr>
            <a:r>
              <a:rPr lang="en-US" b="1" dirty="0" err="1">
                <a:solidFill>
                  <a:srgbClr val="FFFF00"/>
                </a:solidFill>
                <a:effectLst>
                  <a:outerShdw blurRad="38100" dist="38100" dir="2700000" algn="tl">
                    <a:srgbClr val="000000"/>
                  </a:outerShdw>
                </a:effectLst>
                <a:latin typeface="Arial"/>
                <a:ea typeface="ＭＳ Ｐゴシック" panose="020B0600070205080204" pitchFamily="34" charset="-128"/>
                <a:cs typeface="Arial"/>
              </a:rPr>
              <a:t>Dựa</a:t>
            </a:r>
            <a:r>
              <a:rPr lang="en-US" b="1" dirty="0">
                <a:solidFill>
                  <a:srgbClr val="FFFF00"/>
                </a:solidFill>
                <a:effectLst>
                  <a:outerShdw blurRad="38100" dist="38100" dir="2700000" algn="tl">
                    <a:srgbClr val="000000"/>
                  </a:outerShdw>
                </a:effectLst>
                <a:latin typeface="Arial"/>
                <a:ea typeface="ＭＳ Ｐゴシック" panose="020B0600070205080204" pitchFamily="34" charset="-128"/>
                <a:cs typeface="Arial"/>
              </a:rPr>
              <a:t> </a:t>
            </a:r>
            <a:r>
              <a:rPr lang="en-US" b="1" dirty="0" err="1">
                <a:solidFill>
                  <a:srgbClr val="FFFF00"/>
                </a:solidFill>
                <a:effectLst>
                  <a:outerShdw blurRad="38100" dist="38100" dir="2700000" algn="tl">
                    <a:srgbClr val="000000"/>
                  </a:outerShdw>
                </a:effectLst>
                <a:latin typeface="Arial"/>
                <a:ea typeface="ＭＳ Ｐゴシック" panose="020B0600070205080204" pitchFamily="34" charset="-128"/>
                <a:cs typeface="Arial"/>
              </a:rPr>
              <a:t>theo</a:t>
            </a:r>
            <a:r>
              <a:rPr lang="en-US" b="1" dirty="0">
                <a:solidFill>
                  <a:srgbClr val="FFFF00"/>
                </a:solidFill>
                <a:effectLst>
                  <a:outerShdw blurRad="38100" dist="38100" dir="2700000" algn="tl">
                    <a:srgbClr val="000000"/>
                  </a:outerShdw>
                </a:effectLst>
                <a:latin typeface="Arial"/>
                <a:ea typeface="ＭＳ Ｐゴシック" panose="020B0600070205080204" pitchFamily="34" charset="-128"/>
                <a:cs typeface="Arial"/>
              </a:rPr>
              <a:t> </a:t>
            </a:r>
            <a:r>
              <a:rPr lang="en-US" sz="1600" b="1" i="1" dirty="0">
                <a:solidFill>
                  <a:srgbClr val="FFFF00"/>
                </a:solidFill>
                <a:effectLst>
                  <a:outerShdw blurRad="38100" dist="38100" dir="2700000" algn="tl">
                    <a:srgbClr val="000000"/>
                  </a:outerShdw>
                </a:effectLst>
                <a:latin typeface="Arial"/>
                <a:ea typeface="ＭＳ Ｐゴシック" panose="020B0600070205080204" pitchFamily="34" charset="-128"/>
                <a:cs typeface="Arial"/>
              </a:rPr>
              <a:t>Preparing Expository Sermons </a:t>
            </a:r>
            <a:r>
              <a:rPr lang="en-US" sz="1600" b="1" dirty="0" err="1">
                <a:solidFill>
                  <a:srgbClr val="FFFF00"/>
                </a:solidFill>
                <a:effectLst>
                  <a:outerShdw blurRad="38100" dist="38100" dir="2700000" algn="tl">
                    <a:srgbClr val="000000"/>
                  </a:outerShdw>
                </a:effectLst>
                <a:latin typeface="Arial"/>
                <a:ea typeface="ＭＳ Ｐゴシック" panose="020B0600070205080204" pitchFamily="34" charset="-128"/>
                <a:cs typeface="Arial"/>
              </a:rPr>
              <a:t>của</a:t>
            </a:r>
            <a:r>
              <a:rPr lang="en-US" sz="1600" b="1" i="1" dirty="0">
                <a:solidFill>
                  <a:srgbClr val="FFFF00"/>
                </a:solidFill>
                <a:effectLst>
                  <a:outerShdw blurRad="38100" dist="38100" dir="2700000" algn="tl">
                    <a:srgbClr val="000000"/>
                  </a:outerShdw>
                </a:effectLst>
                <a:latin typeface="Arial"/>
                <a:ea typeface="ＭＳ Ｐゴシック" panose="020B0600070205080204" pitchFamily="34" charset="-128"/>
                <a:cs typeface="Arial"/>
              </a:rPr>
              <a:t> </a:t>
            </a:r>
            <a:r>
              <a:rPr lang="en-US" b="1" dirty="0">
                <a:solidFill>
                  <a:srgbClr val="FFFF00"/>
                </a:solidFill>
                <a:effectLst>
                  <a:outerShdw blurRad="38100" dist="38100" dir="2700000" algn="tl">
                    <a:srgbClr val="000000"/>
                  </a:outerShdw>
                </a:effectLst>
                <a:latin typeface="Arial"/>
                <a:ea typeface="ＭＳ Ｐゴシック" panose="020B0600070205080204" pitchFamily="34" charset="-128"/>
                <a:cs typeface="Arial"/>
              </a:rPr>
              <a:t>Ramesh Richard </a:t>
            </a:r>
            <a:endParaRPr lang="en-US" b="1" i="1" dirty="0">
              <a:solidFill>
                <a:srgbClr val="FFFF00"/>
              </a:solidFill>
              <a:effectLst>
                <a:outerShdw blurRad="38100" dist="38100" dir="2700000" algn="tl">
                  <a:srgbClr val="000000"/>
                </a:outerShdw>
              </a:effectLst>
              <a:latin typeface="Arial"/>
              <a:ea typeface="ＭＳ Ｐゴシック" panose="020B0600070205080204" pitchFamily="34" charset="-128"/>
              <a:cs typeface="Arial"/>
            </a:endParaRPr>
          </a:p>
        </p:txBody>
      </p:sp>
      <p:sp>
        <p:nvSpPr>
          <p:cNvPr id="4101" name="Rectangle 5"/>
          <p:cNvSpPr>
            <a:spLocks noChangeArrowheads="1"/>
          </p:cNvSpPr>
          <p:nvPr/>
        </p:nvSpPr>
        <p:spPr bwMode="auto">
          <a:xfrm>
            <a:off x="1835150" y="5157788"/>
            <a:ext cx="1893888" cy="458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Arial"/>
                <a:cs typeface="Arial"/>
              </a:rPr>
              <a:t>Nghiên cứu</a:t>
            </a:r>
          </a:p>
        </p:txBody>
      </p:sp>
      <p:sp>
        <p:nvSpPr>
          <p:cNvPr id="12295" name="Rectangle 6"/>
          <p:cNvSpPr>
            <a:spLocks noChangeArrowheads="1"/>
          </p:cNvSpPr>
          <p:nvPr/>
        </p:nvSpPr>
        <p:spPr bwMode="auto">
          <a:xfrm>
            <a:off x="19812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cs typeface="Arial" charset="0"/>
            </a:endParaRPr>
          </a:p>
        </p:txBody>
      </p:sp>
      <p:sp>
        <p:nvSpPr>
          <p:cNvPr id="12296" name="Rectangle 7"/>
          <p:cNvSpPr>
            <a:spLocks noChangeArrowheads="1"/>
          </p:cNvSpPr>
          <p:nvPr/>
        </p:nvSpPr>
        <p:spPr bwMode="auto">
          <a:xfrm>
            <a:off x="5651500" y="42926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cs typeface="Arial" charset="0"/>
            </a:endParaRPr>
          </a:p>
        </p:txBody>
      </p:sp>
      <p:sp>
        <p:nvSpPr>
          <p:cNvPr id="12297" name="Rectangle 8"/>
          <p:cNvSpPr>
            <a:spLocks noChangeArrowheads="1"/>
          </p:cNvSpPr>
          <p:nvPr/>
        </p:nvSpPr>
        <p:spPr bwMode="auto">
          <a:xfrm>
            <a:off x="5486400" y="502285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cs typeface="Arial" charset="0"/>
            </a:endParaRPr>
          </a:p>
        </p:txBody>
      </p:sp>
      <p:sp>
        <p:nvSpPr>
          <p:cNvPr id="4105" name="Rectangle 9"/>
          <p:cNvSpPr>
            <a:spLocks noChangeArrowheads="1"/>
          </p:cNvSpPr>
          <p:nvPr/>
        </p:nvSpPr>
        <p:spPr bwMode="auto">
          <a:xfrm>
            <a:off x="2124075" y="4437063"/>
            <a:ext cx="1430338" cy="458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Arial"/>
                <a:cs typeface="Arial"/>
              </a:rPr>
              <a:t>Cấu trúc</a:t>
            </a:r>
          </a:p>
        </p:txBody>
      </p:sp>
      <p:sp>
        <p:nvSpPr>
          <p:cNvPr id="4106" name="Rectangle 10"/>
          <p:cNvSpPr>
            <a:spLocks noChangeArrowheads="1"/>
          </p:cNvSpPr>
          <p:nvPr/>
        </p:nvSpPr>
        <p:spPr bwMode="auto">
          <a:xfrm>
            <a:off x="5929313" y="5181600"/>
            <a:ext cx="1054100" cy="458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Arial"/>
                <a:cs typeface="Arial"/>
              </a:rPr>
              <a:t>Giảng</a:t>
            </a:r>
          </a:p>
        </p:txBody>
      </p:sp>
      <p:sp>
        <p:nvSpPr>
          <p:cNvPr id="4107" name="Rectangle 11"/>
          <p:cNvSpPr>
            <a:spLocks noChangeArrowheads="1"/>
          </p:cNvSpPr>
          <p:nvPr/>
        </p:nvSpPr>
        <p:spPr bwMode="auto">
          <a:xfrm>
            <a:off x="5638800" y="4419600"/>
            <a:ext cx="1430338" cy="458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Arial"/>
                <a:cs typeface="Arial"/>
              </a:rPr>
              <a:t>Cấu trúc</a:t>
            </a:r>
          </a:p>
        </p:txBody>
      </p:sp>
      <p:sp>
        <p:nvSpPr>
          <p:cNvPr id="12301" name="Rectangle 12"/>
          <p:cNvSpPr>
            <a:spLocks noChangeArrowheads="1"/>
          </p:cNvSpPr>
          <p:nvPr/>
        </p:nvSpPr>
        <p:spPr bwMode="auto">
          <a:xfrm>
            <a:off x="24447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cs typeface="Arial" charset="0"/>
            </a:endParaRPr>
          </a:p>
        </p:txBody>
      </p:sp>
      <p:sp>
        <p:nvSpPr>
          <p:cNvPr id="4109" name="Rectangle 13"/>
          <p:cNvSpPr>
            <a:spLocks noChangeArrowheads="1"/>
          </p:cNvSpPr>
          <p:nvPr/>
        </p:nvSpPr>
        <p:spPr bwMode="auto">
          <a:xfrm>
            <a:off x="2438400" y="3643313"/>
            <a:ext cx="831850" cy="458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Arial"/>
                <a:cs typeface="Arial"/>
              </a:rPr>
              <a:t>CYC</a:t>
            </a:r>
          </a:p>
        </p:txBody>
      </p:sp>
      <p:sp>
        <p:nvSpPr>
          <p:cNvPr id="12303" name="Rectangle 14"/>
          <p:cNvSpPr>
            <a:spLocks noChangeArrowheads="1"/>
          </p:cNvSpPr>
          <p:nvPr/>
        </p:nvSpPr>
        <p:spPr bwMode="auto">
          <a:xfrm>
            <a:off x="60261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cs typeface="Arial" charset="0"/>
            </a:endParaRPr>
          </a:p>
        </p:txBody>
      </p:sp>
      <p:sp>
        <p:nvSpPr>
          <p:cNvPr id="12304" name="Rectangle 15"/>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cs typeface="Arial" charset="0"/>
            </a:endParaRPr>
          </a:p>
        </p:txBody>
      </p:sp>
      <p:sp>
        <p:nvSpPr>
          <p:cNvPr id="4112" name="Rectangle 16"/>
          <p:cNvSpPr>
            <a:spLocks noChangeArrowheads="1"/>
          </p:cNvSpPr>
          <p:nvPr/>
        </p:nvSpPr>
        <p:spPr bwMode="auto">
          <a:xfrm>
            <a:off x="5940425" y="3644900"/>
            <a:ext cx="1071563" cy="458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Arial"/>
                <a:cs typeface="Arial"/>
              </a:rPr>
              <a:t>CYBG</a:t>
            </a:r>
          </a:p>
        </p:txBody>
      </p:sp>
      <p:sp>
        <p:nvSpPr>
          <p:cNvPr id="4113" name="Rectangle 17"/>
          <p:cNvSpPr>
            <a:spLocks noChangeArrowheads="1"/>
          </p:cNvSpPr>
          <p:nvPr/>
        </p:nvSpPr>
        <p:spPr bwMode="auto">
          <a:xfrm>
            <a:off x="3429000" y="2805113"/>
            <a:ext cx="2800350" cy="458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Arial"/>
                <a:cs typeface="Arial"/>
              </a:rPr>
              <a:t>Cây cầu mục đích</a:t>
            </a:r>
          </a:p>
        </p:txBody>
      </p:sp>
      <p:sp>
        <p:nvSpPr>
          <p:cNvPr id="4114" name="Rectangle 18"/>
          <p:cNvSpPr>
            <a:spLocks noChangeArrowheads="1"/>
          </p:cNvSpPr>
          <p:nvPr/>
        </p:nvSpPr>
        <p:spPr bwMode="auto">
          <a:xfrm>
            <a:off x="4278313" y="2420938"/>
            <a:ext cx="7302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latin typeface="Arial"/>
                <a:ea typeface="ＭＳ Ｐゴシック" panose="020B0600070205080204" pitchFamily="34" charset="-128"/>
                <a:cs typeface="Arial"/>
              </a:rPr>
              <a:t>Não</a:t>
            </a:r>
            <a:endParaRPr lang="en-US" sz="2400" b="1" i="1" dirty="0">
              <a:solidFill>
                <a:srgbClr val="FDE3BA"/>
              </a:solidFill>
              <a:effectLst>
                <a:outerShdw blurRad="38100" dist="38100" dir="2700000" algn="tl">
                  <a:srgbClr val="000000"/>
                </a:outerShdw>
              </a:effectLst>
              <a:latin typeface="Arial"/>
              <a:ea typeface="ＭＳ Ｐゴシック" panose="020B0600070205080204" pitchFamily="34" charset="-128"/>
              <a:cs typeface="Arial"/>
            </a:endParaRPr>
          </a:p>
        </p:txBody>
      </p:sp>
      <p:sp>
        <p:nvSpPr>
          <p:cNvPr id="4115" name="Rectangle 19"/>
          <p:cNvSpPr>
            <a:spLocks noChangeArrowheads="1"/>
          </p:cNvSpPr>
          <p:nvPr/>
        </p:nvSpPr>
        <p:spPr bwMode="auto">
          <a:xfrm>
            <a:off x="4102100" y="3708400"/>
            <a:ext cx="1079500" cy="39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a:solidFill>
                  <a:srgbClr val="FDE3BA"/>
                </a:solidFill>
                <a:effectLst>
                  <a:outerShdw blurRad="38100" dist="38100" dir="2700000" algn="tl">
                    <a:srgbClr val="000000"/>
                  </a:outerShdw>
                </a:effectLst>
                <a:latin typeface="Arial"/>
                <a:ea typeface="ＭＳ Ｐゴシック" panose="020B0600070205080204" pitchFamily="34" charset="-128"/>
                <a:cs typeface="Arial"/>
              </a:rPr>
              <a:t>Tim</a:t>
            </a:r>
            <a:endParaRPr lang="en-US" sz="2400" b="1" i="1">
              <a:solidFill>
                <a:srgbClr val="FDE3BA"/>
              </a:solidFill>
              <a:effectLst>
                <a:outerShdw blurRad="38100" dist="38100" dir="2700000" algn="tl">
                  <a:srgbClr val="000000"/>
                </a:outerShdw>
              </a:effectLst>
              <a:latin typeface="Arial"/>
              <a:ea typeface="ＭＳ Ｐゴシック" panose="020B0600070205080204" pitchFamily="34" charset="-128"/>
              <a:cs typeface="Arial"/>
            </a:endParaRPr>
          </a:p>
        </p:txBody>
      </p:sp>
      <p:sp>
        <p:nvSpPr>
          <p:cNvPr id="4116" name="Rectangle 20"/>
          <p:cNvSpPr>
            <a:spLocks noChangeArrowheads="1"/>
          </p:cNvSpPr>
          <p:nvPr/>
        </p:nvSpPr>
        <p:spPr bwMode="auto">
          <a:xfrm>
            <a:off x="3949700" y="4470400"/>
            <a:ext cx="1384300" cy="704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a:solidFill>
                  <a:srgbClr val="FDE3BA"/>
                </a:solidFill>
                <a:effectLst>
                  <a:outerShdw blurRad="38100" dist="38100" dir="2700000" algn="tl">
                    <a:srgbClr val="000000"/>
                  </a:outerShdw>
                </a:effectLst>
                <a:latin typeface="Arial"/>
                <a:ea typeface="ＭＳ Ｐゴシック" panose="020B0600070205080204" pitchFamily="34" charset="-128"/>
                <a:cs typeface="Arial"/>
              </a:rPr>
              <a:t>Bộ xương</a:t>
            </a:r>
            <a:endParaRPr lang="en-US" sz="2400" b="1" i="1">
              <a:solidFill>
                <a:srgbClr val="FDE3BA"/>
              </a:solidFill>
              <a:effectLst>
                <a:outerShdw blurRad="38100" dist="38100" dir="2700000" algn="tl">
                  <a:srgbClr val="000000"/>
                </a:outerShdw>
              </a:effectLst>
              <a:latin typeface="Arial"/>
              <a:ea typeface="ＭＳ Ｐゴシック" panose="020B0600070205080204" pitchFamily="34" charset="-128"/>
              <a:cs typeface="Arial"/>
            </a:endParaRPr>
          </a:p>
        </p:txBody>
      </p:sp>
      <p:sp>
        <p:nvSpPr>
          <p:cNvPr id="4117" name="Rectangle 21"/>
          <p:cNvSpPr>
            <a:spLocks noChangeArrowheads="1"/>
          </p:cNvSpPr>
          <p:nvPr/>
        </p:nvSpPr>
        <p:spPr bwMode="auto">
          <a:xfrm>
            <a:off x="4178300" y="5232400"/>
            <a:ext cx="927100" cy="39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latin typeface="Arial"/>
                <a:ea typeface="ＭＳ Ｐゴシック" panose="020B0600070205080204" pitchFamily="34" charset="-128"/>
                <a:cs typeface="Arial"/>
              </a:rPr>
              <a:t>Thịt</a:t>
            </a:r>
            <a:endParaRPr lang="en-US" sz="2400" b="1" i="1" dirty="0">
              <a:solidFill>
                <a:srgbClr val="FDE3BA"/>
              </a:solidFill>
              <a:effectLst>
                <a:outerShdw blurRad="38100" dist="38100" dir="2700000" algn="tl">
                  <a:srgbClr val="000000"/>
                </a:outerShdw>
              </a:effectLst>
              <a:latin typeface="Arial"/>
              <a:ea typeface="ＭＳ Ｐゴシック" panose="020B0600070205080204" pitchFamily="34" charset="-128"/>
              <a:cs typeface="Arial"/>
            </a:endParaRPr>
          </a:p>
        </p:txBody>
      </p:sp>
      <p:sp>
        <p:nvSpPr>
          <p:cNvPr id="12311" name="AutoShape 22"/>
          <p:cNvSpPr>
            <a:spLocks noChangeArrowheads="1"/>
          </p:cNvSpPr>
          <p:nvPr/>
        </p:nvSpPr>
        <p:spPr bwMode="auto">
          <a:xfrm flipH="1">
            <a:off x="3746500" y="4572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cs typeface="Arial" charset="0"/>
            </a:endParaRPr>
          </a:p>
        </p:txBody>
      </p:sp>
      <p:sp>
        <p:nvSpPr>
          <p:cNvPr id="12312" name="AutoShape 23"/>
          <p:cNvSpPr>
            <a:spLocks noChangeArrowheads="1"/>
          </p:cNvSpPr>
          <p:nvPr/>
        </p:nvSpPr>
        <p:spPr bwMode="auto">
          <a:xfrm flipH="1">
            <a:off x="37465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cs typeface="Arial" charset="0"/>
            </a:endParaRPr>
          </a:p>
        </p:txBody>
      </p:sp>
      <p:sp>
        <p:nvSpPr>
          <p:cNvPr id="12313" name="AutoShape 24"/>
          <p:cNvSpPr>
            <a:spLocks noChangeArrowheads="1"/>
          </p:cNvSpPr>
          <p:nvPr/>
        </p:nvSpPr>
        <p:spPr bwMode="auto">
          <a:xfrm flipH="1">
            <a:off x="3746500" y="37719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cs typeface="Arial" charset="0"/>
            </a:endParaRPr>
          </a:p>
        </p:txBody>
      </p:sp>
      <p:sp>
        <p:nvSpPr>
          <p:cNvPr id="12314" name="AutoShape 25"/>
          <p:cNvSpPr>
            <a:spLocks noChangeArrowheads="1"/>
          </p:cNvSpPr>
          <p:nvPr/>
        </p:nvSpPr>
        <p:spPr bwMode="auto">
          <a:xfrm>
            <a:off x="5181600" y="3816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cs typeface="Arial" charset="0"/>
            </a:endParaRPr>
          </a:p>
        </p:txBody>
      </p:sp>
      <p:sp>
        <p:nvSpPr>
          <p:cNvPr id="12315" name="AutoShape 26"/>
          <p:cNvSpPr>
            <a:spLocks noChangeArrowheads="1"/>
          </p:cNvSpPr>
          <p:nvPr/>
        </p:nvSpPr>
        <p:spPr bwMode="auto">
          <a:xfrm>
            <a:off x="5181600" y="4578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cs typeface="Arial" charset="0"/>
            </a:endParaRPr>
          </a:p>
        </p:txBody>
      </p:sp>
      <p:sp>
        <p:nvSpPr>
          <p:cNvPr id="12316" name="AutoShape 27"/>
          <p:cNvSpPr>
            <a:spLocks noChangeArrowheads="1"/>
          </p:cNvSpPr>
          <p:nvPr/>
        </p:nvSpPr>
        <p:spPr bwMode="auto">
          <a:xfrm>
            <a:off x="51816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cs typeface="Arial" charset="0"/>
            </a:endParaRPr>
          </a:p>
        </p:txBody>
      </p:sp>
      <p:sp>
        <p:nvSpPr>
          <p:cNvPr id="4124" name="Rectangle 28"/>
          <p:cNvSpPr>
            <a:spLocks noChangeArrowheads="1"/>
          </p:cNvSpPr>
          <p:nvPr/>
        </p:nvSpPr>
        <p:spPr bwMode="auto">
          <a:xfrm>
            <a:off x="1331913" y="1844675"/>
            <a:ext cx="2097087" cy="458788"/>
          </a:xfrm>
          <a:prstGeom prst="rect">
            <a:avLst/>
          </a:prstGeom>
          <a:solidFill>
            <a:schemeClr val="bg1"/>
          </a:solidFill>
          <a:ln>
            <a:noFill/>
          </a:ln>
          <a:effectLst>
            <a:prstShdw prst="shdw17" dist="17961" dir="2700000">
              <a:srgbClr val="00003D"/>
            </a:prstShdw>
          </a:effectLst>
          <a:extLs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2400" b="1">
                <a:solidFill>
                  <a:srgbClr val="D49FFF"/>
                </a:solidFill>
                <a:effectLst>
                  <a:outerShdw blurRad="38100" dist="38100" dir="2700000" algn="tl">
                    <a:srgbClr val="000000"/>
                  </a:outerShdw>
                </a:effectLst>
                <a:latin typeface="Arial"/>
                <a:cs typeface="Arial"/>
              </a:rPr>
              <a:t>KINH THÁNH</a:t>
            </a:r>
          </a:p>
        </p:txBody>
      </p:sp>
      <p:sp>
        <p:nvSpPr>
          <p:cNvPr id="4125" name="Rectangle 29"/>
          <p:cNvSpPr>
            <a:spLocks noChangeArrowheads="1"/>
          </p:cNvSpPr>
          <p:nvPr/>
        </p:nvSpPr>
        <p:spPr bwMode="auto">
          <a:xfrm>
            <a:off x="5770563" y="1773238"/>
            <a:ext cx="1806575" cy="458787"/>
          </a:xfrm>
          <a:prstGeom prst="rect">
            <a:avLst/>
          </a:prstGeom>
          <a:solidFill>
            <a:schemeClr val="bg1"/>
          </a:solidFill>
          <a:ln>
            <a:noFill/>
          </a:ln>
          <a:effectLst>
            <a:prstShdw prst="shdw17" dist="17961" dir="2700000">
              <a:srgbClr val="00003D"/>
            </a:prstShdw>
          </a:effectLst>
          <a:extLs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2400" b="1">
                <a:solidFill>
                  <a:srgbClr val="D49FFF"/>
                </a:solidFill>
                <a:effectLst>
                  <a:outerShdw blurRad="38100" dist="38100" dir="2700000" algn="tl">
                    <a:srgbClr val="000000"/>
                  </a:outerShdw>
                </a:effectLst>
                <a:latin typeface="Arial"/>
                <a:cs typeface="Arial"/>
              </a:rPr>
              <a:t>BÀI GIẢNG</a:t>
            </a:r>
          </a:p>
        </p:txBody>
      </p:sp>
      <p:sp>
        <p:nvSpPr>
          <p:cNvPr id="4126" name="Rectangle 30"/>
          <p:cNvSpPr>
            <a:spLocks noChangeArrowheads="1"/>
          </p:cNvSpPr>
          <p:nvPr/>
        </p:nvSpPr>
        <p:spPr bwMode="auto">
          <a:xfrm>
            <a:off x="519113" y="5486400"/>
            <a:ext cx="1081087"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Arial"/>
                <a:cs typeface="Arial"/>
              </a:rPr>
              <a:t>1 Chọn KT</a:t>
            </a:r>
          </a:p>
        </p:txBody>
      </p:sp>
      <p:sp>
        <p:nvSpPr>
          <p:cNvPr id="4127" name="Rectangle 31"/>
          <p:cNvSpPr>
            <a:spLocks noChangeArrowheads="1"/>
          </p:cNvSpPr>
          <p:nvPr/>
        </p:nvSpPr>
        <p:spPr bwMode="auto">
          <a:xfrm>
            <a:off x="519113" y="5181600"/>
            <a:ext cx="113982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Arial"/>
                <a:cs typeface="Arial"/>
              </a:rPr>
              <a:t>2 Phân tích</a:t>
            </a:r>
          </a:p>
        </p:txBody>
      </p:sp>
      <p:sp>
        <p:nvSpPr>
          <p:cNvPr id="4128" name="Rectangle 32"/>
          <p:cNvSpPr>
            <a:spLocks noChangeArrowheads="1"/>
          </p:cNvSpPr>
          <p:nvPr/>
        </p:nvSpPr>
        <p:spPr bwMode="auto">
          <a:xfrm>
            <a:off x="595313" y="4443413"/>
            <a:ext cx="1081087" cy="52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Arial"/>
                <a:cs typeface="Arial"/>
              </a:rPr>
              <a:t>3.1 Bố cục </a:t>
            </a:r>
          </a:p>
          <a:p>
            <a:pPr>
              <a:defRPr/>
            </a:pPr>
            <a:r>
              <a:rPr lang="en-US" sz="1400" b="1">
                <a:solidFill>
                  <a:srgbClr val="FFFFFF"/>
                </a:solidFill>
                <a:effectLst>
                  <a:outerShdw blurRad="38100" dist="38100" dir="2700000" algn="tl">
                    <a:srgbClr val="000000"/>
                  </a:outerShdw>
                </a:effectLst>
                <a:latin typeface="Arial"/>
                <a:cs typeface="Arial"/>
              </a:rPr>
              <a:t>giải kinh</a:t>
            </a:r>
          </a:p>
        </p:txBody>
      </p:sp>
      <p:sp>
        <p:nvSpPr>
          <p:cNvPr id="4129" name="Rectangle 33"/>
          <p:cNvSpPr>
            <a:spLocks noChangeArrowheads="1"/>
          </p:cNvSpPr>
          <p:nvPr/>
        </p:nvSpPr>
        <p:spPr bwMode="auto">
          <a:xfrm>
            <a:off x="671513" y="3757613"/>
            <a:ext cx="1379537"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Arial"/>
                <a:cs typeface="Arial"/>
              </a:rPr>
              <a:t>3.2 Ý giải kinh</a:t>
            </a:r>
          </a:p>
        </p:txBody>
      </p:sp>
      <p:sp>
        <p:nvSpPr>
          <p:cNvPr id="4130" name="Rectangle 34"/>
          <p:cNvSpPr>
            <a:spLocks noChangeArrowheads="1"/>
          </p:cNvSpPr>
          <p:nvPr/>
        </p:nvSpPr>
        <p:spPr bwMode="auto">
          <a:xfrm>
            <a:off x="1295400" y="2730500"/>
            <a:ext cx="1490663" cy="52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defRPr/>
            </a:pPr>
            <a:r>
              <a:rPr lang="en-US" sz="1400" b="1">
                <a:solidFill>
                  <a:srgbClr val="FFFFFF"/>
                </a:solidFill>
                <a:effectLst>
                  <a:outerShdw blurRad="38100" dist="38100" dir="2700000" algn="tl">
                    <a:srgbClr val="000000"/>
                  </a:outerShdw>
                </a:effectLst>
                <a:latin typeface="Arial"/>
                <a:cs typeface="Arial"/>
              </a:rPr>
              <a:t>4   Ba câu hỏi triển khai</a:t>
            </a:r>
          </a:p>
        </p:txBody>
      </p:sp>
      <p:sp>
        <p:nvSpPr>
          <p:cNvPr id="4131" name="Rectangle 35"/>
          <p:cNvSpPr>
            <a:spLocks noChangeArrowheads="1"/>
          </p:cNvSpPr>
          <p:nvPr/>
        </p:nvSpPr>
        <p:spPr bwMode="auto">
          <a:xfrm>
            <a:off x="2916238" y="2116138"/>
            <a:ext cx="3754437"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Arial"/>
                <a:cs typeface="Arial"/>
              </a:rPr>
              <a:t>5 Điều chúng ta mong độc giả sẽ đáp ứng</a:t>
            </a:r>
          </a:p>
        </p:txBody>
      </p:sp>
      <p:sp>
        <p:nvSpPr>
          <p:cNvPr id="4132" name="Rectangle 36"/>
          <p:cNvSpPr>
            <a:spLocks noChangeArrowheads="1"/>
          </p:cNvSpPr>
          <p:nvPr/>
        </p:nvSpPr>
        <p:spPr bwMode="auto">
          <a:xfrm>
            <a:off x="6843713" y="3757613"/>
            <a:ext cx="1290637"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Arial"/>
                <a:cs typeface="Arial"/>
              </a:rPr>
              <a:t>6 Ý bài giảng</a:t>
            </a:r>
          </a:p>
        </p:txBody>
      </p:sp>
      <p:sp>
        <p:nvSpPr>
          <p:cNvPr id="4133" name="Rectangle 37"/>
          <p:cNvSpPr>
            <a:spLocks noChangeArrowheads="1"/>
          </p:cNvSpPr>
          <p:nvPr/>
        </p:nvSpPr>
        <p:spPr bwMode="auto">
          <a:xfrm>
            <a:off x="7019925" y="4149725"/>
            <a:ext cx="1768475" cy="950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Arial"/>
                <a:cs typeface="Arial"/>
              </a:rPr>
              <a:t>7 Bố cục bài giảng</a:t>
            </a:r>
          </a:p>
          <a:p>
            <a:pPr>
              <a:defRPr/>
            </a:pPr>
            <a:r>
              <a:rPr lang="en-US" sz="1400" b="1">
                <a:solidFill>
                  <a:srgbClr val="FFFFFF"/>
                </a:solidFill>
                <a:effectLst>
                  <a:outerShdw blurRad="38100" dist="38100" dir="2700000" algn="tl">
                    <a:srgbClr val="000000"/>
                  </a:outerShdw>
                </a:effectLst>
                <a:latin typeface="Arial"/>
                <a:cs typeface="Arial"/>
              </a:rPr>
              <a:t>8 Công bố</a:t>
            </a:r>
          </a:p>
          <a:p>
            <a:pPr>
              <a:defRPr/>
            </a:pPr>
            <a:r>
              <a:rPr lang="en-US" sz="1400" b="1">
                <a:solidFill>
                  <a:srgbClr val="FFFFFF"/>
                </a:solidFill>
                <a:effectLst>
                  <a:outerShdw blurRad="38100" dist="38100" dir="2700000" algn="tl">
                    <a:srgbClr val="000000"/>
                  </a:outerShdw>
                </a:effectLst>
                <a:latin typeface="Arial"/>
                <a:cs typeface="Arial"/>
              </a:rPr>
              <a:t>9 Dẫn nhập/</a:t>
            </a:r>
          </a:p>
          <a:p>
            <a:pPr>
              <a:defRPr/>
            </a:pPr>
            <a:r>
              <a:rPr lang="en-US" sz="1400" b="1">
                <a:solidFill>
                  <a:srgbClr val="FFFFFF"/>
                </a:solidFill>
                <a:effectLst>
                  <a:outerShdw blurRad="38100" dist="38100" dir="2700000" algn="tl">
                    <a:srgbClr val="000000"/>
                  </a:outerShdw>
                </a:effectLst>
                <a:latin typeface="Arial"/>
                <a:cs typeface="Arial"/>
              </a:rPr>
              <a:t> Kết luậnl</a:t>
            </a:r>
          </a:p>
        </p:txBody>
      </p:sp>
      <p:sp>
        <p:nvSpPr>
          <p:cNvPr id="4134" name="Rectangle 38"/>
          <p:cNvSpPr>
            <a:spLocks noChangeArrowheads="1"/>
          </p:cNvSpPr>
          <p:nvPr/>
        </p:nvSpPr>
        <p:spPr bwMode="auto">
          <a:xfrm>
            <a:off x="7377113" y="5281613"/>
            <a:ext cx="941387" cy="52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Arial"/>
                <a:cs typeface="Arial"/>
              </a:rPr>
              <a:t>10 Viết &amp;</a:t>
            </a:r>
          </a:p>
          <a:p>
            <a:pPr>
              <a:defRPr/>
            </a:pPr>
            <a:r>
              <a:rPr lang="en-US" sz="1400" b="1">
                <a:solidFill>
                  <a:srgbClr val="FFFFFF"/>
                </a:solidFill>
                <a:effectLst>
                  <a:outerShdw blurRad="38100" dist="38100" dir="2700000" algn="tl">
                    <a:srgbClr val="000000"/>
                  </a:outerShdw>
                </a:effectLst>
                <a:latin typeface="Arial"/>
                <a:cs typeface="Arial"/>
              </a:rPr>
              <a:t>     Giảng</a:t>
            </a:r>
          </a:p>
        </p:txBody>
      </p:sp>
      <p:sp>
        <p:nvSpPr>
          <p:cNvPr id="4135" name="Rectangle 39"/>
          <p:cNvSpPr>
            <a:spLocks noChangeArrowheads="1"/>
          </p:cNvSpPr>
          <p:nvPr/>
        </p:nvSpPr>
        <p:spPr bwMode="auto">
          <a:xfrm>
            <a:off x="685800" y="6021388"/>
            <a:ext cx="7924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1400" b="1" dirty="0" err="1">
                <a:solidFill>
                  <a:srgbClr val="FFFFFF"/>
                </a:solidFill>
                <a:effectLst>
                  <a:outerShdw blurRad="38100" dist="38100" dir="2700000" algn="tl">
                    <a:srgbClr val="000000"/>
                  </a:outerShdw>
                </a:effectLst>
                <a:latin typeface="Arial"/>
                <a:ea typeface="ＭＳ Ｐゴシック" panose="020B0600070205080204" pitchFamily="34" charset="-128"/>
                <a:cs typeface="Arial"/>
              </a:rPr>
              <a:t>Chư</a:t>
            </a:r>
            <a:r>
              <a:rPr lang="en-US" sz="1400" b="1" dirty="0">
                <a:solidFill>
                  <a:srgbClr val="FFFFFF"/>
                </a:solidFill>
                <a:effectLst>
                  <a:outerShdw blurRad="38100" dist="38100" dir="2700000" algn="tl">
                    <a:srgbClr val="000000"/>
                  </a:outerShdw>
                </a:effectLst>
                <a:latin typeface="Arial"/>
                <a:ea typeface="ＭＳ Ｐゴシック" panose="020B0600070205080204" pitchFamily="34" charset="-128"/>
                <a:cs typeface="Arial"/>
              </a:rPr>
              <a:t>̃ </a:t>
            </a:r>
            <a:r>
              <a:rPr lang="en-US" sz="1400" b="1" dirty="0" err="1">
                <a:solidFill>
                  <a:srgbClr val="FFFFFF"/>
                </a:solidFill>
                <a:effectLst>
                  <a:outerShdw blurRad="38100" dist="38100" dir="2700000" algn="tl">
                    <a:srgbClr val="000000"/>
                  </a:outerShdw>
                </a:effectLst>
                <a:latin typeface="Arial"/>
                <a:ea typeface="ＭＳ Ｐゴシック" panose="020B0600070205080204" pitchFamily="34" charset="-128"/>
                <a:cs typeface="Arial"/>
              </a:rPr>
              <a:t>trắng</a:t>
            </a:r>
            <a:r>
              <a:rPr lang="en-US" sz="1400" b="1" dirty="0">
                <a:solidFill>
                  <a:srgbClr val="FFFFFF"/>
                </a:solidFill>
                <a:effectLst>
                  <a:outerShdw blurRad="38100" dist="38100" dir="2700000" algn="tl">
                    <a:srgbClr val="000000"/>
                  </a:outerShdw>
                </a:effectLst>
                <a:latin typeface="Arial"/>
                <a:ea typeface="ＭＳ Ｐゴシック" panose="020B0600070205080204" pitchFamily="34" charset="-128"/>
                <a:cs typeface="Arial"/>
              </a:rPr>
              <a:t> </a:t>
            </a:r>
            <a:r>
              <a:rPr lang="en-US" sz="1400" b="1" dirty="0" err="1">
                <a:solidFill>
                  <a:srgbClr val="FFFFFF"/>
                </a:solidFill>
                <a:effectLst>
                  <a:outerShdw blurRad="38100" dist="38100" dir="2700000" algn="tl">
                    <a:srgbClr val="000000"/>
                  </a:outerShdw>
                </a:effectLst>
                <a:latin typeface="Arial"/>
                <a:ea typeface="ＭＳ Ｐゴシック" panose="020B0600070205080204" pitchFamily="34" charset="-128"/>
                <a:cs typeface="Arial"/>
              </a:rPr>
              <a:t>cho</a:t>
            </a:r>
            <a:r>
              <a:rPr lang="en-US" sz="1400" b="1" dirty="0">
                <a:solidFill>
                  <a:srgbClr val="FFFFFF"/>
                </a:solidFill>
                <a:effectLst>
                  <a:outerShdw blurRad="38100" dist="38100" dir="2700000" algn="tl">
                    <a:srgbClr val="000000"/>
                  </a:outerShdw>
                </a:effectLst>
                <a:latin typeface="Arial"/>
                <a:ea typeface="ＭＳ Ｐゴシック" panose="020B0600070205080204" pitchFamily="34" charset="-128"/>
                <a:cs typeface="Arial"/>
              </a:rPr>
              <a:t> </a:t>
            </a:r>
            <a:r>
              <a:rPr lang="en-US" sz="1400" b="1" dirty="0" err="1">
                <a:solidFill>
                  <a:srgbClr val="FFFFFF"/>
                </a:solidFill>
                <a:effectLst>
                  <a:outerShdw blurRad="38100" dist="38100" dir="2700000" algn="tl">
                    <a:srgbClr val="000000"/>
                  </a:outerShdw>
                </a:effectLst>
                <a:latin typeface="Arial"/>
                <a:ea typeface="ＭＳ Ｐゴシック" panose="020B0600070205080204" pitchFamily="34" charset="-128"/>
                <a:cs typeface="Arial"/>
              </a:rPr>
              <a:t>thấy</a:t>
            </a:r>
            <a:r>
              <a:rPr lang="en-US" sz="1400" b="1" dirty="0">
                <a:solidFill>
                  <a:srgbClr val="FFFFFF"/>
                </a:solidFill>
                <a:effectLst>
                  <a:outerShdw blurRad="38100" dist="38100" dir="2700000" algn="tl">
                    <a:srgbClr val="000000"/>
                  </a:outerShdw>
                </a:effectLst>
                <a:latin typeface="Arial"/>
                <a:ea typeface="ＭＳ Ｐゴシック" panose="020B0600070205080204" pitchFamily="34" charset="-128"/>
                <a:cs typeface="Arial"/>
              </a:rPr>
              <a:t> 10 </a:t>
            </a:r>
            <a:r>
              <a:rPr lang="en-US" sz="1400" b="1" dirty="0" err="1">
                <a:solidFill>
                  <a:srgbClr val="FFFFFF"/>
                </a:solidFill>
                <a:effectLst>
                  <a:outerShdw blurRad="38100" dist="38100" dir="2700000" algn="tl">
                    <a:srgbClr val="000000"/>
                  </a:outerShdw>
                </a:effectLst>
                <a:latin typeface="Arial"/>
                <a:ea typeface="ＭＳ Ｐゴシック" panose="020B0600070205080204" pitchFamily="34" charset="-128"/>
                <a:cs typeface="Arial"/>
              </a:rPr>
              <a:t>bước</a:t>
            </a:r>
            <a:r>
              <a:rPr lang="en-US" sz="1400" b="1" dirty="0">
                <a:solidFill>
                  <a:srgbClr val="FFFFFF"/>
                </a:solidFill>
                <a:effectLst>
                  <a:outerShdw blurRad="38100" dist="38100" dir="2700000" algn="tl">
                    <a:srgbClr val="000000"/>
                  </a:outerShdw>
                </a:effectLst>
                <a:latin typeface="Arial"/>
                <a:ea typeface="ＭＳ Ｐゴシック" panose="020B0600070205080204" pitchFamily="34" charset="-128"/>
                <a:cs typeface="Arial"/>
              </a:rPr>
              <a:t> </a:t>
            </a:r>
            <a:r>
              <a:rPr lang="en-US" sz="1400" b="1" dirty="0" err="1">
                <a:solidFill>
                  <a:srgbClr val="FFFFFF"/>
                </a:solidFill>
                <a:effectLst>
                  <a:outerShdw blurRad="38100" dist="38100" dir="2700000" algn="tl">
                    <a:srgbClr val="000000"/>
                  </a:outerShdw>
                </a:effectLst>
                <a:latin typeface="Arial"/>
                <a:ea typeface="ＭＳ Ｐゴシック" panose="020B0600070205080204" pitchFamily="34" charset="-128"/>
                <a:cs typeface="Arial"/>
              </a:rPr>
              <a:t>theo</a:t>
            </a:r>
            <a:r>
              <a:rPr lang="en-US" sz="1400" b="1" dirty="0">
                <a:solidFill>
                  <a:srgbClr val="FFFFFF"/>
                </a:solidFill>
                <a:effectLst>
                  <a:outerShdw blurRad="38100" dist="38100" dir="2700000" algn="tl">
                    <a:srgbClr val="000000"/>
                  </a:outerShdw>
                </a:effectLst>
                <a:latin typeface="Arial"/>
                <a:ea typeface="ＭＳ Ｐゴシック" panose="020B0600070205080204" pitchFamily="34" charset="-128"/>
                <a:cs typeface="Arial"/>
              </a:rPr>
              <a:t>  Haddon Robinson, </a:t>
            </a:r>
            <a:r>
              <a:rPr lang="en-US" sz="1400" b="1" i="1" dirty="0">
                <a:solidFill>
                  <a:srgbClr val="FFFFFF"/>
                </a:solidFill>
                <a:effectLst>
                  <a:outerShdw blurRad="38100" dist="38100" dir="2700000" algn="tl">
                    <a:srgbClr val="000000"/>
                  </a:outerShdw>
                </a:effectLst>
                <a:latin typeface="Arial"/>
                <a:ea typeface="ＭＳ Ｐゴシック" panose="020B0600070205080204" pitchFamily="34" charset="-128"/>
                <a:cs typeface="Arial"/>
              </a:rPr>
              <a:t>Biblical Preaching</a:t>
            </a:r>
            <a:endParaRPr lang="en-US" sz="1400" b="1" dirty="0">
              <a:solidFill>
                <a:srgbClr val="FFFFFF"/>
              </a:solidFill>
              <a:effectLst>
                <a:outerShdw blurRad="38100" dist="38100" dir="2700000" algn="tl">
                  <a:srgbClr val="000000"/>
                </a:outerShdw>
              </a:effectLst>
              <a:latin typeface="Arial"/>
              <a:ea typeface="ＭＳ Ｐゴシック" panose="020B0600070205080204" pitchFamily="34" charset="-128"/>
              <a:cs typeface="Arial"/>
            </a:endParaRPr>
          </a:p>
        </p:txBody>
      </p:sp>
      <p:sp>
        <p:nvSpPr>
          <p:cNvPr id="463912" name="Text Box 41"/>
          <p:cNvSpPr txBox="1">
            <a:spLocks noChangeArrowheads="1"/>
          </p:cNvSpPr>
          <p:nvPr/>
        </p:nvSpPr>
        <p:spPr bwMode="auto">
          <a:xfrm>
            <a:off x="5064125" y="6521450"/>
            <a:ext cx="40798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66"/>
                </a:solidFill>
                <a:cs typeface="Arial" charset="0"/>
              </a:rPr>
              <a:t>Dr Rick Griffith, Singapore Bible College</a:t>
            </a:r>
          </a:p>
        </p:txBody>
      </p:sp>
      <p:sp>
        <p:nvSpPr>
          <p:cNvPr id="43" name="Oval 41"/>
          <p:cNvSpPr>
            <a:spLocks noChangeArrowheads="1"/>
          </p:cNvSpPr>
          <p:nvPr/>
        </p:nvSpPr>
        <p:spPr bwMode="auto">
          <a:xfrm rot="9474">
            <a:off x="1600200" y="2424113"/>
            <a:ext cx="6019800" cy="1917700"/>
          </a:xfrm>
          <a:prstGeom prst="ellipse">
            <a:avLst/>
          </a:prstGeom>
          <a:noFill/>
          <a:ln w="76200">
            <a:solidFill>
              <a:srgbClr val="FF050B"/>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FFFFFF"/>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0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2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30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0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30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1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303"/>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2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0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0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29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312"/>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31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2311"/>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2315"/>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231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231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4135"/>
                                        </p:tgtEl>
                                        <p:attrNameLst>
                                          <p:attrName>style.visibility</p:attrName>
                                        </p:attrNameLst>
                                      </p:cBhvr>
                                      <p:to>
                                        <p:strVal val="visible"/>
                                      </p:to>
                                    </p:set>
                                    <p:animEffect transition="in" filter="fade">
                                      <p:cBhvr>
                                        <p:cTn id="97" dur="2000"/>
                                        <p:tgtEl>
                                          <p:spTgt spid="4135"/>
                                        </p:tgtEl>
                                      </p:cBhvr>
                                    </p:animEffect>
                                    <p:anim calcmode="lin" valueType="num">
                                      <p:cBhvr>
                                        <p:cTn id="98" dur="2000" fill="hold"/>
                                        <p:tgtEl>
                                          <p:spTgt spid="4135"/>
                                        </p:tgtEl>
                                        <p:attrNameLst>
                                          <p:attrName>style.rotation</p:attrName>
                                        </p:attrNameLst>
                                      </p:cBhvr>
                                      <p:tavLst>
                                        <p:tav tm="0">
                                          <p:val>
                                            <p:fltVal val="720"/>
                                          </p:val>
                                        </p:tav>
                                        <p:tav tm="100000">
                                          <p:val>
                                            <p:fltVal val="0"/>
                                          </p:val>
                                        </p:tav>
                                      </p:tavLst>
                                    </p:anim>
                                    <p:anim calcmode="lin" valueType="num">
                                      <p:cBhvr>
                                        <p:cTn id="99" dur="2000" fill="hold"/>
                                        <p:tgtEl>
                                          <p:spTgt spid="4135"/>
                                        </p:tgtEl>
                                        <p:attrNameLst>
                                          <p:attrName>ppt_h</p:attrName>
                                        </p:attrNameLst>
                                      </p:cBhvr>
                                      <p:tavLst>
                                        <p:tav tm="0">
                                          <p:val>
                                            <p:fltVal val="0"/>
                                          </p:val>
                                        </p:tav>
                                        <p:tav tm="100000">
                                          <p:val>
                                            <p:strVal val="#ppt_h"/>
                                          </p:val>
                                        </p:tav>
                                      </p:tavLst>
                                    </p:anim>
                                    <p:anim calcmode="lin" valueType="num">
                                      <p:cBhvr>
                                        <p:cTn id="100" dur="2000" fill="hold"/>
                                        <p:tgtEl>
                                          <p:spTgt spid="4135"/>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126"/>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27"/>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128"/>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129"/>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130"/>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131"/>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132"/>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133"/>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4134"/>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9" presetClass="entr" presetSubtype="0"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 calcmode="lin" valueType="num">
                                      <p:cBhvr>
                                        <p:cTn id="141" dur="1000" fill="hold"/>
                                        <p:tgtEl>
                                          <p:spTgt spid="43"/>
                                        </p:tgtEl>
                                        <p:attrNameLst>
                                          <p:attrName>ppt_x</p:attrName>
                                        </p:attrNameLst>
                                      </p:cBhvr>
                                      <p:tavLst>
                                        <p:tav tm="0">
                                          <p:val>
                                            <p:strVal val="#ppt_x-.2"/>
                                          </p:val>
                                        </p:tav>
                                        <p:tav tm="100000">
                                          <p:val>
                                            <p:strVal val="#ppt_x"/>
                                          </p:val>
                                        </p:tav>
                                      </p:tavLst>
                                    </p:anim>
                                    <p:anim calcmode="lin" valueType="num">
                                      <p:cBhvr>
                                        <p:cTn id="142"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143"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4101" grpId="0"/>
      <p:bldP spid="12295" grpId="0" animBg="1"/>
      <p:bldP spid="12296" grpId="0" animBg="1"/>
      <p:bldP spid="12297" grpId="0" animBg="1"/>
      <p:bldP spid="4105" grpId="0"/>
      <p:bldP spid="4106" grpId="0"/>
      <p:bldP spid="4107" grpId="0"/>
      <p:bldP spid="12301" grpId="0" animBg="1"/>
      <p:bldP spid="4109" grpId="0"/>
      <p:bldP spid="12303" grpId="0" animBg="1"/>
      <p:bldP spid="12304" grpId="0" animBg="1"/>
      <p:bldP spid="4112" grpId="0"/>
      <p:bldP spid="4113" grpId="0"/>
      <p:bldP spid="4114" grpId="0"/>
      <p:bldP spid="4115" grpId="0"/>
      <p:bldP spid="4116" grpId="0"/>
      <p:bldP spid="4117" grpId="0"/>
      <p:bldP spid="12311" grpId="0" animBg="1"/>
      <p:bldP spid="12312" grpId="0" animBg="1"/>
      <p:bldP spid="12313" grpId="0" animBg="1"/>
      <p:bldP spid="12314" grpId="0" animBg="1"/>
      <p:bldP spid="12315" grpId="0" animBg="1"/>
      <p:bldP spid="12316" grpId="0" animBg="1"/>
      <p:bldP spid="4124" grpId="0" animBg="1"/>
      <p:bldP spid="4125" grpId="0" animBg="1"/>
      <p:bldP spid="4126" grpId="0"/>
      <p:bldP spid="4127" grpId="0"/>
      <p:bldP spid="4128" grpId="0"/>
      <p:bldP spid="4129" grpId="0"/>
      <p:bldP spid="4130" grpId="0"/>
      <p:bldP spid="4131" grpId="0"/>
      <p:bldP spid="4132" grpId="0"/>
      <p:bldP spid="4133" grpId="0"/>
      <p:bldP spid="4134" grpId="0"/>
      <p:bldP spid="4135" grpId="0"/>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descr="Sh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ext Box 3"/>
          <p:cNvSpPr txBox="1">
            <a:spLocks noChangeArrowheads="1"/>
          </p:cNvSpPr>
          <p:nvPr/>
        </p:nvSpPr>
        <p:spPr bwMode="auto">
          <a:xfrm>
            <a:off x="228600" y="1143000"/>
            <a:ext cx="2974975"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defRPr/>
            </a:pPr>
            <a:r>
              <a:rPr lang="en-US" sz="4000" b="1" dirty="0" err="1">
                <a:solidFill>
                  <a:srgbClr val="FFFF00"/>
                </a:solidFill>
                <a:latin typeface="Calibri" charset="0"/>
              </a:rPr>
              <a:t>Định</a:t>
            </a:r>
            <a:r>
              <a:rPr lang="en-US" sz="4000" b="1" dirty="0">
                <a:solidFill>
                  <a:srgbClr val="FFFF00"/>
                </a:solidFill>
                <a:latin typeface="Calibri" charset="0"/>
              </a:rPr>
              <a:t> </a:t>
            </a:r>
            <a:r>
              <a:rPr lang="en-US" sz="4000" b="1" dirty="0" err="1">
                <a:solidFill>
                  <a:srgbClr val="FFFF00"/>
                </a:solidFill>
                <a:latin typeface="Calibri" charset="0"/>
              </a:rPr>
              <a:t>Nghĩa</a:t>
            </a:r>
            <a:br>
              <a:rPr lang="en-US" sz="4000" b="1" dirty="0">
                <a:solidFill>
                  <a:srgbClr val="FFFF00"/>
                </a:solidFill>
                <a:latin typeface="Calibri" charset="0"/>
              </a:rPr>
            </a:br>
            <a:endParaRPr lang="en-US" sz="3200" b="1" dirty="0">
              <a:solidFill>
                <a:srgbClr val="FFFF00"/>
              </a:solidFill>
              <a:latin typeface="Calibri" charset="0"/>
            </a:endParaRPr>
          </a:p>
        </p:txBody>
      </p:sp>
      <p:sp>
        <p:nvSpPr>
          <p:cNvPr id="1029" name="Text Box 5"/>
          <p:cNvSpPr txBox="1">
            <a:spLocks noChangeArrowheads="1"/>
          </p:cNvSpPr>
          <p:nvPr/>
        </p:nvSpPr>
        <p:spPr bwMode="auto">
          <a:xfrm>
            <a:off x="3492500" y="1011238"/>
            <a:ext cx="3182938" cy="4402137"/>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ja-JP" altLang="en-US" sz="2800" b="1">
                <a:latin typeface="Calibri" charset="0"/>
                <a:cs typeface="ＭＳ Ｐゴシック" charset="0"/>
              </a:rPr>
              <a:t>“</a:t>
            </a:r>
            <a:r>
              <a:rPr lang="en-US" altLang="ja-JP" sz="2800" b="1">
                <a:latin typeface="Calibri" charset="0"/>
                <a:cs typeface="ＭＳ Ｐゴシック" charset="0"/>
              </a:rPr>
              <a:t>Giảng Giải Kinh giải thích một </a:t>
            </a:r>
            <a:r>
              <a:rPr lang="en-US" altLang="ja-JP" sz="2800" b="1" u="sng">
                <a:latin typeface="Calibri" charset="0"/>
                <a:cs typeface="ＭＳ Ｐゴシック" charset="0"/>
              </a:rPr>
              <a:t>phân đoạn </a:t>
            </a:r>
            <a:r>
              <a:rPr lang="en-US" altLang="ja-JP" sz="2800" b="1">
                <a:latin typeface="Calibri" charset="0"/>
                <a:cs typeface="ＭＳ Ｐゴシック" charset="0"/>
              </a:rPr>
              <a:t>theo cách dẫn hội chúng đến </a:t>
            </a:r>
            <a:br>
              <a:rPr lang="en-US" altLang="ja-JP" sz="2800" b="1">
                <a:latin typeface="Calibri" charset="0"/>
                <a:cs typeface="ＭＳ Ｐゴシック" charset="0"/>
              </a:rPr>
            </a:br>
            <a:r>
              <a:rPr lang="en-US" altLang="ja-JP" sz="2800" b="1" u="sng">
                <a:latin typeface="Calibri" charset="0"/>
                <a:cs typeface="ＭＳ Ｐゴシック" charset="0"/>
              </a:rPr>
              <a:t>áp dụng </a:t>
            </a:r>
            <a:br>
              <a:rPr lang="en-US" altLang="ja-JP" sz="2800" b="1" u="sng">
                <a:latin typeface="Calibri" charset="0"/>
                <a:cs typeface="ＭＳ Ｐゴシック" charset="0"/>
              </a:rPr>
            </a:br>
            <a:r>
              <a:rPr lang="en-US" altLang="ja-JP" sz="2800" b="1">
                <a:latin typeface="Calibri" charset="0"/>
                <a:cs typeface="ＭＳ Ｐゴシック" charset="0"/>
              </a:rPr>
              <a:t>đoạn Kinh Thánh đó cách đúng đắn và </a:t>
            </a:r>
            <a:br>
              <a:rPr lang="en-US" altLang="ja-JP" sz="2800" b="1">
                <a:latin typeface="Calibri" charset="0"/>
                <a:cs typeface="ＭＳ Ｐゴシック" charset="0"/>
              </a:rPr>
            </a:br>
            <a:r>
              <a:rPr lang="en-US" altLang="ja-JP" sz="2800" b="1">
                <a:latin typeface="Calibri" charset="0"/>
                <a:cs typeface="ＭＳ Ｐゴシック" charset="0"/>
              </a:rPr>
              <a:t>thực tiễn”</a:t>
            </a:r>
            <a:endParaRPr lang="en-US" sz="2800" b="1">
              <a:latin typeface="Calibri" charset="0"/>
            </a:endParaRPr>
          </a:p>
        </p:txBody>
      </p:sp>
      <p:sp>
        <p:nvSpPr>
          <p:cNvPr id="429060" name="Rectangle 6"/>
          <p:cNvSpPr>
            <a:spLocks noGrp="1" noChangeArrowheads="1"/>
          </p:cNvSpPr>
          <p:nvPr>
            <p:ph type="title" idx="4294967295"/>
          </p:nvPr>
        </p:nvSpPr>
        <p:spPr>
          <a:xfrm>
            <a:off x="0" y="0"/>
            <a:ext cx="8948738" cy="849313"/>
          </a:xfrm>
        </p:spPr>
        <p:txBody>
          <a:bodyPr/>
          <a:lstStyle/>
          <a:p>
            <a:pPr eaLnBrk="1" hangingPunct="1"/>
            <a:r>
              <a:rPr lang="en-US" sz="3600">
                <a:solidFill>
                  <a:schemeClr val="bg1"/>
                </a:solidFill>
                <a:latin typeface="Calibri" charset="0"/>
                <a:cs typeface="Arial" charset="0"/>
              </a:rPr>
              <a:t>Điều Gì Làm Nên Bài Giảng Giải Kinh?</a:t>
            </a:r>
            <a:endParaRPr lang="en-US" sz="4000">
              <a:latin typeface="Calibri" charset="0"/>
              <a:cs typeface="Arial" charset="0"/>
            </a:endParaRPr>
          </a:p>
        </p:txBody>
      </p:sp>
      <p:sp>
        <p:nvSpPr>
          <p:cNvPr id="429061" name="Text Box 7"/>
          <p:cNvSpPr txBox="1">
            <a:spLocks noChangeArrowheads="1"/>
          </p:cNvSpPr>
          <p:nvPr/>
        </p:nvSpPr>
        <p:spPr bwMode="auto">
          <a:xfrm>
            <a:off x="6172200" y="5791200"/>
            <a:ext cx="2667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Walter Liefeld, </a:t>
            </a:r>
            <a:br>
              <a:rPr lang="en-US" sz="1800">
                <a:solidFill>
                  <a:schemeClr val="bg1"/>
                </a:solidFill>
                <a:latin typeface="Calibri" charset="0"/>
              </a:rPr>
            </a:br>
            <a:r>
              <a:rPr lang="en-US" sz="1800" i="1">
                <a:solidFill>
                  <a:schemeClr val="bg1"/>
                </a:solidFill>
                <a:latin typeface="Calibri" charset="0"/>
              </a:rPr>
              <a:t>NT Exposition</a:t>
            </a:r>
            <a:r>
              <a:rPr lang="en-US" sz="1800">
                <a:solidFill>
                  <a:schemeClr val="bg1"/>
                </a:solidFill>
                <a:latin typeface="Calibri" charset="0"/>
              </a:rPr>
              <a:t>, 6</a:t>
            </a:r>
            <a:endParaRPr lang="en-US" sz="1800">
              <a:latin typeface="Calibri" charset="0"/>
            </a:endParaRPr>
          </a:p>
        </p:txBody>
      </p:sp>
      <p:sp>
        <p:nvSpPr>
          <p:cNvPr id="6151" name="Text Box 8"/>
          <p:cNvSpPr txBox="1">
            <a:spLocks noChangeArrowheads="1"/>
          </p:cNvSpPr>
          <p:nvPr/>
        </p:nvSpPr>
        <p:spPr bwMode="auto">
          <a:xfrm>
            <a:off x="8594725" y="39688"/>
            <a:ext cx="354013"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b="1">
                <a:solidFill>
                  <a:srgbClr val="F9F9F9"/>
                </a:solidFill>
                <a:cs typeface="Arial" charset="0"/>
              </a:rPr>
              <a:t>1</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ssolve">
                                      <p:cBhvr>
                                        <p:cTn id="7" dur="500"/>
                                        <p:tgtEl>
                                          <p:spTgt spid="10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dissolve">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1" name="Picture 15"/>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9" name="Picture 5"/>
          <p:cNvPicPr>
            <a:picLocks noChangeAspect="1"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0" y="1270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5923" name="Rectangle 10"/>
          <p:cNvSpPr>
            <a:spLocks noGrp="1" noChangeArrowheads="1"/>
          </p:cNvSpPr>
          <p:nvPr>
            <p:ph type="title" idx="4294967295"/>
          </p:nvPr>
        </p:nvSpPr>
        <p:spPr>
          <a:xfrm>
            <a:off x="0" y="0"/>
            <a:ext cx="4953000" cy="1371600"/>
          </a:xfrm>
          <a:solidFill>
            <a:schemeClr val="tx2"/>
          </a:solidFill>
        </p:spPr>
        <p:txBody>
          <a:bodyPr/>
          <a:lstStyle/>
          <a:p>
            <a:pPr eaLnBrk="1" hangingPunct="1"/>
            <a:r>
              <a:rPr lang="en-US">
                <a:solidFill>
                  <a:srgbClr val="FFFFFF"/>
                </a:solidFill>
                <a:latin typeface="Arial" charset="0"/>
                <a:ea typeface="ＭＳ Ｐゴシック" charset="0"/>
                <a:cs typeface="ＭＳ Ｐゴシック" charset="0"/>
              </a:rPr>
              <a:t>Ôn Lại Định Nghĩa</a:t>
            </a:r>
          </a:p>
        </p:txBody>
      </p:sp>
      <p:sp>
        <p:nvSpPr>
          <p:cNvPr id="41995" name="Text Box 11"/>
          <p:cNvSpPr txBox="1">
            <a:spLocks noChangeArrowheads="1"/>
          </p:cNvSpPr>
          <p:nvPr/>
        </p:nvSpPr>
        <p:spPr bwMode="auto">
          <a:xfrm>
            <a:off x="228600" y="2170113"/>
            <a:ext cx="89154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0000"/>
                </a:solidFill>
              </a:rPr>
              <a:t>Bước 3:  </a:t>
            </a:r>
            <a:r>
              <a:rPr lang="en-US" sz="2800" b="1" u="sng">
                <a:solidFill>
                  <a:srgbClr val="000000"/>
                </a:solidFill>
              </a:rPr>
              <a:t>Ý Giải Kinh</a:t>
            </a:r>
            <a:r>
              <a:rPr lang="en-US" sz="2800" b="1">
                <a:solidFill>
                  <a:srgbClr val="000000"/>
                </a:solidFill>
              </a:rPr>
              <a:t> (YGK) tóm tắt sứ điệp của bản văn đối với thính giả thời </a:t>
            </a:r>
            <a:r>
              <a:rPr lang="en-US" sz="2800" b="1" i="1">
                <a:solidFill>
                  <a:srgbClr val="000000"/>
                </a:solidFill>
              </a:rPr>
              <a:t>Kinh Thánh</a:t>
            </a:r>
            <a:endParaRPr lang="en-US" sz="2800" b="1">
              <a:solidFill>
                <a:srgbClr val="000000"/>
              </a:solidFill>
            </a:endParaRPr>
          </a:p>
        </p:txBody>
      </p:sp>
      <p:sp>
        <p:nvSpPr>
          <p:cNvPr id="41996" name="Text Box 12"/>
          <p:cNvSpPr txBox="1">
            <a:spLocks noChangeArrowheads="1"/>
          </p:cNvSpPr>
          <p:nvPr/>
        </p:nvSpPr>
        <p:spPr bwMode="auto">
          <a:xfrm>
            <a:off x="228600" y="3359150"/>
            <a:ext cx="89154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0000"/>
                </a:solidFill>
              </a:rPr>
              <a:t>Bước 4: </a:t>
            </a:r>
            <a:r>
              <a:rPr lang="en-US" sz="2800" b="1" u="sng">
                <a:solidFill>
                  <a:srgbClr val="000000"/>
                </a:solidFill>
              </a:rPr>
              <a:t>Mục đích bài giảng</a:t>
            </a:r>
            <a:r>
              <a:rPr lang="en-US" sz="2800" b="1">
                <a:solidFill>
                  <a:srgbClr val="000000"/>
                </a:solidFill>
              </a:rPr>
              <a:t> (cách đáp ứng của thính giả mà chúng ta mong đợi) là sự thay đối thái độ mà bạn muốn nơi thính giả như là kết quả từ ý của bài giảng của bạn. </a:t>
            </a:r>
          </a:p>
        </p:txBody>
      </p:sp>
      <p:sp>
        <p:nvSpPr>
          <p:cNvPr id="41997" name="Text Box 13"/>
          <p:cNvSpPr txBox="1">
            <a:spLocks noChangeArrowheads="1"/>
          </p:cNvSpPr>
          <p:nvPr/>
        </p:nvSpPr>
        <p:spPr bwMode="auto">
          <a:xfrm>
            <a:off x="228600" y="5410200"/>
            <a:ext cx="89154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0000"/>
                </a:solidFill>
              </a:rPr>
              <a:t>Bước 5: </a:t>
            </a:r>
            <a:r>
              <a:rPr lang="en-US" sz="2800" b="1" u="sng">
                <a:solidFill>
                  <a:srgbClr val="000000"/>
                </a:solidFill>
              </a:rPr>
              <a:t>Ý Bài Giảng</a:t>
            </a:r>
            <a:r>
              <a:rPr lang="en-US" sz="2800" b="1">
                <a:solidFill>
                  <a:srgbClr val="000000"/>
                </a:solidFill>
              </a:rPr>
              <a:t> (YBG) tóm tắt bài giảng dành cho thính giả </a:t>
            </a:r>
            <a:r>
              <a:rPr lang="en-US" sz="2800" b="1" i="1">
                <a:solidFill>
                  <a:srgbClr val="000000"/>
                </a:solidFill>
              </a:rPr>
              <a:t>hiện thời</a:t>
            </a:r>
            <a:r>
              <a:rPr lang="en-US" sz="2800" b="1">
                <a:solidFill>
                  <a:srgbClr val="000000"/>
                </a:solidFill>
              </a:rPr>
              <a:t> </a:t>
            </a:r>
          </a:p>
        </p:txBody>
      </p:sp>
      <p:sp>
        <p:nvSpPr>
          <p:cNvPr id="14344" name="Text Box 14"/>
          <p:cNvSpPr txBox="1">
            <a:spLocks noChangeArrowheads="1"/>
          </p:cNvSpPr>
          <p:nvPr/>
        </p:nvSpPr>
        <p:spPr bwMode="auto">
          <a:xfrm>
            <a:off x="8620125" y="0"/>
            <a:ext cx="523875" cy="457200"/>
          </a:xfrm>
          <a:prstGeom prst="rect">
            <a:avLst/>
          </a:prstGeom>
          <a:solidFill>
            <a:srgbClr val="0D0D0D"/>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rPr>
              <a:t>40</a:t>
            </a:r>
            <a:endParaRPr lang="en-US">
              <a:solidFill>
                <a:srgbClr val="FFFFFF"/>
              </a:solidFill>
            </a:endParaRPr>
          </a:p>
        </p:txBody>
      </p:sp>
      <p:pic>
        <p:nvPicPr>
          <p:cNvPr id="465928" name="Picture 8" descr="reconciliation brid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0"/>
            <a:ext cx="3048000" cy="220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dissolve">
                                      <p:cBhvr>
                                        <p:cTn id="7" dur="500"/>
                                        <p:tgtEl>
                                          <p:spTgt spid="419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1995"/>
                                        </p:tgtEl>
                                        <p:attrNameLst>
                                          <p:attrName>style.visibility</p:attrName>
                                        </p:attrNameLst>
                                      </p:cBhvr>
                                      <p:to>
                                        <p:strVal val="visible"/>
                                      </p:to>
                                    </p:set>
                                    <p:animEffect transition="in" filter="dissolve">
                                      <p:cBhvr>
                                        <p:cTn id="10" dur="500"/>
                                        <p:tgtEl>
                                          <p:spTgt spid="4199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1996"/>
                                        </p:tgtEl>
                                        <p:attrNameLst>
                                          <p:attrName>style.visibility</p:attrName>
                                        </p:attrNameLst>
                                      </p:cBhvr>
                                      <p:to>
                                        <p:strVal val="visible"/>
                                      </p:to>
                                    </p:set>
                                    <p:animEffect transition="in" filter="dissolve">
                                      <p:cBhvr>
                                        <p:cTn id="15" dur="500"/>
                                        <p:tgtEl>
                                          <p:spTgt spid="4199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997"/>
                                        </p:tgtEl>
                                        <p:attrNameLst>
                                          <p:attrName>style.visibility</p:attrName>
                                        </p:attrNameLst>
                                      </p:cBhvr>
                                      <p:to>
                                        <p:strVal val="visible"/>
                                      </p:to>
                                    </p:set>
                                    <p:animEffect transition="in" filter="dissolve">
                                      <p:cBhvr>
                                        <p:cTn id="20" dur="500"/>
                                        <p:tgtEl>
                                          <p:spTgt spid="41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5" grpId="0"/>
      <p:bldP spid="41996" grpId="0"/>
      <p:bldP spid="4199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ChangeArrowheads="1"/>
          </p:cNvSpPr>
          <p:nvPr>
            <p:ph type="ctrTitle"/>
          </p:nvPr>
        </p:nvSpPr>
        <p:spPr>
          <a:xfrm>
            <a:off x="0" y="304800"/>
            <a:ext cx="9144000" cy="1219200"/>
          </a:xfrm>
          <a:effectLst>
            <a:outerShdw blurRad="63500" dist="35921" dir="2700000" algn="ctr" rotWithShape="0">
              <a:srgbClr val="FFFFFF">
                <a:alpha val="74997"/>
              </a:srgbClr>
            </a:outerShdw>
          </a:effectLst>
        </p:spPr>
        <p:txBody>
          <a:bodyPr/>
          <a:lstStyle/>
          <a:p>
            <a:pPr eaLnBrk="1" hangingPunct="1">
              <a:defRPr/>
            </a:pPr>
            <a:r>
              <a:rPr lang="en-US" sz="4000">
                <a:latin typeface="PerryGothic Regular" charset="0"/>
                <a:ea typeface="ＭＳ Ｐゴシック" charset="0"/>
                <a:cs typeface="ＭＳ Ｐゴシック" charset="0"/>
              </a:rPr>
              <a:t>Những Ví Dụ Về Mục Đích Bài Giảng</a:t>
            </a:r>
            <a:endParaRPr lang="en-US">
              <a:latin typeface="PerryGothic Regular" charset="0"/>
              <a:ea typeface="ＭＳ Ｐゴシック" charset="0"/>
              <a:cs typeface="ＭＳ Ｐゴシック" charset="0"/>
            </a:endParaRPr>
          </a:p>
        </p:txBody>
      </p:sp>
      <p:pic>
        <p:nvPicPr>
          <p:cNvPr id="6195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676400"/>
            <a:ext cx="26098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9526" name="Text Box 6"/>
          <p:cNvSpPr txBox="1">
            <a:spLocks noChangeArrowheads="1"/>
          </p:cNvSpPr>
          <p:nvPr/>
        </p:nvSpPr>
        <p:spPr bwMode="auto">
          <a:xfrm>
            <a:off x="228600" y="2057400"/>
            <a:ext cx="1524000" cy="175418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defRPr/>
            </a:pPr>
            <a:r>
              <a:rPr lang="en-US" sz="3600" b="1">
                <a:solidFill>
                  <a:srgbClr val="FFFFFF"/>
                </a:solidFill>
                <a:cs typeface="Arial" charset="0"/>
              </a:rPr>
              <a:t>Biết</a:t>
            </a:r>
          </a:p>
          <a:p>
            <a:pPr>
              <a:defRPr/>
            </a:pPr>
            <a:r>
              <a:rPr lang="en-US" sz="3600" b="1">
                <a:solidFill>
                  <a:srgbClr val="FFFFFF"/>
                </a:solidFill>
                <a:cs typeface="Arial" charset="0"/>
              </a:rPr>
              <a:t>Cảm </a:t>
            </a:r>
          </a:p>
          <a:p>
            <a:pPr>
              <a:defRPr/>
            </a:pPr>
            <a:r>
              <a:rPr lang="en-US" sz="3600" b="1">
                <a:solidFill>
                  <a:srgbClr val="FFFFFF"/>
                </a:solidFill>
                <a:cs typeface="Arial" charset="0"/>
              </a:rPr>
              <a:t>Làm</a:t>
            </a:r>
          </a:p>
        </p:txBody>
      </p:sp>
      <p:sp>
        <p:nvSpPr>
          <p:cNvPr id="619527" name="Text Box 7"/>
          <p:cNvSpPr txBox="1">
            <a:spLocks noChangeArrowheads="1"/>
          </p:cNvSpPr>
          <p:nvPr/>
        </p:nvSpPr>
        <p:spPr bwMode="auto">
          <a:xfrm>
            <a:off x="2819400" y="1752600"/>
            <a:ext cx="47402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3200" b="1">
                <a:solidFill>
                  <a:srgbClr val="000000"/>
                </a:solidFill>
              </a:rPr>
              <a:t>“</a:t>
            </a:r>
            <a:r>
              <a:rPr lang="en-US" altLang="ja-JP" sz="3200" b="1">
                <a:solidFill>
                  <a:srgbClr val="000000"/>
                </a:solidFill>
              </a:rPr>
              <a:t>Người nghe sẽ…</a:t>
            </a:r>
            <a:r>
              <a:rPr lang="ja-JP" altLang="en-US" sz="3200" b="1">
                <a:solidFill>
                  <a:srgbClr val="000000"/>
                </a:solidFill>
              </a:rPr>
              <a:t>”</a:t>
            </a:r>
            <a:endParaRPr lang="en-US" sz="3200" b="1">
              <a:solidFill>
                <a:srgbClr val="000000"/>
              </a:solidFill>
            </a:endParaRPr>
          </a:p>
        </p:txBody>
      </p:sp>
      <p:sp>
        <p:nvSpPr>
          <p:cNvPr id="619528" name="Text Box 8"/>
          <p:cNvSpPr txBox="1">
            <a:spLocks noChangeArrowheads="1"/>
          </p:cNvSpPr>
          <p:nvPr/>
        </p:nvSpPr>
        <p:spPr bwMode="auto">
          <a:xfrm>
            <a:off x="2971800" y="2438400"/>
            <a:ext cx="5486400"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0850" indent="-4508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00"/>
                </a:solidFill>
              </a:rPr>
              <a:t>•	</a:t>
            </a:r>
            <a:r>
              <a:rPr lang="ja-JP" altLang="en-US" sz="3200" b="1">
                <a:solidFill>
                  <a:srgbClr val="000000"/>
                </a:solidFill>
              </a:rPr>
              <a:t>“</a:t>
            </a:r>
            <a:r>
              <a:rPr lang="en-US" altLang="ja-JP" sz="3200" b="1">
                <a:solidFill>
                  <a:srgbClr val="000000"/>
                </a:solidFill>
              </a:rPr>
              <a:t>biết ơn và trân trọng mẹ của mình vì những mục vụ mà họ đã có trong đời sống.</a:t>
            </a:r>
            <a:r>
              <a:rPr lang="ja-JP" altLang="en-US" sz="3200" b="1">
                <a:solidFill>
                  <a:srgbClr val="000000"/>
                </a:solidFill>
              </a:rPr>
              <a:t>”</a:t>
            </a:r>
            <a:endParaRPr lang="en-US" altLang="ja-JP" sz="3200" b="1">
              <a:solidFill>
                <a:srgbClr val="000000"/>
              </a:solidFill>
            </a:endParaRPr>
          </a:p>
          <a:p>
            <a:endParaRPr lang="en-US" sz="3200" b="1">
              <a:solidFill>
                <a:srgbClr val="000000"/>
              </a:solidFill>
            </a:endParaRPr>
          </a:p>
          <a:p>
            <a:r>
              <a:rPr lang="en-US" sz="3200" b="1">
                <a:solidFill>
                  <a:srgbClr val="000000"/>
                </a:solidFill>
              </a:rPr>
              <a:t>•	</a:t>
            </a:r>
            <a:r>
              <a:rPr lang="ja-JP" altLang="en-US" sz="3200" b="1">
                <a:solidFill>
                  <a:srgbClr val="000000"/>
                </a:solidFill>
              </a:rPr>
              <a:t>“</a:t>
            </a:r>
            <a:r>
              <a:rPr lang="en-US" altLang="ja-JP" sz="3200" b="1">
                <a:solidFill>
                  <a:srgbClr val="000000"/>
                </a:solidFill>
              </a:rPr>
              <a:t>vui mừng làm những nhiệm vụ khiêm nhường vì người khác</a:t>
            </a:r>
            <a:r>
              <a:rPr lang="ja-JP" altLang="en-US" sz="3200" b="1">
                <a:solidFill>
                  <a:srgbClr val="000000"/>
                </a:solidFill>
              </a:rPr>
              <a:t>”</a:t>
            </a:r>
            <a:endParaRPr lang="en-US" altLang="ja-JP" sz="3200" b="1">
              <a:solidFill>
                <a:srgbClr val="000000"/>
              </a:solidFill>
            </a:endParaRPr>
          </a:p>
          <a:p>
            <a:endParaRPr lang="en-US" sz="3200" b="1">
              <a:solidFill>
                <a:srgbClr val="000000"/>
              </a:solidFill>
            </a:endParaRPr>
          </a:p>
        </p:txBody>
      </p:sp>
      <p:sp>
        <p:nvSpPr>
          <p:cNvPr id="15367" name="Text Box 10"/>
          <p:cNvSpPr txBox="1">
            <a:spLocks noChangeArrowheads="1"/>
          </p:cNvSpPr>
          <p:nvPr/>
        </p:nvSpPr>
        <p:spPr bwMode="auto">
          <a:xfrm>
            <a:off x="8518525" y="39688"/>
            <a:ext cx="523875"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rPr>
              <a:t>40</a:t>
            </a:r>
            <a:endParaRPr lang="en-US">
              <a:solidFill>
                <a:srgbClr val="000000"/>
              </a:solidFill>
            </a:endParaRPr>
          </a:p>
        </p:txBody>
      </p:sp>
      <p:sp>
        <p:nvSpPr>
          <p:cNvPr id="619532" name="Rectangle 12"/>
          <p:cNvSpPr>
            <a:spLocks noChangeArrowheads="1"/>
          </p:cNvSpPr>
          <p:nvPr/>
        </p:nvSpPr>
        <p:spPr bwMode="auto">
          <a:xfrm>
            <a:off x="-36513" y="5157788"/>
            <a:ext cx="2663826" cy="1700212"/>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lnSpc>
                <a:spcPct val="90000"/>
              </a:lnSpc>
              <a:spcBef>
                <a:spcPct val="20000"/>
              </a:spcBef>
              <a:buClr>
                <a:srgbClr val="000000"/>
              </a:buClr>
              <a:buSzPct val="80000"/>
              <a:buFont typeface="Wingdings" charset="0"/>
              <a:buNone/>
            </a:pPr>
            <a:endParaRPr lang="en-US" sz="4600" b="1" baseline="30000">
              <a:solidFill>
                <a:srgbClr val="FFFFFF"/>
              </a:solidFill>
            </a:endParaRPr>
          </a:p>
          <a:p>
            <a:pPr algn="ctr" eaLnBrk="1" hangingPunct="1">
              <a:lnSpc>
                <a:spcPct val="90000"/>
              </a:lnSpc>
              <a:spcBef>
                <a:spcPct val="20000"/>
              </a:spcBef>
              <a:buClr>
                <a:srgbClr val="000000"/>
              </a:buClr>
              <a:buSzPct val="80000"/>
              <a:buFont typeface="Wingdings" charset="0"/>
              <a:buNone/>
            </a:pPr>
            <a:r>
              <a:rPr lang="en-US" sz="4600" b="1" baseline="30000">
                <a:solidFill>
                  <a:srgbClr val="FFFFFF"/>
                </a:solidFill>
              </a:rPr>
              <a:t>Mong đợi Thính giả</a:t>
            </a:r>
            <a:r>
              <a:rPr lang="en-US" sz="4600" b="1">
                <a:solidFill>
                  <a:srgbClr val="FFFFFF"/>
                </a:solidFill>
              </a:rPr>
              <a:t> </a:t>
            </a:r>
            <a:r>
              <a:rPr lang="en-US" sz="4600" b="1" baseline="30000">
                <a:solidFill>
                  <a:srgbClr val="FFFFFF"/>
                </a:solidFill>
              </a:rPr>
              <a:t>đáp ứng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19524"/>
                                        </p:tgtEl>
                                        <p:attrNameLst>
                                          <p:attrName>style.visibility</p:attrName>
                                        </p:attrNameLst>
                                      </p:cBhvr>
                                      <p:to>
                                        <p:strVal val="visible"/>
                                      </p:to>
                                    </p:set>
                                    <p:animEffect transition="in" filter="dissolve">
                                      <p:cBhvr>
                                        <p:cTn id="7" dur="500"/>
                                        <p:tgtEl>
                                          <p:spTgt spid="619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9532"/>
                                        </p:tgtEl>
                                        <p:attrNameLst>
                                          <p:attrName>style.visibility</p:attrName>
                                        </p:attrNameLst>
                                      </p:cBhvr>
                                      <p:to>
                                        <p:strVal val="visible"/>
                                      </p:to>
                                    </p:set>
                                    <p:animEffect transition="in" filter="dissolve">
                                      <p:cBhvr>
                                        <p:cTn id="12" dur="500"/>
                                        <p:tgtEl>
                                          <p:spTgt spid="6195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9526"/>
                                        </p:tgtEl>
                                        <p:attrNameLst>
                                          <p:attrName>style.visibility</p:attrName>
                                        </p:attrNameLst>
                                      </p:cBhvr>
                                      <p:to>
                                        <p:strVal val="visible"/>
                                      </p:to>
                                    </p:set>
                                    <p:animEffect transition="in" filter="dissolve">
                                      <p:cBhvr>
                                        <p:cTn id="17" dur="500"/>
                                        <p:tgtEl>
                                          <p:spTgt spid="6195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9527"/>
                                        </p:tgtEl>
                                        <p:attrNameLst>
                                          <p:attrName>style.visibility</p:attrName>
                                        </p:attrNameLst>
                                      </p:cBhvr>
                                      <p:to>
                                        <p:strVal val="visible"/>
                                      </p:to>
                                    </p:set>
                                    <p:animEffect transition="in" filter="dissolve">
                                      <p:cBhvr>
                                        <p:cTn id="22" dur="500"/>
                                        <p:tgtEl>
                                          <p:spTgt spid="6195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619528">
                                            <p:txEl>
                                              <p:pRg st="0" end="0"/>
                                            </p:txEl>
                                          </p:spTgt>
                                        </p:tgtEl>
                                        <p:attrNameLst>
                                          <p:attrName>style.visibility</p:attrName>
                                        </p:attrNameLst>
                                      </p:cBhvr>
                                      <p:to>
                                        <p:strVal val="visible"/>
                                      </p:to>
                                    </p:set>
                                    <p:anim calcmode="lin" valueType="num">
                                      <p:cBhvr>
                                        <p:cTn id="27" dur="1000" fill="hold"/>
                                        <p:tgtEl>
                                          <p:spTgt spid="619528">
                                            <p:txEl>
                                              <p:pRg st="0" end="0"/>
                                            </p:txEl>
                                          </p:spTgt>
                                        </p:tgtEl>
                                        <p:attrNameLst>
                                          <p:attrName>ppt_x</p:attrName>
                                        </p:attrNameLst>
                                      </p:cBhvr>
                                      <p:tavLst>
                                        <p:tav tm="0">
                                          <p:val>
                                            <p:strVal val="#ppt_x-.2"/>
                                          </p:val>
                                        </p:tav>
                                        <p:tav tm="100000">
                                          <p:val>
                                            <p:strVal val="#ppt_x"/>
                                          </p:val>
                                        </p:tav>
                                      </p:tavLst>
                                    </p:anim>
                                    <p:anim calcmode="lin" valueType="num">
                                      <p:cBhvr>
                                        <p:cTn id="28" dur="1000" fill="hold"/>
                                        <p:tgtEl>
                                          <p:spTgt spid="61952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19528">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619528">
                                            <p:txEl>
                                              <p:pRg st="2" end="2"/>
                                            </p:txEl>
                                          </p:spTgt>
                                        </p:tgtEl>
                                        <p:attrNameLst>
                                          <p:attrName>style.visibility</p:attrName>
                                        </p:attrNameLst>
                                      </p:cBhvr>
                                      <p:to>
                                        <p:strVal val="visible"/>
                                      </p:to>
                                    </p:set>
                                    <p:anim calcmode="lin" valueType="num">
                                      <p:cBhvr>
                                        <p:cTn id="34" dur="1000" fill="hold"/>
                                        <p:tgtEl>
                                          <p:spTgt spid="619528">
                                            <p:txEl>
                                              <p:pRg st="2" end="2"/>
                                            </p:txEl>
                                          </p:spTgt>
                                        </p:tgtEl>
                                        <p:attrNameLst>
                                          <p:attrName>ppt_x</p:attrName>
                                        </p:attrNameLst>
                                      </p:cBhvr>
                                      <p:tavLst>
                                        <p:tav tm="0">
                                          <p:val>
                                            <p:strVal val="#ppt_x-.2"/>
                                          </p:val>
                                        </p:tav>
                                        <p:tav tm="100000">
                                          <p:val>
                                            <p:strVal val="#ppt_x"/>
                                          </p:val>
                                        </p:tav>
                                      </p:tavLst>
                                    </p:anim>
                                    <p:anim calcmode="lin" valueType="num">
                                      <p:cBhvr>
                                        <p:cTn id="35" dur="1000" fill="hold"/>
                                        <p:tgtEl>
                                          <p:spTgt spid="61952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6195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6" grpId="0"/>
      <p:bldP spid="619527" grpId="0"/>
      <p:bldP spid="619528" grpId="0" build="p"/>
      <p:bldP spid="6195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Text Box 6"/>
          <p:cNvSpPr txBox="1">
            <a:spLocks noChangeArrowheads="1"/>
          </p:cNvSpPr>
          <p:nvPr/>
        </p:nvSpPr>
        <p:spPr bwMode="auto">
          <a:xfrm>
            <a:off x="2819400" y="1752600"/>
            <a:ext cx="47402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3200" b="1">
                <a:solidFill>
                  <a:srgbClr val="000000"/>
                </a:solidFill>
              </a:rPr>
              <a:t>“</a:t>
            </a:r>
            <a:r>
              <a:rPr lang="en-US" altLang="ja-JP" sz="3200" b="1">
                <a:solidFill>
                  <a:srgbClr val="000000"/>
                </a:solidFill>
              </a:rPr>
              <a:t>Người nghe sẽ…</a:t>
            </a:r>
            <a:r>
              <a:rPr lang="ja-JP" altLang="en-US" sz="3200" b="1">
                <a:solidFill>
                  <a:srgbClr val="000000"/>
                </a:solidFill>
              </a:rPr>
              <a:t>”</a:t>
            </a:r>
            <a:endParaRPr lang="en-US" sz="3200" b="1">
              <a:solidFill>
                <a:srgbClr val="000000"/>
              </a:solidFill>
            </a:endParaRPr>
          </a:p>
        </p:txBody>
      </p:sp>
      <p:sp>
        <p:nvSpPr>
          <p:cNvPr id="470018" name="Text Box 7"/>
          <p:cNvSpPr txBox="1">
            <a:spLocks noChangeArrowheads="1"/>
          </p:cNvSpPr>
          <p:nvPr/>
        </p:nvSpPr>
        <p:spPr bwMode="auto">
          <a:xfrm>
            <a:off x="2971800" y="2438400"/>
            <a:ext cx="56388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0850" indent="-4508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00"/>
                </a:solidFill>
              </a:rPr>
              <a:t>•	</a:t>
            </a:r>
            <a:r>
              <a:rPr lang="ja-JP" altLang="en-US" sz="3200" b="1">
                <a:solidFill>
                  <a:srgbClr val="000000"/>
                </a:solidFill>
              </a:rPr>
              <a:t>“</a:t>
            </a:r>
            <a:r>
              <a:rPr lang="en-US" altLang="ja-JP" sz="3200" b="1">
                <a:solidFill>
                  <a:srgbClr val="000000"/>
                </a:solidFill>
              </a:rPr>
              <a:t>thấy ưu tiên của Đức Chúa Trời trong việc truyền giáo và kết ước bản thân để </a:t>
            </a:r>
            <a:r>
              <a:rPr lang="vi-VN" altLang="ja-JP" sz="3200" b="1">
                <a:solidFill>
                  <a:srgbClr val="000000"/>
                </a:solidFill>
              </a:rPr>
              <a:t>đượ</a:t>
            </a:r>
            <a:r>
              <a:rPr lang="en-US" altLang="ja-JP" sz="3200" b="1">
                <a:solidFill>
                  <a:srgbClr val="000000"/>
                </a:solidFill>
              </a:rPr>
              <a:t>c sử dụng tốt nhất trong việc thực hiện Đại Mạng Lệnh</a:t>
            </a:r>
            <a:r>
              <a:rPr lang="ja-JP" altLang="en-US" sz="3200" b="1">
                <a:solidFill>
                  <a:srgbClr val="000000"/>
                </a:solidFill>
              </a:rPr>
              <a:t>”</a:t>
            </a:r>
            <a:endParaRPr lang="en-US" sz="3200" b="1">
              <a:solidFill>
                <a:srgbClr val="000000"/>
              </a:solidFill>
            </a:endParaRPr>
          </a:p>
        </p:txBody>
      </p:sp>
      <p:sp>
        <p:nvSpPr>
          <p:cNvPr id="16388" name="Text Box 8"/>
          <p:cNvSpPr txBox="1">
            <a:spLocks noChangeArrowheads="1"/>
          </p:cNvSpPr>
          <p:nvPr/>
        </p:nvSpPr>
        <p:spPr bwMode="auto">
          <a:xfrm>
            <a:off x="8467725" y="152400"/>
            <a:ext cx="523875"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rPr>
              <a:t>40</a:t>
            </a:r>
            <a:endParaRPr lang="en-US">
              <a:solidFill>
                <a:srgbClr val="000000"/>
              </a:solidFill>
            </a:endParaRPr>
          </a:p>
        </p:txBody>
      </p:sp>
      <p:sp>
        <p:nvSpPr>
          <p:cNvPr id="470020" name="Rectangle 2"/>
          <p:cNvSpPr txBox="1">
            <a:spLocks noChangeArrowheads="1"/>
          </p:cNvSpPr>
          <p:nvPr/>
        </p:nvSpPr>
        <p:spPr bwMode="auto">
          <a:xfrm>
            <a:off x="0" y="304800"/>
            <a:ext cx="9144000" cy="1219200"/>
          </a:xfrm>
          <a:prstGeom prst="rect">
            <a:avLst/>
          </a:prstGeom>
          <a:noFill/>
          <a:ln>
            <a:noFill/>
          </a:ln>
          <a:effectLst>
            <a:outerShdw dist="35921" dir="2700000" algn="ctr" rotWithShape="0">
              <a:srgbClr val="FFFFFF">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0000"/>
              </a:lnSpc>
              <a:spcBef>
                <a:spcPct val="20000"/>
              </a:spcBef>
            </a:pPr>
            <a:r>
              <a:rPr lang="en-US" sz="4000" b="1">
                <a:solidFill>
                  <a:srgbClr val="000000"/>
                </a:solidFill>
                <a:latin typeface="PerryGothic Regular" charset="0"/>
              </a:rPr>
              <a:t>Những Ví Dụ Về Mục Đích Bài Giảng</a:t>
            </a:r>
            <a:endParaRPr lang="en-US" sz="4400" b="1">
              <a:solidFill>
                <a:srgbClr val="000000"/>
              </a:solidFill>
              <a:latin typeface="PerryGothic Regular" charset="0"/>
            </a:endParaRPr>
          </a:p>
        </p:txBody>
      </p:sp>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676400"/>
            <a:ext cx="26098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Box 6"/>
          <p:cNvSpPr txBox="1">
            <a:spLocks noChangeArrowheads="1"/>
          </p:cNvSpPr>
          <p:nvPr/>
        </p:nvSpPr>
        <p:spPr bwMode="auto">
          <a:xfrm>
            <a:off x="228600" y="2057400"/>
            <a:ext cx="1524000" cy="175418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defRPr/>
            </a:pPr>
            <a:r>
              <a:rPr lang="en-US" sz="3600" b="1">
                <a:solidFill>
                  <a:srgbClr val="FFFFFF"/>
                </a:solidFill>
                <a:cs typeface="Arial" charset="0"/>
              </a:rPr>
              <a:t>Biết</a:t>
            </a:r>
          </a:p>
          <a:p>
            <a:pPr>
              <a:defRPr/>
            </a:pPr>
            <a:r>
              <a:rPr lang="en-US" sz="3600" b="1">
                <a:solidFill>
                  <a:srgbClr val="FFFFFF"/>
                </a:solidFill>
                <a:cs typeface="Arial" charset="0"/>
              </a:rPr>
              <a:t>Cảm </a:t>
            </a:r>
          </a:p>
          <a:p>
            <a:pPr>
              <a:defRPr/>
            </a:pPr>
            <a:r>
              <a:rPr lang="en-US" sz="3600" b="1">
                <a:solidFill>
                  <a:srgbClr val="FFFFFF"/>
                </a:solidFill>
                <a:cs typeface="Arial" charset="0"/>
              </a:rPr>
              <a:t>Làm</a:t>
            </a:r>
          </a:p>
        </p:txBody>
      </p:sp>
      <p:sp>
        <p:nvSpPr>
          <p:cNvPr id="9" name="Rectangle 12"/>
          <p:cNvSpPr>
            <a:spLocks noChangeArrowheads="1"/>
          </p:cNvSpPr>
          <p:nvPr/>
        </p:nvSpPr>
        <p:spPr bwMode="auto">
          <a:xfrm>
            <a:off x="-36513" y="5157788"/>
            <a:ext cx="2663826" cy="1700212"/>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lnSpc>
                <a:spcPct val="90000"/>
              </a:lnSpc>
              <a:spcBef>
                <a:spcPct val="20000"/>
              </a:spcBef>
              <a:buClr>
                <a:srgbClr val="000000"/>
              </a:buClr>
              <a:buSzPct val="80000"/>
              <a:buFont typeface="Wingdings" charset="0"/>
              <a:buNone/>
            </a:pPr>
            <a:endParaRPr lang="en-US" sz="4600" b="1" baseline="30000">
              <a:solidFill>
                <a:srgbClr val="FFFFFF"/>
              </a:solidFill>
            </a:endParaRPr>
          </a:p>
          <a:p>
            <a:pPr algn="ctr" eaLnBrk="1" hangingPunct="1">
              <a:lnSpc>
                <a:spcPct val="90000"/>
              </a:lnSpc>
              <a:spcBef>
                <a:spcPct val="20000"/>
              </a:spcBef>
              <a:buClr>
                <a:srgbClr val="000000"/>
              </a:buClr>
              <a:buSzPct val="80000"/>
              <a:buFont typeface="Wingdings" charset="0"/>
              <a:buNone/>
            </a:pPr>
            <a:r>
              <a:rPr lang="en-US" sz="4600" b="1" baseline="30000">
                <a:solidFill>
                  <a:srgbClr val="FFFFFF"/>
                </a:solidFill>
              </a:rPr>
              <a:t>Mong đợi Thính giả</a:t>
            </a:r>
            <a:r>
              <a:rPr lang="en-US" sz="4600" b="1">
                <a:solidFill>
                  <a:srgbClr val="FFFFFF"/>
                </a:solidFill>
              </a:rPr>
              <a:t> </a:t>
            </a:r>
            <a:r>
              <a:rPr lang="en-US" sz="4600" b="1" baseline="30000">
                <a:solidFill>
                  <a:srgbClr val="FFFFFF"/>
                </a:solidFill>
              </a:rPr>
              <a:t>đáp ứng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Text Box 6"/>
          <p:cNvSpPr txBox="1">
            <a:spLocks noChangeArrowheads="1"/>
          </p:cNvSpPr>
          <p:nvPr/>
        </p:nvSpPr>
        <p:spPr bwMode="auto">
          <a:xfrm>
            <a:off x="2819400" y="1752600"/>
            <a:ext cx="47402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3200" b="1">
                <a:solidFill>
                  <a:srgbClr val="000000"/>
                </a:solidFill>
              </a:rPr>
              <a:t>“</a:t>
            </a:r>
            <a:r>
              <a:rPr lang="en-US" altLang="ja-JP" sz="3200" b="1">
                <a:solidFill>
                  <a:srgbClr val="000000"/>
                </a:solidFill>
              </a:rPr>
              <a:t>Người nghe sẽ…</a:t>
            </a:r>
            <a:r>
              <a:rPr lang="ja-JP" altLang="en-US" sz="3200" b="1">
                <a:solidFill>
                  <a:srgbClr val="000000"/>
                </a:solidFill>
              </a:rPr>
              <a:t>”</a:t>
            </a:r>
            <a:endParaRPr lang="en-US" sz="3200" b="1">
              <a:solidFill>
                <a:srgbClr val="000000"/>
              </a:solidFill>
            </a:endParaRPr>
          </a:p>
        </p:txBody>
      </p:sp>
      <p:sp>
        <p:nvSpPr>
          <p:cNvPr id="472066" name="Text Box 7"/>
          <p:cNvSpPr txBox="1">
            <a:spLocks noChangeArrowheads="1"/>
          </p:cNvSpPr>
          <p:nvPr/>
        </p:nvSpPr>
        <p:spPr bwMode="auto">
          <a:xfrm>
            <a:off x="2971800" y="2438400"/>
            <a:ext cx="57150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0850" indent="-4508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00"/>
                </a:solidFill>
              </a:rPr>
              <a:t>•	</a:t>
            </a:r>
            <a:r>
              <a:rPr lang="ja-JP" altLang="en-US" sz="3200" b="1">
                <a:solidFill>
                  <a:srgbClr val="000000"/>
                </a:solidFill>
              </a:rPr>
              <a:t>“</a:t>
            </a:r>
            <a:r>
              <a:rPr lang="en-US" altLang="ja-JP" sz="3200" b="1">
                <a:solidFill>
                  <a:srgbClr val="000000"/>
                </a:solidFill>
              </a:rPr>
              <a:t>giải thoát mình khỏi những ảnh hưởng không tin kính làm cho đời sống thuộc linh của chính họ khốn khổ và dần tác động đến Hội thánh.</a:t>
            </a:r>
            <a:r>
              <a:rPr lang="ja-JP" altLang="en-US" sz="3200" b="1">
                <a:solidFill>
                  <a:srgbClr val="000000"/>
                </a:solidFill>
              </a:rPr>
              <a:t>”</a:t>
            </a:r>
            <a:endParaRPr lang="en-US" altLang="ja-JP" sz="3200" b="1">
              <a:solidFill>
                <a:srgbClr val="000000"/>
              </a:solidFill>
            </a:endParaRPr>
          </a:p>
          <a:p>
            <a:endParaRPr lang="en-US" sz="3200" b="1">
              <a:solidFill>
                <a:srgbClr val="000000"/>
              </a:solidFill>
            </a:endParaRPr>
          </a:p>
        </p:txBody>
      </p:sp>
      <p:sp>
        <p:nvSpPr>
          <p:cNvPr id="17412" name="Text Box 8"/>
          <p:cNvSpPr txBox="1">
            <a:spLocks noChangeArrowheads="1"/>
          </p:cNvSpPr>
          <p:nvPr/>
        </p:nvSpPr>
        <p:spPr bwMode="auto">
          <a:xfrm>
            <a:off x="8518525" y="39688"/>
            <a:ext cx="523875"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rPr>
              <a:t>40</a:t>
            </a:r>
            <a:endParaRPr lang="en-US">
              <a:solidFill>
                <a:srgbClr val="000000"/>
              </a:solidFill>
            </a:endParaRPr>
          </a:p>
        </p:txBody>
      </p:sp>
      <p:sp>
        <p:nvSpPr>
          <p:cNvPr id="472068" name="Rectangle 2"/>
          <p:cNvSpPr txBox="1">
            <a:spLocks noChangeArrowheads="1"/>
          </p:cNvSpPr>
          <p:nvPr/>
        </p:nvSpPr>
        <p:spPr bwMode="auto">
          <a:xfrm>
            <a:off x="0" y="304800"/>
            <a:ext cx="9144000" cy="1219200"/>
          </a:xfrm>
          <a:prstGeom prst="rect">
            <a:avLst/>
          </a:prstGeom>
          <a:noFill/>
          <a:ln>
            <a:noFill/>
          </a:ln>
          <a:effectLst>
            <a:outerShdw dist="35921" dir="2700000" algn="ctr" rotWithShape="0">
              <a:srgbClr val="FFFFFF">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0000"/>
              </a:lnSpc>
              <a:spcBef>
                <a:spcPct val="20000"/>
              </a:spcBef>
            </a:pPr>
            <a:r>
              <a:rPr lang="en-US" sz="4000" b="1">
                <a:solidFill>
                  <a:srgbClr val="000000"/>
                </a:solidFill>
                <a:latin typeface="PerryGothic Regular" charset="0"/>
              </a:rPr>
              <a:t>Những Ví Dụ Về Mục Đích Bài Giảng</a:t>
            </a:r>
            <a:endParaRPr lang="en-US" sz="4400" b="1">
              <a:solidFill>
                <a:srgbClr val="000000"/>
              </a:solidFill>
              <a:latin typeface="PerryGothic Regular" charset="0"/>
            </a:endParaRPr>
          </a:p>
        </p:txBody>
      </p:sp>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676400"/>
            <a:ext cx="26098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6"/>
          <p:cNvSpPr txBox="1">
            <a:spLocks noChangeArrowheads="1"/>
          </p:cNvSpPr>
          <p:nvPr/>
        </p:nvSpPr>
        <p:spPr bwMode="auto">
          <a:xfrm>
            <a:off x="228600" y="2057400"/>
            <a:ext cx="1524000" cy="175418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defRPr/>
            </a:pPr>
            <a:r>
              <a:rPr lang="en-US" sz="3600" b="1">
                <a:solidFill>
                  <a:srgbClr val="FFFFFF"/>
                </a:solidFill>
                <a:cs typeface="Arial" charset="0"/>
              </a:rPr>
              <a:t>Biết</a:t>
            </a:r>
          </a:p>
          <a:p>
            <a:pPr>
              <a:defRPr/>
            </a:pPr>
            <a:r>
              <a:rPr lang="en-US" sz="3600" b="1">
                <a:solidFill>
                  <a:srgbClr val="FFFFFF"/>
                </a:solidFill>
                <a:cs typeface="Arial" charset="0"/>
              </a:rPr>
              <a:t>Cảm </a:t>
            </a:r>
          </a:p>
          <a:p>
            <a:pPr>
              <a:defRPr/>
            </a:pPr>
            <a:r>
              <a:rPr lang="en-US" sz="3600" b="1">
                <a:solidFill>
                  <a:srgbClr val="FFFFFF"/>
                </a:solidFill>
                <a:cs typeface="Arial" charset="0"/>
              </a:rPr>
              <a:t>Làm</a:t>
            </a:r>
          </a:p>
        </p:txBody>
      </p:sp>
      <p:sp>
        <p:nvSpPr>
          <p:cNvPr id="9" name="Rectangle 12"/>
          <p:cNvSpPr>
            <a:spLocks noChangeArrowheads="1"/>
          </p:cNvSpPr>
          <p:nvPr/>
        </p:nvSpPr>
        <p:spPr bwMode="auto">
          <a:xfrm>
            <a:off x="-36513" y="5157788"/>
            <a:ext cx="2663826" cy="1700212"/>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lnSpc>
                <a:spcPct val="90000"/>
              </a:lnSpc>
              <a:spcBef>
                <a:spcPct val="20000"/>
              </a:spcBef>
              <a:buClr>
                <a:srgbClr val="000000"/>
              </a:buClr>
              <a:buSzPct val="80000"/>
              <a:buFont typeface="Wingdings" charset="0"/>
              <a:buNone/>
            </a:pPr>
            <a:endParaRPr lang="en-US" sz="4600" b="1" baseline="30000">
              <a:solidFill>
                <a:srgbClr val="FFFFFF"/>
              </a:solidFill>
            </a:endParaRPr>
          </a:p>
          <a:p>
            <a:pPr algn="ctr" eaLnBrk="1" hangingPunct="1">
              <a:lnSpc>
                <a:spcPct val="90000"/>
              </a:lnSpc>
              <a:spcBef>
                <a:spcPct val="20000"/>
              </a:spcBef>
              <a:buClr>
                <a:srgbClr val="000000"/>
              </a:buClr>
              <a:buSzPct val="80000"/>
              <a:buFont typeface="Wingdings" charset="0"/>
              <a:buNone/>
            </a:pPr>
            <a:r>
              <a:rPr lang="en-US" sz="4600" b="1" baseline="30000">
                <a:solidFill>
                  <a:srgbClr val="FFFFFF"/>
                </a:solidFill>
              </a:rPr>
              <a:t>Mong đợi Thính giả</a:t>
            </a:r>
            <a:r>
              <a:rPr lang="en-US" sz="4600" b="1">
                <a:solidFill>
                  <a:srgbClr val="FFFFFF"/>
                </a:solidFill>
              </a:rPr>
              <a:t> </a:t>
            </a:r>
            <a:r>
              <a:rPr lang="en-US" sz="4600" b="1" baseline="30000">
                <a:solidFill>
                  <a:srgbClr val="FFFFFF"/>
                </a:solidFill>
              </a:rPr>
              <a:t>đáp ứng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3" name="Picture 2"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627313" y="1279525"/>
            <a:ext cx="2782887"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dirty="0" err="1">
                <a:solidFill>
                  <a:srgbClr val="FFFFFF"/>
                </a:solidFill>
              </a:rPr>
              <a:t>Bản</a:t>
            </a:r>
            <a:r>
              <a:rPr lang="en-US" sz="4000" b="1" u="sng" dirty="0">
                <a:solidFill>
                  <a:srgbClr val="FFFFFF"/>
                </a:solidFill>
              </a:rPr>
              <a:t> </a:t>
            </a:r>
            <a:r>
              <a:rPr lang="en-US" sz="4000" b="1" u="sng" dirty="0" err="1">
                <a:solidFill>
                  <a:srgbClr val="FFFFFF"/>
                </a:solidFill>
              </a:rPr>
              <a:t>văn</a:t>
            </a:r>
            <a:endParaRPr lang="en-US" sz="3200" b="1" i="1" u="sng" dirty="0">
              <a:solidFill>
                <a:srgbClr val="FFFFFF"/>
              </a:solidFill>
              <a:latin typeface="Times New Roman" charset="0"/>
            </a:endParaRPr>
          </a:p>
        </p:txBody>
      </p:sp>
      <p:sp>
        <p:nvSpPr>
          <p:cNvPr id="33796" name="Rectangle 4"/>
          <p:cNvSpPr>
            <a:spLocks noGrp="1" noChangeArrowheads="1"/>
          </p:cNvSpPr>
          <p:nvPr>
            <p:ph type="title" idx="4294967295"/>
          </p:nvPr>
        </p:nvSpPr>
        <p:spPr>
          <a:xfrm>
            <a:off x="-304800" y="425450"/>
            <a:ext cx="9448800" cy="685800"/>
          </a:xfrm>
          <a:solidFill>
            <a:schemeClr val="tx2"/>
          </a:solidFill>
          <a:effectLst>
            <a:outerShdw blurRad="63500" dist="35921" dir="2700000" algn="ctr" rotWithShape="0">
              <a:schemeClr val="tx2">
                <a:alpha val="74997"/>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So sánh Ý Tưởng</a:t>
            </a:r>
            <a:endParaRPr lang="en-US">
              <a:latin typeface="Arial" charset="0"/>
              <a:ea typeface="ＭＳ Ｐゴシック" charset="0"/>
              <a:cs typeface="ＭＳ Ｐゴシック" charset="0"/>
            </a:endParaRPr>
          </a:p>
        </p:txBody>
      </p:sp>
      <p:sp>
        <p:nvSpPr>
          <p:cNvPr id="33797" name="Text Box 5"/>
          <p:cNvSpPr txBox="1">
            <a:spLocks noChangeArrowheads="1"/>
          </p:cNvSpPr>
          <p:nvPr/>
        </p:nvSpPr>
        <p:spPr bwMode="auto">
          <a:xfrm>
            <a:off x="5888038" y="1279525"/>
            <a:ext cx="257175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4000" b="1" u="sng">
                <a:solidFill>
                  <a:srgbClr val="FFFFFF"/>
                </a:solidFill>
                <a:cs typeface="Arial" charset="0"/>
              </a:rPr>
              <a:t>Bài giảng</a:t>
            </a:r>
            <a:endParaRPr lang="en-US" b="1" i="1" u="sng">
              <a:solidFill>
                <a:srgbClr val="FFFFFF"/>
              </a:solidFill>
              <a:latin typeface="Times New Roman" charset="0"/>
              <a:cs typeface="Arial" charset="0"/>
            </a:endParaRPr>
          </a:p>
        </p:txBody>
      </p:sp>
      <p:sp>
        <p:nvSpPr>
          <p:cNvPr id="33798" name="Text Box 6"/>
          <p:cNvSpPr txBox="1">
            <a:spLocks noChangeArrowheads="1"/>
          </p:cNvSpPr>
          <p:nvPr/>
        </p:nvSpPr>
        <p:spPr bwMode="auto">
          <a:xfrm>
            <a:off x="2971800" y="2270125"/>
            <a:ext cx="24384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Đầu</a:t>
            </a:r>
            <a:r>
              <a:rPr lang="en-US" sz="3600" b="1" dirty="0">
                <a:solidFill>
                  <a:srgbClr val="FFFFFF"/>
                </a:solidFill>
              </a:rPr>
              <a:t> </a:t>
            </a:r>
            <a:r>
              <a:rPr lang="en-US" sz="3600" b="1" dirty="0" err="1">
                <a:solidFill>
                  <a:srgbClr val="FFFFFF"/>
                </a:solidFill>
              </a:rPr>
              <a:t>tiên</a:t>
            </a:r>
            <a:endParaRPr lang="en-US" sz="2800" b="1" i="1" dirty="0">
              <a:solidFill>
                <a:srgbClr val="FFFFFF"/>
              </a:solidFill>
              <a:latin typeface="Times New Roman" charset="0"/>
            </a:endParaRPr>
          </a:p>
        </p:txBody>
      </p:sp>
      <p:sp>
        <p:nvSpPr>
          <p:cNvPr id="33799" name="Text Box 7"/>
          <p:cNvSpPr txBox="1">
            <a:spLocks noChangeArrowheads="1"/>
          </p:cNvSpPr>
          <p:nvPr/>
        </p:nvSpPr>
        <p:spPr bwMode="auto">
          <a:xfrm>
            <a:off x="5888038" y="2270125"/>
            <a:ext cx="2341562"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Thứ</a:t>
            </a:r>
            <a:r>
              <a:rPr lang="en-US" sz="3600" b="1" dirty="0">
                <a:solidFill>
                  <a:srgbClr val="FFFFFF"/>
                </a:solidFill>
              </a:rPr>
              <a:t> </a:t>
            </a:r>
            <a:r>
              <a:rPr lang="en-US" sz="3600" b="1" dirty="0" err="1">
                <a:solidFill>
                  <a:srgbClr val="FFFFFF"/>
                </a:solidFill>
              </a:rPr>
              <a:t>Hai</a:t>
            </a:r>
            <a:endParaRPr lang="en-US" sz="2800" b="1" i="1" dirty="0">
              <a:solidFill>
                <a:srgbClr val="FFFFFF"/>
              </a:solidFill>
              <a:latin typeface="Times New Roman" charset="0"/>
            </a:endParaRPr>
          </a:p>
        </p:txBody>
      </p:sp>
      <p:sp>
        <p:nvSpPr>
          <p:cNvPr id="33800" name="Text Box 8"/>
          <p:cNvSpPr txBox="1">
            <a:spLocks noChangeArrowheads="1"/>
          </p:cNvSpPr>
          <p:nvPr/>
        </p:nvSpPr>
        <p:spPr bwMode="auto">
          <a:xfrm>
            <a:off x="2971800" y="3260725"/>
            <a:ext cx="2916238"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Nghiên</a:t>
            </a:r>
            <a:r>
              <a:rPr lang="en-US" sz="3600" b="1" dirty="0">
                <a:solidFill>
                  <a:srgbClr val="FFFFFF"/>
                </a:solidFill>
              </a:rPr>
              <a:t> </a:t>
            </a:r>
            <a:r>
              <a:rPr lang="en-US" sz="3600" b="1" dirty="0" err="1">
                <a:solidFill>
                  <a:srgbClr val="FFFFFF"/>
                </a:solidFill>
              </a:rPr>
              <a:t>cứu</a:t>
            </a:r>
            <a:endParaRPr lang="en-US" sz="2800" b="1" i="1" dirty="0">
              <a:solidFill>
                <a:srgbClr val="FFFFFF"/>
              </a:solidFill>
              <a:latin typeface="Times New Roman" charset="0"/>
            </a:endParaRPr>
          </a:p>
        </p:txBody>
      </p:sp>
      <p:sp>
        <p:nvSpPr>
          <p:cNvPr id="33801" name="Text Box 9"/>
          <p:cNvSpPr txBox="1">
            <a:spLocks noChangeArrowheads="1"/>
          </p:cNvSpPr>
          <p:nvPr/>
        </p:nvSpPr>
        <p:spPr bwMode="auto">
          <a:xfrm>
            <a:off x="5888038" y="3260725"/>
            <a:ext cx="2722562"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Tòa</a:t>
            </a:r>
            <a:r>
              <a:rPr lang="en-US" sz="3600" b="1" dirty="0">
                <a:solidFill>
                  <a:srgbClr val="FFFFFF"/>
                </a:solidFill>
              </a:rPr>
              <a:t> </a:t>
            </a:r>
            <a:r>
              <a:rPr lang="en-US" sz="3600" b="1" dirty="0" err="1">
                <a:solidFill>
                  <a:srgbClr val="FFFFFF"/>
                </a:solidFill>
              </a:rPr>
              <a:t>giảng</a:t>
            </a:r>
            <a:endParaRPr lang="en-US" sz="2800" b="1" i="1" dirty="0">
              <a:solidFill>
                <a:srgbClr val="FFFFFF"/>
              </a:solidFill>
              <a:latin typeface="Times New Roman" charset="0"/>
            </a:endParaRPr>
          </a:p>
        </p:txBody>
      </p:sp>
      <p:sp>
        <p:nvSpPr>
          <p:cNvPr id="33802" name="Text Box 10"/>
          <p:cNvSpPr txBox="1">
            <a:spLocks noChangeArrowheads="1"/>
          </p:cNvSpPr>
          <p:nvPr/>
        </p:nvSpPr>
        <p:spPr bwMode="auto">
          <a:xfrm>
            <a:off x="2987675" y="4267200"/>
            <a:ext cx="3097213"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Quan sát/</a:t>
            </a:r>
            <a:br>
              <a:rPr lang="en-US" sz="3600" b="1">
                <a:solidFill>
                  <a:srgbClr val="FFFFFF"/>
                </a:solidFill>
                <a:cs typeface="Arial" charset="0"/>
              </a:rPr>
            </a:br>
            <a:r>
              <a:rPr lang="en-US" sz="3600" b="1">
                <a:solidFill>
                  <a:srgbClr val="FFFFFF"/>
                </a:solidFill>
                <a:cs typeface="Arial" charset="0"/>
              </a:rPr>
              <a:t>Giải thích</a:t>
            </a:r>
            <a:endParaRPr lang="en-US" sz="2800" b="1" i="1">
              <a:solidFill>
                <a:srgbClr val="FFFFFF"/>
              </a:solidFill>
              <a:latin typeface="Times New Roman" charset="0"/>
              <a:cs typeface="Arial" charset="0"/>
            </a:endParaRPr>
          </a:p>
        </p:txBody>
      </p:sp>
      <p:sp>
        <p:nvSpPr>
          <p:cNvPr id="33803" name="Text Box 11"/>
          <p:cNvSpPr txBox="1">
            <a:spLocks noChangeArrowheads="1"/>
          </p:cNvSpPr>
          <p:nvPr/>
        </p:nvSpPr>
        <p:spPr bwMode="auto">
          <a:xfrm>
            <a:off x="5888038" y="4267200"/>
            <a:ext cx="2932112"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NT/Áp dụng</a:t>
            </a:r>
            <a:endParaRPr lang="en-US" sz="2800" b="1" i="1">
              <a:solidFill>
                <a:srgbClr val="FFFFFF"/>
              </a:solidFill>
              <a:latin typeface="Times New Roman" charset="0"/>
              <a:cs typeface="Arial" charset="0"/>
            </a:endParaRPr>
          </a:p>
        </p:txBody>
      </p:sp>
      <p:sp>
        <p:nvSpPr>
          <p:cNvPr id="33804" name="Text Box 12"/>
          <p:cNvSpPr txBox="1">
            <a:spLocks noChangeArrowheads="1"/>
          </p:cNvSpPr>
          <p:nvPr/>
        </p:nvSpPr>
        <p:spPr bwMode="auto">
          <a:xfrm>
            <a:off x="2971800" y="5667375"/>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Chính xác</a:t>
            </a:r>
            <a:endParaRPr lang="en-US" sz="2800" b="1" i="1">
              <a:solidFill>
                <a:srgbClr val="FFFFFF"/>
              </a:solidFill>
              <a:latin typeface="Times New Roman" charset="0"/>
              <a:cs typeface="Arial" charset="0"/>
            </a:endParaRPr>
          </a:p>
        </p:txBody>
      </p:sp>
      <p:sp>
        <p:nvSpPr>
          <p:cNvPr id="33805" name="Text Box 13"/>
          <p:cNvSpPr txBox="1">
            <a:spLocks noChangeArrowheads="1"/>
          </p:cNvSpPr>
          <p:nvPr/>
        </p:nvSpPr>
        <p:spPr bwMode="auto">
          <a:xfrm>
            <a:off x="5888038" y="5740400"/>
            <a:ext cx="2722562"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Thực Tế</a:t>
            </a:r>
            <a:endParaRPr lang="en-US" sz="2800" b="1" i="1">
              <a:solidFill>
                <a:srgbClr val="FFFFFF"/>
              </a:solidFill>
              <a:latin typeface="Times New Roman" charset="0"/>
              <a:cs typeface="Arial" charset="0"/>
            </a:endParaRPr>
          </a:p>
        </p:txBody>
      </p:sp>
      <p:sp>
        <p:nvSpPr>
          <p:cNvPr id="33806" name="Text Box 14"/>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40</a:t>
            </a:r>
            <a:endParaRPr lang="en-US" b="1" i="1">
              <a:solidFill>
                <a:srgbClr val="FFFFFF"/>
              </a:solidFill>
              <a:latin typeface="Times New Roman" charset="0"/>
            </a:endParaRPr>
          </a:p>
        </p:txBody>
      </p:sp>
      <p:sp>
        <p:nvSpPr>
          <p:cNvPr id="33807" name="Text Box 15"/>
          <p:cNvSpPr txBox="1">
            <a:spLocks noChangeArrowheads="1"/>
          </p:cNvSpPr>
          <p:nvPr/>
        </p:nvSpPr>
        <p:spPr bwMode="auto">
          <a:xfrm>
            <a:off x="457200" y="1279525"/>
            <a:ext cx="2438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4000" b="1" u="sng">
                <a:solidFill>
                  <a:srgbClr val="FFFFFF"/>
                </a:solidFill>
                <a:cs typeface="Arial" charset="0"/>
              </a:rPr>
              <a:t>Vấn đề</a:t>
            </a:r>
            <a:endParaRPr lang="en-US" b="1" i="1" u="sng">
              <a:solidFill>
                <a:srgbClr val="FFFFFF"/>
              </a:solidFill>
              <a:latin typeface="Times New Roman" charset="0"/>
              <a:cs typeface="Arial" charset="0"/>
            </a:endParaRPr>
          </a:p>
        </p:txBody>
      </p:sp>
      <p:sp>
        <p:nvSpPr>
          <p:cNvPr id="33808" name="Text Box 16"/>
          <p:cNvSpPr txBox="1">
            <a:spLocks noChangeArrowheads="1"/>
          </p:cNvSpPr>
          <p:nvPr/>
        </p:nvSpPr>
        <p:spPr bwMode="auto">
          <a:xfrm>
            <a:off x="474663" y="2270125"/>
            <a:ext cx="24384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Thứ tự</a:t>
            </a:r>
            <a:endParaRPr lang="en-US" sz="2800" b="1" i="1">
              <a:solidFill>
                <a:srgbClr val="FFFFFF"/>
              </a:solidFill>
              <a:latin typeface="Times New Roman" charset="0"/>
              <a:cs typeface="Arial" charset="0"/>
            </a:endParaRPr>
          </a:p>
        </p:txBody>
      </p:sp>
      <p:sp>
        <p:nvSpPr>
          <p:cNvPr id="33809" name="Text Box 17"/>
          <p:cNvSpPr txBox="1">
            <a:spLocks noChangeArrowheads="1"/>
          </p:cNvSpPr>
          <p:nvPr/>
        </p:nvSpPr>
        <p:spPr bwMode="auto">
          <a:xfrm>
            <a:off x="457200" y="3260725"/>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Nơi</a:t>
            </a:r>
            <a:r>
              <a:rPr lang="en-US" sz="3600" b="1" dirty="0">
                <a:solidFill>
                  <a:srgbClr val="FFFFFF"/>
                </a:solidFill>
              </a:rPr>
              <a:t> </a:t>
            </a:r>
            <a:r>
              <a:rPr lang="en-US" sz="3600" b="1" dirty="0" err="1">
                <a:solidFill>
                  <a:srgbClr val="FFFFFF"/>
                </a:solidFill>
              </a:rPr>
              <a:t>chốn</a:t>
            </a:r>
            <a:endParaRPr lang="en-US" sz="2800" b="1" i="1" dirty="0">
              <a:solidFill>
                <a:srgbClr val="FFFFFF"/>
              </a:solidFill>
              <a:latin typeface="Times New Roman" charset="0"/>
            </a:endParaRPr>
          </a:p>
        </p:txBody>
      </p:sp>
      <p:sp>
        <p:nvSpPr>
          <p:cNvPr id="33810" name="Text Box 18"/>
          <p:cNvSpPr txBox="1">
            <a:spLocks noChangeArrowheads="1"/>
          </p:cNvSpPr>
          <p:nvPr/>
        </p:nvSpPr>
        <p:spPr bwMode="auto">
          <a:xfrm>
            <a:off x="457200" y="4267200"/>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Các bước</a:t>
            </a:r>
            <a:endParaRPr lang="en-US" sz="2800" b="1" i="1">
              <a:solidFill>
                <a:srgbClr val="FFFFFF"/>
              </a:solidFill>
              <a:latin typeface="Times New Roman" charset="0"/>
              <a:cs typeface="Arial" charset="0"/>
            </a:endParaRPr>
          </a:p>
        </p:txBody>
      </p:sp>
      <p:sp>
        <p:nvSpPr>
          <p:cNvPr id="33811" name="Text Box 19"/>
          <p:cNvSpPr txBox="1">
            <a:spLocks noChangeArrowheads="1"/>
          </p:cNvSpPr>
          <p:nvPr/>
        </p:nvSpPr>
        <p:spPr bwMode="auto">
          <a:xfrm>
            <a:off x="457200" y="5667375"/>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Quan</a:t>
            </a:r>
            <a:r>
              <a:rPr lang="en-US" sz="3600" b="1" dirty="0">
                <a:solidFill>
                  <a:srgbClr val="FFFFFF"/>
                </a:solidFill>
              </a:rPr>
              <a:t> </a:t>
            </a:r>
            <a:r>
              <a:rPr lang="en-US" sz="3600" b="1" dirty="0" err="1">
                <a:solidFill>
                  <a:srgbClr val="FFFFFF"/>
                </a:solidFill>
              </a:rPr>
              <a:t>tâm</a:t>
            </a:r>
            <a:endParaRPr lang="en-US" sz="2800" b="1" i="1" dirty="0">
              <a:solidFill>
                <a:srgbClr val="FFFFFF"/>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3808"/>
                                        </p:tgtEl>
                                        <p:attrNameLst>
                                          <p:attrName>style.visibility</p:attrName>
                                        </p:attrNameLst>
                                      </p:cBhvr>
                                      <p:to>
                                        <p:strVal val="visible"/>
                                      </p:to>
                                    </p:set>
                                    <p:anim calcmode="lin" valueType="num">
                                      <p:cBhvr>
                                        <p:cTn id="7" dur="1000" fill="hold"/>
                                        <p:tgtEl>
                                          <p:spTgt spid="33808"/>
                                        </p:tgtEl>
                                        <p:attrNameLst>
                                          <p:attrName>ppt_w</p:attrName>
                                        </p:attrNameLst>
                                      </p:cBhvr>
                                      <p:tavLst>
                                        <p:tav tm="0">
                                          <p:val>
                                            <p:fltVal val="0"/>
                                          </p:val>
                                        </p:tav>
                                        <p:tav tm="100000">
                                          <p:val>
                                            <p:strVal val="#ppt_w"/>
                                          </p:val>
                                        </p:tav>
                                      </p:tavLst>
                                    </p:anim>
                                    <p:anim calcmode="lin" valueType="num">
                                      <p:cBhvr>
                                        <p:cTn id="8" dur="1000" fill="hold"/>
                                        <p:tgtEl>
                                          <p:spTgt spid="33808"/>
                                        </p:tgtEl>
                                        <p:attrNameLst>
                                          <p:attrName>ppt_h</p:attrName>
                                        </p:attrNameLst>
                                      </p:cBhvr>
                                      <p:tavLst>
                                        <p:tav tm="0">
                                          <p:val>
                                            <p:fltVal val="0"/>
                                          </p:val>
                                        </p:tav>
                                        <p:tav tm="100000">
                                          <p:val>
                                            <p:strVal val="#ppt_h"/>
                                          </p:val>
                                        </p:tav>
                                      </p:tavLst>
                                    </p:anim>
                                    <p:anim calcmode="lin" valueType="num">
                                      <p:cBhvr>
                                        <p:cTn id="9" dur="1000" fill="hold"/>
                                        <p:tgtEl>
                                          <p:spTgt spid="338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3798"/>
                                        </p:tgtEl>
                                        <p:attrNameLst>
                                          <p:attrName>style.visibility</p:attrName>
                                        </p:attrNameLst>
                                      </p:cBhvr>
                                      <p:to>
                                        <p:strVal val="visible"/>
                                      </p:to>
                                    </p:set>
                                    <p:anim calcmode="lin" valueType="num">
                                      <p:cBhvr>
                                        <p:cTn id="15" dur="1000" fill="hold"/>
                                        <p:tgtEl>
                                          <p:spTgt spid="33798"/>
                                        </p:tgtEl>
                                        <p:attrNameLst>
                                          <p:attrName>ppt_w</p:attrName>
                                        </p:attrNameLst>
                                      </p:cBhvr>
                                      <p:tavLst>
                                        <p:tav tm="0">
                                          <p:val>
                                            <p:fltVal val="0"/>
                                          </p:val>
                                        </p:tav>
                                        <p:tav tm="100000">
                                          <p:val>
                                            <p:strVal val="#ppt_w"/>
                                          </p:val>
                                        </p:tav>
                                      </p:tavLst>
                                    </p:anim>
                                    <p:anim calcmode="lin" valueType="num">
                                      <p:cBhvr>
                                        <p:cTn id="16" dur="1000" fill="hold"/>
                                        <p:tgtEl>
                                          <p:spTgt spid="33798"/>
                                        </p:tgtEl>
                                        <p:attrNameLst>
                                          <p:attrName>ppt_h</p:attrName>
                                        </p:attrNameLst>
                                      </p:cBhvr>
                                      <p:tavLst>
                                        <p:tav tm="0">
                                          <p:val>
                                            <p:fltVal val="0"/>
                                          </p:val>
                                        </p:tav>
                                        <p:tav tm="100000">
                                          <p:val>
                                            <p:strVal val="#ppt_h"/>
                                          </p:val>
                                        </p:tav>
                                      </p:tavLst>
                                    </p:anim>
                                    <p:anim calcmode="lin" valueType="num">
                                      <p:cBhvr>
                                        <p:cTn id="17" dur="1000" fill="hold"/>
                                        <p:tgtEl>
                                          <p:spTgt spid="337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37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3799"/>
                                        </p:tgtEl>
                                        <p:attrNameLst>
                                          <p:attrName>style.visibility</p:attrName>
                                        </p:attrNameLst>
                                      </p:cBhvr>
                                      <p:to>
                                        <p:strVal val="visible"/>
                                      </p:to>
                                    </p:set>
                                    <p:anim calcmode="lin" valueType="num">
                                      <p:cBhvr>
                                        <p:cTn id="23" dur="1000" fill="hold"/>
                                        <p:tgtEl>
                                          <p:spTgt spid="33799"/>
                                        </p:tgtEl>
                                        <p:attrNameLst>
                                          <p:attrName>ppt_w</p:attrName>
                                        </p:attrNameLst>
                                      </p:cBhvr>
                                      <p:tavLst>
                                        <p:tav tm="0">
                                          <p:val>
                                            <p:fltVal val="0"/>
                                          </p:val>
                                        </p:tav>
                                        <p:tav tm="100000">
                                          <p:val>
                                            <p:strVal val="#ppt_w"/>
                                          </p:val>
                                        </p:tav>
                                      </p:tavLst>
                                    </p:anim>
                                    <p:anim calcmode="lin" valueType="num">
                                      <p:cBhvr>
                                        <p:cTn id="24" dur="1000" fill="hold"/>
                                        <p:tgtEl>
                                          <p:spTgt spid="33799"/>
                                        </p:tgtEl>
                                        <p:attrNameLst>
                                          <p:attrName>ppt_h</p:attrName>
                                        </p:attrNameLst>
                                      </p:cBhvr>
                                      <p:tavLst>
                                        <p:tav tm="0">
                                          <p:val>
                                            <p:fltVal val="0"/>
                                          </p:val>
                                        </p:tav>
                                        <p:tav tm="100000">
                                          <p:val>
                                            <p:strVal val="#ppt_h"/>
                                          </p:val>
                                        </p:tav>
                                      </p:tavLst>
                                    </p:anim>
                                    <p:anim calcmode="lin" valueType="num">
                                      <p:cBhvr>
                                        <p:cTn id="25"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3809"/>
                                        </p:tgtEl>
                                        <p:attrNameLst>
                                          <p:attrName>style.visibility</p:attrName>
                                        </p:attrNameLst>
                                      </p:cBhvr>
                                      <p:to>
                                        <p:strVal val="visible"/>
                                      </p:to>
                                    </p:set>
                                    <p:anim calcmode="lin" valueType="num">
                                      <p:cBhvr>
                                        <p:cTn id="31" dur="1000" fill="hold"/>
                                        <p:tgtEl>
                                          <p:spTgt spid="33809"/>
                                        </p:tgtEl>
                                        <p:attrNameLst>
                                          <p:attrName>ppt_w</p:attrName>
                                        </p:attrNameLst>
                                      </p:cBhvr>
                                      <p:tavLst>
                                        <p:tav tm="0">
                                          <p:val>
                                            <p:fltVal val="0"/>
                                          </p:val>
                                        </p:tav>
                                        <p:tav tm="100000">
                                          <p:val>
                                            <p:strVal val="#ppt_w"/>
                                          </p:val>
                                        </p:tav>
                                      </p:tavLst>
                                    </p:anim>
                                    <p:anim calcmode="lin" valueType="num">
                                      <p:cBhvr>
                                        <p:cTn id="32" dur="1000" fill="hold"/>
                                        <p:tgtEl>
                                          <p:spTgt spid="33809"/>
                                        </p:tgtEl>
                                        <p:attrNameLst>
                                          <p:attrName>ppt_h</p:attrName>
                                        </p:attrNameLst>
                                      </p:cBhvr>
                                      <p:tavLst>
                                        <p:tav tm="0">
                                          <p:val>
                                            <p:fltVal val="0"/>
                                          </p:val>
                                        </p:tav>
                                        <p:tav tm="100000">
                                          <p:val>
                                            <p:strVal val="#ppt_h"/>
                                          </p:val>
                                        </p:tav>
                                      </p:tavLst>
                                    </p:anim>
                                    <p:anim calcmode="lin" valueType="num">
                                      <p:cBhvr>
                                        <p:cTn id="33" dur="1000" fill="hold"/>
                                        <p:tgtEl>
                                          <p:spTgt spid="3380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38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3800"/>
                                        </p:tgtEl>
                                        <p:attrNameLst>
                                          <p:attrName>style.visibility</p:attrName>
                                        </p:attrNameLst>
                                      </p:cBhvr>
                                      <p:to>
                                        <p:strVal val="visible"/>
                                      </p:to>
                                    </p:set>
                                    <p:anim calcmode="lin" valueType="num">
                                      <p:cBhvr>
                                        <p:cTn id="39" dur="1000" fill="hold"/>
                                        <p:tgtEl>
                                          <p:spTgt spid="33800"/>
                                        </p:tgtEl>
                                        <p:attrNameLst>
                                          <p:attrName>ppt_w</p:attrName>
                                        </p:attrNameLst>
                                      </p:cBhvr>
                                      <p:tavLst>
                                        <p:tav tm="0">
                                          <p:val>
                                            <p:fltVal val="0"/>
                                          </p:val>
                                        </p:tav>
                                        <p:tav tm="100000">
                                          <p:val>
                                            <p:strVal val="#ppt_w"/>
                                          </p:val>
                                        </p:tav>
                                      </p:tavLst>
                                    </p:anim>
                                    <p:anim calcmode="lin" valueType="num">
                                      <p:cBhvr>
                                        <p:cTn id="40" dur="1000" fill="hold"/>
                                        <p:tgtEl>
                                          <p:spTgt spid="33800"/>
                                        </p:tgtEl>
                                        <p:attrNameLst>
                                          <p:attrName>ppt_h</p:attrName>
                                        </p:attrNameLst>
                                      </p:cBhvr>
                                      <p:tavLst>
                                        <p:tav tm="0">
                                          <p:val>
                                            <p:fltVal val="0"/>
                                          </p:val>
                                        </p:tav>
                                        <p:tav tm="100000">
                                          <p:val>
                                            <p:strVal val="#ppt_h"/>
                                          </p:val>
                                        </p:tav>
                                      </p:tavLst>
                                    </p:anim>
                                    <p:anim calcmode="lin" valueType="num">
                                      <p:cBhvr>
                                        <p:cTn id="41"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3801"/>
                                        </p:tgtEl>
                                        <p:attrNameLst>
                                          <p:attrName>style.visibility</p:attrName>
                                        </p:attrNameLst>
                                      </p:cBhvr>
                                      <p:to>
                                        <p:strVal val="visible"/>
                                      </p:to>
                                    </p:set>
                                    <p:anim calcmode="lin" valueType="num">
                                      <p:cBhvr>
                                        <p:cTn id="47" dur="1000" fill="hold"/>
                                        <p:tgtEl>
                                          <p:spTgt spid="33801"/>
                                        </p:tgtEl>
                                        <p:attrNameLst>
                                          <p:attrName>ppt_w</p:attrName>
                                        </p:attrNameLst>
                                      </p:cBhvr>
                                      <p:tavLst>
                                        <p:tav tm="0">
                                          <p:val>
                                            <p:fltVal val="0"/>
                                          </p:val>
                                        </p:tav>
                                        <p:tav tm="100000">
                                          <p:val>
                                            <p:strVal val="#ppt_w"/>
                                          </p:val>
                                        </p:tav>
                                      </p:tavLst>
                                    </p:anim>
                                    <p:anim calcmode="lin" valueType="num">
                                      <p:cBhvr>
                                        <p:cTn id="48" dur="1000" fill="hold"/>
                                        <p:tgtEl>
                                          <p:spTgt spid="33801"/>
                                        </p:tgtEl>
                                        <p:attrNameLst>
                                          <p:attrName>ppt_h</p:attrName>
                                        </p:attrNameLst>
                                      </p:cBhvr>
                                      <p:tavLst>
                                        <p:tav tm="0">
                                          <p:val>
                                            <p:fltVal val="0"/>
                                          </p:val>
                                        </p:tav>
                                        <p:tav tm="100000">
                                          <p:val>
                                            <p:strVal val="#ppt_h"/>
                                          </p:val>
                                        </p:tav>
                                      </p:tavLst>
                                    </p:anim>
                                    <p:anim calcmode="lin" valueType="num">
                                      <p:cBhvr>
                                        <p:cTn id="49" dur="1000" fill="hold"/>
                                        <p:tgtEl>
                                          <p:spTgt spid="3380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38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3810"/>
                                        </p:tgtEl>
                                        <p:attrNameLst>
                                          <p:attrName>style.visibility</p:attrName>
                                        </p:attrNameLst>
                                      </p:cBhvr>
                                      <p:to>
                                        <p:strVal val="visible"/>
                                      </p:to>
                                    </p:set>
                                    <p:anim calcmode="lin" valueType="num">
                                      <p:cBhvr>
                                        <p:cTn id="55" dur="1000" fill="hold"/>
                                        <p:tgtEl>
                                          <p:spTgt spid="33810"/>
                                        </p:tgtEl>
                                        <p:attrNameLst>
                                          <p:attrName>ppt_w</p:attrName>
                                        </p:attrNameLst>
                                      </p:cBhvr>
                                      <p:tavLst>
                                        <p:tav tm="0">
                                          <p:val>
                                            <p:fltVal val="0"/>
                                          </p:val>
                                        </p:tav>
                                        <p:tav tm="100000">
                                          <p:val>
                                            <p:strVal val="#ppt_w"/>
                                          </p:val>
                                        </p:tav>
                                      </p:tavLst>
                                    </p:anim>
                                    <p:anim calcmode="lin" valueType="num">
                                      <p:cBhvr>
                                        <p:cTn id="56" dur="1000" fill="hold"/>
                                        <p:tgtEl>
                                          <p:spTgt spid="33810"/>
                                        </p:tgtEl>
                                        <p:attrNameLst>
                                          <p:attrName>ppt_h</p:attrName>
                                        </p:attrNameLst>
                                      </p:cBhvr>
                                      <p:tavLst>
                                        <p:tav tm="0">
                                          <p:val>
                                            <p:fltVal val="0"/>
                                          </p:val>
                                        </p:tav>
                                        <p:tav tm="100000">
                                          <p:val>
                                            <p:strVal val="#ppt_h"/>
                                          </p:val>
                                        </p:tav>
                                      </p:tavLst>
                                    </p:anim>
                                    <p:anim calcmode="lin" valueType="num">
                                      <p:cBhvr>
                                        <p:cTn id="57" dur="1000" fill="hold"/>
                                        <p:tgtEl>
                                          <p:spTgt spid="3381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38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3802"/>
                                        </p:tgtEl>
                                        <p:attrNameLst>
                                          <p:attrName>style.visibility</p:attrName>
                                        </p:attrNameLst>
                                      </p:cBhvr>
                                      <p:to>
                                        <p:strVal val="visible"/>
                                      </p:to>
                                    </p:set>
                                    <p:anim calcmode="lin" valueType="num">
                                      <p:cBhvr>
                                        <p:cTn id="63" dur="1000" fill="hold"/>
                                        <p:tgtEl>
                                          <p:spTgt spid="33802"/>
                                        </p:tgtEl>
                                        <p:attrNameLst>
                                          <p:attrName>ppt_w</p:attrName>
                                        </p:attrNameLst>
                                      </p:cBhvr>
                                      <p:tavLst>
                                        <p:tav tm="0">
                                          <p:val>
                                            <p:fltVal val="0"/>
                                          </p:val>
                                        </p:tav>
                                        <p:tav tm="100000">
                                          <p:val>
                                            <p:strVal val="#ppt_w"/>
                                          </p:val>
                                        </p:tav>
                                      </p:tavLst>
                                    </p:anim>
                                    <p:anim calcmode="lin" valueType="num">
                                      <p:cBhvr>
                                        <p:cTn id="64" dur="1000" fill="hold"/>
                                        <p:tgtEl>
                                          <p:spTgt spid="33802"/>
                                        </p:tgtEl>
                                        <p:attrNameLst>
                                          <p:attrName>ppt_h</p:attrName>
                                        </p:attrNameLst>
                                      </p:cBhvr>
                                      <p:tavLst>
                                        <p:tav tm="0">
                                          <p:val>
                                            <p:fltVal val="0"/>
                                          </p:val>
                                        </p:tav>
                                        <p:tav tm="100000">
                                          <p:val>
                                            <p:strVal val="#ppt_h"/>
                                          </p:val>
                                        </p:tav>
                                      </p:tavLst>
                                    </p:anim>
                                    <p:anim calcmode="lin" valueType="num">
                                      <p:cBhvr>
                                        <p:cTn id="65" dur="10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3803"/>
                                        </p:tgtEl>
                                        <p:attrNameLst>
                                          <p:attrName>style.visibility</p:attrName>
                                        </p:attrNameLst>
                                      </p:cBhvr>
                                      <p:to>
                                        <p:strVal val="visible"/>
                                      </p:to>
                                    </p:set>
                                    <p:anim calcmode="lin" valueType="num">
                                      <p:cBhvr>
                                        <p:cTn id="71" dur="1000" fill="hold"/>
                                        <p:tgtEl>
                                          <p:spTgt spid="33803"/>
                                        </p:tgtEl>
                                        <p:attrNameLst>
                                          <p:attrName>ppt_w</p:attrName>
                                        </p:attrNameLst>
                                      </p:cBhvr>
                                      <p:tavLst>
                                        <p:tav tm="0">
                                          <p:val>
                                            <p:fltVal val="0"/>
                                          </p:val>
                                        </p:tav>
                                        <p:tav tm="100000">
                                          <p:val>
                                            <p:strVal val="#ppt_w"/>
                                          </p:val>
                                        </p:tav>
                                      </p:tavLst>
                                    </p:anim>
                                    <p:anim calcmode="lin" valueType="num">
                                      <p:cBhvr>
                                        <p:cTn id="72" dur="1000" fill="hold"/>
                                        <p:tgtEl>
                                          <p:spTgt spid="33803"/>
                                        </p:tgtEl>
                                        <p:attrNameLst>
                                          <p:attrName>ppt_h</p:attrName>
                                        </p:attrNameLst>
                                      </p:cBhvr>
                                      <p:tavLst>
                                        <p:tav tm="0">
                                          <p:val>
                                            <p:fltVal val="0"/>
                                          </p:val>
                                        </p:tav>
                                        <p:tav tm="100000">
                                          <p:val>
                                            <p:strVal val="#ppt_h"/>
                                          </p:val>
                                        </p:tav>
                                      </p:tavLst>
                                    </p:anim>
                                    <p:anim calcmode="lin" valueType="num">
                                      <p:cBhvr>
                                        <p:cTn id="73" dur="1000" fill="hold"/>
                                        <p:tgtEl>
                                          <p:spTgt spid="3380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38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3811"/>
                                        </p:tgtEl>
                                        <p:attrNameLst>
                                          <p:attrName>style.visibility</p:attrName>
                                        </p:attrNameLst>
                                      </p:cBhvr>
                                      <p:to>
                                        <p:strVal val="visible"/>
                                      </p:to>
                                    </p:set>
                                    <p:anim calcmode="lin" valueType="num">
                                      <p:cBhvr>
                                        <p:cTn id="79" dur="1000" fill="hold"/>
                                        <p:tgtEl>
                                          <p:spTgt spid="33811"/>
                                        </p:tgtEl>
                                        <p:attrNameLst>
                                          <p:attrName>ppt_w</p:attrName>
                                        </p:attrNameLst>
                                      </p:cBhvr>
                                      <p:tavLst>
                                        <p:tav tm="0">
                                          <p:val>
                                            <p:fltVal val="0"/>
                                          </p:val>
                                        </p:tav>
                                        <p:tav tm="100000">
                                          <p:val>
                                            <p:strVal val="#ppt_w"/>
                                          </p:val>
                                        </p:tav>
                                      </p:tavLst>
                                    </p:anim>
                                    <p:anim calcmode="lin" valueType="num">
                                      <p:cBhvr>
                                        <p:cTn id="80" dur="1000" fill="hold"/>
                                        <p:tgtEl>
                                          <p:spTgt spid="33811"/>
                                        </p:tgtEl>
                                        <p:attrNameLst>
                                          <p:attrName>ppt_h</p:attrName>
                                        </p:attrNameLst>
                                      </p:cBhvr>
                                      <p:tavLst>
                                        <p:tav tm="0">
                                          <p:val>
                                            <p:fltVal val="0"/>
                                          </p:val>
                                        </p:tav>
                                        <p:tav tm="100000">
                                          <p:val>
                                            <p:strVal val="#ppt_h"/>
                                          </p:val>
                                        </p:tav>
                                      </p:tavLst>
                                    </p:anim>
                                    <p:anim calcmode="lin" valueType="num">
                                      <p:cBhvr>
                                        <p:cTn id="81" dur="1000" fill="hold"/>
                                        <p:tgtEl>
                                          <p:spTgt spid="33811"/>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38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3804"/>
                                        </p:tgtEl>
                                        <p:attrNameLst>
                                          <p:attrName>style.visibility</p:attrName>
                                        </p:attrNameLst>
                                      </p:cBhvr>
                                      <p:to>
                                        <p:strVal val="visible"/>
                                      </p:to>
                                    </p:set>
                                    <p:anim calcmode="lin" valueType="num">
                                      <p:cBhvr>
                                        <p:cTn id="87" dur="1000" fill="hold"/>
                                        <p:tgtEl>
                                          <p:spTgt spid="33804"/>
                                        </p:tgtEl>
                                        <p:attrNameLst>
                                          <p:attrName>ppt_w</p:attrName>
                                        </p:attrNameLst>
                                      </p:cBhvr>
                                      <p:tavLst>
                                        <p:tav tm="0">
                                          <p:val>
                                            <p:fltVal val="0"/>
                                          </p:val>
                                        </p:tav>
                                        <p:tav tm="100000">
                                          <p:val>
                                            <p:strVal val="#ppt_w"/>
                                          </p:val>
                                        </p:tav>
                                      </p:tavLst>
                                    </p:anim>
                                    <p:anim calcmode="lin" valueType="num">
                                      <p:cBhvr>
                                        <p:cTn id="88" dur="1000" fill="hold"/>
                                        <p:tgtEl>
                                          <p:spTgt spid="33804"/>
                                        </p:tgtEl>
                                        <p:attrNameLst>
                                          <p:attrName>ppt_h</p:attrName>
                                        </p:attrNameLst>
                                      </p:cBhvr>
                                      <p:tavLst>
                                        <p:tav tm="0">
                                          <p:val>
                                            <p:fltVal val="0"/>
                                          </p:val>
                                        </p:tav>
                                        <p:tav tm="100000">
                                          <p:val>
                                            <p:strVal val="#ppt_h"/>
                                          </p:val>
                                        </p:tav>
                                      </p:tavLst>
                                    </p:anim>
                                    <p:anim calcmode="lin" valueType="num">
                                      <p:cBhvr>
                                        <p:cTn id="89" dur="1000" fill="hold"/>
                                        <p:tgtEl>
                                          <p:spTgt spid="33804"/>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38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3805"/>
                                        </p:tgtEl>
                                        <p:attrNameLst>
                                          <p:attrName>style.visibility</p:attrName>
                                        </p:attrNameLst>
                                      </p:cBhvr>
                                      <p:to>
                                        <p:strVal val="visible"/>
                                      </p:to>
                                    </p:set>
                                    <p:anim calcmode="lin" valueType="num">
                                      <p:cBhvr>
                                        <p:cTn id="95" dur="1000" fill="hold"/>
                                        <p:tgtEl>
                                          <p:spTgt spid="33805"/>
                                        </p:tgtEl>
                                        <p:attrNameLst>
                                          <p:attrName>ppt_w</p:attrName>
                                        </p:attrNameLst>
                                      </p:cBhvr>
                                      <p:tavLst>
                                        <p:tav tm="0">
                                          <p:val>
                                            <p:fltVal val="0"/>
                                          </p:val>
                                        </p:tav>
                                        <p:tav tm="100000">
                                          <p:val>
                                            <p:strVal val="#ppt_w"/>
                                          </p:val>
                                        </p:tav>
                                      </p:tavLst>
                                    </p:anim>
                                    <p:anim calcmode="lin" valueType="num">
                                      <p:cBhvr>
                                        <p:cTn id="96" dur="1000" fill="hold"/>
                                        <p:tgtEl>
                                          <p:spTgt spid="33805"/>
                                        </p:tgtEl>
                                        <p:attrNameLst>
                                          <p:attrName>ppt_h</p:attrName>
                                        </p:attrNameLst>
                                      </p:cBhvr>
                                      <p:tavLst>
                                        <p:tav tm="0">
                                          <p:val>
                                            <p:fltVal val="0"/>
                                          </p:val>
                                        </p:tav>
                                        <p:tav tm="100000">
                                          <p:val>
                                            <p:strVal val="#ppt_h"/>
                                          </p:val>
                                        </p:tav>
                                      </p:tavLst>
                                    </p:anim>
                                    <p:anim calcmode="lin" valueType="num">
                                      <p:cBhvr>
                                        <p:cTn id="97" dur="1000" fill="hold"/>
                                        <p:tgtEl>
                                          <p:spTgt spid="33805"/>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380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P spid="33799" grpId="0"/>
      <p:bldP spid="33800" grpId="0"/>
      <p:bldP spid="33801" grpId="0"/>
      <p:bldP spid="33802" grpId="0"/>
      <p:bldP spid="33803" grpId="0"/>
      <p:bldP spid="33804" grpId="0"/>
      <p:bldP spid="33805" grpId="0"/>
      <p:bldP spid="33808" grpId="0"/>
      <p:bldP spid="33809" grpId="0"/>
      <p:bldP spid="33810" grpId="0"/>
      <p:bldP spid="338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1" name="Picture 2"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228600" y="0"/>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4707" name="Text Box 3"/>
          <p:cNvSpPr txBox="1">
            <a:spLocks noChangeArrowheads="1"/>
          </p:cNvSpPr>
          <p:nvPr/>
        </p:nvSpPr>
        <p:spPr bwMode="auto">
          <a:xfrm>
            <a:off x="2771775" y="1279525"/>
            <a:ext cx="2867025"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dirty="0" err="1">
                <a:solidFill>
                  <a:srgbClr val="FFFFFF"/>
                </a:solidFill>
              </a:rPr>
              <a:t>Bản</a:t>
            </a:r>
            <a:r>
              <a:rPr lang="en-US" sz="4000" b="1" u="sng" dirty="0">
                <a:solidFill>
                  <a:srgbClr val="FFFFFF"/>
                </a:solidFill>
              </a:rPr>
              <a:t> </a:t>
            </a:r>
            <a:r>
              <a:rPr lang="en-US" sz="4000" b="1" u="sng" dirty="0" err="1">
                <a:solidFill>
                  <a:srgbClr val="FFFFFF"/>
                </a:solidFill>
              </a:rPr>
              <a:t>văn</a:t>
            </a:r>
            <a:endParaRPr lang="en-US" sz="3200" b="1" i="1" u="sng" dirty="0">
              <a:solidFill>
                <a:srgbClr val="FFFFFF"/>
              </a:solidFill>
              <a:latin typeface="Times New Roman" charset="0"/>
            </a:endParaRPr>
          </a:p>
        </p:txBody>
      </p:sp>
      <p:sp>
        <p:nvSpPr>
          <p:cNvPr id="1224709" name="Text Box 5"/>
          <p:cNvSpPr txBox="1">
            <a:spLocks noChangeArrowheads="1"/>
          </p:cNvSpPr>
          <p:nvPr/>
        </p:nvSpPr>
        <p:spPr bwMode="auto">
          <a:xfrm>
            <a:off x="5888038" y="1279525"/>
            <a:ext cx="2760662"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4000" b="1" u="sng">
                <a:solidFill>
                  <a:srgbClr val="FFFFFF"/>
                </a:solidFill>
                <a:cs typeface="Arial" charset="0"/>
              </a:rPr>
              <a:t>Bài giảng</a:t>
            </a:r>
            <a:endParaRPr lang="en-US" b="1" i="1" u="sng">
              <a:solidFill>
                <a:srgbClr val="FFFFFF"/>
              </a:solidFill>
              <a:latin typeface="Times New Roman" charset="0"/>
              <a:cs typeface="Arial" charset="0"/>
            </a:endParaRPr>
          </a:p>
        </p:txBody>
      </p:sp>
      <p:sp>
        <p:nvSpPr>
          <p:cNvPr id="1224710" name="Text Box 6"/>
          <p:cNvSpPr txBox="1">
            <a:spLocks noChangeArrowheads="1"/>
          </p:cNvSpPr>
          <p:nvPr/>
        </p:nvSpPr>
        <p:spPr bwMode="auto">
          <a:xfrm>
            <a:off x="2971800" y="2270125"/>
            <a:ext cx="2590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N</a:t>
            </a:r>
            <a:r>
              <a:rPr lang="en-US" sz="3600" b="1" baseline="-25000" dirty="0">
                <a:solidFill>
                  <a:srgbClr val="FFFFFF"/>
                </a:solidFill>
              </a:rPr>
              <a:t>1</a:t>
            </a:r>
            <a:r>
              <a:rPr lang="en-US" sz="3600" b="1" dirty="0">
                <a:solidFill>
                  <a:srgbClr val="FFFFFF"/>
                </a:solidFill>
              </a:rPr>
              <a:t>-X-N</a:t>
            </a:r>
            <a:r>
              <a:rPr lang="en-US" sz="3600" b="1" baseline="-25000" dirty="0">
                <a:solidFill>
                  <a:srgbClr val="FFFFFF"/>
                </a:solidFill>
              </a:rPr>
              <a:t>2</a:t>
            </a:r>
            <a:r>
              <a:rPr lang="en-US" sz="3600" b="1" dirty="0">
                <a:solidFill>
                  <a:srgbClr val="FFFFFF"/>
                </a:solidFill>
              </a:rPr>
              <a:t>-Y</a:t>
            </a:r>
            <a:endParaRPr lang="en-US" sz="2800" b="1" i="1" dirty="0">
              <a:solidFill>
                <a:srgbClr val="FFFFFF"/>
              </a:solidFill>
              <a:latin typeface="Times New Roman" charset="0"/>
            </a:endParaRPr>
          </a:p>
        </p:txBody>
      </p:sp>
      <p:sp>
        <p:nvSpPr>
          <p:cNvPr id="1224711" name="Text Box 7"/>
          <p:cNvSpPr txBox="1">
            <a:spLocks noChangeArrowheads="1"/>
          </p:cNvSpPr>
          <p:nvPr/>
        </p:nvSpPr>
        <p:spPr bwMode="auto">
          <a:xfrm>
            <a:off x="5888038" y="2270125"/>
            <a:ext cx="2722562"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Khẩu ngữ</a:t>
            </a:r>
            <a:endParaRPr lang="en-US" sz="2800" b="1" i="1">
              <a:solidFill>
                <a:srgbClr val="FFFFFF"/>
              </a:solidFill>
              <a:latin typeface="Times New Roman" charset="0"/>
              <a:cs typeface="Arial" charset="0"/>
            </a:endParaRPr>
          </a:p>
        </p:txBody>
      </p:sp>
      <p:sp>
        <p:nvSpPr>
          <p:cNvPr id="1224712" name="Text Box 8"/>
          <p:cNvSpPr txBox="1">
            <a:spLocks noChangeArrowheads="1"/>
          </p:cNvSpPr>
          <p:nvPr/>
        </p:nvSpPr>
        <p:spPr bwMode="auto">
          <a:xfrm>
            <a:off x="2971800" y="3260725"/>
            <a:ext cx="2590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2-3 </a:t>
            </a:r>
            <a:r>
              <a:rPr lang="en-US" sz="3600" b="1" dirty="0" err="1">
                <a:solidFill>
                  <a:srgbClr val="FFFFFF"/>
                </a:solidFill>
              </a:rPr>
              <a:t>dòng</a:t>
            </a:r>
            <a:endParaRPr lang="en-US" sz="2800" b="1" i="1" dirty="0">
              <a:solidFill>
                <a:srgbClr val="FFFFFF"/>
              </a:solidFill>
              <a:latin typeface="Times New Roman" charset="0"/>
            </a:endParaRPr>
          </a:p>
        </p:txBody>
      </p:sp>
      <p:sp>
        <p:nvSpPr>
          <p:cNvPr id="1224713" name="Text Box 9"/>
          <p:cNvSpPr txBox="1">
            <a:spLocks noChangeArrowheads="1"/>
          </p:cNvSpPr>
          <p:nvPr/>
        </p:nvSpPr>
        <p:spPr bwMode="auto">
          <a:xfrm>
            <a:off x="5888038" y="3260725"/>
            <a:ext cx="2341562"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1-2 </a:t>
            </a:r>
            <a:r>
              <a:rPr lang="en-US" sz="3600" b="1" dirty="0" err="1">
                <a:solidFill>
                  <a:srgbClr val="FFFFFF"/>
                </a:solidFill>
              </a:rPr>
              <a:t>dòng</a:t>
            </a:r>
            <a:endParaRPr lang="en-US" sz="2800" b="1" i="1" dirty="0">
              <a:solidFill>
                <a:srgbClr val="FFFFFF"/>
              </a:solidFill>
              <a:latin typeface="Times New Roman" charset="0"/>
            </a:endParaRPr>
          </a:p>
        </p:txBody>
      </p:sp>
      <p:sp>
        <p:nvSpPr>
          <p:cNvPr id="1224714" name="Text Box 10"/>
          <p:cNvSpPr txBox="1">
            <a:spLocks noChangeArrowheads="1"/>
          </p:cNvSpPr>
          <p:nvPr/>
        </p:nvSpPr>
        <p:spPr bwMode="auto">
          <a:xfrm>
            <a:off x="2971800" y="4267200"/>
            <a:ext cx="27432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Liên</a:t>
            </a:r>
            <a:r>
              <a:rPr lang="en-US" sz="3600" b="1" dirty="0">
                <a:solidFill>
                  <a:srgbClr val="FFFFFF"/>
                </a:solidFill>
              </a:rPr>
              <a:t> </a:t>
            </a:r>
            <a:r>
              <a:rPr lang="en-US" sz="3600" b="1" dirty="0" err="1">
                <a:solidFill>
                  <a:srgbClr val="FFFFFF"/>
                </a:solidFill>
              </a:rPr>
              <a:t>tiến</a:t>
            </a:r>
            <a:endParaRPr lang="en-US" sz="2800" b="1" i="1" dirty="0">
              <a:solidFill>
                <a:srgbClr val="FFFFFF"/>
              </a:solidFill>
              <a:latin typeface="Times New Roman" charset="0"/>
            </a:endParaRPr>
          </a:p>
        </p:txBody>
      </p:sp>
      <p:sp>
        <p:nvSpPr>
          <p:cNvPr id="1224715" name="Text Box 11"/>
          <p:cNvSpPr txBox="1">
            <a:spLocks noChangeArrowheads="1"/>
          </p:cNvSpPr>
          <p:nvPr/>
        </p:nvSpPr>
        <p:spPr bwMode="auto">
          <a:xfrm>
            <a:off x="5888038" y="4267200"/>
            <a:ext cx="2341562"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Hợp</a:t>
            </a:r>
            <a:r>
              <a:rPr lang="en-US" sz="3600" b="1" dirty="0">
                <a:solidFill>
                  <a:srgbClr val="FFFFFF"/>
                </a:solidFill>
              </a:rPr>
              <a:t> </a:t>
            </a:r>
            <a:r>
              <a:rPr lang="en-US" sz="3600" b="1" dirty="0" err="1">
                <a:solidFill>
                  <a:srgbClr val="FFFFFF"/>
                </a:solidFill>
              </a:rPr>
              <a:t>lý</a:t>
            </a:r>
            <a:endParaRPr lang="en-US" sz="2800" b="1" i="1" dirty="0">
              <a:solidFill>
                <a:srgbClr val="FFFFFF"/>
              </a:solidFill>
              <a:latin typeface="Times New Roman" charset="0"/>
            </a:endParaRPr>
          </a:p>
        </p:txBody>
      </p:sp>
      <p:sp>
        <p:nvSpPr>
          <p:cNvPr id="1224716" name="Text Box 12"/>
          <p:cNvSpPr txBox="1">
            <a:spLocks noChangeArrowheads="1"/>
          </p:cNvSpPr>
          <p:nvPr/>
        </p:nvSpPr>
        <p:spPr bwMode="auto">
          <a:xfrm>
            <a:off x="2971800" y="5257800"/>
            <a:ext cx="26670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Đọc</a:t>
            </a:r>
            <a:endParaRPr lang="en-US" sz="2800" b="1" i="1" dirty="0">
              <a:solidFill>
                <a:srgbClr val="FFFFFF"/>
              </a:solidFill>
              <a:latin typeface="Times New Roman" charset="0"/>
            </a:endParaRPr>
          </a:p>
        </p:txBody>
      </p:sp>
      <p:sp>
        <p:nvSpPr>
          <p:cNvPr id="1224717" name="Text Box 13"/>
          <p:cNvSpPr txBox="1">
            <a:spLocks noChangeArrowheads="1"/>
          </p:cNvSpPr>
          <p:nvPr/>
        </p:nvSpPr>
        <p:spPr bwMode="auto">
          <a:xfrm>
            <a:off x="5888038" y="5257800"/>
            <a:ext cx="2722562"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Nghe</a:t>
            </a:r>
            <a:endParaRPr lang="en-US" sz="2800" b="1" i="1" dirty="0">
              <a:solidFill>
                <a:srgbClr val="FFFFFF"/>
              </a:solidFill>
              <a:latin typeface="Times New Roman" charset="0"/>
            </a:endParaRPr>
          </a:p>
        </p:txBody>
      </p:sp>
      <p:sp>
        <p:nvSpPr>
          <p:cNvPr id="1224718" name="Text Box 14"/>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40</a:t>
            </a:r>
            <a:endParaRPr lang="en-US" b="1" i="1">
              <a:solidFill>
                <a:srgbClr val="FFFFFF"/>
              </a:solidFill>
              <a:latin typeface="Times New Roman" charset="0"/>
            </a:endParaRPr>
          </a:p>
        </p:txBody>
      </p:sp>
      <p:sp>
        <p:nvSpPr>
          <p:cNvPr id="1224719" name="Text Box 15"/>
          <p:cNvSpPr txBox="1">
            <a:spLocks noChangeArrowheads="1"/>
          </p:cNvSpPr>
          <p:nvPr/>
        </p:nvSpPr>
        <p:spPr bwMode="auto">
          <a:xfrm>
            <a:off x="457200" y="1279525"/>
            <a:ext cx="2438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dirty="0" err="1">
                <a:solidFill>
                  <a:srgbClr val="FFFFFF"/>
                </a:solidFill>
              </a:rPr>
              <a:t>Vấn</a:t>
            </a:r>
            <a:r>
              <a:rPr lang="en-US" sz="4000" b="1" u="sng" dirty="0">
                <a:solidFill>
                  <a:srgbClr val="FFFFFF"/>
                </a:solidFill>
              </a:rPr>
              <a:t> </a:t>
            </a:r>
            <a:r>
              <a:rPr lang="en-US" sz="4000" b="1" u="sng" dirty="0" err="1">
                <a:solidFill>
                  <a:srgbClr val="FFFFFF"/>
                </a:solidFill>
              </a:rPr>
              <a:t>Đề</a:t>
            </a:r>
            <a:r>
              <a:rPr lang="en-US" sz="4000" b="1" u="sng" dirty="0">
                <a:solidFill>
                  <a:srgbClr val="FFFFFF"/>
                </a:solidFill>
              </a:rPr>
              <a:t>	</a:t>
            </a:r>
            <a:endParaRPr lang="en-US" sz="3200" b="1" i="1" u="sng" dirty="0">
              <a:solidFill>
                <a:srgbClr val="FFFFFF"/>
              </a:solidFill>
              <a:latin typeface="Times New Roman" charset="0"/>
            </a:endParaRPr>
          </a:p>
        </p:txBody>
      </p:sp>
      <p:sp>
        <p:nvSpPr>
          <p:cNvPr id="1224720" name="Text Box 16"/>
          <p:cNvSpPr txBox="1">
            <a:spLocks noChangeArrowheads="1"/>
          </p:cNvSpPr>
          <p:nvPr/>
        </p:nvSpPr>
        <p:spPr bwMode="auto">
          <a:xfrm>
            <a:off x="457200" y="2270125"/>
            <a:ext cx="24384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Thể</a:t>
            </a:r>
            <a:r>
              <a:rPr lang="en-US" sz="3600" b="1" dirty="0">
                <a:solidFill>
                  <a:srgbClr val="FFFFFF"/>
                </a:solidFill>
              </a:rPr>
              <a:t> </a:t>
            </a:r>
            <a:r>
              <a:rPr lang="en-US" sz="3600" b="1" dirty="0" err="1">
                <a:solidFill>
                  <a:srgbClr val="FFFFFF"/>
                </a:solidFill>
              </a:rPr>
              <a:t>loại</a:t>
            </a:r>
            <a:endParaRPr lang="en-US" sz="2800" b="1" i="1" dirty="0">
              <a:solidFill>
                <a:srgbClr val="FFFFFF"/>
              </a:solidFill>
              <a:latin typeface="Times New Roman" charset="0"/>
            </a:endParaRPr>
          </a:p>
        </p:txBody>
      </p:sp>
      <p:sp>
        <p:nvSpPr>
          <p:cNvPr id="1224721" name="Text Box 17"/>
          <p:cNvSpPr txBox="1">
            <a:spLocks noChangeArrowheads="1"/>
          </p:cNvSpPr>
          <p:nvPr/>
        </p:nvSpPr>
        <p:spPr bwMode="auto">
          <a:xfrm>
            <a:off x="457200" y="3260725"/>
            <a:ext cx="24384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Độ dài</a:t>
            </a:r>
            <a:endParaRPr lang="en-US" sz="2800" b="1" i="1">
              <a:solidFill>
                <a:srgbClr val="FFFFFF"/>
              </a:solidFill>
              <a:latin typeface="Times New Roman" charset="0"/>
              <a:cs typeface="Arial" charset="0"/>
            </a:endParaRPr>
          </a:p>
        </p:txBody>
      </p:sp>
      <p:sp>
        <p:nvSpPr>
          <p:cNvPr id="1224722" name="Text Box 18"/>
          <p:cNvSpPr txBox="1">
            <a:spLocks noChangeArrowheads="1"/>
          </p:cNvSpPr>
          <p:nvPr/>
        </p:nvSpPr>
        <p:spPr bwMode="auto">
          <a:xfrm>
            <a:off x="457200" y="4267200"/>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Bố</a:t>
            </a:r>
            <a:r>
              <a:rPr lang="en-US" sz="3600" b="1" dirty="0">
                <a:solidFill>
                  <a:srgbClr val="FFFFFF"/>
                </a:solidFill>
              </a:rPr>
              <a:t> </a:t>
            </a:r>
            <a:r>
              <a:rPr lang="en-US" sz="3600" b="1" dirty="0" err="1">
                <a:solidFill>
                  <a:srgbClr val="FFFFFF"/>
                </a:solidFill>
              </a:rPr>
              <a:t>cục</a:t>
            </a:r>
            <a:endParaRPr lang="en-US" sz="2800" b="1" i="1" dirty="0">
              <a:solidFill>
                <a:srgbClr val="FFFFFF"/>
              </a:solidFill>
              <a:latin typeface="Times New Roman" charset="0"/>
            </a:endParaRPr>
          </a:p>
        </p:txBody>
      </p:sp>
      <p:sp>
        <p:nvSpPr>
          <p:cNvPr id="1224723" name="Text Box 19"/>
          <p:cNvSpPr txBox="1">
            <a:spLocks noChangeArrowheads="1"/>
          </p:cNvSpPr>
          <p:nvPr/>
        </p:nvSpPr>
        <p:spPr bwMode="auto">
          <a:xfrm>
            <a:off x="457200" y="5257800"/>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914400" indent="-914400" eaLnBrk="1" hangingPunct="1">
              <a:defRPr/>
            </a:pPr>
            <a:r>
              <a:rPr lang="en-US" sz="3600" b="1" dirty="0" err="1">
                <a:solidFill>
                  <a:srgbClr val="FFFFFF"/>
                </a:solidFill>
                <a:ea typeface="ＭＳ Ｐゴシック" charset="-128"/>
                <a:cs typeface="ＭＳ Ｐゴシック" charset="-128"/>
              </a:rPr>
              <a:t>Để</a:t>
            </a:r>
            <a:r>
              <a:rPr lang="en-US" sz="3600" b="1" dirty="0">
                <a:solidFill>
                  <a:srgbClr val="FFFFFF"/>
                </a:solidFill>
                <a:ea typeface="ＭＳ Ｐゴシック" charset="-128"/>
                <a:cs typeface="ＭＳ Ｐゴシック" charset="-128"/>
              </a:rPr>
              <a:t> </a:t>
            </a:r>
            <a:r>
              <a:rPr lang="en-US" sz="3600" b="1" dirty="0" err="1">
                <a:solidFill>
                  <a:srgbClr val="FFFFFF"/>
                </a:solidFill>
                <a:ea typeface="ＭＳ Ｐゴシック" charset="-128"/>
                <a:cs typeface="ＭＳ Ｐゴシック" charset="-128"/>
              </a:rPr>
              <a:t>được</a:t>
            </a:r>
            <a:endParaRPr lang="en-US" sz="3600" b="1" dirty="0">
              <a:solidFill>
                <a:srgbClr val="FFFFFF"/>
              </a:solidFill>
              <a:ea typeface="ＭＳ Ｐゴシック" charset="-128"/>
              <a:cs typeface="ＭＳ Ｐゴシック" charset="-128"/>
            </a:endParaRPr>
          </a:p>
        </p:txBody>
      </p:sp>
      <p:sp>
        <p:nvSpPr>
          <p:cNvPr id="382995" name="Rectangle 4"/>
          <p:cNvSpPr txBox="1">
            <a:spLocks noChangeArrowheads="1"/>
          </p:cNvSpPr>
          <p:nvPr/>
        </p:nvSpPr>
        <p:spPr bwMode="auto">
          <a:xfrm>
            <a:off x="-304800" y="457200"/>
            <a:ext cx="9448800" cy="685800"/>
          </a:xfrm>
          <a:prstGeom prst="rect">
            <a:avLst/>
          </a:prstGeom>
          <a:solidFill>
            <a:schemeClr val="tx2"/>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defRPr/>
            </a:pPr>
            <a:r>
              <a:rPr lang="en-US" sz="4400" b="1">
                <a:solidFill>
                  <a:srgbClr val="FFFFFF"/>
                </a:solidFill>
              </a:rPr>
              <a:t>Những Ý Tưởng Đối Ngược</a:t>
            </a:r>
            <a:endParaRPr lang="en-US" sz="4400">
              <a:solidFill>
                <a:srgbClr val="000000"/>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224720"/>
                                        </p:tgtEl>
                                        <p:attrNameLst>
                                          <p:attrName>style.visibility</p:attrName>
                                        </p:attrNameLst>
                                      </p:cBhvr>
                                      <p:to>
                                        <p:strVal val="visible"/>
                                      </p:to>
                                    </p:set>
                                    <p:anim calcmode="lin" valueType="num">
                                      <p:cBhvr>
                                        <p:cTn id="7" dur="1000" fill="hold"/>
                                        <p:tgtEl>
                                          <p:spTgt spid="1224720"/>
                                        </p:tgtEl>
                                        <p:attrNameLst>
                                          <p:attrName>ppt_w</p:attrName>
                                        </p:attrNameLst>
                                      </p:cBhvr>
                                      <p:tavLst>
                                        <p:tav tm="0">
                                          <p:val>
                                            <p:fltVal val="0"/>
                                          </p:val>
                                        </p:tav>
                                        <p:tav tm="100000">
                                          <p:val>
                                            <p:strVal val="#ppt_w"/>
                                          </p:val>
                                        </p:tav>
                                      </p:tavLst>
                                    </p:anim>
                                    <p:anim calcmode="lin" valueType="num">
                                      <p:cBhvr>
                                        <p:cTn id="8" dur="1000" fill="hold"/>
                                        <p:tgtEl>
                                          <p:spTgt spid="1224720"/>
                                        </p:tgtEl>
                                        <p:attrNameLst>
                                          <p:attrName>ppt_h</p:attrName>
                                        </p:attrNameLst>
                                      </p:cBhvr>
                                      <p:tavLst>
                                        <p:tav tm="0">
                                          <p:val>
                                            <p:fltVal val="0"/>
                                          </p:val>
                                        </p:tav>
                                        <p:tav tm="100000">
                                          <p:val>
                                            <p:strVal val="#ppt_h"/>
                                          </p:val>
                                        </p:tav>
                                      </p:tavLst>
                                    </p:anim>
                                    <p:anim calcmode="lin" valueType="num">
                                      <p:cBhvr>
                                        <p:cTn id="9" dur="1000" fill="hold"/>
                                        <p:tgtEl>
                                          <p:spTgt spid="12247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47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24710"/>
                                        </p:tgtEl>
                                        <p:attrNameLst>
                                          <p:attrName>style.visibility</p:attrName>
                                        </p:attrNameLst>
                                      </p:cBhvr>
                                      <p:to>
                                        <p:strVal val="visible"/>
                                      </p:to>
                                    </p:set>
                                    <p:anim calcmode="lin" valueType="num">
                                      <p:cBhvr>
                                        <p:cTn id="15" dur="1000" fill="hold"/>
                                        <p:tgtEl>
                                          <p:spTgt spid="1224710"/>
                                        </p:tgtEl>
                                        <p:attrNameLst>
                                          <p:attrName>ppt_w</p:attrName>
                                        </p:attrNameLst>
                                      </p:cBhvr>
                                      <p:tavLst>
                                        <p:tav tm="0">
                                          <p:val>
                                            <p:fltVal val="0"/>
                                          </p:val>
                                        </p:tav>
                                        <p:tav tm="100000">
                                          <p:val>
                                            <p:strVal val="#ppt_w"/>
                                          </p:val>
                                        </p:tav>
                                      </p:tavLst>
                                    </p:anim>
                                    <p:anim calcmode="lin" valueType="num">
                                      <p:cBhvr>
                                        <p:cTn id="16" dur="1000" fill="hold"/>
                                        <p:tgtEl>
                                          <p:spTgt spid="1224710"/>
                                        </p:tgtEl>
                                        <p:attrNameLst>
                                          <p:attrName>ppt_h</p:attrName>
                                        </p:attrNameLst>
                                      </p:cBhvr>
                                      <p:tavLst>
                                        <p:tav tm="0">
                                          <p:val>
                                            <p:fltVal val="0"/>
                                          </p:val>
                                        </p:tav>
                                        <p:tav tm="100000">
                                          <p:val>
                                            <p:strVal val="#ppt_h"/>
                                          </p:val>
                                        </p:tav>
                                      </p:tavLst>
                                    </p:anim>
                                    <p:anim calcmode="lin" valueType="num">
                                      <p:cBhvr>
                                        <p:cTn id="17" dur="1000" fill="hold"/>
                                        <p:tgtEl>
                                          <p:spTgt spid="12247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47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24711"/>
                                        </p:tgtEl>
                                        <p:attrNameLst>
                                          <p:attrName>style.visibility</p:attrName>
                                        </p:attrNameLst>
                                      </p:cBhvr>
                                      <p:to>
                                        <p:strVal val="visible"/>
                                      </p:to>
                                    </p:set>
                                    <p:anim calcmode="lin" valueType="num">
                                      <p:cBhvr>
                                        <p:cTn id="23" dur="1000" fill="hold"/>
                                        <p:tgtEl>
                                          <p:spTgt spid="1224711"/>
                                        </p:tgtEl>
                                        <p:attrNameLst>
                                          <p:attrName>ppt_w</p:attrName>
                                        </p:attrNameLst>
                                      </p:cBhvr>
                                      <p:tavLst>
                                        <p:tav tm="0">
                                          <p:val>
                                            <p:fltVal val="0"/>
                                          </p:val>
                                        </p:tav>
                                        <p:tav tm="100000">
                                          <p:val>
                                            <p:strVal val="#ppt_w"/>
                                          </p:val>
                                        </p:tav>
                                      </p:tavLst>
                                    </p:anim>
                                    <p:anim calcmode="lin" valueType="num">
                                      <p:cBhvr>
                                        <p:cTn id="24" dur="1000" fill="hold"/>
                                        <p:tgtEl>
                                          <p:spTgt spid="1224711"/>
                                        </p:tgtEl>
                                        <p:attrNameLst>
                                          <p:attrName>ppt_h</p:attrName>
                                        </p:attrNameLst>
                                      </p:cBhvr>
                                      <p:tavLst>
                                        <p:tav tm="0">
                                          <p:val>
                                            <p:fltVal val="0"/>
                                          </p:val>
                                        </p:tav>
                                        <p:tav tm="100000">
                                          <p:val>
                                            <p:strVal val="#ppt_h"/>
                                          </p:val>
                                        </p:tav>
                                      </p:tavLst>
                                    </p:anim>
                                    <p:anim calcmode="lin" valueType="num">
                                      <p:cBhvr>
                                        <p:cTn id="25" dur="1000" fill="hold"/>
                                        <p:tgtEl>
                                          <p:spTgt spid="122471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4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24721"/>
                                        </p:tgtEl>
                                        <p:attrNameLst>
                                          <p:attrName>style.visibility</p:attrName>
                                        </p:attrNameLst>
                                      </p:cBhvr>
                                      <p:to>
                                        <p:strVal val="visible"/>
                                      </p:to>
                                    </p:set>
                                    <p:anim calcmode="lin" valueType="num">
                                      <p:cBhvr>
                                        <p:cTn id="31" dur="1000" fill="hold"/>
                                        <p:tgtEl>
                                          <p:spTgt spid="1224721"/>
                                        </p:tgtEl>
                                        <p:attrNameLst>
                                          <p:attrName>ppt_w</p:attrName>
                                        </p:attrNameLst>
                                      </p:cBhvr>
                                      <p:tavLst>
                                        <p:tav tm="0">
                                          <p:val>
                                            <p:fltVal val="0"/>
                                          </p:val>
                                        </p:tav>
                                        <p:tav tm="100000">
                                          <p:val>
                                            <p:strVal val="#ppt_w"/>
                                          </p:val>
                                        </p:tav>
                                      </p:tavLst>
                                    </p:anim>
                                    <p:anim calcmode="lin" valueType="num">
                                      <p:cBhvr>
                                        <p:cTn id="32" dur="1000" fill="hold"/>
                                        <p:tgtEl>
                                          <p:spTgt spid="1224721"/>
                                        </p:tgtEl>
                                        <p:attrNameLst>
                                          <p:attrName>ppt_h</p:attrName>
                                        </p:attrNameLst>
                                      </p:cBhvr>
                                      <p:tavLst>
                                        <p:tav tm="0">
                                          <p:val>
                                            <p:fltVal val="0"/>
                                          </p:val>
                                        </p:tav>
                                        <p:tav tm="100000">
                                          <p:val>
                                            <p:strVal val="#ppt_h"/>
                                          </p:val>
                                        </p:tav>
                                      </p:tavLst>
                                    </p:anim>
                                    <p:anim calcmode="lin" valueType="num">
                                      <p:cBhvr>
                                        <p:cTn id="33" dur="1000" fill="hold"/>
                                        <p:tgtEl>
                                          <p:spTgt spid="122472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47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24712"/>
                                        </p:tgtEl>
                                        <p:attrNameLst>
                                          <p:attrName>style.visibility</p:attrName>
                                        </p:attrNameLst>
                                      </p:cBhvr>
                                      <p:to>
                                        <p:strVal val="visible"/>
                                      </p:to>
                                    </p:set>
                                    <p:anim calcmode="lin" valueType="num">
                                      <p:cBhvr>
                                        <p:cTn id="39" dur="1000" fill="hold"/>
                                        <p:tgtEl>
                                          <p:spTgt spid="1224712"/>
                                        </p:tgtEl>
                                        <p:attrNameLst>
                                          <p:attrName>ppt_w</p:attrName>
                                        </p:attrNameLst>
                                      </p:cBhvr>
                                      <p:tavLst>
                                        <p:tav tm="0">
                                          <p:val>
                                            <p:fltVal val="0"/>
                                          </p:val>
                                        </p:tav>
                                        <p:tav tm="100000">
                                          <p:val>
                                            <p:strVal val="#ppt_w"/>
                                          </p:val>
                                        </p:tav>
                                      </p:tavLst>
                                    </p:anim>
                                    <p:anim calcmode="lin" valueType="num">
                                      <p:cBhvr>
                                        <p:cTn id="40" dur="1000" fill="hold"/>
                                        <p:tgtEl>
                                          <p:spTgt spid="1224712"/>
                                        </p:tgtEl>
                                        <p:attrNameLst>
                                          <p:attrName>ppt_h</p:attrName>
                                        </p:attrNameLst>
                                      </p:cBhvr>
                                      <p:tavLst>
                                        <p:tav tm="0">
                                          <p:val>
                                            <p:fltVal val="0"/>
                                          </p:val>
                                        </p:tav>
                                        <p:tav tm="100000">
                                          <p:val>
                                            <p:strVal val="#ppt_h"/>
                                          </p:val>
                                        </p:tav>
                                      </p:tavLst>
                                    </p:anim>
                                    <p:anim calcmode="lin" valueType="num">
                                      <p:cBhvr>
                                        <p:cTn id="41" dur="1000" fill="hold"/>
                                        <p:tgtEl>
                                          <p:spTgt spid="122471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247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224713"/>
                                        </p:tgtEl>
                                        <p:attrNameLst>
                                          <p:attrName>style.visibility</p:attrName>
                                        </p:attrNameLst>
                                      </p:cBhvr>
                                      <p:to>
                                        <p:strVal val="visible"/>
                                      </p:to>
                                    </p:set>
                                    <p:anim calcmode="lin" valueType="num">
                                      <p:cBhvr>
                                        <p:cTn id="47" dur="1000" fill="hold"/>
                                        <p:tgtEl>
                                          <p:spTgt spid="1224713"/>
                                        </p:tgtEl>
                                        <p:attrNameLst>
                                          <p:attrName>ppt_w</p:attrName>
                                        </p:attrNameLst>
                                      </p:cBhvr>
                                      <p:tavLst>
                                        <p:tav tm="0">
                                          <p:val>
                                            <p:fltVal val="0"/>
                                          </p:val>
                                        </p:tav>
                                        <p:tav tm="100000">
                                          <p:val>
                                            <p:strVal val="#ppt_w"/>
                                          </p:val>
                                        </p:tav>
                                      </p:tavLst>
                                    </p:anim>
                                    <p:anim calcmode="lin" valueType="num">
                                      <p:cBhvr>
                                        <p:cTn id="48" dur="1000" fill="hold"/>
                                        <p:tgtEl>
                                          <p:spTgt spid="1224713"/>
                                        </p:tgtEl>
                                        <p:attrNameLst>
                                          <p:attrName>ppt_h</p:attrName>
                                        </p:attrNameLst>
                                      </p:cBhvr>
                                      <p:tavLst>
                                        <p:tav tm="0">
                                          <p:val>
                                            <p:fltVal val="0"/>
                                          </p:val>
                                        </p:tav>
                                        <p:tav tm="100000">
                                          <p:val>
                                            <p:strVal val="#ppt_h"/>
                                          </p:val>
                                        </p:tav>
                                      </p:tavLst>
                                    </p:anim>
                                    <p:anim calcmode="lin" valueType="num">
                                      <p:cBhvr>
                                        <p:cTn id="49" dur="1000" fill="hold"/>
                                        <p:tgtEl>
                                          <p:spTgt spid="1224713"/>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247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224722"/>
                                        </p:tgtEl>
                                        <p:attrNameLst>
                                          <p:attrName>style.visibility</p:attrName>
                                        </p:attrNameLst>
                                      </p:cBhvr>
                                      <p:to>
                                        <p:strVal val="visible"/>
                                      </p:to>
                                    </p:set>
                                    <p:anim calcmode="lin" valueType="num">
                                      <p:cBhvr>
                                        <p:cTn id="55" dur="1000" fill="hold"/>
                                        <p:tgtEl>
                                          <p:spTgt spid="1224722"/>
                                        </p:tgtEl>
                                        <p:attrNameLst>
                                          <p:attrName>ppt_w</p:attrName>
                                        </p:attrNameLst>
                                      </p:cBhvr>
                                      <p:tavLst>
                                        <p:tav tm="0">
                                          <p:val>
                                            <p:fltVal val="0"/>
                                          </p:val>
                                        </p:tav>
                                        <p:tav tm="100000">
                                          <p:val>
                                            <p:strVal val="#ppt_w"/>
                                          </p:val>
                                        </p:tav>
                                      </p:tavLst>
                                    </p:anim>
                                    <p:anim calcmode="lin" valueType="num">
                                      <p:cBhvr>
                                        <p:cTn id="56" dur="1000" fill="hold"/>
                                        <p:tgtEl>
                                          <p:spTgt spid="1224722"/>
                                        </p:tgtEl>
                                        <p:attrNameLst>
                                          <p:attrName>ppt_h</p:attrName>
                                        </p:attrNameLst>
                                      </p:cBhvr>
                                      <p:tavLst>
                                        <p:tav tm="0">
                                          <p:val>
                                            <p:fltVal val="0"/>
                                          </p:val>
                                        </p:tav>
                                        <p:tav tm="100000">
                                          <p:val>
                                            <p:strVal val="#ppt_h"/>
                                          </p:val>
                                        </p:tav>
                                      </p:tavLst>
                                    </p:anim>
                                    <p:anim calcmode="lin" valueType="num">
                                      <p:cBhvr>
                                        <p:cTn id="57" dur="1000" fill="hold"/>
                                        <p:tgtEl>
                                          <p:spTgt spid="1224722"/>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2247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224714"/>
                                        </p:tgtEl>
                                        <p:attrNameLst>
                                          <p:attrName>style.visibility</p:attrName>
                                        </p:attrNameLst>
                                      </p:cBhvr>
                                      <p:to>
                                        <p:strVal val="visible"/>
                                      </p:to>
                                    </p:set>
                                    <p:anim calcmode="lin" valueType="num">
                                      <p:cBhvr>
                                        <p:cTn id="63" dur="1000" fill="hold"/>
                                        <p:tgtEl>
                                          <p:spTgt spid="1224714"/>
                                        </p:tgtEl>
                                        <p:attrNameLst>
                                          <p:attrName>ppt_w</p:attrName>
                                        </p:attrNameLst>
                                      </p:cBhvr>
                                      <p:tavLst>
                                        <p:tav tm="0">
                                          <p:val>
                                            <p:fltVal val="0"/>
                                          </p:val>
                                        </p:tav>
                                        <p:tav tm="100000">
                                          <p:val>
                                            <p:strVal val="#ppt_w"/>
                                          </p:val>
                                        </p:tav>
                                      </p:tavLst>
                                    </p:anim>
                                    <p:anim calcmode="lin" valueType="num">
                                      <p:cBhvr>
                                        <p:cTn id="64" dur="1000" fill="hold"/>
                                        <p:tgtEl>
                                          <p:spTgt spid="1224714"/>
                                        </p:tgtEl>
                                        <p:attrNameLst>
                                          <p:attrName>ppt_h</p:attrName>
                                        </p:attrNameLst>
                                      </p:cBhvr>
                                      <p:tavLst>
                                        <p:tav tm="0">
                                          <p:val>
                                            <p:fltVal val="0"/>
                                          </p:val>
                                        </p:tav>
                                        <p:tav tm="100000">
                                          <p:val>
                                            <p:strVal val="#ppt_h"/>
                                          </p:val>
                                        </p:tav>
                                      </p:tavLst>
                                    </p:anim>
                                    <p:anim calcmode="lin" valueType="num">
                                      <p:cBhvr>
                                        <p:cTn id="65" dur="1000" fill="hold"/>
                                        <p:tgtEl>
                                          <p:spTgt spid="122471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2247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224715"/>
                                        </p:tgtEl>
                                        <p:attrNameLst>
                                          <p:attrName>style.visibility</p:attrName>
                                        </p:attrNameLst>
                                      </p:cBhvr>
                                      <p:to>
                                        <p:strVal val="visible"/>
                                      </p:to>
                                    </p:set>
                                    <p:anim calcmode="lin" valueType="num">
                                      <p:cBhvr>
                                        <p:cTn id="71" dur="1000" fill="hold"/>
                                        <p:tgtEl>
                                          <p:spTgt spid="1224715"/>
                                        </p:tgtEl>
                                        <p:attrNameLst>
                                          <p:attrName>ppt_w</p:attrName>
                                        </p:attrNameLst>
                                      </p:cBhvr>
                                      <p:tavLst>
                                        <p:tav tm="0">
                                          <p:val>
                                            <p:fltVal val="0"/>
                                          </p:val>
                                        </p:tav>
                                        <p:tav tm="100000">
                                          <p:val>
                                            <p:strVal val="#ppt_w"/>
                                          </p:val>
                                        </p:tav>
                                      </p:tavLst>
                                    </p:anim>
                                    <p:anim calcmode="lin" valueType="num">
                                      <p:cBhvr>
                                        <p:cTn id="72" dur="1000" fill="hold"/>
                                        <p:tgtEl>
                                          <p:spTgt spid="1224715"/>
                                        </p:tgtEl>
                                        <p:attrNameLst>
                                          <p:attrName>ppt_h</p:attrName>
                                        </p:attrNameLst>
                                      </p:cBhvr>
                                      <p:tavLst>
                                        <p:tav tm="0">
                                          <p:val>
                                            <p:fltVal val="0"/>
                                          </p:val>
                                        </p:tav>
                                        <p:tav tm="100000">
                                          <p:val>
                                            <p:strVal val="#ppt_h"/>
                                          </p:val>
                                        </p:tav>
                                      </p:tavLst>
                                    </p:anim>
                                    <p:anim calcmode="lin" valueType="num">
                                      <p:cBhvr>
                                        <p:cTn id="73" dur="1000" fill="hold"/>
                                        <p:tgtEl>
                                          <p:spTgt spid="12247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2247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224723"/>
                                        </p:tgtEl>
                                        <p:attrNameLst>
                                          <p:attrName>style.visibility</p:attrName>
                                        </p:attrNameLst>
                                      </p:cBhvr>
                                      <p:to>
                                        <p:strVal val="visible"/>
                                      </p:to>
                                    </p:set>
                                    <p:anim calcmode="lin" valueType="num">
                                      <p:cBhvr>
                                        <p:cTn id="79" dur="1000" fill="hold"/>
                                        <p:tgtEl>
                                          <p:spTgt spid="1224723"/>
                                        </p:tgtEl>
                                        <p:attrNameLst>
                                          <p:attrName>ppt_w</p:attrName>
                                        </p:attrNameLst>
                                      </p:cBhvr>
                                      <p:tavLst>
                                        <p:tav tm="0">
                                          <p:val>
                                            <p:fltVal val="0"/>
                                          </p:val>
                                        </p:tav>
                                        <p:tav tm="100000">
                                          <p:val>
                                            <p:strVal val="#ppt_w"/>
                                          </p:val>
                                        </p:tav>
                                      </p:tavLst>
                                    </p:anim>
                                    <p:anim calcmode="lin" valueType="num">
                                      <p:cBhvr>
                                        <p:cTn id="80" dur="1000" fill="hold"/>
                                        <p:tgtEl>
                                          <p:spTgt spid="1224723"/>
                                        </p:tgtEl>
                                        <p:attrNameLst>
                                          <p:attrName>ppt_h</p:attrName>
                                        </p:attrNameLst>
                                      </p:cBhvr>
                                      <p:tavLst>
                                        <p:tav tm="0">
                                          <p:val>
                                            <p:fltVal val="0"/>
                                          </p:val>
                                        </p:tav>
                                        <p:tav tm="100000">
                                          <p:val>
                                            <p:strVal val="#ppt_h"/>
                                          </p:val>
                                        </p:tav>
                                      </p:tavLst>
                                    </p:anim>
                                    <p:anim calcmode="lin" valueType="num">
                                      <p:cBhvr>
                                        <p:cTn id="81" dur="1000" fill="hold"/>
                                        <p:tgtEl>
                                          <p:spTgt spid="1224723"/>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2247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224716"/>
                                        </p:tgtEl>
                                        <p:attrNameLst>
                                          <p:attrName>style.visibility</p:attrName>
                                        </p:attrNameLst>
                                      </p:cBhvr>
                                      <p:to>
                                        <p:strVal val="visible"/>
                                      </p:to>
                                    </p:set>
                                    <p:anim calcmode="lin" valueType="num">
                                      <p:cBhvr>
                                        <p:cTn id="87" dur="1000" fill="hold"/>
                                        <p:tgtEl>
                                          <p:spTgt spid="1224716"/>
                                        </p:tgtEl>
                                        <p:attrNameLst>
                                          <p:attrName>ppt_w</p:attrName>
                                        </p:attrNameLst>
                                      </p:cBhvr>
                                      <p:tavLst>
                                        <p:tav tm="0">
                                          <p:val>
                                            <p:fltVal val="0"/>
                                          </p:val>
                                        </p:tav>
                                        <p:tav tm="100000">
                                          <p:val>
                                            <p:strVal val="#ppt_w"/>
                                          </p:val>
                                        </p:tav>
                                      </p:tavLst>
                                    </p:anim>
                                    <p:anim calcmode="lin" valueType="num">
                                      <p:cBhvr>
                                        <p:cTn id="88" dur="1000" fill="hold"/>
                                        <p:tgtEl>
                                          <p:spTgt spid="1224716"/>
                                        </p:tgtEl>
                                        <p:attrNameLst>
                                          <p:attrName>ppt_h</p:attrName>
                                        </p:attrNameLst>
                                      </p:cBhvr>
                                      <p:tavLst>
                                        <p:tav tm="0">
                                          <p:val>
                                            <p:fltVal val="0"/>
                                          </p:val>
                                        </p:tav>
                                        <p:tav tm="100000">
                                          <p:val>
                                            <p:strVal val="#ppt_h"/>
                                          </p:val>
                                        </p:tav>
                                      </p:tavLst>
                                    </p:anim>
                                    <p:anim calcmode="lin" valueType="num">
                                      <p:cBhvr>
                                        <p:cTn id="89" dur="1000" fill="hold"/>
                                        <p:tgtEl>
                                          <p:spTgt spid="1224716"/>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2247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224717"/>
                                        </p:tgtEl>
                                        <p:attrNameLst>
                                          <p:attrName>style.visibility</p:attrName>
                                        </p:attrNameLst>
                                      </p:cBhvr>
                                      <p:to>
                                        <p:strVal val="visible"/>
                                      </p:to>
                                    </p:set>
                                    <p:anim calcmode="lin" valueType="num">
                                      <p:cBhvr>
                                        <p:cTn id="95" dur="1000" fill="hold"/>
                                        <p:tgtEl>
                                          <p:spTgt spid="1224717"/>
                                        </p:tgtEl>
                                        <p:attrNameLst>
                                          <p:attrName>ppt_w</p:attrName>
                                        </p:attrNameLst>
                                      </p:cBhvr>
                                      <p:tavLst>
                                        <p:tav tm="0">
                                          <p:val>
                                            <p:fltVal val="0"/>
                                          </p:val>
                                        </p:tav>
                                        <p:tav tm="100000">
                                          <p:val>
                                            <p:strVal val="#ppt_w"/>
                                          </p:val>
                                        </p:tav>
                                      </p:tavLst>
                                    </p:anim>
                                    <p:anim calcmode="lin" valueType="num">
                                      <p:cBhvr>
                                        <p:cTn id="96" dur="1000" fill="hold"/>
                                        <p:tgtEl>
                                          <p:spTgt spid="1224717"/>
                                        </p:tgtEl>
                                        <p:attrNameLst>
                                          <p:attrName>ppt_h</p:attrName>
                                        </p:attrNameLst>
                                      </p:cBhvr>
                                      <p:tavLst>
                                        <p:tav tm="0">
                                          <p:val>
                                            <p:fltVal val="0"/>
                                          </p:val>
                                        </p:tav>
                                        <p:tav tm="100000">
                                          <p:val>
                                            <p:strVal val="#ppt_h"/>
                                          </p:val>
                                        </p:tav>
                                      </p:tavLst>
                                    </p:anim>
                                    <p:anim calcmode="lin" valueType="num">
                                      <p:cBhvr>
                                        <p:cTn id="97" dur="1000" fill="hold"/>
                                        <p:tgtEl>
                                          <p:spTgt spid="1224717"/>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2247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4710" grpId="0"/>
      <p:bldP spid="1224711" grpId="0"/>
      <p:bldP spid="1224712" grpId="0"/>
      <p:bldP spid="1224713" grpId="0"/>
      <p:bldP spid="1224714" grpId="0"/>
      <p:bldP spid="1224715" grpId="0"/>
      <p:bldP spid="1224716" grpId="0"/>
      <p:bldP spid="1224717" grpId="0"/>
      <p:bldP spid="1224720" grpId="0"/>
      <p:bldP spid="1224721" grpId="0"/>
      <p:bldP spid="1224722" grpId="0"/>
      <p:bldP spid="12247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09" name="Picture 2"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6755" name="Text Box 3"/>
          <p:cNvSpPr txBox="1">
            <a:spLocks noChangeArrowheads="1"/>
          </p:cNvSpPr>
          <p:nvPr/>
        </p:nvSpPr>
        <p:spPr bwMode="auto">
          <a:xfrm>
            <a:off x="2971800" y="1279525"/>
            <a:ext cx="2438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dirty="0" err="1">
                <a:solidFill>
                  <a:srgbClr val="FFFFFF"/>
                </a:solidFill>
              </a:rPr>
              <a:t>Bản</a:t>
            </a:r>
            <a:r>
              <a:rPr lang="en-US" sz="4000" b="1" u="sng" dirty="0">
                <a:solidFill>
                  <a:srgbClr val="FFFFFF"/>
                </a:solidFill>
              </a:rPr>
              <a:t> </a:t>
            </a:r>
            <a:r>
              <a:rPr lang="en-US" sz="4000" b="1" u="sng" dirty="0" err="1">
                <a:solidFill>
                  <a:srgbClr val="FFFFFF"/>
                </a:solidFill>
              </a:rPr>
              <a:t>văn</a:t>
            </a:r>
            <a:endParaRPr lang="en-US" sz="3200" b="1" i="1" u="sng" dirty="0">
              <a:solidFill>
                <a:srgbClr val="FFFFFF"/>
              </a:solidFill>
              <a:latin typeface="Times New Roman" charset="0"/>
            </a:endParaRPr>
          </a:p>
        </p:txBody>
      </p:sp>
      <p:sp>
        <p:nvSpPr>
          <p:cNvPr id="1226757" name="Text Box 5"/>
          <p:cNvSpPr txBox="1">
            <a:spLocks noChangeArrowheads="1"/>
          </p:cNvSpPr>
          <p:nvPr/>
        </p:nvSpPr>
        <p:spPr bwMode="auto">
          <a:xfrm>
            <a:off x="5888038" y="1279525"/>
            <a:ext cx="2760662"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4000" b="1" u="sng">
                <a:solidFill>
                  <a:srgbClr val="FFFFFF"/>
                </a:solidFill>
                <a:cs typeface="Arial" charset="0"/>
              </a:rPr>
              <a:t>Bài giảng</a:t>
            </a:r>
            <a:endParaRPr lang="en-US" b="1" i="1" u="sng">
              <a:solidFill>
                <a:srgbClr val="FFFFFF"/>
              </a:solidFill>
              <a:latin typeface="Times New Roman" charset="0"/>
              <a:cs typeface="Arial" charset="0"/>
            </a:endParaRPr>
          </a:p>
        </p:txBody>
      </p:sp>
      <p:sp>
        <p:nvSpPr>
          <p:cNvPr id="1226758" name="Text Box 6"/>
          <p:cNvSpPr txBox="1">
            <a:spLocks noChangeArrowheads="1"/>
          </p:cNvSpPr>
          <p:nvPr/>
        </p:nvSpPr>
        <p:spPr bwMode="auto">
          <a:xfrm>
            <a:off x="2971800" y="2270125"/>
            <a:ext cx="2819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Giới</a:t>
            </a:r>
            <a:r>
              <a:rPr lang="en-US" sz="3600" b="1" dirty="0">
                <a:solidFill>
                  <a:srgbClr val="FFFFFF"/>
                </a:solidFill>
              </a:rPr>
              <a:t> </a:t>
            </a:r>
            <a:r>
              <a:rPr lang="en-US" sz="3600" b="1" dirty="0" err="1">
                <a:solidFill>
                  <a:srgbClr val="FFFFFF"/>
                </a:solidFill>
              </a:rPr>
              <a:t>hạn</a:t>
            </a:r>
            <a:r>
              <a:rPr lang="en-US" sz="3600" b="1" dirty="0">
                <a:solidFill>
                  <a:srgbClr val="FFFFFF"/>
                </a:solidFill>
              </a:rPr>
              <a:t> </a:t>
            </a:r>
            <a:r>
              <a:rPr lang="en-US" sz="3600" b="1" dirty="0" err="1">
                <a:solidFill>
                  <a:srgbClr val="FFFFFF"/>
                </a:solidFill>
              </a:rPr>
              <a:t>tg</a:t>
            </a:r>
            <a:endParaRPr lang="en-US" sz="2800" b="1" i="1" dirty="0">
              <a:solidFill>
                <a:srgbClr val="FFFFFF"/>
              </a:solidFill>
              <a:latin typeface="Times New Roman" charset="0"/>
            </a:endParaRPr>
          </a:p>
        </p:txBody>
      </p:sp>
      <p:sp>
        <p:nvSpPr>
          <p:cNvPr id="1226759" name="Text Box 7"/>
          <p:cNvSpPr txBox="1">
            <a:spLocks noChangeArrowheads="1"/>
          </p:cNvSpPr>
          <p:nvPr/>
        </p:nvSpPr>
        <p:spPr bwMode="auto">
          <a:xfrm>
            <a:off x="5888038" y="2270125"/>
            <a:ext cx="2798762"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Hợp</a:t>
            </a:r>
            <a:r>
              <a:rPr lang="en-US" sz="3600" b="1" dirty="0">
                <a:solidFill>
                  <a:srgbClr val="FFFFFF"/>
                </a:solidFill>
              </a:rPr>
              <a:t> </a:t>
            </a:r>
            <a:r>
              <a:rPr lang="en-US" sz="3600" b="1" dirty="0" err="1">
                <a:solidFill>
                  <a:srgbClr val="FFFFFF"/>
                </a:solidFill>
              </a:rPr>
              <a:t>thời</a:t>
            </a:r>
            <a:endParaRPr lang="en-US" sz="2800" b="1" i="1" dirty="0">
              <a:solidFill>
                <a:srgbClr val="FFFFFF"/>
              </a:solidFill>
              <a:latin typeface="Times New Roman" charset="0"/>
            </a:endParaRPr>
          </a:p>
        </p:txBody>
      </p:sp>
      <p:sp>
        <p:nvSpPr>
          <p:cNvPr id="1226760" name="Text Box 8"/>
          <p:cNvSpPr txBox="1">
            <a:spLocks noChangeArrowheads="1"/>
          </p:cNvSpPr>
          <p:nvPr/>
        </p:nvSpPr>
        <p:spPr bwMode="auto">
          <a:xfrm>
            <a:off x="2971800" y="3260725"/>
            <a:ext cx="2590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Quá khứ</a:t>
            </a:r>
            <a:endParaRPr lang="en-US" sz="2800" b="1" i="1">
              <a:solidFill>
                <a:srgbClr val="FFFFFF"/>
              </a:solidFill>
              <a:latin typeface="Times New Roman" charset="0"/>
              <a:cs typeface="Arial" charset="0"/>
            </a:endParaRPr>
          </a:p>
        </p:txBody>
      </p:sp>
      <p:sp>
        <p:nvSpPr>
          <p:cNvPr id="1226761" name="Text Box 9"/>
          <p:cNvSpPr txBox="1">
            <a:spLocks noChangeArrowheads="1"/>
          </p:cNvSpPr>
          <p:nvPr/>
        </p:nvSpPr>
        <p:spPr bwMode="auto">
          <a:xfrm>
            <a:off x="5888038" y="3260725"/>
            <a:ext cx="2874962"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Hiện</a:t>
            </a:r>
            <a:r>
              <a:rPr lang="en-US" sz="3600" b="1" dirty="0">
                <a:solidFill>
                  <a:srgbClr val="FFFFFF"/>
                </a:solidFill>
              </a:rPr>
              <a:t> </a:t>
            </a:r>
            <a:r>
              <a:rPr lang="en-US" sz="3600" b="1" dirty="0" err="1">
                <a:solidFill>
                  <a:srgbClr val="FFFFFF"/>
                </a:solidFill>
              </a:rPr>
              <a:t>tại</a:t>
            </a:r>
            <a:endParaRPr lang="en-US" sz="2800" b="1" i="1" dirty="0">
              <a:solidFill>
                <a:srgbClr val="FFFFFF"/>
              </a:solidFill>
              <a:latin typeface="Times New Roman" charset="0"/>
            </a:endParaRPr>
          </a:p>
        </p:txBody>
      </p:sp>
      <p:sp>
        <p:nvSpPr>
          <p:cNvPr id="1226762" name="Text Box 10"/>
          <p:cNvSpPr txBox="1">
            <a:spLocks noChangeArrowheads="1"/>
          </p:cNvSpPr>
          <p:nvPr/>
        </p:nvSpPr>
        <p:spPr bwMode="auto">
          <a:xfrm>
            <a:off x="2971800" y="4267200"/>
            <a:ext cx="27432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Chỉ</a:t>
            </a:r>
            <a:r>
              <a:rPr lang="en-US" sz="3600" b="1" dirty="0">
                <a:solidFill>
                  <a:srgbClr val="FFFFFF"/>
                </a:solidFill>
              </a:rPr>
              <a:t> </a:t>
            </a:r>
            <a:r>
              <a:rPr lang="en-US" sz="3600" b="1" dirty="0" err="1">
                <a:solidFill>
                  <a:srgbClr val="FFFFFF"/>
                </a:solidFill>
              </a:rPr>
              <a:t>định</a:t>
            </a:r>
            <a:endParaRPr lang="en-US" sz="2800" b="1" i="1" dirty="0">
              <a:solidFill>
                <a:srgbClr val="FFFFFF"/>
              </a:solidFill>
              <a:latin typeface="Times New Roman" charset="0"/>
            </a:endParaRPr>
          </a:p>
        </p:txBody>
      </p:sp>
      <p:sp>
        <p:nvSpPr>
          <p:cNvPr id="1226763" name="Text Box 11"/>
          <p:cNvSpPr txBox="1">
            <a:spLocks noChangeArrowheads="1"/>
          </p:cNvSpPr>
          <p:nvPr/>
        </p:nvSpPr>
        <p:spPr bwMode="auto">
          <a:xfrm>
            <a:off x="5888038" y="4267200"/>
            <a:ext cx="2874962"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Mệnh</a:t>
            </a:r>
            <a:r>
              <a:rPr lang="en-US" sz="3600" b="1" dirty="0">
                <a:solidFill>
                  <a:srgbClr val="FFFFFF"/>
                </a:solidFill>
              </a:rPr>
              <a:t> </a:t>
            </a:r>
            <a:r>
              <a:rPr lang="en-US" sz="3600" b="1" dirty="0" err="1">
                <a:solidFill>
                  <a:srgbClr val="FFFFFF"/>
                </a:solidFill>
              </a:rPr>
              <a:t>lệnh</a:t>
            </a:r>
            <a:endParaRPr lang="en-US" sz="2800" b="1" i="1" dirty="0">
              <a:solidFill>
                <a:srgbClr val="FFFFFF"/>
              </a:solidFill>
              <a:latin typeface="Times New Roman" charset="0"/>
            </a:endParaRPr>
          </a:p>
        </p:txBody>
      </p:sp>
      <p:sp>
        <p:nvSpPr>
          <p:cNvPr id="1226764" name="Text Box 12"/>
          <p:cNvSpPr txBox="1">
            <a:spLocks noChangeArrowheads="1"/>
          </p:cNvSpPr>
          <p:nvPr/>
        </p:nvSpPr>
        <p:spPr bwMode="auto">
          <a:xfrm>
            <a:off x="2971800" y="5257800"/>
            <a:ext cx="26670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Thứ</a:t>
            </a:r>
            <a:r>
              <a:rPr lang="en-US" sz="3600" b="1" dirty="0">
                <a:solidFill>
                  <a:srgbClr val="FFFFFF"/>
                </a:solidFill>
              </a:rPr>
              <a:t> 3</a:t>
            </a:r>
            <a:endParaRPr lang="en-US" sz="2800" b="1" i="1" dirty="0">
              <a:solidFill>
                <a:srgbClr val="FFFFFF"/>
              </a:solidFill>
              <a:latin typeface="Times New Roman" charset="0"/>
            </a:endParaRPr>
          </a:p>
        </p:txBody>
      </p:sp>
      <p:sp>
        <p:nvSpPr>
          <p:cNvPr id="1226765" name="Text Box 13"/>
          <p:cNvSpPr txBox="1">
            <a:spLocks noChangeArrowheads="1"/>
          </p:cNvSpPr>
          <p:nvPr/>
        </p:nvSpPr>
        <p:spPr bwMode="auto">
          <a:xfrm>
            <a:off x="5292725" y="5257800"/>
            <a:ext cx="3959225"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Thứ</a:t>
            </a:r>
            <a:r>
              <a:rPr lang="en-US" sz="3600" b="1" dirty="0">
                <a:solidFill>
                  <a:srgbClr val="FFFFFF"/>
                </a:solidFill>
              </a:rPr>
              <a:t> </a:t>
            </a:r>
            <a:r>
              <a:rPr lang="en-US" sz="3600" b="1" dirty="0" err="1">
                <a:solidFill>
                  <a:srgbClr val="FFFFFF"/>
                </a:solidFill>
              </a:rPr>
              <a:t>nhất</a:t>
            </a:r>
            <a:r>
              <a:rPr lang="en-US" sz="3600" b="1" dirty="0">
                <a:solidFill>
                  <a:srgbClr val="FFFFFF"/>
                </a:solidFill>
              </a:rPr>
              <a:t> </a:t>
            </a:r>
            <a:r>
              <a:rPr lang="en-US" sz="3600" b="1" dirty="0" err="1">
                <a:solidFill>
                  <a:srgbClr val="FFFFFF"/>
                </a:solidFill>
              </a:rPr>
              <a:t>hoặc</a:t>
            </a:r>
            <a:r>
              <a:rPr lang="en-US" sz="3600" b="1" dirty="0">
                <a:solidFill>
                  <a:srgbClr val="FFFFFF"/>
                </a:solidFill>
              </a:rPr>
              <a:t> </a:t>
            </a:r>
            <a:r>
              <a:rPr lang="en-US" sz="3600" b="1" dirty="0" err="1">
                <a:solidFill>
                  <a:srgbClr val="FFFFFF"/>
                </a:solidFill>
              </a:rPr>
              <a:t>thứ</a:t>
            </a:r>
            <a:r>
              <a:rPr lang="en-US" sz="3600" b="1" dirty="0">
                <a:solidFill>
                  <a:srgbClr val="FFFFFF"/>
                </a:solidFill>
              </a:rPr>
              <a:t> </a:t>
            </a:r>
            <a:r>
              <a:rPr lang="en-US" sz="3600" b="1" dirty="0" err="1">
                <a:solidFill>
                  <a:srgbClr val="FFFFFF"/>
                </a:solidFill>
              </a:rPr>
              <a:t>hai</a:t>
            </a:r>
            <a:endParaRPr lang="en-US" sz="2800" b="1" i="1" dirty="0">
              <a:solidFill>
                <a:srgbClr val="FFFFFF"/>
              </a:solidFill>
              <a:latin typeface="Times New Roman" charset="0"/>
            </a:endParaRPr>
          </a:p>
        </p:txBody>
      </p:sp>
      <p:sp>
        <p:nvSpPr>
          <p:cNvPr id="1226766" name="Text Box 14"/>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40</a:t>
            </a:r>
            <a:endParaRPr lang="en-US" b="1" i="1">
              <a:solidFill>
                <a:srgbClr val="FFFFFF"/>
              </a:solidFill>
              <a:latin typeface="Times New Roman" charset="0"/>
            </a:endParaRPr>
          </a:p>
        </p:txBody>
      </p:sp>
      <p:sp>
        <p:nvSpPr>
          <p:cNvPr id="1226767" name="Text Box 15"/>
          <p:cNvSpPr txBox="1">
            <a:spLocks noChangeArrowheads="1"/>
          </p:cNvSpPr>
          <p:nvPr/>
        </p:nvSpPr>
        <p:spPr bwMode="auto">
          <a:xfrm>
            <a:off x="457200" y="1279525"/>
            <a:ext cx="24384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4000" b="1" u="sng">
                <a:solidFill>
                  <a:srgbClr val="FFFFFF"/>
                </a:solidFill>
                <a:cs typeface="Arial" charset="0"/>
              </a:rPr>
              <a:t>Vấn đề</a:t>
            </a:r>
            <a:endParaRPr lang="en-US" b="1" i="1" u="sng">
              <a:solidFill>
                <a:srgbClr val="FFFFFF"/>
              </a:solidFill>
              <a:latin typeface="Times New Roman" charset="0"/>
              <a:cs typeface="Arial" charset="0"/>
            </a:endParaRPr>
          </a:p>
        </p:txBody>
      </p:sp>
      <p:sp>
        <p:nvSpPr>
          <p:cNvPr id="1226768" name="Text Box 16"/>
          <p:cNvSpPr txBox="1">
            <a:spLocks noChangeArrowheads="1"/>
          </p:cNvSpPr>
          <p:nvPr/>
        </p:nvSpPr>
        <p:spPr bwMode="auto">
          <a:xfrm>
            <a:off x="457200" y="2270125"/>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Thính giả</a:t>
            </a:r>
            <a:endParaRPr lang="en-US" sz="2800" b="1" i="1">
              <a:solidFill>
                <a:srgbClr val="FFFFFF"/>
              </a:solidFill>
              <a:latin typeface="Times New Roman" charset="0"/>
              <a:cs typeface="Arial" charset="0"/>
            </a:endParaRPr>
          </a:p>
        </p:txBody>
      </p:sp>
      <p:sp>
        <p:nvSpPr>
          <p:cNvPr id="1226769" name="Text Box 17"/>
          <p:cNvSpPr txBox="1">
            <a:spLocks noChangeArrowheads="1"/>
          </p:cNvSpPr>
          <p:nvPr/>
        </p:nvSpPr>
        <p:spPr bwMode="auto">
          <a:xfrm>
            <a:off x="457200" y="3260725"/>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Thì</a:t>
            </a:r>
            <a:endParaRPr lang="en-US" sz="2800" b="1" i="1">
              <a:solidFill>
                <a:srgbClr val="FFFFFF"/>
              </a:solidFill>
              <a:latin typeface="Times New Roman" charset="0"/>
              <a:cs typeface="Arial" charset="0"/>
            </a:endParaRPr>
          </a:p>
        </p:txBody>
      </p:sp>
      <p:sp>
        <p:nvSpPr>
          <p:cNvPr id="1226770" name="Text Box 18"/>
          <p:cNvSpPr txBox="1">
            <a:spLocks noChangeArrowheads="1"/>
          </p:cNvSpPr>
          <p:nvPr/>
        </p:nvSpPr>
        <p:spPr bwMode="auto">
          <a:xfrm>
            <a:off x="457200" y="4267200"/>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Tính chất</a:t>
            </a:r>
            <a:endParaRPr lang="en-US" sz="2800" b="1" i="1">
              <a:solidFill>
                <a:srgbClr val="FFFFFF"/>
              </a:solidFill>
              <a:latin typeface="Times New Roman" charset="0"/>
              <a:cs typeface="Arial" charset="0"/>
            </a:endParaRPr>
          </a:p>
        </p:txBody>
      </p:sp>
      <p:sp>
        <p:nvSpPr>
          <p:cNvPr id="1226771" name="Text Box 19"/>
          <p:cNvSpPr txBox="1">
            <a:spLocks noChangeArrowheads="1"/>
          </p:cNvSpPr>
          <p:nvPr/>
        </p:nvSpPr>
        <p:spPr bwMode="auto">
          <a:xfrm>
            <a:off x="457200" y="5257800"/>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914400" indent="-914400" eaLnBrk="1" hangingPunct="1">
              <a:defRPr/>
            </a:pPr>
            <a:r>
              <a:rPr lang="en-US" sz="3600" b="1" dirty="0" err="1">
                <a:solidFill>
                  <a:srgbClr val="FFFFFF"/>
                </a:solidFill>
                <a:ea typeface="ＭＳ Ｐゴシック" charset="-128"/>
                <a:cs typeface="ＭＳ Ｐゴシック" charset="-128"/>
              </a:rPr>
              <a:t>Ngôi</a:t>
            </a:r>
            <a:endParaRPr lang="en-US" sz="3600" b="1" dirty="0">
              <a:solidFill>
                <a:srgbClr val="FFFFFF"/>
              </a:solidFill>
              <a:ea typeface="ＭＳ Ｐゴシック" charset="-128"/>
              <a:cs typeface="ＭＳ Ｐゴシック" charset="-128"/>
            </a:endParaRPr>
          </a:p>
        </p:txBody>
      </p:sp>
      <p:sp>
        <p:nvSpPr>
          <p:cNvPr id="385043" name="Rectangle 4"/>
          <p:cNvSpPr txBox="1">
            <a:spLocks noChangeArrowheads="1"/>
          </p:cNvSpPr>
          <p:nvPr/>
        </p:nvSpPr>
        <p:spPr bwMode="auto">
          <a:xfrm>
            <a:off x="-304800" y="457200"/>
            <a:ext cx="9448800" cy="685800"/>
          </a:xfrm>
          <a:prstGeom prst="rect">
            <a:avLst/>
          </a:prstGeom>
          <a:solidFill>
            <a:schemeClr val="tx2"/>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defRPr/>
            </a:pPr>
            <a:r>
              <a:rPr lang="en-US" sz="4400" b="1">
                <a:solidFill>
                  <a:srgbClr val="FFFFFF"/>
                </a:solidFill>
              </a:rPr>
              <a:t>Những Ý Tưởng Đối Ngược</a:t>
            </a:r>
            <a:endParaRPr lang="en-US" sz="4400">
              <a:solidFill>
                <a:srgbClr val="000000"/>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226768"/>
                                        </p:tgtEl>
                                        <p:attrNameLst>
                                          <p:attrName>style.visibility</p:attrName>
                                        </p:attrNameLst>
                                      </p:cBhvr>
                                      <p:to>
                                        <p:strVal val="visible"/>
                                      </p:to>
                                    </p:set>
                                    <p:anim calcmode="lin" valueType="num">
                                      <p:cBhvr>
                                        <p:cTn id="7" dur="1000" fill="hold"/>
                                        <p:tgtEl>
                                          <p:spTgt spid="1226768"/>
                                        </p:tgtEl>
                                        <p:attrNameLst>
                                          <p:attrName>ppt_w</p:attrName>
                                        </p:attrNameLst>
                                      </p:cBhvr>
                                      <p:tavLst>
                                        <p:tav tm="0">
                                          <p:val>
                                            <p:fltVal val="0"/>
                                          </p:val>
                                        </p:tav>
                                        <p:tav tm="100000">
                                          <p:val>
                                            <p:strVal val="#ppt_w"/>
                                          </p:val>
                                        </p:tav>
                                      </p:tavLst>
                                    </p:anim>
                                    <p:anim calcmode="lin" valueType="num">
                                      <p:cBhvr>
                                        <p:cTn id="8" dur="1000" fill="hold"/>
                                        <p:tgtEl>
                                          <p:spTgt spid="1226768"/>
                                        </p:tgtEl>
                                        <p:attrNameLst>
                                          <p:attrName>ppt_h</p:attrName>
                                        </p:attrNameLst>
                                      </p:cBhvr>
                                      <p:tavLst>
                                        <p:tav tm="0">
                                          <p:val>
                                            <p:fltVal val="0"/>
                                          </p:val>
                                        </p:tav>
                                        <p:tav tm="100000">
                                          <p:val>
                                            <p:strVal val="#ppt_h"/>
                                          </p:val>
                                        </p:tav>
                                      </p:tavLst>
                                    </p:anim>
                                    <p:anim calcmode="lin" valueType="num">
                                      <p:cBhvr>
                                        <p:cTn id="9" dur="1000" fill="hold"/>
                                        <p:tgtEl>
                                          <p:spTgt spid="12267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67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26758"/>
                                        </p:tgtEl>
                                        <p:attrNameLst>
                                          <p:attrName>style.visibility</p:attrName>
                                        </p:attrNameLst>
                                      </p:cBhvr>
                                      <p:to>
                                        <p:strVal val="visible"/>
                                      </p:to>
                                    </p:set>
                                    <p:anim calcmode="lin" valueType="num">
                                      <p:cBhvr>
                                        <p:cTn id="15" dur="1000" fill="hold"/>
                                        <p:tgtEl>
                                          <p:spTgt spid="1226758"/>
                                        </p:tgtEl>
                                        <p:attrNameLst>
                                          <p:attrName>ppt_w</p:attrName>
                                        </p:attrNameLst>
                                      </p:cBhvr>
                                      <p:tavLst>
                                        <p:tav tm="0">
                                          <p:val>
                                            <p:fltVal val="0"/>
                                          </p:val>
                                        </p:tav>
                                        <p:tav tm="100000">
                                          <p:val>
                                            <p:strVal val="#ppt_w"/>
                                          </p:val>
                                        </p:tav>
                                      </p:tavLst>
                                    </p:anim>
                                    <p:anim calcmode="lin" valueType="num">
                                      <p:cBhvr>
                                        <p:cTn id="16" dur="1000" fill="hold"/>
                                        <p:tgtEl>
                                          <p:spTgt spid="1226758"/>
                                        </p:tgtEl>
                                        <p:attrNameLst>
                                          <p:attrName>ppt_h</p:attrName>
                                        </p:attrNameLst>
                                      </p:cBhvr>
                                      <p:tavLst>
                                        <p:tav tm="0">
                                          <p:val>
                                            <p:fltVal val="0"/>
                                          </p:val>
                                        </p:tav>
                                        <p:tav tm="100000">
                                          <p:val>
                                            <p:strVal val="#ppt_h"/>
                                          </p:val>
                                        </p:tav>
                                      </p:tavLst>
                                    </p:anim>
                                    <p:anim calcmode="lin" valueType="num">
                                      <p:cBhvr>
                                        <p:cTn id="17" dur="1000" fill="hold"/>
                                        <p:tgtEl>
                                          <p:spTgt spid="122675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67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26759"/>
                                        </p:tgtEl>
                                        <p:attrNameLst>
                                          <p:attrName>style.visibility</p:attrName>
                                        </p:attrNameLst>
                                      </p:cBhvr>
                                      <p:to>
                                        <p:strVal val="visible"/>
                                      </p:to>
                                    </p:set>
                                    <p:anim calcmode="lin" valueType="num">
                                      <p:cBhvr>
                                        <p:cTn id="23" dur="1000" fill="hold"/>
                                        <p:tgtEl>
                                          <p:spTgt spid="1226759"/>
                                        </p:tgtEl>
                                        <p:attrNameLst>
                                          <p:attrName>ppt_w</p:attrName>
                                        </p:attrNameLst>
                                      </p:cBhvr>
                                      <p:tavLst>
                                        <p:tav tm="0">
                                          <p:val>
                                            <p:fltVal val="0"/>
                                          </p:val>
                                        </p:tav>
                                        <p:tav tm="100000">
                                          <p:val>
                                            <p:strVal val="#ppt_w"/>
                                          </p:val>
                                        </p:tav>
                                      </p:tavLst>
                                    </p:anim>
                                    <p:anim calcmode="lin" valueType="num">
                                      <p:cBhvr>
                                        <p:cTn id="24" dur="1000" fill="hold"/>
                                        <p:tgtEl>
                                          <p:spTgt spid="1226759"/>
                                        </p:tgtEl>
                                        <p:attrNameLst>
                                          <p:attrName>ppt_h</p:attrName>
                                        </p:attrNameLst>
                                      </p:cBhvr>
                                      <p:tavLst>
                                        <p:tav tm="0">
                                          <p:val>
                                            <p:fltVal val="0"/>
                                          </p:val>
                                        </p:tav>
                                        <p:tav tm="100000">
                                          <p:val>
                                            <p:strVal val="#ppt_h"/>
                                          </p:val>
                                        </p:tav>
                                      </p:tavLst>
                                    </p:anim>
                                    <p:anim calcmode="lin" valueType="num">
                                      <p:cBhvr>
                                        <p:cTn id="25" dur="1000" fill="hold"/>
                                        <p:tgtEl>
                                          <p:spTgt spid="122675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67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26769"/>
                                        </p:tgtEl>
                                        <p:attrNameLst>
                                          <p:attrName>style.visibility</p:attrName>
                                        </p:attrNameLst>
                                      </p:cBhvr>
                                      <p:to>
                                        <p:strVal val="visible"/>
                                      </p:to>
                                    </p:set>
                                    <p:anim calcmode="lin" valueType="num">
                                      <p:cBhvr>
                                        <p:cTn id="31" dur="1000" fill="hold"/>
                                        <p:tgtEl>
                                          <p:spTgt spid="1226769"/>
                                        </p:tgtEl>
                                        <p:attrNameLst>
                                          <p:attrName>ppt_w</p:attrName>
                                        </p:attrNameLst>
                                      </p:cBhvr>
                                      <p:tavLst>
                                        <p:tav tm="0">
                                          <p:val>
                                            <p:fltVal val="0"/>
                                          </p:val>
                                        </p:tav>
                                        <p:tav tm="100000">
                                          <p:val>
                                            <p:strVal val="#ppt_w"/>
                                          </p:val>
                                        </p:tav>
                                      </p:tavLst>
                                    </p:anim>
                                    <p:anim calcmode="lin" valueType="num">
                                      <p:cBhvr>
                                        <p:cTn id="32" dur="1000" fill="hold"/>
                                        <p:tgtEl>
                                          <p:spTgt spid="1226769"/>
                                        </p:tgtEl>
                                        <p:attrNameLst>
                                          <p:attrName>ppt_h</p:attrName>
                                        </p:attrNameLst>
                                      </p:cBhvr>
                                      <p:tavLst>
                                        <p:tav tm="0">
                                          <p:val>
                                            <p:fltVal val="0"/>
                                          </p:val>
                                        </p:tav>
                                        <p:tav tm="100000">
                                          <p:val>
                                            <p:strVal val="#ppt_h"/>
                                          </p:val>
                                        </p:tav>
                                      </p:tavLst>
                                    </p:anim>
                                    <p:anim calcmode="lin" valueType="num">
                                      <p:cBhvr>
                                        <p:cTn id="33" dur="1000" fill="hold"/>
                                        <p:tgtEl>
                                          <p:spTgt spid="122676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67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26760"/>
                                        </p:tgtEl>
                                        <p:attrNameLst>
                                          <p:attrName>style.visibility</p:attrName>
                                        </p:attrNameLst>
                                      </p:cBhvr>
                                      <p:to>
                                        <p:strVal val="visible"/>
                                      </p:to>
                                    </p:set>
                                    <p:anim calcmode="lin" valueType="num">
                                      <p:cBhvr>
                                        <p:cTn id="39" dur="1000" fill="hold"/>
                                        <p:tgtEl>
                                          <p:spTgt spid="1226760"/>
                                        </p:tgtEl>
                                        <p:attrNameLst>
                                          <p:attrName>ppt_w</p:attrName>
                                        </p:attrNameLst>
                                      </p:cBhvr>
                                      <p:tavLst>
                                        <p:tav tm="0">
                                          <p:val>
                                            <p:fltVal val="0"/>
                                          </p:val>
                                        </p:tav>
                                        <p:tav tm="100000">
                                          <p:val>
                                            <p:strVal val="#ppt_w"/>
                                          </p:val>
                                        </p:tav>
                                      </p:tavLst>
                                    </p:anim>
                                    <p:anim calcmode="lin" valueType="num">
                                      <p:cBhvr>
                                        <p:cTn id="40" dur="1000" fill="hold"/>
                                        <p:tgtEl>
                                          <p:spTgt spid="1226760"/>
                                        </p:tgtEl>
                                        <p:attrNameLst>
                                          <p:attrName>ppt_h</p:attrName>
                                        </p:attrNameLst>
                                      </p:cBhvr>
                                      <p:tavLst>
                                        <p:tav tm="0">
                                          <p:val>
                                            <p:fltVal val="0"/>
                                          </p:val>
                                        </p:tav>
                                        <p:tav tm="100000">
                                          <p:val>
                                            <p:strVal val="#ppt_h"/>
                                          </p:val>
                                        </p:tav>
                                      </p:tavLst>
                                    </p:anim>
                                    <p:anim calcmode="lin" valueType="num">
                                      <p:cBhvr>
                                        <p:cTn id="41" dur="1000" fill="hold"/>
                                        <p:tgtEl>
                                          <p:spTgt spid="122676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267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226761"/>
                                        </p:tgtEl>
                                        <p:attrNameLst>
                                          <p:attrName>style.visibility</p:attrName>
                                        </p:attrNameLst>
                                      </p:cBhvr>
                                      <p:to>
                                        <p:strVal val="visible"/>
                                      </p:to>
                                    </p:set>
                                    <p:anim calcmode="lin" valueType="num">
                                      <p:cBhvr>
                                        <p:cTn id="47" dur="1000" fill="hold"/>
                                        <p:tgtEl>
                                          <p:spTgt spid="1226761"/>
                                        </p:tgtEl>
                                        <p:attrNameLst>
                                          <p:attrName>ppt_w</p:attrName>
                                        </p:attrNameLst>
                                      </p:cBhvr>
                                      <p:tavLst>
                                        <p:tav tm="0">
                                          <p:val>
                                            <p:fltVal val="0"/>
                                          </p:val>
                                        </p:tav>
                                        <p:tav tm="100000">
                                          <p:val>
                                            <p:strVal val="#ppt_w"/>
                                          </p:val>
                                        </p:tav>
                                      </p:tavLst>
                                    </p:anim>
                                    <p:anim calcmode="lin" valueType="num">
                                      <p:cBhvr>
                                        <p:cTn id="48" dur="1000" fill="hold"/>
                                        <p:tgtEl>
                                          <p:spTgt spid="1226761"/>
                                        </p:tgtEl>
                                        <p:attrNameLst>
                                          <p:attrName>ppt_h</p:attrName>
                                        </p:attrNameLst>
                                      </p:cBhvr>
                                      <p:tavLst>
                                        <p:tav tm="0">
                                          <p:val>
                                            <p:fltVal val="0"/>
                                          </p:val>
                                        </p:tav>
                                        <p:tav tm="100000">
                                          <p:val>
                                            <p:strVal val="#ppt_h"/>
                                          </p:val>
                                        </p:tav>
                                      </p:tavLst>
                                    </p:anim>
                                    <p:anim calcmode="lin" valueType="num">
                                      <p:cBhvr>
                                        <p:cTn id="49" dur="1000" fill="hold"/>
                                        <p:tgtEl>
                                          <p:spTgt spid="122676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267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226770"/>
                                        </p:tgtEl>
                                        <p:attrNameLst>
                                          <p:attrName>style.visibility</p:attrName>
                                        </p:attrNameLst>
                                      </p:cBhvr>
                                      <p:to>
                                        <p:strVal val="visible"/>
                                      </p:to>
                                    </p:set>
                                    <p:anim calcmode="lin" valueType="num">
                                      <p:cBhvr>
                                        <p:cTn id="55" dur="1000" fill="hold"/>
                                        <p:tgtEl>
                                          <p:spTgt spid="1226770"/>
                                        </p:tgtEl>
                                        <p:attrNameLst>
                                          <p:attrName>ppt_w</p:attrName>
                                        </p:attrNameLst>
                                      </p:cBhvr>
                                      <p:tavLst>
                                        <p:tav tm="0">
                                          <p:val>
                                            <p:fltVal val="0"/>
                                          </p:val>
                                        </p:tav>
                                        <p:tav tm="100000">
                                          <p:val>
                                            <p:strVal val="#ppt_w"/>
                                          </p:val>
                                        </p:tav>
                                      </p:tavLst>
                                    </p:anim>
                                    <p:anim calcmode="lin" valueType="num">
                                      <p:cBhvr>
                                        <p:cTn id="56" dur="1000" fill="hold"/>
                                        <p:tgtEl>
                                          <p:spTgt spid="1226770"/>
                                        </p:tgtEl>
                                        <p:attrNameLst>
                                          <p:attrName>ppt_h</p:attrName>
                                        </p:attrNameLst>
                                      </p:cBhvr>
                                      <p:tavLst>
                                        <p:tav tm="0">
                                          <p:val>
                                            <p:fltVal val="0"/>
                                          </p:val>
                                        </p:tav>
                                        <p:tav tm="100000">
                                          <p:val>
                                            <p:strVal val="#ppt_h"/>
                                          </p:val>
                                        </p:tav>
                                      </p:tavLst>
                                    </p:anim>
                                    <p:anim calcmode="lin" valueType="num">
                                      <p:cBhvr>
                                        <p:cTn id="57" dur="1000" fill="hold"/>
                                        <p:tgtEl>
                                          <p:spTgt spid="122677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2267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226762"/>
                                        </p:tgtEl>
                                        <p:attrNameLst>
                                          <p:attrName>style.visibility</p:attrName>
                                        </p:attrNameLst>
                                      </p:cBhvr>
                                      <p:to>
                                        <p:strVal val="visible"/>
                                      </p:to>
                                    </p:set>
                                    <p:anim calcmode="lin" valueType="num">
                                      <p:cBhvr>
                                        <p:cTn id="63" dur="1000" fill="hold"/>
                                        <p:tgtEl>
                                          <p:spTgt spid="1226762"/>
                                        </p:tgtEl>
                                        <p:attrNameLst>
                                          <p:attrName>ppt_w</p:attrName>
                                        </p:attrNameLst>
                                      </p:cBhvr>
                                      <p:tavLst>
                                        <p:tav tm="0">
                                          <p:val>
                                            <p:fltVal val="0"/>
                                          </p:val>
                                        </p:tav>
                                        <p:tav tm="100000">
                                          <p:val>
                                            <p:strVal val="#ppt_w"/>
                                          </p:val>
                                        </p:tav>
                                      </p:tavLst>
                                    </p:anim>
                                    <p:anim calcmode="lin" valueType="num">
                                      <p:cBhvr>
                                        <p:cTn id="64" dur="1000" fill="hold"/>
                                        <p:tgtEl>
                                          <p:spTgt spid="1226762"/>
                                        </p:tgtEl>
                                        <p:attrNameLst>
                                          <p:attrName>ppt_h</p:attrName>
                                        </p:attrNameLst>
                                      </p:cBhvr>
                                      <p:tavLst>
                                        <p:tav tm="0">
                                          <p:val>
                                            <p:fltVal val="0"/>
                                          </p:val>
                                        </p:tav>
                                        <p:tav tm="100000">
                                          <p:val>
                                            <p:strVal val="#ppt_h"/>
                                          </p:val>
                                        </p:tav>
                                      </p:tavLst>
                                    </p:anim>
                                    <p:anim calcmode="lin" valueType="num">
                                      <p:cBhvr>
                                        <p:cTn id="65" dur="1000" fill="hold"/>
                                        <p:tgtEl>
                                          <p:spTgt spid="122676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2267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226763"/>
                                        </p:tgtEl>
                                        <p:attrNameLst>
                                          <p:attrName>style.visibility</p:attrName>
                                        </p:attrNameLst>
                                      </p:cBhvr>
                                      <p:to>
                                        <p:strVal val="visible"/>
                                      </p:to>
                                    </p:set>
                                    <p:anim calcmode="lin" valueType="num">
                                      <p:cBhvr>
                                        <p:cTn id="71" dur="1000" fill="hold"/>
                                        <p:tgtEl>
                                          <p:spTgt spid="1226763"/>
                                        </p:tgtEl>
                                        <p:attrNameLst>
                                          <p:attrName>ppt_w</p:attrName>
                                        </p:attrNameLst>
                                      </p:cBhvr>
                                      <p:tavLst>
                                        <p:tav tm="0">
                                          <p:val>
                                            <p:fltVal val="0"/>
                                          </p:val>
                                        </p:tav>
                                        <p:tav tm="100000">
                                          <p:val>
                                            <p:strVal val="#ppt_w"/>
                                          </p:val>
                                        </p:tav>
                                      </p:tavLst>
                                    </p:anim>
                                    <p:anim calcmode="lin" valueType="num">
                                      <p:cBhvr>
                                        <p:cTn id="72" dur="1000" fill="hold"/>
                                        <p:tgtEl>
                                          <p:spTgt spid="1226763"/>
                                        </p:tgtEl>
                                        <p:attrNameLst>
                                          <p:attrName>ppt_h</p:attrName>
                                        </p:attrNameLst>
                                      </p:cBhvr>
                                      <p:tavLst>
                                        <p:tav tm="0">
                                          <p:val>
                                            <p:fltVal val="0"/>
                                          </p:val>
                                        </p:tav>
                                        <p:tav tm="100000">
                                          <p:val>
                                            <p:strVal val="#ppt_h"/>
                                          </p:val>
                                        </p:tav>
                                      </p:tavLst>
                                    </p:anim>
                                    <p:anim calcmode="lin" valueType="num">
                                      <p:cBhvr>
                                        <p:cTn id="73" dur="1000" fill="hold"/>
                                        <p:tgtEl>
                                          <p:spTgt spid="122676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2267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226771"/>
                                        </p:tgtEl>
                                        <p:attrNameLst>
                                          <p:attrName>style.visibility</p:attrName>
                                        </p:attrNameLst>
                                      </p:cBhvr>
                                      <p:to>
                                        <p:strVal val="visible"/>
                                      </p:to>
                                    </p:set>
                                    <p:anim calcmode="lin" valueType="num">
                                      <p:cBhvr>
                                        <p:cTn id="79" dur="1000" fill="hold"/>
                                        <p:tgtEl>
                                          <p:spTgt spid="1226771"/>
                                        </p:tgtEl>
                                        <p:attrNameLst>
                                          <p:attrName>ppt_w</p:attrName>
                                        </p:attrNameLst>
                                      </p:cBhvr>
                                      <p:tavLst>
                                        <p:tav tm="0">
                                          <p:val>
                                            <p:fltVal val="0"/>
                                          </p:val>
                                        </p:tav>
                                        <p:tav tm="100000">
                                          <p:val>
                                            <p:strVal val="#ppt_w"/>
                                          </p:val>
                                        </p:tav>
                                      </p:tavLst>
                                    </p:anim>
                                    <p:anim calcmode="lin" valueType="num">
                                      <p:cBhvr>
                                        <p:cTn id="80" dur="1000" fill="hold"/>
                                        <p:tgtEl>
                                          <p:spTgt spid="1226771"/>
                                        </p:tgtEl>
                                        <p:attrNameLst>
                                          <p:attrName>ppt_h</p:attrName>
                                        </p:attrNameLst>
                                      </p:cBhvr>
                                      <p:tavLst>
                                        <p:tav tm="0">
                                          <p:val>
                                            <p:fltVal val="0"/>
                                          </p:val>
                                        </p:tav>
                                        <p:tav tm="100000">
                                          <p:val>
                                            <p:strVal val="#ppt_h"/>
                                          </p:val>
                                        </p:tav>
                                      </p:tavLst>
                                    </p:anim>
                                    <p:anim calcmode="lin" valueType="num">
                                      <p:cBhvr>
                                        <p:cTn id="81" dur="1000" fill="hold"/>
                                        <p:tgtEl>
                                          <p:spTgt spid="1226771"/>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2267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226764"/>
                                        </p:tgtEl>
                                        <p:attrNameLst>
                                          <p:attrName>style.visibility</p:attrName>
                                        </p:attrNameLst>
                                      </p:cBhvr>
                                      <p:to>
                                        <p:strVal val="visible"/>
                                      </p:to>
                                    </p:set>
                                    <p:anim calcmode="lin" valueType="num">
                                      <p:cBhvr>
                                        <p:cTn id="87" dur="1000" fill="hold"/>
                                        <p:tgtEl>
                                          <p:spTgt spid="1226764"/>
                                        </p:tgtEl>
                                        <p:attrNameLst>
                                          <p:attrName>ppt_w</p:attrName>
                                        </p:attrNameLst>
                                      </p:cBhvr>
                                      <p:tavLst>
                                        <p:tav tm="0">
                                          <p:val>
                                            <p:fltVal val="0"/>
                                          </p:val>
                                        </p:tav>
                                        <p:tav tm="100000">
                                          <p:val>
                                            <p:strVal val="#ppt_w"/>
                                          </p:val>
                                        </p:tav>
                                      </p:tavLst>
                                    </p:anim>
                                    <p:anim calcmode="lin" valueType="num">
                                      <p:cBhvr>
                                        <p:cTn id="88" dur="1000" fill="hold"/>
                                        <p:tgtEl>
                                          <p:spTgt spid="1226764"/>
                                        </p:tgtEl>
                                        <p:attrNameLst>
                                          <p:attrName>ppt_h</p:attrName>
                                        </p:attrNameLst>
                                      </p:cBhvr>
                                      <p:tavLst>
                                        <p:tav tm="0">
                                          <p:val>
                                            <p:fltVal val="0"/>
                                          </p:val>
                                        </p:tav>
                                        <p:tav tm="100000">
                                          <p:val>
                                            <p:strVal val="#ppt_h"/>
                                          </p:val>
                                        </p:tav>
                                      </p:tavLst>
                                    </p:anim>
                                    <p:anim calcmode="lin" valueType="num">
                                      <p:cBhvr>
                                        <p:cTn id="89" dur="1000" fill="hold"/>
                                        <p:tgtEl>
                                          <p:spTgt spid="1226764"/>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2267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226765"/>
                                        </p:tgtEl>
                                        <p:attrNameLst>
                                          <p:attrName>style.visibility</p:attrName>
                                        </p:attrNameLst>
                                      </p:cBhvr>
                                      <p:to>
                                        <p:strVal val="visible"/>
                                      </p:to>
                                    </p:set>
                                    <p:anim calcmode="lin" valueType="num">
                                      <p:cBhvr>
                                        <p:cTn id="95" dur="1000" fill="hold"/>
                                        <p:tgtEl>
                                          <p:spTgt spid="1226765"/>
                                        </p:tgtEl>
                                        <p:attrNameLst>
                                          <p:attrName>ppt_w</p:attrName>
                                        </p:attrNameLst>
                                      </p:cBhvr>
                                      <p:tavLst>
                                        <p:tav tm="0">
                                          <p:val>
                                            <p:fltVal val="0"/>
                                          </p:val>
                                        </p:tav>
                                        <p:tav tm="100000">
                                          <p:val>
                                            <p:strVal val="#ppt_w"/>
                                          </p:val>
                                        </p:tav>
                                      </p:tavLst>
                                    </p:anim>
                                    <p:anim calcmode="lin" valueType="num">
                                      <p:cBhvr>
                                        <p:cTn id="96" dur="1000" fill="hold"/>
                                        <p:tgtEl>
                                          <p:spTgt spid="1226765"/>
                                        </p:tgtEl>
                                        <p:attrNameLst>
                                          <p:attrName>ppt_h</p:attrName>
                                        </p:attrNameLst>
                                      </p:cBhvr>
                                      <p:tavLst>
                                        <p:tav tm="0">
                                          <p:val>
                                            <p:fltVal val="0"/>
                                          </p:val>
                                        </p:tav>
                                        <p:tav tm="100000">
                                          <p:val>
                                            <p:strVal val="#ppt_h"/>
                                          </p:val>
                                        </p:tav>
                                      </p:tavLst>
                                    </p:anim>
                                    <p:anim calcmode="lin" valueType="num">
                                      <p:cBhvr>
                                        <p:cTn id="97" dur="1000" fill="hold"/>
                                        <p:tgtEl>
                                          <p:spTgt spid="1226765"/>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2267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6758" grpId="0"/>
      <p:bldP spid="1226759" grpId="0"/>
      <p:bldP spid="1226760" grpId="0"/>
      <p:bldP spid="1226761" grpId="0"/>
      <p:bldP spid="1226762" grpId="0"/>
      <p:bldP spid="1226763" grpId="0"/>
      <p:bldP spid="1226764" grpId="0"/>
      <p:bldP spid="1226765" grpId="0"/>
      <p:bldP spid="1226768" grpId="0"/>
      <p:bldP spid="1226769" grpId="0"/>
      <p:bldP spid="1226770" grpId="0"/>
      <p:bldP spid="122677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2"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03" name="Text Box 3"/>
          <p:cNvSpPr txBox="1">
            <a:spLocks noChangeArrowheads="1"/>
          </p:cNvSpPr>
          <p:nvPr/>
        </p:nvSpPr>
        <p:spPr bwMode="auto">
          <a:xfrm>
            <a:off x="2771775" y="1279525"/>
            <a:ext cx="2438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dirty="0" err="1">
                <a:solidFill>
                  <a:srgbClr val="FFFFFF"/>
                </a:solidFill>
              </a:rPr>
              <a:t>Bản</a:t>
            </a:r>
            <a:r>
              <a:rPr lang="en-US" sz="4000" b="1" u="sng" dirty="0">
                <a:solidFill>
                  <a:srgbClr val="FFFFFF"/>
                </a:solidFill>
              </a:rPr>
              <a:t> </a:t>
            </a:r>
            <a:r>
              <a:rPr lang="en-US" sz="4000" b="1" u="sng" dirty="0" err="1">
                <a:solidFill>
                  <a:srgbClr val="FFFFFF"/>
                </a:solidFill>
              </a:rPr>
              <a:t>văn</a:t>
            </a:r>
            <a:endParaRPr lang="en-US" sz="3200" b="1" i="1" u="sng" dirty="0">
              <a:solidFill>
                <a:srgbClr val="FFFFFF"/>
              </a:solidFill>
              <a:latin typeface="Times New Roman" charset="0"/>
            </a:endParaRPr>
          </a:p>
        </p:txBody>
      </p:sp>
      <p:sp>
        <p:nvSpPr>
          <p:cNvPr id="1228805" name="Text Box 5"/>
          <p:cNvSpPr txBox="1">
            <a:spLocks noChangeArrowheads="1"/>
          </p:cNvSpPr>
          <p:nvPr/>
        </p:nvSpPr>
        <p:spPr bwMode="auto">
          <a:xfrm>
            <a:off x="5888038" y="1279525"/>
            <a:ext cx="2644775"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4000" b="1" u="sng">
                <a:solidFill>
                  <a:srgbClr val="FFFFFF"/>
                </a:solidFill>
                <a:cs typeface="Arial" charset="0"/>
              </a:rPr>
              <a:t>Bài giảng</a:t>
            </a:r>
            <a:endParaRPr lang="en-US" b="1" i="1" u="sng">
              <a:solidFill>
                <a:srgbClr val="FFFFFF"/>
              </a:solidFill>
              <a:latin typeface="Times New Roman" charset="0"/>
              <a:cs typeface="Arial" charset="0"/>
            </a:endParaRPr>
          </a:p>
        </p:txBody>
      </p:sp>
      <p:sp>
        <p:nvSpPr>
          <p:cNvPr id="1228806" name="Text Box 6"/>
          <p:cNvSpPr txBox="1">
            <a:spLocks noChangeArrowheads="1"/>
          </p:cNvSpPr>
          <p:nvPr/>
        </p:nvSpPr>
        <p:spPr bwMode="auto">
          <a:xfrm>
            <a:off x="2555875" y="2270125"/>
            <a:ext cx="3311525"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Chúa cho họ</a:t>
            </a:r>
            <a:endParaRPr lang="en-US" sz="2800" b="1" i="1">
              <a:solidFill>
                <a:srgbClr val="FFFFFF"/>
              </a:solidFill>
              <a:latin typeface="Times New Roman" charset="0"/>
              <a:cs typeface="Arial" charset="0"/>
            </a:endParaRPr>
          </a:p>
        </p:txBody>
      </p:sp>
      <p:sp>
        <p:nvSpPr>
          <p:cNvPr id="1228807" name="Text Box 7"/>
          <p:cNvSpPr txBox="1">
            <a:spLocks noChangeArrowheads="1"/>
          </p:cNvSpPr>
          <p:nvPr/>
        </p:nvSpPr>
        <p:spPr bwMode="auto">
          <a:xfrm>
            <a:off x="5888038" y="2270125"/>
            <a:ext cx="3255962"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Chúa cho cta</a:t>
            </a:r>
            <a:endParaRPr lang="en-US" sz="2800" b="1" i="1">
              <a:solidFill>
                <a:srgbClr val="FFFFFF"/>
              </a:solidFill>
              <a:latin typeface="Times New Roman" charset="0"/>
              <a:cs typeface="Arial" charset="0"/>
            </a:endParaRPr>
          </a:p>
        </p:txBody>
      </p:sp>
      <p:sp>
        <p:nvSpPr>
          <p:cNvPr id="1228808" name="Text Box 8"/>
          <p:cNvSpPr txBox="1">
            <a:spLocks noChangeArrowheads="1"/>
          </p:cNvSpPr>
          <p:nvPr/>
        </p:nvSpPr>
        <p:spPr bwMode="auto">
          <a:xfrm>
            <a:off x="2971800" y="3260725"/>
            <a:ext cx="292735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Căn</a:t>
            </a:r>
            <a:r>
              <a:rPr lang="en-US" sz="3600" b="1" dirty="0">
                <a:solidFill>
                  <a:srgbClr val="FFFFFF"/>
                </a:solidFill>
              </a:rPr>
              <a:t> </a:t>
            </a:r>
            <a:r>
              <a:rPr lang="en-US" sz="3600" b="1" dirty="0" err="1">
                <a:solidFill>
                  <a:srgbClr val="FFFFFF"/>
                </a:solidFill>
              </a:rPr>
              <a:t>nguyên</a:t>
            </a:r>
            <a:endParaRPr lang="en-US" sz="2800" b="1" i="1" dirty="0">
              <a:solidFill>
                <a:srgbClr val="FFFFFF"/>
              </a:solidFill>
              <a:latin typeface="Times New Roman" charset="0"/>
            </a:endParaRPr>
          </a:p>
        </p:txBody>
      </p:sp>
      <p:sp>
        <p:nvSpPr>
          <p:cNvPr id="1228809" name="Text Box 9"/>
          <p:cNvSpPr txBox="1">
            <a:spLocks noChangeArrowheads="1"/>
          </p:cNvSpPr>
          <p:nvPr/>
        </p:nvSpPr>
        <p:spPr bwMode="auto">
          <a:xfrm>
            <a:off x="5888038" y="3260725"/>
            <a:ext cx="2341562"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Hiện</a:t>
            </a:r>
            <a:r>
              <a:rPr lang="en-US" sz="3600" b="1" dirty="0">
                <a:solidFill>
                  <a:srgbClr val="FFFFFF"/>
                </a:solidFill>
              </a:rPr>
              <a:t> </a:t>
            </a:r>
            <a:r>
              <a:rPr lang="en-US" sz="3600" b="1" dirty="0" err="1">
                <a:solidFill>
                  <a:srgbClr val="FFFFFF"/>
                </a:solidFill>
              </a:rPr>
              <a:t>đại</a:t>
            </a:r>
            <a:endParaRPr lang="en-US" sz="2800" b="1" i="1" dirty="0">
              <a:solidFill>
                <a:srgbClr val="FFFFFF"/>
              </a:solidFill>
              <a:latin typeface="Times New Roman" charset="0"/>
            </a:endParaRPr>
          </a:p>
        </p:txBody>
      </p:sp>
      <p:sp>
        <p:nvSpPr>
          <p:cNvPr id="1228810" name="Text Box 10"/>
          <p:cNvSpPr txBox="1">
            <a:spLocks noChangeArrowheads="1"/>
          </p:cNvSpPr>
          <p:nvPr/>
        </p:nvSpPr>
        <p:spPr bwMode="auto">
          <a:xfrm>
            <a:off x="2971800" y="4267200"/>
            <a:ext cx="3040063"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Nguyên</a:t>
            </a:r>
            <a:r>
              <a:rPr lang="en-US" sz="3600" b="1" dirty="0">
                <a:solidFill>
                  <a:srgbClr val="FFFFFF"/>
                </a:solidFill>
              </a:rPr>
              <a:t> </a:t>
            </a:r>
            <a:r>
              <a:rPr lang="en-US" sz="3600" b="1" dirty="0" err="1">
                <a:solidFill>
                  <a:srgbClr val="FFFFFF"/>
                </a:solidFill>
              </a:rPr>
              <a:t>văn</a:t>
            </a:r>
            <a:endParaRPr lang="en-US" sz="2800" b="1" i="1" dirty="0">
              <a:solidFill>
                <a:srgbClr val="FFFFFF"/>
              </a:solidFill>
              <a:latin typeface="Times New Roman" charset="0"/>
            </a:endParaRPr>
          </a:p>
        </p:txBody>
      </p:sp>
      <p:sp>
        <p:nvSpPr>
          <p:cNvPr id="1228811" name="Text Box 11"/>
          <p:cNvSpPr txBox="1">
            <a:spLocks noChangeArrowheads="1"/>
          </p:cNvSpPr>
          <p:nvPr/>
        </p:nvSpPr>
        <p:spPr bwMode="auto">
          <a:xfrm>
            <a:off x="5888038" y="4267200"/>
            <a:ext cx="2341562"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Văn hóa</a:t>
            </a:r>
            <a:endParaRPr lang="en-US" sz="2800" b="1" i="1">
              <a:solidFill>
                <a:srgbClr val="FFFFFF"/>
              </a:solidFill>
              <a:latin typeface="Times New Roman" charset="0"/>
              <a:cs typeface="Arial" charset="0"/>
            </a:endParaRPr>
          </a:p>
        </p:txBody>
      </p:sp>
      <p:sp>
        <p:nvSpPr>
          <p:cNvPr id="1228814" name="Text Box 14"/>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40</a:t>
            </a:r>
            <a:endParaRPr lang="en-US" b="1" i="1">
              <a:solidFill>
                <a:srgbClr val="FFFFFF"/>
              </a:solidFill>
              <a:latin typeface="Times New Roman" charset="0"/>
            </a:endParaRPr>
          </a:p>
        </p:txBody>
      </p:sp>
      <p:sp>
        <p:nvSpPr>
          <p:cNvPr id="1228815" name="Text Box 15"/>
          <p:cNvSpPr txBox="1">
            <a:spLocks noChangeArrowheads="1"/>
          </p:cNvSpPr>
          <p:nvPr/>
        </p:nvSpPr>
        <p:spPr bwMode="auto">
          <a:xfrm>
            <a:off x="457200" y="1279525"/>
            <a:ext cx="2438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4000" b="1" u="sng">
                <a:solidFill>
                  <a:srgbClr val="FFFFFF"/>
                </a:solidFill>
                <a:cs typeface="Arial" charset="0"/>
              </a:rPr>
              <a:t>Vấn đề</a:t>
            </a:r>
            <a:endParaRPr lang="en-US" b="1" i="1" u="sng">
              <a:solidFill>
                <a:srgbClr val="FFFFFF"/>
              </a:solidFill>
              <a:latin typeface="Times New Roman" charset="0"/>
              <a:cs typeface="Arial" charset="0"/>
            </a:endParaRPr>
          </a:p>
        </p:txBody>
      </p:sp>
      <p:sp>
        <p:nvSpPr>
          <p:cNvPr id="1228816" name="Text Box 16"/>
          <p:cNvSpPr txBox="1">
            <a:spLocks noChangeArrowheads="1"/>
          </p:cNvSpPr>
          <p:nvPr/>
        </p:nvSpPr>
        <p:spPr bwMode="auto">
          <a:xfrm>
            <a:off x="457200" y="2270125"/>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Câu</a:t>
            </a:r>
            <a:r>
              <a:rPr lang="en-US" sz="3600" b="1" dirty="0">
                <a:solidFill>
                  <a:srgbClr val="FFFFFF"/>
                </a:solidFill>
              </a:rPr>
              <a:t> </a:t>
            </a:r>
            <a:r>
              <a:rPr lang="en-US" sz="3600" b="1" dirty="0" err="1">
                <a:solidFill>
                  <a:srgbClr val="FFFFFF"/>
                </a:solidFill>
              </a:rPr>
              <a:t>hỏi</a:t>
            </a:r>
            <a:endParaRPr lang="en-US" sz="2800" b="1" i="1" dirty="0">
              <a:solidFill>
                <a:srgbClr val="FFFFFF"/>
              </a:solidFill>
              <a:latin typeface="Times New Roman" charset="0"/>
            </a:endParaRPr>
          </a:p>
        </p:txBody>
      </p:sp>
      <p:sp>
        <p:nvSpPr>
          <p:cNvPr id="1228817" name="Text Box 17"/>
          <p:cNvSpPr txBox="1">
            <a:spLocks noChangeArrowheads="1"/>
          </p:cNvSpPr>
          <p:nvPr/>
        </p:nvSpPr>
        <p:spPr bwMode="auto">
          <a:xfrm>
            <a:off x="457200" y="3260725"/>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Nhu</a:t>
            </a:r>
            <a:r>
              <a:rPr lang="en-US" sz="3600" b="1" dirty="0">
                <a:solidFill>
                  <a:srgbClr val="FFFFFF"/>
                </a:solidFill>
              </a:rPr>
              <a:t> </a:t>
            </a:r>
            <a:r>
              <a:rPr lang="en-US" sz="3600" b="1" dirty="0" err="1">
                <a:solidFill>
                  <a:srgbClr val="FFFFFF"/>
                </a:solidFill>
              </a:rPr>
              <a:t>cầu</a:t>
            </a:r>
            <a:endParaRPr lang="en-US" sz="2800" b="1" i="1" dirty="0">
              <a:solidFill>
                <a:srgbClr val="FFFFFF"/>
              </a:solidFill>
              <a:latin typeface="Times New Roman" charset="0"/>
            </a:endParaRPr>
          </a:p>
        </p:txBody>
      </p:sp>
      <p:sp>
        <p:nvSpPr>
          <p:cNvPr id="1228818" name="Text Box 18"/>
          <p:cNvSpPr txBox="1">
            <a:spLocks noChangeArrowheads="1"/>
          </p:cNvSpPr>
          <p:nvPr/>
        </p:nvSpPr>
        <p:spPr bwMode="auto">
          <a:xfrm>
            <a:off x="457200" y="4267200"/>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Tập</a:t>
            </a:r>
            <a:r>
              <a:rPr lang="en-US" sz="3600" b="1" dirty="0">
                <a:solidFill>
                  <a:srgbClr val="FFFFFF"/>
                </a:solidFill>
              </a:rPr>
              <a:t> </a:t>
            </a:r>
            <a:r>
              <a:rPr lang="en-US" sz="3600" b="1" dirty="0" err="1">
                <a:solidFill>
                  <a:srgbClr val="FFFFFF"/>
                </a:solidFill>
              </a:rPr>
              <a:t>trung</a:t>
            </a:r>
            <a:endParaRPr lang="en-US" sz="2800" b="1" i="1" dirty="0">
              <a:solidFill>
                <a:srgbClr val="FFFFFF"/>
              </a:solidFill>
              <a:latin typeface="Times New Roman" charset="0"/>
            </a:endParaRPr>
          </a:p>
        </p:txBody>
      </p:sp>
      <p:sp>
        <p:nvSpPr>
          <p:cNvPr id="17" name="Text Box 10"/>
          <p:cNvSpPr txBox="1">
            <a:spLocks noChangeArrowheads="1"/>
          </p:cNvSpPr>
          <p:nvPr/>
        </p:nvSpPr>
        <p:spPr bwMode="auto">
          <a:xfrm>
            <a:off x="2982913" y="5373688"/>
            <a:ext cx="27432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Tóm tắt</a:t>
            </a:r>
            <a:endParaRPr lang="en-US" sz="2800" b="1" i="1">
              <a:solidFill>
                <a:srgbClr val="FFFFFF"/>
              </a:solidFill>
              <a:latin typeface="Times New Roman" charset="0"/>
              <a:cs typeface="Arial" charset="0"/>
            </a:endParaRPr>
          </a:p>
        </p:txBody>
      </p:sp>
      <p:sp>
        <p:nvSpPr>
          <p:cNvPr id="18" name="Text Box 11"/>
          <p:cNvSpPr txBox="1">
            <a:spLocks noChangeArrowheads="1"/>
          </p:cNvSpPr>
          <p:nvPr/>
        </p:nvSpPr>
        <p:spPr bwMode="auto">
          <a:xfrm>
            <a:off x="5899150" y="5373688"/>
            <a:ext cx="324485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rgbClr val="FFFFFF"/>
                </a:solidFill>
              </a:rPr>
              <a:t>Truyền</a:t>
            </a:r>
            <a:r>
              <a:rPr lang="en-US" sz="3600" b="1" dirty="0">
                <a:solidFill>
                  <a:srgbClr val="FFFFFF"/>
                </a:solidFill>
              </a:rPr>
              <a:t> </a:t>
            </a:r>
            <a:r>
              <a:rPr lang="en-US" sz="3600" b="1" dirty="0" err="1">
                <a:solidFill>
                  <a:srgbClr val="FFFFFF"/>
                </a:solidFill>
              </a:rPr>
              <a:t>thông</a:t>
            </a:r>
            <a:endParaRPr lang="en-US" sz="2800" b="1" i="1" dirty="0">
              <a:solidFill>
                <a:srgbClr val="FFFFFF"/>
              </a:solidFill>
              <a:latin typeface="Times New Roman" charset="0"/>
            </a:endParaRPr>
          </a:p>
        </p:txBody>
      </p:sp>
      <p:sp>
        <p:nvSpPr>
          <p:cNvPr id="19" name="Text Box 18"/>
          <p:cNvSpPr txBox="1">
            <a:spLocks noChangeArrowheads="1"/>
          </p:cNvSpPr>
          <p:nvPr/>
        </p:nvSpPr>
        <p:spPr bwMode="auto">
          <a:xfrm>
            <a:off x="468313" y="5373688"/>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Mục đích</a:t>
            </a:r>
            <a:endParaRPr lang="en-US" sz="2800" b="1" i="1">
              <a:solidFill>
                <a:srgbClr val="FFFFFF"/>
              </a:solidFill>
              <a:latin typeface="Times New Roman" charset="0"/>
              <a:cs typeface="Arial" charset="0"/>
            </a:endParaRPr>
          </a:p>
        </p:txBody>
      </p:sp>
      <p:sp>
        <p:nvSpPr>
          <p:cNvPr id="387091" name="Rectangle 4"/>
          <p:cNvSpPr txBox="1">
            <a:spLocks noChangeArrowheads="1"/>
          </p:cNvSpPr>
          <p:nvPr/>
        </p:nvSpPr>
        <p:spPr bwMode="auto">
          <a:xfrm>
            <a:off x="-304800" y="457200"/>
            <a:ext cx="9448800" cy="685800"/>
          </a:xfrm>
          <a:prstGeom prst="rect">
            <a:avLst/>
          </a:prstGeom>
          <a:solidFill>
            <a:schemeClr val="tx2"/>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defRPr/>
            </a:pPr>
            <a:r>
              <a:rPr lang="en-US" sz="4400" b="1">
                <a:solidFill>
                  <a:srgbClr val="FFFFFF"/>
                </a:solidFill>
              </a:rPr>
              <a:t>Những Ý Tưởng Đối Ngược</a:t>
            </a:r>
            <a:endParaRPr lang="en-US" sz="4400">
              <a:solidFill>
                <a:srgbClr val="000000"/>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228816"/>
                                        </p:tgtEl>
                                        <p:attrNameLst>
                                          <p:attrName>style.visibility</p:attrName>
                                        </p:attrNameLst>
                                      </p:cBhvr>
                                      <p:to>
                                        <p:strVal val="visible"/>
                                      </p:to>
                                    </p:set>
                                    <p:anim calcmode="lin" valueType="num">
                                      <p:cBhvr>
                                        <p:cTn id="7" dur="1000" fill="hold"/>
                                        <p:tgtEl>
                                          <p:spTgt spid="1228816"/>
                                        </p:tgtEl>
                                        <p:attrNameLst>
                                          <p:attrName>ppt_w</p:attrName>
                                        </p:attrNameLst>
                                      </p:cBhvr>
                                      <p:tavLst>
                                        <p:tav tm="0">
                                          <p:val>
                                            <p:fltVal val="0"/>
                                          </p:val>
                                        </p:tav>
                                        <p:tav tm="100000">
                                          <p:val>
                                            <p:strVal val="#ppt_w"/>
                                          </p:val>
                                        </p:tav>
                                      </p:tavLst>
                                    </p:anim>
                                    <p:anim calcmode="lin" valueType="num">
                                      <p:cBhvr>
                                        <p:cTn id="8" dur="1000" fill="hold"/>
                                        <p:tgtEl>
                                          <p:spTgt spid="1228816"/>
                                        </p:tgtEl>
                                        <p:attrNameLst>
                                          <p:attrName>ppt_h</p:attrName>
                                        </p:attrNameLst>
                                      </p:cBhvr>
                                      <p:tavLst>
                                        <p:tav tm="0">
                                          <p:val>
                                            <p:fltVal val="0"/>
                                          </p:val>
                                        </p:tav>
                                        <p:tav tm="100000">
                                          <p:val>
                                            <p:strVal val="#ppt_h"/>
                                          </p:val>
                                        </p:tav>
                                      </p:tavLst>
                                    </p:anim>
                                    <p:anim calcmode="lin" valueType="num">
                                      <p:cBhvr>
                                        <p:cTn id="9" dur="1000" fill="hold"/>
                                        <p:tgtEl>
                                          <p:spTgt spid="12288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28806"/>
                                        </p:tgtEl>
                                        <p:attrNameLst>
                                          <p:attrName>style.visibility</p:attrName>
                                        </p:attrNameLst>
                                      </p:cBhvr>
                                      <p:to>
                                        <p:strVal val="visible"/>
                                      </p:to>
                                    </p:set>
                                    <p:anim calcmode="lin" valueType="num">
                                      <p:cBhvr>
                                        <p:cTn id="15" dur="1000" fill="hold"/>
                                        <p:tgtEl>
                                          <p:spTgt spid="1228806"/>
                                        </p:tgtEl>
                                        <p:attrNameLst>
                                          <p:attrName>ppt_w</p:attrName>
                                        </p:attrNameLst>
                                      </p:cBhvr>
                                      <p:tavLst>
                                        <p:tav tm="0">
                                          <p:val>
                                            <p:fltVal val="0"/>
                                          </p:val>
                                        </p:tav>
                                        <p:tav tm="100000">
                                          <p:val>
                                            <p:strVal val="#ppt_w"/>
                                          </p:val>
                                        </p:tav>
                                      </p:tavLst>
                                    </p:anim>
                                    <p:anim calcmode="lin" valueType="num">
                                      <p:cBhvr>
                                        <p:cTn id="16" dur="1000" fill="hold"/>
                                        <p:tgtEl>
                                          <p:spTgt spid="1228806"/>
                                        </p:tgtEl>
                                        <p:attrNameLst>
                                          <p:attrName>ppt_h</p:attrName>
                                        </p:attrNameLst>
                                      </p:cBhvr>
                                      <p:tavLst>
                                        <p:tav tm="0">
                                          <p:val>
                                            <p:fltVal val="0"/>
                                          </p:val>
                                        </p:tav>
                                        <p:tav tm="100000">
                                          <p:val>
                                            <p:strVal val="#ppt_h"/>
                                          </p:val>
                                        </p:tav>
                                      </p:tavLst>
                                    </p:anim>
                                    <p:anim calcmode="lin" valueType="num">
                                      <p:cBhvr>
                                        <p:cTn id="17" dur="1000" fill="hold"/>
                                        <p:tgtEl>
                                          <p:spTgt spid="122880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28807"/>
                                        </p:tgtEl>
                                        <p:attrNameLst>
                                          <p:attrName>style.visibility</p:attrName>
                                        </p:attrNameLst>
                                      </p:cBhvr>
                                      <p:to>
                                        <p:strVal val="visible"/>
                                      </p:to>
                                    </p:set>
                                    <p:anim calcmode="lin" valueType="num">
                                      <p:cBhvr>
                                        <p:cTn id="23" dur="1000" fill="hold"/>
                                        <p:tgtEl>
                                          <p:spTgt spid="1228807"/>
                                        </p:tgtEl>
                                        <p:attrNameLst>
                                          <p:attrName>ppt_w</p:attrName>
                                        </p:attrNameLst>
                                      </p:cBhvr>
                                      <p:tavLst>
                                        <p:tav tm="0">
                                          <p:val>
                                            <p:fltVal val="0"/>
                                          </p:val>
                                        </p:tav>
                                        <p:tav tm="100000">
                                          <p:val>
                                            <p:strVal val="#ppt_w"/>
                                          </p:val>
                                        </p:tav>
                                      </p:tavLst>
                                    </p:anim>
                                    <p:anim calcmode="lin" valueType="num">
                                      <p:cBhvr>
                                        <p:cTn id="24" dur="1000" fill="hold"/>
                                        <p:tgtEl>
                                          <p:spTgt spid="1228807"/>
                                        </p:tgtEl>
                                        <p:attrNameLst>
                                          <p:attrName>ppt_h</p:attrName>
                                        </p:attrNameLst>
                                      </p:cBhvr>
                                      <p:tavLst>
                                        <p:tav tm="0">
                                          <p:val>
                                            <p:fltVal val="0"/>
                                          </p:val>
                                        </p:tav>
                                        <p:tav tm="100000">
                                          <p:val>
                                            <p:strVal val="#ppt_h"/>
                                          </p:val>
                                        </p:tav>
                                      </p:tavLst>
                                    </p:anim>
                                    <p:anim calcmode="lin" valueType="num">
                                      <p:cBhvr>
                                        <p:cTn id="25" dur="1000" fill="hold"/>
                                        <p:tgtEl>
                                          <p:spTgt spid="122880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88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28817"/>
                                        </p:tgtEl>
                                        <p:attrNameLst>
                                          <p:attrName>style.visibility</p:attrName>
                                        </p:attrNameLst>
                                      </p:cBhvr>
                                      <p:to>
                                        <p:strVal val="visible"/>
                                      </p:to>
                                    </p:set>
                                    <p:anim calcmode="lin" valueType="num">
                                      <p:cBhvr>
                                        <p:cTn id="31" dur="1000" fill="hold"/>
                                        <p:tgtEl>
                                          <p:spTgt spid="1228817"/>
                                        </p:tgtEl>
                                        <p:attrNameLst>
                                          <p:attrName>ppt_w</p:attrName>
                                        </p:attrNameLst>
                                      </p:cBhvr>
                                      <p:tavLst>
                                        <p:tav tm="0">
                                          <p:val>
                                            <p:fltVal val="0"/>
                                          </p:val>
                                        </p:tav>
                                        <p:tav tm="100000">
                                          <p:val>
                                            <p:strVal val="#ppt_w"/>
                                          </p:val>
                                        </p:tav>
                                      </p:tavLst>
                                    </p:anim>
                                    <p:anim calcmode="lin" valueType="num">
                                      <p:cBhvr>
                                        <p:cTn id="32" dur="1000" fill="hold"/>
                                        <p:tgtEl>
                                          <p:spTgt spid="1228817"/>
                                        </p:tgtEl>
                                        <p:attrNameLst>
                                          <p:attrName>ppt_h</p:attrName>
                                        </p:attrNameLst>
                                      </p:cBhvr>
                                      <p:tavLst>
                                        <p:tav tm="0">
                                          <p:val>
                                            <p:fltVal val="0"/>
                                          </p:val>
                                        </p:tav>
                                        <p:tav tm="100000">
                                          <p:val>
                                            <p:strVal val="#ppt_h"/>
                                          </p:val>
                                        </p:tav>
                                      </p:tavLst>
                                    </p:anim>
                                    <p:anim calcmode="lin" valueType="num">
                                      <p:cBhvr>
                                        <p:cTn id="33" dur="1000" fill="hold"/>
                                        <p:tgtEl>
                                          <p:spTgt spid="122881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88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28808"/>
                                        </p:tgtEl>
                                        <p:attrNameLst>
                                          <p:attrName>style.visibility</p:attrName>
                                        </p:attrNameLst>
                                      </p:cBhvr>
                                      <p:to>
                                        <p:strVal val="visible"/>
                                      </p:to>
                                    </p:set>
                                    <p:anim calcmode="lin" valueType="num">
                                      <p:cBhvr>
                                        <p:cTn id="39" dur="1000" fill="hold"/>
                                        <p:tgtEl>
                                          <p:spTgt spid="1228808"/>
                                        </p:tgtEl>
                                        <p:attrNameLst>
                                          <p:attrName>ppt_w</p:attrName>
                                        </p:attrNameLst>
                                      </p:cBhvr>
                                      <p:tavLst>
                                        <p:tav tm="0">
                                          <p:val>
                                            <p:fltVal val="0"/>
                                          </p:val>
                                        </p:tav>
                                        <p:tav tm="100000">
                                          <p:val>
                                            <p:strVal val="#ppt_w"/>
                                          </p:val>
                                        </p:tav>
                                      </p:tavLst>
                                    </p:anim>
                                    <p:anim calcmode="lin" valueType="num">
                                      <p:cBhvr>
                                        <p:cTn id="40" dur="1000" fill="hold"/>
                                        <p:tgtEl>
                                          <p:spTgt spid="1228808"/>
                                        </p:tgtEl>
                                        <p:attrNameLst>
                                          <p:attrName>ppt_h</p:attrName>
                                        </p:attrNameLst>
                                      </p:cBhvr>
                                      <p:tavLst>
                                        <p:tav tm="0">
                                          <p:val>
                                            <p:fltVal val="0"/>
                                          </p:val>
                                        </p:tav>
                                        <p:tav tm="100000">
                                          <p:val>
                                            <p:strVal val="#ppt_h"/>
                                          </p:val>
                                        </p:tav>
                                      </p:tavLst>
                                    </p:anim>
                                    <p:anim calcmode="lin" valueType="num">
                                      <p:cBhvr>
                                        <p:cTn id="41" dur="1000" fill="hold"/>
                                        <p:tgtEl>
                                          <p:spTgt spid="122880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288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228809"/>
                                        </p:tgtEl>
                                        <p:attrNameLst>
                                          <p:attrName>style.visibility</p:attrName>
                                        </p:attrNameLst>
                                      </p:cBhvr>
                                      <p:to>
                                        <p:strVal val="visible"/>
                                      </p:to>
                                    </p:set>
                                    <p:anim calcmode="lin" valueType="num">
                                      <p:cBhvr>
                                        <p:cTn id="47" dur="1000" fill="hold"/>
                                        <p:tgtEl>
                                          <p:spTgt spid="1228809"/>
                                        </p:tgtEl>
                                        <p:attrNameLst>
                                          <p:attrName>ppt_w</p:attrName>
                                        </p:attrNameLst>
                                      </p:cBhvr>
                                      <p:tavLst>
                                        <p:tav tm="0">
                                          <p:val>
                                            <p:fltVal val="0"/>
                                          </p:val>
                                        </p:tav>
                                        <p:tav tm="100000">
                                          <p:val>
                                            <p:strVal val="#ppt_w"/>
                                          </p:val>
                                        </p:tav>
                                      </p:tavLst>
                                    </p:anim>
                                    <p:anim calcmode="lin" valueType="num">
                                      <p:cBhvr>
                                        <p:cTn id="48" dur="1000" fill="hold"/>
                                        <p:tgtEl>
                                          <p:spTgt spid="1228809"/>
                                        </p:tgtEl>
                                        <p:attrNameLst>
                                          <p:attrName>ppt_h</p:attrName>
                                        </p:attrNameLst>
                                      </p:cBhvr>
                                      <p:tavLst>
                                        <p:tav tm="0">
                                          <p:val>
                                            <p:fltVal val="0"/>
                                          </p:val>
                                        </p:tav>
                                        <p:tav tm="100000">
                                          <p:val>
                                            <p:strVal val="#ppt_h"/>
                                          </p:val>
                                        </p:tav>
                                      </p:tavLst>
                                    </p:anim>
                                    <p:anim calcmode="lin" valueType="num">
                                      <p:cBhvr>
                                        <p:cTn id="49" dur="1000" fill="hold"/>
                                        <p:tgtEl>
                                          <p:spTgt spid="122880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288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228818"/>
                                        </p:tgtEl>
                                        <p:attrNameLst>
                                          <p:attrName>style.visibility</p:attrName>
                                        </p:attrNameLst>
                                      </p:cBhvr>
                                      <p:to>
                                        <p:strVal val="visible"/>
                                      </p:to>
                                    </p:set>
                                    <p:anim calcmode="lin" valueType="num">
                                      <p:cBhvr>
                                        <p:cTn id="55" dur="1000" fill="hold"/>
                                        <p:tgtEl>
                                          <p:spTgt spid="1228818"/>
                                        </p:tgtEl>
                                        <p:attrNameLst>
                                          <p:attrName>ppt_w</p:attrName>
                                        </p:attrNameLst>
                                      </p:cBhvr>
                                      <p:tavLst>
                                        <p:tav tm="0">
                                          <p:val>
                                            <p:fltVal val="0"/>
                                          </p:val>
                                        </p:tav>
                                        <p:tav tm="100000">
                                          <p:val>
                                            <p:strVal val="#ppt_w"/>
                                          </p:val>
                                        </p:tav>
                                      </p:tavLst>
                                    </p:anim>
                                    <p:anim calcmode="lin" valueType="num">
                                      <p:cBhvr>
                                        <p:cTn id="56" dur="1000" fill="hold"/>
                                        <p:tgtEl>
                                          <p:spTgt spid="1228818"/>
                                        </p:tgtEl>
                                        <p:attrNameLst>
                                          <p:attrName>ppt_h</p:attrName>
                                        </p:attrNameLst>
                                      </p:cBhvr>
                                      <p:tavLst>
                                        <p:tav tm="0">
                                          <p:val>
                                            <p:fltVal val="0"/>
                                          </p:val>
                                        </p:tav>
                                        <p:tav tm="100000">
                                          <p:val>
                                            <p:strVal val="#ppt_h"/>
                                          </p:val>
                                        </p:tav>
                                      </p:tavLst>
                                    </p:anim>
                                    <p:anim calcmode="lin" valueType="num">
                                      <p:cBhvr>
                                        <p:cTn id="57" dur="1000" fill="hold"/>
                                        <p:tgtEl>
                                          <p:spTgt spid="122881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2288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228810"/>
                                        </p:tgtEl>
                                        <p:attrNameLst>
                                          <p:attrName>style.visibility</p:attrName>
                                        </p:attrNameLst>
                                      </p:cBhvr>
                                      <p:to>
                                        <p:strVal val="visible"/>
                                      </p:to>
                                    </p:set>
                                    <p:anim calcmode="lin" valueType="num">
                                      <p:cBhvr>
                                        <p:cTn id="63" dur="1000" fill="hold"/>
                                        <p:tgtEl>
                                          <p:spTgt spid="1228810"/>
                                        </p:tgtEl>
                                        <p:attrNameLst>
                                          <p:attrName>ppt_w</p:attrName>
                                        </p:attrNameLst>
                                      </p:cBhvr>
                                      <p:tavLst>
                                        <p:tav tm="0">
                                          <p:val>
                                            <p:fltVal val="0"/>
                                          </p:val>
                                        </p:tav>
                                        <p:tav tm="100000">
                                          <p:val>
                                            <p:strVal val="#ppt_w"/>
                                          </p:val>
                                        </p:tav>
                                      </p:tavLst>
                                    </p:anim>
                                    <p:anim calcmode="lin" valueType="num">
                                      <p:cBhvr>
                                        <p:cTn id="64" dur="1000" fill="hold"/>
                                        <p:tgtEl>
                                          <p:spTgt spid="1228810"/>
                                        </p:tgtEl>
                                        <p:attrNameLst>
                                          <p:attrName>ppt_h</p:attrName>
                                        </p:attrNameLst>
                                      </p:cBhvr>
                                      <p:tavLst>
                                        <p:tav tm="0">
                                          <p:val>
                                            <p:fltVal val="0"/>
                                          </p:val>
                                        </p:tav>
                                        <p:tav tm="100000">
                                          <p:val>
                                            <p:strVal val="#ppt_h"/>
                                          </p:val>
                                        </p:tav>
                                      </p:tavLst>
                                    </p:anim>
                                    <p:anim calcmode="lin" valueType="num">
                                      <p:cBhvr>
                                        <p:cTn id="65" dur="1000" fill="hold"/>
                                        <p:tgtEl>
                                          <p:spTgt spid="122881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2288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228811"/>
                                        </p:tgtEl>
                                        <p:attrNameLst>
                                          <p:attrName>style.visibility</p:attrName>
                                        </p:attrNameLst>
                                      </p:cBhvr>
                                      <p:to>
                                        <p:strVal val="visible"/>
                                      </p:to>
                                    </p:set>
                                    <p:anim calcmode="lin" valueType="num">
                                      <p:cBhvr>
                                        <p:cTn id="71" dur="1000" fill="hold"/>
                                        <p:tgtEl>
                                          <p:spTgt spid="1228811"/>
                                        </p:tgtEl>
                                        <p:attrNameLst>
                                          <p:attrName>ppt_w</p:attrName>
                                        </p:attrNameLst>
                                      </p:cBhvr>
                                      <p:tavLst>
                                        <p:tav tm="0">
                                          <p:val>
                                            <p:fltVal val="0"/>
                                          </p:val>
                                        </p:tav>
                                        <p:tav tm="100000">
                                          <p:val>
                                            <p:strVal val="#ppt_w"/>
                                          </p:val>
                                        </p:tav>
                                      </p:tavLst>
                                    </p:anim>
                                    <p:anim calcmode="lin" valueType="num">
                                      <p:cBhvr>
                                        <p:cTn id="72" dur="1000" fill="hold"/>
                                        <p:tgtEl>
                                          <p:spTgt spid="1228811"/>
                                        </p:tgtEl>
                                        <p:attrNameLst>
                                          <p:attrName>ppt_h</p:attrName>
                                        </p:attrNameLst>
                                      </p:cBhvr>
                                      <p:tavLst>
                                        <p:tav tm="0">
                                          <p:val>
                                            <p:fltVal val="0"/>
                                          </p:val>
                                        </p:tav>
                                        <p:tav tm="100000">
                                          <p:val>
                                            <p:strVal val="#ppt_h"/>
                                          </p:val>
                                        </p:tav>
                                      </p:tavLst>
                                    </p:anim>
                                    <p:anim calcmode="lin" valueType="num">
                                      <p:cBhvr>
                                        <p:cTn id="73" dur="1000" fill="hold"/>
                                        <p:tgtEl>
                                          <p:spTgt spid="122881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2288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1000" fill="hold"/>
                                        <p:tgtEl>
                                          <p:spTgt spid="19"/>
                                        </p:tgtEl>
                                        <p:attrNameLst>
                                          <p:attrName>ppt_w</p:attrName>
                                        </p:attrNameLst>
                                      </p:cBhvr>
                                      <p:tavLst>
                                        <p:tav tm="0">
                                          <p:val>
                                            <p:fltVal val="0"/>
                                          </p:val>
                                        </p:tav>
                                        <p:tav tm="100000">
                                          <p:val>
                                            <p:strVal val="#ppt_w"/>
                                          </p:val>
                                        </p:tav>
                                      </p:tavLst>
                                    </p:anim>
                                    <p:anim calcmode="lin" valueType="num">
                                      <p:cBhvr>
                                        <p:cTn id="80" dur="1000" fill="hold"/>
                                        <p:tgtEl>
                                          <p:spTgt spid="19"/>
                                        </p:tgtEl>
                                        <p:attrNameLst>
                                          <p:attrName>ppt_h</p:attrName>
                                        </p:attrNameLst>
                                      </p:cBhvr>
                                      <p:tavLst>
                                        <p:tav tm="0">
                                          <p:val>
                                            <p:fltVal val="0"/>
                                          </p:val>
                                        </p:tav>
                                        <p:tav tm="100000">
                                          <p:val>
                                            <p:strVal val="#ppt_h"/>
                                          </p:val>
                                        </p:tav>
                                      </p:tavLst>
                                    </p:anim>
                                    <p:anim calcmode="lin" valueType="num">
                                      <p:cBhvr>
                                        <p:cTn id="81"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1000" fill="hold"/>
                                        <p:tgtEl>
                                          <p:spTgt spid="17"/>
                                        </p:tgtEl>
                                        <p:attrNameLst>
                                          <p:attrName>ppt_w</p:attrName>
                                        </p:attrNameLst>
                                      </p:cBhvr>
                                      <p:tavLst>
                                        <p:tav tm="0">
                                          <p:val>
                                            <p:fltVal val="0"/>
                                          </p:val>
                                        </p:tav>
                                        <p:tav tm="100000">
                                          <p:val>
                                            <p:strVal val="#ppt_w"/>
                                          </p:val>
                                        </p:tav>
                                      </p:tavLst>
                                    </p:anim>
                                    <p:anim calcmode="lin" valueType="num">
                                      <p:cBhvr>
                                        <p:cTn id="88" dur="1000" fill="hold"/>
                                        <p:tgtEl>
                                          <p:spTgt spid="17"/>
                                        </p:tgtEl>
                                        <p:attrNameLst>
                                          <p:attrName>ppt_h</p:attrName>
                                        </p:attrNameLst>
                                      </p:cBhvr>
                                      <p:tavLst>
                                        <p:tav tm="0">
                                          <p:val>
                                            <p:fltVal val="0"/>
                                          </p:val>
                                        </p:tav>
                                        <p:tav tm="100000">
                                          <p:val>
                                            <p:strVal val="#ppt_h"/>
                                          </p:val>
                                        </p:tav>
                                      </p:tavLst>
                                    </p:anim>
                                    <p:anim calcmode="lin" valueType="num">
                                      <p:cBhvr>
                                        <p:cTn id="8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1000" fill="hold"/>
                                        <p:tgtEl>
                                          <p:spTgt spid="18"/>
                                        </p:tgtEl>
                                        <p:attrNameLst>
                                          <p:attrName>ppt_w</p:attrName>
                                        </p:attrNameLst>
                                      </p:cBhvr>
                                      <p:tavLst>
                                        <p:tav tm="0">
                                          <p:val>
                                            <p:fltVal val="0"/>
                                          </p:val>
                                        </p:tav>
                                        <p:tav tm="100000">
                                          <p:val>
                                            <p:strVal val="#ppt_w"/>
                                          </p:val>
                                        </p:tav>
                                      </p:tavLst>
                                    </p:anim>
                                    <p:anim calcmode="lin" valueType="num">
                                      <p:cBhvr>
                                        <p:cTn id="96" dur="1000" fill="hold"/>
                                        <p:tgtEl>
                                          <p:spTgt spid="18"/>
                                        </p:tgtEl>
                                        <p:attrNameLst>
                                          <p:attrName>ppt_h</p:attrName>
                                        </p:attrNameLst>
                                      </p:cBhvr>
                                      <p:tavLst>
                                        <p:tav tm="0">
                                          <p:val>
                                            <p:fltVal val="0"/>
                                          </p:val>
                                        </p:tav>
                                        <p:tav tm="100000">
                                          <p:val>
                                            <p:strVal val="#ppt_h"/>
                                          </p:val>
                                        </p:tav>
                                      </p:tavLst>
                                    </p:anim>
                                    <p:anim calcmode="lin" valueType="num">
                                      <p:cBhvr>
                                        <p:cTn id="9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06" grpId="0"/>
      <p:bldP spid="1228807" grpId="0"/>
      <p:bldP spid="1228808" grpId="0"/>
      <p:bldP spid="1228809" grpId="0"/>
      <p:bldP spid="1228810" grpId="0"/>
      <p:bldP spid="1228811" grpId="0"/>
      <p:bldP spid="1228816" grpId="0"/>
      <p:bldP spid="1228817" grpId="0"/>
      <p:bldP spid="1228818" grpId="0"/>
      <p:bldP spid="17"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5" name="Picture 2" descr="DSS"/>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0" y="1552575"/>
            <a:ext cx="9144000" cy="70802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4000" b="1" u="sng">
                <a:solidFill>
                  <a:srgbClr val="000000"/>
                </a:solidFill>
                <a:cs typeface="Arial" charset="0"/>
              </a:rPr>
              <a:t>Viết cả hai YGK và YBG:</a:t>
            </a:r>
            <a:endParaRPr lang="en-US" b="1" i="1" u="sng">
              <a:solidFill>
                <a:srgbClr val="000000"/>
              </a:solidFill>
              <a:latin typeface="Times New Roman" charset="0"/>
              <a:cs typeface="Arial" charset="0"/>
            </a:endParaRPr>
          </a:p>
        </p:txBody>
      </p:sp>
      <p:sp>
        <p:nvSpPr>
          <p:cNvPr id="23557" name="Text Box 5"/>
          <p:cNvSpPr txBox="1">
            <a:spLocks noChangeArrowheads="1"/>
          </p:cNvSpPr>
          <p:nvPr/>
        </p:nvSpPr>
        <p:spPr bwMode="auto">
          <a:xfrm>
            <a:off x="304800" y="2559050"/>
            <a:ext cx="8839200" cy="6413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000000"/>
                </a:solidFill>
                <a:cs typeface="Arial" charset="0"/>
              </a:rPr>
              <a:t>• ở thể chủ động</a:t>
            </a:r>
            <a:endParaRPr lang="en-US" sz="2800" b="1" i="1">
              <a:solidFill>
                <a:srgbClr val="000000"/>
              </a:solidFill>
              <a:latin typeface="Times New Roman" charset="0"/>
              <a:cs typeface="Arial" charset="0"/>
            </a:endParaRPr>
          </a:p>
        </p:txBody>
      </p:sp>
      <p:sp>
        <p:nvSpPr>
          <p:cNvPr id="23559" name="Text Box 7"/>
          <p:cNvSpPr txBox="1">
            <a:spLocks noChangeArrowheads="1"/>
          </p:cNvSpPr>
          <p:nvPr/>
        </p:nvSpPr>
        <p:spPr bwMode="auto">
          <a:xfrm>
            <a:off x="304800" y="3549650"/>
            <a:ext cx="8839200" cy="6413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000000"/>
                </a:solidFill>
                <a:cs typeface="Arial" charset="0"/>
              </a:rPr>
              <a:t>• dưới dạng câu đầy đủ</a:t>
            </a:r>
            <a:endParaRPr lang="en-US" sz="2800" b="1" i="1">
              <a:solidFill>
                <a:srgbClr val="000000"/>
              </a:solidFill>
              <a:latin typeface="Times New Roman" charset="0"/>
              <a:cs typeface="Arial" charset="0"/>
            </a:endParaRPr>
          </a:p>
        </p:txBody>
      </p:sp>
      <p:sp>
        <p:nvSpPr>
          <p:cNvPr id="23561" name="Text Box 9"/>
          <p:cNvSpPr txBox="1">
            <a:spLocks noChangeArrowheads="1"/>
          </p:cNvSpPr>
          <p:nvPr/>
        </p:nvSpPr>
        <p:spPr bwMode="auto">
          <a:xfrm>
            <a:off x="304800" y="4540250"/>
            <a:ext cx="8839200" cy="646113"/>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000000"/>
                </a:solidFill>
                <a:cs typeface="Arial" charset="0"/>
              </a:rPr>
              <a:t>• tương ứng với N</a:t>
            </a:r>
            <a:r>
              <a:rPr lang="en-US" sz="3600" b="1" baseline="-25000">
                <a:solidFill>
                  <a:srgbClr val="000000"/>
                </a:solidFill>
                <a:cs typeface="Arial" charset="0"/>
              </a:rPr>
              <a:t>1</a:t>
            </a:r>
            <a:r>
              <a:rPr lang="en-US" sz="3600" b="1">
                <a:solidFill>
                  <a:srgbClr val="000000"/>
                </a:solidFill>
                <a:cs typeface="Arial" charset="0"/>
              </a:rPr>
              <a:t> &amp; các câu hỏi</a:t>
            </a:r>
            <a:endParaRPr lang="en-US" sz="2800" b="1" i="1">
              <a:solidFill>
                <a:srgbClr val="000000"/>
              </a:solidFill>
              <a:latin typeface="Times New Roman" charset="0"/>
              <a:cs typeface="Arial" charset="0"/>
            </a:endParaRPr>
          </a:p>
        </p:txBody>
      </p:sp>
      <p:sp>
        <p:nvSpPr>
          <p:cNvPr id="23563" name="Text Box 11"/>
          <p:cNvSpPr txBox="1">
            <a:spLocks noChangeArrowheads="1"/>
          </p:cNvSpPr>
          <p:nvPr/>
        </p:nvSpPr>
        <p:spPr bwMode="auto">
          <a:xfrm>
            <a:off x="304800" y="5530850"/>
            <a:ext cx="8839200" cy="646113"/>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000000"/>
                </a:solidFill>
                <a:cs typeface="Arial" charset="0"/>
              </a:rPr>
              <a:t>• vì thế chúng bao gồm cả phân đoạn</a:t>
            </a:r>
            <a:endParaRPr lang="en-US" sz="2800" b="1" i="1">
              <a:solidFill>
                <a:srgbClr val="000000"/>
              </a:solidFill>
              <a:latin typeface="Times New Roman" charset="0"/>
              <a:cs typeface="Arial" charset="0"/>
            </a:endParaRPr>
          </a:p>
        </p:txBody>
      </p:sp>
      <p:sp>
        <p:nvSpPr>
          <p:cNvPr id="23565" name="Text Box 13"/>
          <p:cNvSpPr txBox="1">
            <a:spLocks noChangeArrowheads="1"/>
          </p:cNvSpPr>
          <p:nvPr/>
        </p:nvSpPr>
        <p:spPr bwMode="auto">
          <a:xfrm>
            <a:off x="7772400" y="0"/>
            <a:ext cx="1371600" cy="4572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000000"/>
                </a:solidFill>
              </a:rPr>
              <a:t>40</a:t>
            </a:r>
            <a:endParaRPr lang="en-US" b="1" i="1">
              <a:solidFill>
                <a:srgbClr val="000000"/>
              </a:solidFill>
              <a:latin typeface="Times New Roman" charset="0"/>
            </a:endParaRPr>
          </a:p>
        </p:txBody>
      </p:sp>
      <p:sp>
        <p:nvSpPr>
          <p:cNvPr id="482312" name="Title 11"/>
          <p:cNvSpPr>
            <a:spLocks noGrp="1"/>
          </p:cNvSpPr>
          <p:nvPr>
            <p:ph type="title" idx="4294967295"/>
          </p:nvPr>
        </p:nvSpPr>
        <p:spPr>
          <a:xfrm>
            <a:off x="-228600" y="457200"/>
            <a:ext cx="9372600" cy="914400"/>
          </a:xfrm>
          <a:solidFill>
            <a:srgbClr val="000000"/>
          </a:solidFill>
        </p:spPr>
        <p:txBody>
          <a:bodyPr/>
          <a:lstStyle/>
          <a:p>
            <a:pPr eaLnBrk="1" hangingPunct="1"/>
            <a:r>
              <a:rPr lang="en-US">
                <a:solidFill>
                  <a:schemeClr val="bg1"/>
                </a:solidFill>
                <a:latin typeface="Arial" charset="0"/>
                <a:ea typeface="ＭＳ Ｐゴシック" charset="0"/>
                <a:cs typeface="ＭＳ Ｐゴシック" charset="0"/>
              </a:rPr>
              <a:t>So Sánh Các Ý</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p:cTn id="7" dur="1000" fill="hold"/>
                                        <p:tgtEl>
                                          <p:spTgt spid="23557"/>
                                        </p:tgtEl>
                                        <p:attrNameLst>
                                          <p:attrName>ppt_w</p:attrName>
                                        </p:attrNameLst>
                                      </p:cBhvr>
                                      <p:tavLst>
                                        <p:tav tm="0">
                                          <p:val>
                                            <p:fltVal val="0"/>
                                          </p:val>
                                        </p:tav>
                                        <p:tav tm="100000">
                                          <p:val>
                                            <p:strVal val="#ppt_w"/>
                                          </p:val>
                                        </p:tav>
                                      </p:tavLst>
                                    </p:anim>
                                    <p:anim calcmode="lin" valueType="num">
                                      <p:cBhvr>
                                        <p:cTn id="8" dur="1000" fill="hold"/>
                                        <p:tgtEl>
                                          <p:spTgt spid="23557"/>
                                        </p:tgtEl>
                                        <p:attrNameLst>
                                          <p:attrName>ppt_h</p:attrName>
                                        </p:attrNameLst>
                                      </p:cBhvr>
                                      <p:tavLst>
                                        <p:tav tm="0">
                                          <p:val>
                                            <p:fltVal val="0"/>
                                          </p:val>
                                        </p:tav>
                                        <p:tav tm="100000">
                                          <p:val>
                                            <p:strVal val="#ppt_h"/>
                                          </p:val>
                                        </p:tav>
                                      </p:tavLst>
                                    </p:anim>
                                    <p:anim calcmode="lin" valueType="num">
                                      <p:cBhvr>
                                        <p:cTn id="9" dur="1000" fill="hold"/>
                                        <p:tgtEl>
                                          <p:spTgt spid="2355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59"/>
                                        </p:tgtEl>
                                        <p:attrNameLst>
                                          <p:attrName>style.visibility</p:attrName>
                                        </p:attrNameLst>
                                      </p:cBhvr>
                                      <p:to>
                                        <p:strVal val="visible"/>
                                      </p:to>
                                    </p:set>
                                    <p:anim calcmode="lin" valueType="num">
                                      <p:cBhvr>
                                        <p:cTn id="15" dur="1000" fill="hold"/>
                                        <p:tgtEl>
                                          <p:spTgt spid="23559"/>
                                        </p:tgtEl>
                                        <p:attrNameLst>
                                          <p:attrName>ppt_w</p:attrName>
                                        </p:attrNameLst>
                                      </p:cBhvr>
                                      <p:tavLst>
                                        <p:tav tm="0">
                                          <p:val>
                                            <p:fltVal val="0"/>
                                          </p:val>
                                        </p:tav>
                                        <p:tav tm="100000">
                                          <p:val>
                                            <p:strVal val="#ppt_w"/>
                                          </p:val>
                                        </p:tav>
                                      </p:tavLst>
                                    </p:anim>
                                    <p:anim calcmode="lin" valueType="num">
                                      <p:cBhvr>
                                        <p:cTn id="16" dur="1000" fill="hold"/>
                                        <p:tgtEl>
                                          <p:spTgt spid="23559"/>
                                        </p:tgtEl>
                                        <p:attrNameLst>
                                          <p:attrName>ppt_h</p:attrName>
                                        </p:attrNameLst>
                                      </p:cBhvr>
                                      <p:tavLst>
                                        <p:tav tm="0">
                                          <p:val>
                                            <p:fltVal val="0"/>
                                          </p:val>
                                        </p:tav>
                                        <p:tav tm="100000">
                                          <p:val>
                                            <p:strVal val="#ppt_h"/>
                                          </p:val>
                                        </p:tav>
                                      </p:tavLst>
                                    </p:anim>
                                    <p:anim calcmode="lin" valueType="num">
                                      <p:cBhvr>
                                        <p:cTn id="17"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61"/>
                                        </p:tgtEl>
                                        <p:attrNameLst>
                                          <p:attrName>style.visibility</p:attrName>
                                        </p:attrNameLst>
                                      </p:cBhvr>
                                      <p:to>
                                        <p:strVal val="visible"/>
                                      </p:to>
                                    </p:set>
                                    <p:anim calcmode="lin" valueType="num">
                                      <p:cBhvr>
                                        <p:cTn id="23" dur="1000" fill="hold"/>
                                        <p:tgtEl>
                                          <p:spTgt spid="23561"/>
                                        </p:tgtEl>
                                        <p:attrNameLst>
                                          <p:attrName>ppt_w</p:attrName>
                                        </p:attrNameLst>
                                      </p:cBhvr>
                                      <p:tavLst>
                                        <p:tav tm="0">
                                          <p:val>
                                            <p:fltVal val="0"/>
                                          </p:val>
                                        </p:tav>
                                        <p:tav tm="100000">
                                          <p:val>
                                            <p:strVal val="#ppt_w"/>
                                          </p:val>
                                        </p:tav>
                                      </p:tavLst>
                                    </p:anim>
                                    <p:anim calcmode="lin" valueType="num">
                                      <p:cBhvr>
                                        <p:cTn id="24" dur="1000" fill="hold"/>
                                        <p:tgtEl>
                                          <p:spTgt spid="23561"/>
                                        </p:tgtEl>
                                        <p:attrNameLst>
                                          <p:attrName>ppt_h</p:attrName>
                                        </p:attrNameLst>
                                      </p:cBhvr>
                                      <p:tavLst>
                                        <p:tav tm="0">
                                          <p:val>
                                            <p:fltVal val="0"/>
                                          </p:val>
                                        </p:tav>
                                        <p:tav tm="100000">
                                          <p:val>
                                            <p:strVal val="#ppt_h"/>
                                          </p:val>
                                        </p:tav>
                                      </p:tavLst>
                                    </p:anim>
                                    <p:anim calcmode="lin" valueType="num">
                                      <p:cBhvr>
                                        <p:cTn id="25" dur="1000" fill="hold"/>
                                        <p:tgtEl>
                                          <p:spTgt spid="235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563"/>
                                        </p:tgtEl>
                                        <p:attrNameLst>
                                          <p:attrName>style.visibility</p:attrName>
                                        </p:attrNameLst>
                                      </p:cBhvr>
                                      <p:to>
                                        <p:strVal val="visible"/>
                                      </p:to>
                                    </p:set>
                                    <p:anim calcmode="lin" valueType="num">
                                      <p:cBhvr>
                                        <p:cTn id="31" dur="1000" fill="hold"/>
                                        <p:tgtEl>
                                          <p:spTgt spid="23563"/>
                                        </p:tgtEl>
                                        <p:attrNameLst>
                                          <p:attrName>ppt_w</p:attrName>
                                        </p:attrNameLst>
                                      </p:cBhvr>
                                      <p:tavLst>
                                        <p:tav tm="0">
                                          <p:val>
                                            <p:fltVal val="0"/>
                                          </p:val>
                                        </p:tav>
                                        <p:tav tm="100000">
                                          <p:val>
                                            <p:strVal val="#ppt_w"/>
                                          </p:val>
                                        </p:tav>
                                      </p:tavLst>
                                    </p:anim>
                                    <p:anim calcmode="lin" valueType="num">
                                      <p:cBhvr>
                                        <p:cTn id="32" dur="1000" fill="hold"/>
                                        <p:tgtEl>
                                          <p:spTgt spid="23563"/>
                                        </p:tgtEl>
                                        <p:attrNameLst>
                                          <p:attrName>ppt_h</p:attrName>
                                        </p:attrNameLst>
                                      </p:cBhvr>
                                      <p:tavLst>
                                        <p:tav tm="0">
                                          <p:val>
                                            <p:fltVal val="0"/>
                                          </p:val>
                                        </p:tav>
                                        <p:tav tm="100000">
                                          <p:val>
                                            <p:strVal val="#ppt_h"/>
                                          </p:val>
                                        </p:tav>
                                      </p:tavLst>
                                    </p:anim>
                                    <p:anim calcmode="lin" valueType="num">
                                      <p:cBhvr>
                                        <p:cTn id="33" dur="1000" fill="hold"/>
                                        <p:tgtEl>
                                          <p:spTgt spid="2356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23559" grpId="0"/>
      <p:bldP spid="23561" grpId="0"/>
      <p:bldP spid="2356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3" name="Picture 1" descr="reconci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6350"/>
            <a:ext cx="9136062"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1171" name="Rectangle 2"/>
          <p:cNvSpPr>
            <a:spLocks noGrp="1" noChangeArrowheads="1"/>
          </p:cNvSpPr>
          <p:nvPr>
            <p:ph type="ctrTitle"/>
          </p:nvPr>
        </p:nvSpPr>
        <p:spPr>
          <a:xfrm>
            <a:off x="0" y="404813"/>
            <a:ext cx="4859338" cy="2447925"/>
          </a:xfrm>
        </p:spPr>
        <p:txBody>
          <a:bodyPr/>
          <a:lstStyle/>
          <a:p>
            <a:pPr eaLnBrk="1" hangingPunct="1">
              <a:defRPr/>
            </a:pPr>
            <a:r>
              <a:rPr lang="en-US" sz="4800">
                <a:latin typeface="Arial" charset="0"/>
                <a:ea typeface="ＭＳ Ｐゴシック" charset="0"/>
                <a:cs typeface="ＭＳ Ｐゴシック" charset="0"/>
              </a:rPr>
              <a:t>Cách Phục Hồi Mối Quan Hệ</a:t>
            </a:r>
            <a:endParaRPr lang="en-US">
              <a:latin typeface="Arial" charset="0"/>
              <a:ea typeface="ＭＳ Ｐゴシック" charset="0"/>
              <a:cs typeface="ＭＳ Ｐゴシック" charset="0"/>
            </a:endParaRPr>
          </a:p>
        </p:txBody>
      </p:sp>
      <p:sp>
        <p:nvSpPr>
          <p:cNvPr id="484355"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484356"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endParaRPr>
          </a:p>
        </p:txBody>
      </p:sp>
      <p:pic>
        <p:nvPicPr>
          <p:cNvPr id="484357" name="Picture 5" descr="oth-ti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5875"/>
            <a:ext cx="1482725"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1175" name="Rectangle 2"/>
          <p:cNvSpPr txBox="1">
            <a:spLocks noChangeArrowheads="1"/>
          </p:cNvSpPr>
          <p:nvPr/>
        </p:nvSpPr>
        <p:spPr bwMode="auto">
          <a:xfrm>
            <a:off x="611188" y="4941888"/>
            <a:ext cx="7772400" cy="1800225"/>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defRPr/>
            </a:pPr>
            <a:r>
              <a:rPr lang="en-US" sz="4400" b="1" i="1">
                <a:solidFill>
                  <a:srgbClr val="FFFFFF"/>
                </a:solidFill>
                <a:cs typeface="ＭＳ Ｐゴシック" charset="0"/>
              </a:rPr>
              <a:t>Ma-thi-ơ 18:15-20 </a:t>
            </a:r>
            <a:br>
              <a:rPr lang="en-US" sz="4400" b="1" i="1">
                <a:solidFill>
                  <a:srgbClr val="FFFFFF"/>
                </a:solidFill>
                <a:cs typeface="ＭＳ Ｐゴシック" charset="0"/>
              </a:rPr>
            </a:br>
            <a:r>
              <a:rPr lang="en-US" sz="4400" b="1" i="1">
                <a:solidFill>
                  <a:srgbClr val="FFFFFF"/>
                </a:solidFill>
                <a:cs typeface="ＭＳ Ｐゴシック" charset="0"/>
              </a:rPr>
              <a:t>Bố Cục Giải Kinh</a:t>
            </a:r>
            <a:endParaRPr lang="en-US" sz="4400" b="1">
              <a:solidFill>
                <a:srgbClr val="FFFFFF"/>
              </a:solidFill>
              <a:cs typeface="ＭＳ Ｐゴシック" charset="0"/>
            </a:endParaRPr>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 descr="DSSc"/>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a:off x="0" y="1106488"/>
            <a:ext cx="9144000" cy="5662612"/>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ja-JP" altLang="en-US" sz="3200" b="1">
                <a:latin typeface="Calibri" charset="0"/>
                <a:cs typeface="ＭＳ Ｐゴシック" charset="0"/>
              </a:rPr>
              <a:t>“</a:t>
            </a:r>
            <a:r>
              <a:rPr lang="en-US" altLang="ja-JP" sz="3200" b="1">
                <a:latin typeface="Calibri" charset="0"/>
                <a:cs typeface="ＭＳ Ｐゴシック" charset="0"/>
              </a:rPr>
              <a:t>Giảng giải kinh là một sự công bố (hay truyền thông) về </a:t>
            </a:r>
            <a:r>
              <a:rPr lang="en-US" altLang="ja-JP" sz="3200" b="1" u="sng">
                <a:latin typeface="Calibri" charset="0"/>
                <a:cs typeface="ＭＳ Ｐゴシック" charset="0"/>
              </a:rPr>
              <a:t>một khái niệm Kinh Thánh, </a:t>
            </a:r>
            <a:r>
              <a:rPr lang="en-US" altLang="ja-JP" sz="3200" b="1">
                <a:latin typeface="Calibri" charset="0"/>
                <a:cs typeface="ＭＳ Ｐゴシック" charset="0"/>
              </a:rPr>
              <a:t> bắt nguồn và được truyền đạt thông qua một quá trình </a:t>
            </a:r>
            <a:r>
              <a:rPr lang="en-US" altLang="ja-JP" sz="3200" b="1" u="sng">
                <a:latin typeface="Calibri" charset="0"/>
                <a:cs typeface="ＭＳ Ｐゴシック" charset="0"/>
              </a:rPr>
              <a:t>nghiên cứu </a:t>
            </a:r>
            <a:r>
              <a:rPr lang="en-US" altLang="ja-JP" sz="3200" u="sng">
                <a:latin typeface="Calibri" charset="0"/>
                <a:cs typeface="ＭＳ Ｐゴシック" charset="0"/>
              </a:rPr>
              <a:t> </a:t>
            </a:r>
            <a:r>
              <a:rPr lang="en-US" altLang="ja-JP" sz="3200" b="1">
                <a:latin typeface="Calibri" charset="0"/>
                <a:cs typeface="ＭＳ Ｐゴシック" charset="0"/>
              </a:rPr>
              <a:t>ngôn ngữ, văn phạm, lịch sử của phân một </a:t>
            </a:r>
            <a:r>
              <a:rPr lang="en-US" altLang="ja-JP" sz="3200" b="1" u="sng">
                <a:latin typeface="Calibri" charset="0"/>
                <a:cs typeface="ＭＳ Ｐゴシック" charset="0"/>
              </a:rPr>
              <a:t>phân đoạn Kinh thánh </a:t>
            </a:r>
            <a:r>
              <a:rPr lang="en-US" altLang="ja-JP" sz="3200" b="1">
                <a:latin typeface="Calibri" charset="0"/>
                <a:cs typeface="ＭＳ Ｐゴシック" charset="0"/>
              </a:rPr>
              <a:t>trong bối cảnh của bản văn, mà chính Đức Thánh Linh làm cho nó có giá trị đối với cá nhân người giảng trước hết, và sau đó là </a:t>
            </a:r>
            <a:r>
              <a:rPr lang="en-US" altLang="ja-JP" sz="3200" b="1" u="sng">
                <a:latin typeface="Calibri" charset="0"/>
                <a:cs typeface="ＭＳ Ｐゴシック" charset="0"/>
              </a:rPr>
              <a:t>sự áp dụng </a:t>
            </a:r>
            <a:r>
              <a:rPr lang="en-US" altLang="ja-JP" sz="3200" b="1">
                <a:latin typeface="Calibri" charset="0"/>
                <a:cs typeface="ＭＳ Ｐゴシック" charset="0"/>
              </a:rPr>
              <a:t>cho kinh nghiệm của hội chúng qua ông. </a:t>
            </a:r>
            <a:br>
              <a:rPr lang="en-US" altLang="ja-JP" sz="3200" b="1">
                <a:latin typeface="Calibri" charset="0"/>
                <a:cs typeface="ＭＳ Ｐゴシック" charset="0"/>
              </a:rPr>
            </a:br>
            <a:br>
              <a:rPr lang="en-US" altLang="ja-JP" b="1">
                <a:latin typeface="Calibri" charset="0"/>
                <a:cs typeface="ＭＳ Ｐゴシック" charset="0"/>
              </a:rPr>
            </a:br>
            <a:r>
              <a:rPr lang="en-US" altLang="ja-JP" b="1">
                <a:latin typeface="Calibri" charset="0"/>
                <a:cs typeface="ＭＳ Ｐゴシック" charset="0"/>
              </a:rPr>
              <a:t>(Robinson, 20, adapted by him in a preaching seminar)</a:t>
            </a:r>
            <a:endParaRPr lang="en-US">
              <a:latin typeface="Times" charset="0"/>
            </a:endParaRPr>
          </a:p>
        </p:txBody>
      </p:sp>
      <p:sp>
        <p:nvSpPr>
          <p:cNvPr id="431107" name="Rectangle 4"/>
          <p:cNvSpPr>
            <a:spLocks noGrp="1" noChangeArrowheads="1"/>
          </p:cNvSpPr>
          <p:nvPr>
            <p:ph type="title" idx="4294967295"/>
          </p:nvPr>
        </p:nvSpPr>
        <p:spPr>
          <a:xfrm>
            <a:off x="0" y="152400"/>
            <a:ext cx="9144000" cy="838200"/>
          </a:xfrm>
        </p:spPr>
        <p:txBody>
          <a:bodyPr/>
          <a:lstStyle/>
          <a:p>
            <a:pPr eaLnBrk="1" hangingPunct="1"/>
            <a:r>
              <a:rPr lang="en-US" sz="4300" b="1">
                <a:latin typeface="Calibri" charset="0"/>
              </a:rPr>
              <a:t>Một Định Nghĩa Chi Tiết…</a:t>
            </a:r>
            <a:br>
              <a:rPr lang="en-US" sz="4300" b="1">
                <a:latin typeface="Calibri" charset="0"/>
              </a:rPr>
            </a:br>
            <a:endParaRPr lang="en-US" sz="4000">
              <a:latin typeface="Calibri" charset="0"/>
            </a:endParaRPr>
          </a:p>
        </p:txBody>
      </p:sp>
      <p:sp>
        <p:nvSpPr>
          <p:cNvPr id="7173" name="Text Box 5"/>
          <p:cNvSpPr txBox="1">
            <a:spLocks noChangeArrowheads="1"/>
          </p:cNvSpPr>
          <p:nvPr/>
        </p:nvSpPr>
        <p:spPr bwMode="auto">
          <a:xfrm>
            <a:off x="8594725" y="39688"/>
            <a:ext cx="354013"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b="1">
                <a:solidFill>
                  <a:schemeClr val="tx2"/>
                </a:solidFill>
              </a:rPr>
              <a:t>1</a:t>
            </a: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352800"/>
            <a:ext cx="6400800" cy="3505200"/>
          </a:xfrm>
          <a:prstGeom prst="rightArrowCallout">
            <a:avLst>
              <a:gd name="adj1" fmla="val 25000"/>
              <a:gd name="adj2" fmla="val 25000"/>
              <a:gd name="adj3" fmla="val 30435"/>
              <a:gd name="adj4" fmla="val 66667"/>
            </a:avLst>
          </a:prstGeom>
          <a:solidFill>
            <a:srgbClr val="800080"/>
          </a:solidFill>
          <a:ln w="9525">
            <a:solidFill>
              <a:schemeClr val="tx1"/>
            </a:solidFill>
            <a:miter lim="800000"/>
            <a:headEnd/>
            <a:tailEnd/>
          </a:ln>
        </p:spPr>
        <p:txBody>
          <a:bodyPr wrap="none" anchor="ctr"/>
          <a:lstStyle/>
          <a:p>
            <a:endParaRPr lang="en-US" sz="2400">
              <a:solidFill>
                <a:srgbClr val="BBE0E3"/>
              </a:solidFill>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en-US" sz="3600" dirty="0"/>
              <a:t>Ma-</a:t>
            </a:r>
            <a:r>
              <a:rPr kumimoji="0" lang="en-US" sz="3600" dirty="0" err="1"/>
              <a:t>thi</a:t>
            </a:r>
            <a:r>
              <a:rPr kumimoji="0" lang="en-US" sz="3600" dirty="0"/>
              <a:t>-ơ 18:15-20</a:t>
            </a:r>
            <a:endParaRPr kumimoji="0" lang="en-US" dirty="0"/>
          </a:p>
        </p:txBody>
      </p:sp>
      <p:sp>
        <p:nvSpPr>
          <p:cNvPr id="1068074" name="AutoShape 1066"/>
          <p:cNvSpPr>
            <a:spLocks noChangeArrowheads="1"/>
          </p:cNvSpPr>
          <p:nvPr/>
        </p:nvSpPr>
        <p:spPr bwMode="auto">
          <a:xfrm>
            <a:off x="0" y="838200"/>
            <a:ext cx="6400800" cy="3505200"/>
          </a:xfrm>
          <a:prstGeom prst="rightArrowCallout">
            <a:avLst>
              <a:gd name="adj1" fmla="val 25000"/>
              <a:gd name="adj2" fmla="val 25000"/>
              <a:gd name="adj3" fmla="val 30435"/>
              <a:gd name="adj4" fmla="val 66667"/>
            </a:avLst>
          </a:prstGeom>
          <a:solidFill>
            <a:srgbClr val="000000"/>
          </a:solidFill>
          <a:ln w="9525">
            <a:solidFill>
              <a:schemeClr val="tx1"/>
            </a:solidFill>
            <a:miter lim="800000"/>
            <a:headEnd/>
            <a:tailEnd/>
          </a:ln>
        </p:spPr>
        <p:txBody>
          <a:bodyPr wrap="none" anchor="ctr"/>
          <a:lstStyle/>
          <a:p>
            <a:endParaRPr lang="en-US" sz="2400">
              <a:solidFill>
                <a:srgbClr val="BBE0E3"/>
              </a:solidFill>
            </a:endParaRPr>
          </a:p>
        </p:txBody>
      </p:sp>
      <p:sp>
        <p:nvSpPr>
          <p:cNvPr id="1068071" name="Rectangle 1063"/>
          <p:cNvSpPr>
            <a:spLocks noChangeArrowheads="1"/>
          </p:cNvSpPr>
          <p:nvPr/>
        </p:nvSpPr>
        <p:spPr bwMode="auto">
          <a:xfrm>
            <a:off x="34925" y="838200"/>
            <a:ext cx="9144000" cy="6019800"/>
          </a:xfrm>
          <a:prstGeom prst="rect">
            <a:avLst/>
          </a:prstGeom>
          <a:noFill/>
          <a:ln>
            <a:noFill/>
          </a:ln>
          <a:effectLst>
            <a:outerShdw blurRad="63500" dist="155023" dir="12899521" algn="ctr" rotWithShape="0">
              <a:srgbClr val="07070B">
                <a:alpha val="74998"/>
              </a:srgbClr>
            </a:outerShdw>
          </a:effectLst>
          <a:extLst/>
        </p:spPr>
        <p:txBody>
          <a:bodyPr anchor="ctr"/>
          <a:lstStyle/>
          <a:p>
            <a:pPr eaLnBrk="1" hangingPunct="1">
              <a:defRPr/>
            </a:pPr>
            <a:r>
              <a:rPr kumimoji="1" lang="en-US" sz="2400" b="1">
                <a:solidFill>
                  <a:srgbClr val="FFFFFF"/>
                </a:solidFill>
                <a:cs typeface="Arial" charset="0"/>
              </a:rPr>
              <a:t>Nếu anh em ngươi phạm tội cùng người thì hãy trách người khi </a:t>
            </a:r>
            <a:r>
              <a:rPr kumimoji="1" lang="en-US" sz="2400" b="1">
                <a:solidFill>
                  <a:srgbClr val="FFFF43"/>
                </a:solidFill>
                <a:cs typeface="Arial" charset="0"/>
              </a:rPr>
              <a:t>chỉ có ngươi với một mình người; </a:t>
            </a:r>
            <a:r>
              <a:rPr kumimoji="1" lang="en-US" sz="2400" b="1">
                <a:solidFill>
                  <a:srgbClr val="FFFFFF"/>
                </a:solidFill>
                <a:cs typeface="Arial" charset="0"/>
              </a:rPr>
              <a:t>như người nghe lời, thì ngươi được anh em lại. </a:t>
            </a:r>
            <a:r>
              <a:rPr kumimoji="1" lang="en-US" sz="2400" b="1" baseline="30000">
                <a:solidFill>
                  <a:srgbClr val="FFFFFF"/>
                </a:solidFill>
                <a:cs typeface="Arial" charset="0"/>
              </a:rPr>
              <a:t>16</a:t>
            </a:r>
            <a:r>
              <a:rPr kumimoji="1" lang="en-US" sz="2400" b="1">
                <a:solidFill>
                  <a:srgbClr val="FFFFFF"/>
                </a:solidFill>
                <a:cs typeface="Arial" charset="0"/>
              </a:rPr>
              <a:t>Ví bằng không nghe, </a:t>
            </a:r>
            <a:r>
              <a:rPr kumimoji="1" lang="en-US" sz="2400" b="1">
                <a:solidFill>
                  <a:srgbClr val="FFFF43"/>
                </a:solidFill>
                <a:cs typeface="Arial" charset="0"/>
              </a:rPr>
              <a:t>hãy mời một hai người đi với ngươi,</a:t>
            </a:r>
            <a:r>
              <a:rPr kumimoji="1" lang="en-US" sz="2400" b="1">
                <a:solidFill>
                  <a:srgbClr val="FFFFFF"/>
                </a:solidFill>
                <a:cs typeface="Arial" charset="0"/>
              </a:rPr>
              <a:t> hầu cứ lời hai ba người làm chứng mà mọi việc được chắc chắn.   </a:t>
            </a:r>
            <a:r>
              <a:rPr kumimoji="1" lang="en-US" sz="2400" b="1" baseline="30000">
                <a:solidFill>
                  <a:srgbClr val="FFFFFF"/>
                </a:solidFill>
                <a:cs typeface="Arial" charset="0"/>
              </a:rPr>
              <a:t>17</a:t>
            </a:r>
            <a:r>
              <a:rPr kumimoji="1" lang="en-US" sz="2400" b="1">
                <a:solidFill>
                  <a:srgbClr val="FFFFFF"/>
                </a:solidFill>
                <a:cs typeface="Arial" charset="0"/>
              </a:rPr>
              <a:t>Nếu người không chịu nghe các người đó, thì hãy </a:t>
            </a:r>
            <a:r>
              <a:rPr kumimoji="1" lang="en-US" sz="2400" b="1">
                <a:solidFill>
                  <a:srgbClr val="FFFF43"/>
                </a:solidFill>
                <a:cs typeface="Arial" charset="0"/>
              </a:rPr>
              <a:t>cáo cùng Hội Thánh, </a:t>
            </a:r>
            <a:r>
              <a:rPr kumimoji="1" lang="en-US" sz="2400" b="1">
                <a:solidFill>
                  <a:srgbClr val="FFFFFF"/>
                </a:solidFill>
                <a:cs typeface="Arial" charset="0"/>
              </a:rPr>
              <a:t> lại nếu người không chịu nghe Hội Thánh, thì hãy coi người như </a:t>
            </a:r>
            <a:r>
              <a:rPr kumimoji="1" lang="en-US" sz="2400" b="1">
                <a:solidFill>
                  <a:srgbClr val="FFFF43"/>
                </a:solidFill>
                <a:cs typeface="Arial" charset="0"/>
              </a:rPr>
              <a:t>kẻ ngoại và kẻ thâu thuế vậy</a:t>
            </a:r>
            <a:r>
              <a:rPr kumimoji="1" lang="en-US" sz="2400" b="1">
                <a:solidFill>
                  <a:srgbClr val="FFFFFF"/>
                </a:solidFill>
                <a:cs typeface="Arial" charset="0"/>
              </a:rPr>
              <a:t>.  </a:t>
            </a:r>
            <a:br>
              <a:rPr kumimoji="1" lang="en-US" sz="2400" b="1">
                <a:solidFill>
                  <a:srgbClr val="FFFFFF"/>
                </a:solidFill>
                <a:cs typeface="Arial" charset="0"/>
              </a:rPr>
            </a:br>
            <a:r>
              <a:rPr kumimoji="1" lang="en-US" sz="2400" b="1" baseline="30000">
                <a:solidFill>
                  <a:srgbClr val="FFFFFF"/>
                </a:solidFill>
                <a:cs typeface="Arial" charset="0"/>
              </a:rPr>
              <a:t>18</a:t>
            </a:r>
            <a:r>
              <a:rPr kumimoji="1" lang="en-US" sz="2400" b="1">
                <a:solidFill>
                  <a:srgbClr val="FFFFFF"/>
                </a:solidFill>
                <a:cs typeface="Arial" charset="0"/>
              </a:rPr>
              <a:t>Quả thật, ta nói cùng các ngươi, hễ điều gì mà các ngươi buộc ở dưới đất thì cũng sẽ buộc ở trên trời, và điều gì mà các ngươi mở ở dưới đất, thì cũng sẽ mởi ở trên trời.  </a:t>
            </a:r>
            <a:r>
              <a:rPr kumimoji="1" lang="en-US" sz="2400" b="1" baseline="30000">
                <a:solidFill>
                  <a:srgbClr val="FFFFFF"/>
                </a:solidFill>
                <a:cs typeface="Arial" charset="0"/>
              </a:rPr>
              <a:t>19</a:t>
            </a:r>
            <a:r>
              <a:rPr kumimoji="1" lang="en-US" sz="2400" b="1">
                <a:solidFill>
                  <a:srgbClr val="FFFFFF"/>
                </a:solidFill>
                <a:cs typeface="Arial" charset="0"/>
              </a:rPr>
              <a:t>Quả thật, ta lại nói cùng các ngươi, nếu hai người trong các ngươi thuận nhau ở dưới đất mà câu xin không cứ việc chi thì Cha ta ở trên trời sẽ cho họ</a:t>
            </a:r>
          </a:p>
          <a:p>
            <a:pPr eaLnBrk="1" hangingPunct="1">
              <a:defRPr/>
            </a:pPr>
            <a:r>
              <a:rPr kumimoji="1" lang="en-US" sz="2400" b="1" baseline="30000">
                <a:solidFill>
                  <a:srgbClr val="FFFFFF"/>
                </a:solidFill>
                <a:cs typeface="Arial" charset="0"/>
              </a:rPr>
              <a:t>20</a:t>
            </a:r>
            <a:r>
              <a:rPr kumimoji="1" lang="en-US" sz="2400" b="1">
                <a:solidFill>
                  <a:srgbClr val="FFFFFF"/>
                </a:solidFill>
                <a:cs typeface="Arial" charset="0"/>
              </a:rPr>
              <a:t>Vì nơi  nào có hai ba người nhân sanh ta nhóm nhau lại, thì ta ở giữa họ.</a:t>
            </a:r>
          </a:p>
        </p:txBody>
      </p:sp>
      <p:sp>
        <p:nvSpPr>
          <p:cNvPr id="1068075" name="AutoShape 1067"/>
          <p:cNvSpPr>
            <a:spLocks noChangeArrowheads="1"/>
          </p:cNvSpPr>
          <p:nvPr/>
        </p:nvSpPr>
        <p:spPr bwMode="auto">
          <a:xfrm>
            <a:off x="5751513" y="666750"/>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endParaRPr lang="en-US" sz="2400">
              <a:solidFill>
                <a:srgbClr val="BBE0E3"/>
              </a:solidFill>
            </a:endParaRPr>
          </a:p>
        </p:txBody>
      </p:sp>
      <p:sp>
        <p:nvSpPr>
          <p:cNvPr id="1068072" name="Rectangle 1064"/>
          <p:cNvSpPr>
            <a:spLocks noChangeArrowheads="1"/>
          </p:cNvSpPr>
          <p:nvPr/>
        </p:nvSpPr>
        <p:spPr bwMode="auto">
          <a:xfrm>
            <a:off x="6011863" y="992188"/>
            <a:ext cx="2819400" cy="2438400"/>
          </a:xfrm>
          <a:prstGeom prst="rect">
            <a:avLst/>
          </a:prstGeom>
          <a:noFill/>
          <a:ln>
            <a:noFill/>
          </a:ln>
          <a:effectLst/>
          <a:extLst/>
        </p:spPr>
        <p:txBody>
          <a:bodyPr anchor="ctr"/>
          <a:lstStyle/>
          <a:p>
            <a:pPr algn="ctr" eaLnBrk="1" hangingPunct="1">
              <a:defRPr/>
            </a:pPr>
            <a:r>
              <a:rPr lang="en-US" sz="3600" b="1">
                <a:solidFill>
                  <a:srgbClr val="FFFF00"/>
                </a:solidFill>
                <a:effectLst>
                  <a:outerShdw blurRad="38100" dist="38100" dir="2700000" algn="tl">
                    <a:srgbClr val="000000"/>
                  </a:outerShdw>
                </a:effectLst>
                <a:latin typeface="Helvetica" charset="0"/>
              </a:rPr>
              <a:t>Cách</a:t>
            </a:r>
            <a:r>
              <a:rPr lang="en-US" sz="3600" b="1">
                <a:solidFill>
                  <a:srgbClr val="FFFFFF"/>
                </a:solidFill>
                <a:effectLst>
                  <a:outerShdw blurRad="38100" dist="38100" dir="2700000" algn="tl">
                    <a:srgbClr val="000000"/>
                  </a:outerShdw>
                </a:effectLst>
                <a:latin typeface="Helvetica" charset="0"/>
              </a:rPr>
              <a:t> phục hồi</a:t>
            </a:r>
            <a:br>
              <a:rPr lang="en-US" sz="3600" b="1">
                <a:solidFill>
                  <a:srgbClr val="FFFFFF"/>
                </a:solidFill>
                <a:effectLst>
                  <a:outerShdw blurRad="38100" dist="38100" dir="2700000" algn="tl">
                    <a:srgbClr val="000000"/>
                  </a:outerShdw>
                </a:effectLst>
                <a:latin typeface="Helvetica" charset="0"/>
              </a:rPr>
            </a:br>
            <a:r>
              <a:rPr lang="en-US" sz="3600" b="1">
                <a:solidFill>
                  <a:srgbClr val="FFFFFF"/>
                </a:solidFill>
                <a:effectLst>
                  <a:outerShdw blurRad="38100" dist="38100" dir="2700000" algn="tl">
                    <a:srgbClr val="000000"/>
                  </a:outerShdw>
                </a:effectLst>
                <a:latin typeface="Helvetica" charset="0"/>
              </a:rPr>
              <a:t>15-17</a:t>
            </a:r>
            <a:endParaRPr lang="en-US" sz="4400" b="1">
              <a:solidFill>
                <a:srgbClr val="FFFFFF"/>
              </a:solidFill>
              <a:effectLst>
                <a:outerShdw blurRad="38100" dist="38100" dir="2700000" algn="tl">
                  <a:srgbClr val="000000"/>
                </a:outerShdw>
              </a:effectLst>
              <a:latin typeface="Helvetica" charset="0"/>
            </a:endParaRPr>
          </a:p>
        </p:txBody>
      </p:sp>
      <p:sp>
        <p:nvSpPr>
          <p:cNvPr id="1068077" name="AutoShape 1069"/>
          <p:cNvSpPr>
            <a:spLocks noChangeArrowheads="1"/>
          </p:cNvSpPr>
          <p:nvPr/>
        </p:nvSpPr>
        <p:spPr bwMode="auto">
          <a:xfrm>
            <a:off x="5724525" y="3848100"/>
            <a:ext cx="3429000" cy="2895600"/>
          </a:xfrm>
          <a:prstGeom prst="verticalScroll">
            <a:avLst>
              <a:gd name="adj" fmla="val 12500"/>
            </a:avLst>
          </a:prstGeom>
          <a:solidFill>
            <a:srgbClr val="800080"/>
          </a:solidFill>
          <a:ln w="9525">
            <a:solidFill>
              <a:schemeClr val="tx1"/>
            </a:solidFill>
            <a:round/>
            <a:headEnd/>
            <a:tailEnd/>
          </a:ln>
        </p:spPr>
        <p:txBody>
          <a:bodyPr wrap="none" anchor="ctr"/>
          <a:lstStyle/>
          <a:p>
            <a:endParaRPr lang="en-US" sz="2400">
              <a:solidFill>
                <a:srgbClr val="BBE0E3"/>
              </a:solidFill>
            </a:endParaRPr>
          </a:p>
        </p:txBody>
      </p:sp>
      <p:sp>
        <p:nvSpPr>
          <p:cNvPr id="1068078" name="Rectangle 1070"/>
          <p:cNvSpPr>
            <a:spLocks noChangeArrowheads="1"/>
          </p:cNvSpPr>
          <p:nvPr/>
        </p:nvSpPr>
        <p:spPr bwMode="auto">
          <a:xfrm>
            <a:off x="6156325" y="4305300"/>
            <a:ext cx="2819400" cy="2438400"/>
          </a:xfrm>
          <a:prstGeom prst="rect">
            <a:avLst/>
          </a:prstGeom>
          <a:noFill/>
          <a:ln>
            <a:noFill/>
          </a:ln>
          <a:effectLst/>
          <a:extLst/>
        </p:spPr>
        <p:txBody>
          <a:bodyPr anchor="ctr"/>
          <a:lstStyle/>
          <a:p>
            <a:pPr algn="ctr" eaLnBrk="1" hangingPunct="1">
              <a:defRPr/>
            </a:pPr>
            <a:r>
              <a:rPr lang="en-US" sz="3600" b="1" dirty="0" err="1">
                <a:solidFill>
                  <a:srgbClr val="FFFF00"/>
                </a:solidFill>
                <a:effectLst>
                  <a:outerShdw blurRad="38100" dist="38100" dir="2700000" algn="tl">
                    <a:srgbClr val="000000"/>
                  </a:outerShdw>
                </a:effectLst>
                <a:latin typeface="Helvetica" charset="0"/>
                <a:ea typeface="ＭＳ Ｐゴシック" charset="-128"/>
                <a:cs typeface="ＭＳ Ｐゴシック"/>
              </a:rPr>
              <a:t>Lý</a:t>
            </a:r>
            <a:r>
              <a:rPr lang="en-US" sz="3600" b="1" dirty="0">
                <a:solidFill>
                  <a:srgbClr val="FFFF00"/>
                </a:solidFill>
                <a:effectLst>
                  <a:outerShdw blurRad="38100" dist="38100" dir="2700000" algn="tl">
                    <a:srgbClr val="000000"/>
                  </a:outerShdw>
                </a:effectLst>
                <a:latin typeface="Helvetica" charset="0"/>
                <a:ea typeface="ＭＳ Ｐゴシック" charset="-128"/>
                <a:cs typeface="ＭＳ Ｐゴシック"/>
              </a:rPr>
              <a:t> do</a:t>
            </a:r>
            <a:r>
              <a:rPr lang="en-US" sz="3600" b="1" dirty="0">
                <a:solidFill>
                  <a:srgbClr val="FFFFFF"/>
                </a:solidFill>
                <a:effectLst>
                  <a:outerShdw blurRad="38100" dist="38100" dir="2700000" algn="tl">
                    <a:srgbClr val="000000"/>
                  </a:outerShdw>
                </a:effectLst>
                <a:latin typeface="Helvetica" charset="0"/>
                <a:ea typeface="ＭＳ Ｐゴシック" charset="-128"/>
                <a:cs typeface="ＭＳ Ｐゴシック"/>
              </a:rPr>
              <a:t> </a:t>
            </a:r>
            <a:r>
              <a:rPr lang="en-US" sz="3600" b="1" dirty="0" err="1">
                <a:solidFill>
                  <a:srgbClr val="FFFFFF"/>
                </a:solidFill>
                <a:effectLst>
                  <a:outerShdw blurRad="38100" dist="38100" dir="2700000" algn="tl">
                    <a:srgbClr val="000000"/>
                  </a:outerShdw>
                </a:effectLst>
                <a:latin typeface="Helvetica" charset="0"/>
                <a:ea typeface="ＭＳ Ｐゴシック" charset="-128"/>
                <a:cs typeface="ＭＳ Ｐゴシック"/>
              </a:rPr>
              <a:t>phục</a:t>
            </a:r>
            <a:r>
              <a:rPr lang="en-US" sz="3600" b="1" dirty="0">
                <a:solidFill>
                  <a:srgbClr val="FFFFFF"/>
                </a:solidFill>
                <a:effectLst>
                  <a:outerShdw blurRad="38100" dist="38100" dir="2700000" algn="tl">
                    <a:srgbClr val="000000"/>
                  </a:outerShdw>
                </a:effectLst>
                <a:latin typeface="Helvetica" charset="0"/>
                <a:ea typeface="ＭＳ Ｐゴシック" charset="-128"/>
                <a:cs typeface="ＭＳ Ｐゴシック"/>
              </a:rPr>
              <a:t> </a:t>
            </a:r>
            <a:r>
              <a:rPr lang="en-US" sz="3600" b="1" dirty="0" err="1">
                <a:solidFill>
                  <a:srgbClr val="FFFFFF"/>
                </a:solidFill>
                <a:effectLst>
                  <a:outerShdw blurRad="38100" dist="38100" dir="2700000" algn="tl">
                    <a:srgbClr val="000000"/>
                  </a:outerShdw>
                </a:effectLst>
                <a:latin typeface="Helvetica" charset="0"/>
                <a:ea typeface="ＭＳ Ｐゴシック" charset="-128"/>
                <a:cs typeface="ＭＳ Ｐゴシック"/>
              </a:rPr>
              <a:t>hồi</a:t>
            </a:r>
            <a:br>
              <a:rPr lang="en-US" sz="3600" b="1" dirty="0">
                <a:solidFill>
                  <a:srgbClr val="FFFFFF"/>
                </a:solidFill>
                <a:effectLst>
                  <a:outerShdw blurRad="38100" dist="38100" dir="2700000" algn="tl">
                    <a:srgbClr val="000000"/>
                  </a:outerShdw>
                </a:effectLst>
                <a:latin typeface="Helvetica" charset="0"/>
                <a:ea typeface="ＭＳ Ｐゴシック" charset="-128"/>
                <a:cs typeface="ＭＳ Ｐゴシック"/>
              </a:rPr>
            </a:br>
            <a:r>
              <a:rPr lang="en-US" sz="3600" b="1" dirty="0">
                <a:solidFill>
                  <a:srgbClr val="FFFFFF"/>
                </a:solidFill>
                <a:effectLst>
                  <a:outerShdw blurRad="38100" dist="38100" dir="2700000" algn="tl">
                    <a:srgbClr val="000000"/>
                  </a:outerShdw>
                </a:effectLst>
                <a:latin typeface="Helvetica" charset="0"/>
                <a:ea typeface="ＭＳ Ｐゴシック" charset="-128"/>
                <a:cs typeface="ＭＳ Ｐゴシック"/>
              </a:rPr>
              <a:t>18-20</a:t>
            </a:r>
            <a:endParaRPr lang="en-US" sz="4400" b="1" dirty="0">
              <a:solidFill>
                <a:srgbClr val="FFFFFF"/>
              </a:solidFill>
              <a:effectLst>
                <a:outerShdw blurRad="38100" dist="38100" dir="2700000" algn="tl">
                  <a:srgbClr val="000000"/>
                </a:outerShdw>
              </a:effectLst>
              <a:latin typeface="Helvetica" charset="0"/>
              <a:ea typeface="ＭＳ Ｐゴシック" charset="-128"/>
              <a:cs typeface="ＭＳ Ｐゴシック"/>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l" eaLnBrk="1" hangingPunct="1"/>
            <a:r>
              <a:rPr kumimoji="0" lang="en-US" sz="2400">
                <a:latin typeface="Helvetica" charset="0"/>
                <a:ea typeface="ＭＳ Ｐゴシック" charset="0"/>
                <a:cs typeface="ＭＳ Ｐゴシック" charset="0"/>
              </a:rPr>
              <a:t>I.	</a:t>
            </a:r>
            <a:r>
              <a:rPr lang="en-US" sz="2400">
                <a:latin typeface="Helvetica" charset="0"/>
                <a:ea typeface="ＭＳ Ｐゴシック" charset="0"/>
                <a:cs typeface="ＭＳ Ｐゴシック" charset="0"/>
              </a:rPr>
              <a:t>(15-17) </a:t>
            </a:r>
            <a:r>
              <a:rPr lang="en-US" sz="2400">
                <a:solidFill>
                  <a:srgbClr val="FFFF00"/>
                </a:solidFill>
                <a:latin typeface="Helvetica" charset="0"/>
                <a:ea typeface="ＭＳ Ｐゴシック" charset="0"/>
                <a:cs typeface="ＭＳ Ｐゴシック" charset="0"/>
              </a:rPr>
              <a:t>Cách thức </a:t>
            </a:r>
            <a:r>
              <a:rPr lang="en-US" sz="2400">
                <a:latin typeface="Helvetica" charset="0"/>
                <a:ea typeface="ＭＳ Ｐゴシック" charset="0"/>
                <a:cs typeface="ＭＳ Ｐゴシック" charset="0"/>
              </a:rPr>
              <a:t>đúng đắn Hội thánh phải phục hồi một </a:t>
            </a:r>
            <a:r>
              <a:rPr lang="vi-VN" sz="2400">
                <a:latin typeface="Helvetica" charset="0"/>
                <a:ea typeface="ＭＳ Ｐゴシック" charset="0"/>
                <a:cs typeface="ＭＳ Ｐゴシック" charset="0"/>
              </a:rPr>
              <a:t>Cơ Đốc nhâ</a:t>
            </a:r>
            <a:r>
              <a:rPr lang="en-US" sz="2400">
                <a:latin typeface="Helvetica" charset="0"/>
                <a:ea typeface="ＭＳ Ｐゴシック" charset="0"/>
                <a:cs typeface="ＭＳ Ｐゴシック" charset="0"/>
              </a:rPr>
              <a:t>n phạm tội là giữ vấn đề đó cách riêng tư tối đa trong mức độ có thể. </a:t>
            </a:r>
            <a:endParaRPr kumimoji="0" lang="en-US" sz="2400">
              <a:solidFill>
                <a:srgbClr val="FFFF00"/>
              </a:solidFill>
              <a:latin typeface="Helvetica" charset="0"/>
              <a:ea typeface="ＭＳ Ｐゴシック" charset="0"/>
              <a:cs typeface="ＭＳ Ｐゴシック" charset="0"/>
            </a:endParaRPr>
          </a:p>
        </p:txBody>
      </p:sp>
      <p:pic>
        <p:nvPicPr>
          <p:cNvPr id="488450" name="Picture 2" descr="handshak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63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buFont typeface="Helvetica" charset="0"/>
              <a:buAutoNum type="alphaUcPeriod"/>
            </a:pPr>
            <a:r>
              <a:rPr lang="en-US" b="1">
                <a:solidFill>
                  <a:srgbClr val="BBE0E3"/>
                </a:solidFill>
              </a:rPr>
              <a:t>(15) Một tội riêng tư có thể </a:t>
            </a:r>
            <a:r>
              <a:rPr lang="vi-VN" b="1">
                <a:solidFill>
                  <a:srgbClr val="BBE0E3"/>
                </a:solidFill>
              </a:rPr>
              <a:t>đượ</a:t>
            </a:r>
            <a:r>
              <a:rPr lang="en-US" b="1">
                <a:solidFill>
                  <a:srgbClr val="BBE0E3"/>
                </a:solidFill>
              </a:rPr>
              <a:t>c giải quyết chỉ </a:t>
            </a:r>
            <a:r>
              <a:rPr lang="en-US" b="1">
                <a:solidFill>
                  <a:srgbClr val="FFFF00"/>
                </a:solidFill>
              </a:rPr>
              <a:t>giữa những người trực tiếp liên quan </a:t>
            </a:r>
            <a:r>
              <a:rPr lang="en-US" b="1">
                <a:solidFill>
                  <a:srgbClr val="BBE0E3"/>
                </a:solidFill>
              </a:rPr>
              <a:t>để việc phục hồi người phạm tội dễ dàng hơn.</a:t>
            </a:r>
          </a:p>
          <a:p>
            <a:pPr lvl="1">
              <a:buFont typeface="Helvetica" charset="0"/>
              <a:buAutoNum type="alphaUcPeriod"/>
            </a:pPr>
            <a:r>
              <a:rPr lang="en-US" b="1">
                <a:solidFill>
                  <a:srgbClr val="BBE0E3"/>
                </a:solidFill>
              </a:rPr>
              <a:t>(16) Tội lỗi chưa được ăn năn sau khi đối chất riêng tư phải được phơi bày ra chỉ cho </a:t>
            </a:r>
            <a:r>
              <a:rPr lang="en-US" b="1">
                <a:solidFill>
                  <a:srgbClr val="FFFF00"/>
                </a:solidFill>
              </a:rPr>
              <a:t>một hay hai người khác</a:t>
            </a:r>
            <a:r>
              <a:rPr lang="en-US" b="1">
                <a:solidFill>
                  <a:srgbClr val="BBE0E3"/>
                </a:solidFill>
              </a:rPr>
              <a:t> để tạo điều kiện phục hồi người phạm tội.</a:t>
            </a:r>
          </a:p>
          <a:p>
            <a:pPr lvl="1">
              <a:buFont typeface="Helvetica" charset="0"/>
              <a:buAutoNum type="alphaUcPeriod"/>
            </a:pPr>
            <a:r>
              <a:rPr lang="en-US" b="1">
                <a:solidFill>
                  <a:srgbClr val="BBE0E3"/>
                </a:solidFill>
              </a:rPr>
              <a:t>(17a) Tội lỗi chưa được ăn năn sau khi một nhóm nhỏ cố gắng phục hồi cần phải được phơi bày ra trước toàn </a:t>
            </a:r>
            <a:r>
              <a:rPr lang="en-US" b="1">
                <a:solidFill>
                  <a:srgbClr val="FFFF00"/>
                </a:solidFill>
              </a:rPr>
              <a:t>Hội Thánh </a:t>
            </a:r>
            <a:r>
              <a:rPr lang="en-US" b="1">
                <a:solidFill>
                  <a:srgbClr val="BBE0E3"/>
                </a:solidFill>
              </a:rPr>
              <a:t>như là một cách ngăn chặn việc tiếp tục phạm tội.</a:t>
            </a:r>
          </a:p>
          <a:p>
            <a:pPr lvl="1">
              <a:buFont typeface="Helvetica" charset="0"/>
              <a:buAutoNum type="alphaUcPeriod"/>
            </a:pPr>
            <a:r>
              <a:rPr lang="en-US" b="1">
                <a:solidFill>
                  <a:srgbClr val="BBE0E3"/>
                </a:solidFill>
              </a:rPr>
              <a:t>(17b) Tội lỗi chưa chịu ăn ăn sau khi phơi bày ra trước Hội Thánh phải đưa đến kết quả yêu cầu mọi thành viên trong Hội thánh </a:t>
            </a:r>
            <a:r>
              <a:rPr lang="en-US" b="1">
                <a:solidFill>
                  <a:srgbClr val="FFFF00"/>
                </a:solidFill>
              </a:rPr>
              <a:t>xem người phạm tội như người không tin </a:t>
            </a:r>
            <a:r>
              <a:rPr lang="en-US" b="1">
                <a:solidFill>
                  <a:srgbClr val="BBE0E3"/>
                </a:solidFill>
              </a:rPr>
              <a:t>(điều này bao gồm cả việc tước tư cách thành viên Hội thánh).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2000"/>
                                        <p:tgtEl>
                                          <p:spTgt spid="4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7019925" cy="1524000"/>
          </a:xfrm>
          <a:solidFill>
            <a:srgbClr val="000000"/>
          </a:solidFill>
        </p:spPr>
        <p:txBody>
          <a:bodyPr/>
          <a:lstStyle/>
          <a:p>
            <a:pPr marL="447675" indent="-447675" algn="l" eaLnBrk="1" hangingPunct="1"/>
            <a:r>
              <a:rPr kumimoji="0" lang="en-US" sz="2400">
                <a:latin typeface="Helvetica" charset="0"/>
                <a:ea typeface="ＭＳ Ｐゴシック" charset="0"/>
                <a:cs typeface="ＭＳ Ｐゴシック" charset="0"/>
              </a:rPr>
              <a:t>II.	</a:t>
            </a:r>
            <a:r>
              <a:rPr lang="en-US" sz="2400">
                <a:latin typeface="Helvetica" charset="0"/>
                <a:ea typeface="ＭＳ Ｐゴシック" charset="0"/>
                <a:cs typeface="ＭＳ Ｐゴシック" charset="0"/>
              </a:rPr>
              <a:t>(18-20) </a:t>
            </a:r>
            <a:r>
              <a:rPr lang="en-US" sz="2400">
                <a:solidFill>
                  <a:srgbClr val="FFFF00"/>
                </a:solidFill>
                <a:latin typeface="Helvetica" charset="0"/>
                <a:ea typeface="ＭＳ Ｐゴシック" charset="0"/>
                <a:cs typeface="ＭＳ Ｐゴシック" charset="0"/>
              </a:rPr>
              <a:t>Lý do </a:t>
            </a:r>
            <a:r>
              <a:rPr lang="en-US" sz="2400">
                <a:latin typeface="Helvetica" charset="0"/>
                <a:ea typeface="ＭＳ Ｐゴシック" charset="0"/>
                <a:cs typeface="ＭＳ Ｐゴシック" charset="0"/>
              </a:rPr>
              <a:t>Hội thánh có thể phục hồi hoặc dứt phép thông công của tín hữu phạm tội là vì hành động này bày tỏ thẩm quyền mở rộng của chính Đức Chúa Trời. </a:t>
            </a:r>
            <a:r>
              <a:rPr kumimoji="0" lang="en-US" sz="2400">
                <a:latin typeface="Helvetica" charset="0"/>
                <a:ea typeface="ＭＳ Ｐゴシック" charset="0"/>
                <a:cs typeface="ＭＳ Ｐゴシック" charset="0"/>
              </a:rPr>
              <a:t>  </a:t>
            </a:r>
            <a:endParaRPr kumimoji="0" lang="en-US" sz="2400">
              <a:solidFill>
                <a:srgbClr val="FFFF00"/>
              </a:solidFill>
              <a:latin typeface="Helvetica" charset="0"/>
              <a:ea typeface="ＭＳ Ｐゴシック" charset="0"/>
              <a:cs typeface="ＭＳ Ｐゴシック" charset="0"/>
            </a:endParaRPr>
          </a:p>
        </p:txBody>
      </p:sp>
      <p:pic>
        <p:nvPicPr>
          <p:cNvPr id="490498" name="Picture 2" descr="handshak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817688"/>
            <a:ext cx="9067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buFont typeface="Helvetica" charset="0"/>
              <a:buAutoNum type="alphaUcPeriod"/>
            </a:pPr>
            <a:r>
              <a:rPr lang="en-US" b="1">
                <a:solidFill>
                  <a:srgbClr val="BBE0E3"/>
                </a:solidFill>
              </a:rPr>
              <a:t>(18-19) Hội thánh nào phục hồi hay dứt phép thông công tín hữu phạm tội trong tinh thần cầu nguyện là hành động thay cho </a:t>
            </a:r>
            <a:r>
              <a:rPr lang="en-US" b="1">
                <a:solidFill>
                  <a:srgbClr val="FFFF00"/>
                </a:solidFill>
              </a:rPr>
              <a:t>Đức Chúa Cha.</a:t>
            </a:r>
            <a:endParaRPr lang="en-US" b="1">
              <a:solidFill>
                <a:srgbClr val="BBE0E3"/>
              </a:solidFill>
            </a:endParaRPr>
          </a:p>
          <a:p>
            <a:pPr lvl="2">
              <a:buFont typeface="Helvetica" charset="0"/>
              <a:buAutoNum type="arabicPeriod"/>
            </a:pPr>
            <a:r>
              <a:rPr lang="en-US" b="1">
                <a:solidFill>
                  <a:srgbClr val="BBE0E3"/>
                </a:solidFill>
              </a:rPr>
              <a:t>(18) Hội thánh phải thông báo về sự có tội hay vô tội dựa trên điều Đức Chúa Trời đã định sẵn.</a:t>
            </a:r>
          </a:p>
          <a:p>
            <a:pPr lvl="2">
              <a:buFont typeface="Helvetica" charset="0"/>
              <a:buAutoNum type="arabicPeriod"/>
            </a:pPr>
            <a:r>
              <a:rPr lang="en-US" b="1">
                <a:solidFill>
                  <a:srgbClr val="BBE0E3"/>
                </a:solidFill>
              </a:rPr>
              <a:t>(19) Lãnh đạo Hội thánh nào đưa ra sự phân xử trong tinh thần cầu nguyện có thể tin rằng họ đang hành động phù hợp theo ý muốn của Đức Chúa Trời.</a:t>
            </a:r>
          </a:p>
          <a:p>
            <a:pPr lvl="1">
              <a:buFont typeface="Helvetica" charset="0"/>
              <a:buAutoNum type="alphaUcPeriod"/>
            </a:pPr>
            <a:r>
              <a:rPr lang="en-US" b="1">
                <a:solidFill>
                  <a:srgbClr val="BBE0E3"/>
                </a:solidFill>
              </a:rPr>
              <a:t>(20) Hội Thánh nào phục hồi hay dứt phép thông công tín hữu phạm tội là đang hành động trong sự hiện diện của Đức Chúa Giê-xu..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2000"/>
                                        <p:tgtEl>
                                          <p:spTgt spid="4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algn="l" eaLnBrk="1" hangingPunct="1"/>
            <a:r>
              <a:rPr kumimoji="0" lang="en-US" sz="2400" u="sng">
                <a:latin typeface="Helvetica" charset="0"/>
                <a:ea typeface="ＭＳ Ｐゴシック" charset="0"/>
                <a:cs typeface="ＭＳ Ｐゴシック" charset="0"/>
              </a:rPr>
              <a:t>Ý Giải Kinh</a:t>
            </a:r>
            <a:r>
              <a:rPr kumimoji="0" lang="en-US" sz="2400">
                <a:latin typeface="Helvetica" charset="0"/>
                <a:ea typeface="ＭＳ Ｐゴシック" charset="0"/>
                <a:cs typeface="ＭＳ Ｐゴシック" charset="0"/>
              </a:rPr>
              <a:t>: </a:t>
            </a:r>
            <a:r>
              <a:rPr lang="en-US" sz="2400">
                <a:solidFill>
                  <a:srgbClr val="FFFF00"/>
                </a:solidFill>
                <a:latin typeface="Helvetica" charset="0"/>
                <a:ea typeface="ＭＳ Ｐゴシック" charset="0"/>
                <a:cs typeface="ＭＳ Ｐゴシック" charset="0"/>
              </a:rPr>
              <a:t>Lý do </a:t>
            </a:r>
            <a:r>
              <a:rPr lang="en-US" sz="2400">
                <a:latin typeface="Helvetica" charset="0"/>
                <a:ea typeface="ＭＳ Ｐゴシック" charset="0"/>
                <a:cs typeface="ＭＳ Ｐゴシック" charset="0"/>
              </a:rPr>
              <a:t>Hội thánh phải phục hồi </a:t>
            </a:r>
            <a:r>
              <a:rPr lang="vi-VN" sz="2400">
                <a:latin typeface="Helvetica" charset="0"/>
                <a:ea typeface="ＭＳ Ｐゴシック" charset="0"/>
                <a:cs typeface="ＭＳ Ｐゴシック" charset="0"/>
              </a:rPr>
              <a:t>Cơ Đốc nhâ</a:t>
            </a:r>
            <a:r>
              <a:rPr lang="en-US" sz="2400">
                <a:latin typeface="Helvetica" charset="0"/>
                <a:ea typeface="ＭＳ Ｐゴシック" charset="0"/>
                <a:cs typeface="ＭＳ Ｐゴシック" charset="0"/>
              </a:rPr>
              <a:t>n phạm tội cách đúng đắn là vì sự phục hồi này được thực thi vì thẩm quyền mở rộng của Đức Chúa Trời..</a:t>
            </a:r>
            <a:endParaRPr kumimoji="0" lang="en-US" sz="2400">
              <a:solidFill>
                <a:srgbClr val="FFFF00"/>
              </a:solidFill>
              <a:latin typeface="Helvetica" charset="0"/>
              <a:ea typeface="ＭＳ Ｐゴシック" charset="0"/>
              <a:cs typeface="ＭＳ Ｐゴシック" charset="0"/>
            </a:endParaRPr>
          </a:p>
        </p:txBody>
      </p:sp>
      <p:pic>
        <p:nvPicPr>
          <p:cNvPr id="492546" name="Picture 2" descr="handshak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a:defRPr sz="2400">
                <a:solidFill>
                  <a:schemeClr val="tx1"/>
                </a:solidFill>
                <a:latin typeface="Arial" charset="0"/>
                <a:ea typeface="ＭＳ Ｐゴシック" charset="0"/>
                <a:cs typeface="ＭＳ Ｐゴシック" charset="0"/>
              </a:defRPr>
            </a:lvl1pPr>
            <a:lvl2pPr marL="971550" indent="-5143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buFontTx/>
              <a:buAutoNum type="romanUcPeriod"/>
            </a:pPr>
            <a:r>
              <a:rPr lang="en-US" b="1">
                <a:solidFill>
                  <a:srgbClr val="BBE0E3"/>
                </a:solidFill>
              </a:rPr>
              <a:t>(15-17) </a:t>
            </a:r>
            <a:r>
              <a:rPr lang="en-US" b="1">
                <a:solidFill>
                  <a:srgbClr val="FFFF00"/>
                </a:solidFill>
              </a:rPr>
              <a:t>Cách thức </a:t>
            </a:r>
            <a:r>
              <a:rPr lang="en-US" b="1">
                <a:solidFill>
                  <a:srgbClr val="BBE0E3"/>
                </a:solidFill>
              </a:rPr>
              <a:t>đúng đắn Hội thánh phải phục hồi một </a:t>
            </a:r>
            <a:r>
              <a:rPr lang="vi-VN" b="1">
                <a:solidFill>
                  <a:srgbClr val="BBE0E3"/>
                </a:solidFill>
              </a:rPr>
              <a:t>Cơ Đốc nhâ</a:t>
            </a:r>
            <a:r>
              <a:rPr lang="en-US" b="1">
                <a:solidFill>
                  <a:srgbClr val="BBE0E3"/>
                </a:solidFill>
              </a:rPr>
              <a:t>n phạm tội là giữ vấn đề đó cách riêng tư tối đa trong mức độ có thể. </a:t>
            </a:r>
          </a:p>
          <a:p>
            <a:pPr lvl="1">
              <a:buFontTx/>
              <a:buAutoNum type="romanUcPeriod"/>
            </a:pPr>
            <a:endParaRPr lang="en-US" b="1">
              <a:solidFill>
                <a:srgbClr val="BBE0E3"/>
              </a:solidFill>
            </a:endParaRPr>
          </a:p>
          <a:p>
            <a:pPr lvl="1">
              <a:buFontTx/>
              <a:buAutoNum type="romanUcPeriod"/>
            </a:pPr>
            <a:r>
              <a:rPr lang="en-US" b="1">
                <a:solidFill>
                  <a:srgbClr val="BBE0E3"/>
                </a:solidFill>
              </a:rPr>
              <a:t>(18-20) </a:t>
            </a:r>
            <a:r>
              <a:rPr lang="en-US" b="1">
                <a:solidFill>
                  <a:srgbClr val="FFFF00"/>
                </a:solidFill>
              </a:rPr>
              <a:t>Lý do </a:t>
            </a:r>
            <a:r>
              <a:rPr lang="en-US">
                <a:solidFill>
                  <a:srgbClr val="FFFF00"/>
                </a:solidFill>
              </a:rPr>
              <a:t>Hội thánh </a:t>
            </a:r>
            <a:r>
              <a:rPr lang="en-US" b="1">
                <a:solidFill>
                  <a:srgbClr val="BBE0E3"/>
                </a:solidFill>
              </a:rPr>
              <a:t>có thể phục hồi hoặc dứt phép thông công của tín hữu phạm tội là vì hành động này bày tỏ thẩm quyền mở rộng của chính Đức Chúa Trời</a:t>
            </a:r>
            <a:r>
              <a:rPr lang="en-US">
                <a:solidFill>
                  <a:srgbClr val="BBE0E3"/>
                </a:solidFill>
              </a:rPr>
              <a:t>.</a:t>
            </a:r>
            <a:r>
              <a:rPr lang="en-US" b="1">
                <a:solidFill>
                  <a:srgbClr val="BBE0E3"/>
                </a:solidFill>
              </a:rPr>
              <a:t> .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2000"/>
                                        <p:tgtEl>
                                          <p:spTgt spid="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4594" name="Picture 2" descr="mending_your_broken_heart.jpg"/>
          <p:cNvPicPr>
            <a:picLocks noChangeAspect="1"/>
          </p:cNvPicPr>
          <p:nvPr/>
        </p:nvPicPr>
        <p:blipFill>
          <a:blip r:embed="rId3">
            <a:extLst>
              <a:ext uri="{28A0092B-C50C-407E-A947-70E740481C1C}">
                <a14:useLocalDpi xmlns:a14="http://schemas.microsoft.com/office/drawing/2010/main" val="0"/>
              </a:ext>
            </a:extLst>
          </a:blip>
          <a:srcRect r="5455"/>
          <a:stretch>
            <a:fillRect/>
          </a:stretch>
        </p:blipFill>
        <p:spPr bwMode="auto">
          <a:xfrm>
            <a:off x="0" y="3357563"/>
            <a:ext cx="4953000"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33850" y="350838"/>
            <a:ext cx="5046663"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53000" y="3733800"/>
            <a:ext cx="4191000" cy="3124200"/>
          </a:xfrm>
          <a:solidFill>
            <a:srgbClr val="000514"/>
          </a:solidFill>
          <a:effectLst>
            <a:outerShdw blurRad="63500" dist="35921" dir="2700000" algn="ctr" rotWithShape="0">
              <a:srgbClr val="000000">
                <a:alpha val="74997"/>
              </a:srgbClr>
            </a:outerShdw>
          </a:effectLst>
        </p:spPr>
        <p:txBody>
          <a:bodyPr/>
          <a:lstStyle/>
          <a:p>
            <a:pPr eaLnBrk="1" hangingPunct="1">
              <a:defRPr/>
            </a:pPr>
            <a:r>
              <a:rPr lang="en-US" sz="4000" b="1">
                <a:solidFill>
                  <a:schemeClr val="bg1"/>
                </a:solidFill>
                <a:latin typeface="Arial" charset="0"/>
                <a:ea typeface="ＭＳ Ｐゴシック" charset="0"/>
                <a:cs typeface="Arial" charset="0"/>
              </a:rPr>
              <a:t>Chúng ta </a:t>
            </a:r>
            <a:r>
              <a:rPr lang="en-US" sz="4000" b="1">
                <a:solidFill>
                  <a:srgbClr val="FFFF43"/>
                </a:solidFill>
                <a:latin typeface="Arial" charset="0"/>
                <a:ea typeface="ＭＳ Ｐゴシック" charset="0"/>
                <a:cs typeface="Arial" charset="0"/>
              </a:rPr>
              <a:t>phục hồi</a:t>
            </a:r>
            <a:r>
              <a:rPr lang="en-US" sz="4000" b="1">
                <a:solidFill>
                  <a:schemeClr val="bg1"/>
                </a:solidFill>
                <a:latin typeface="Arial" charset="0"/>
                <a:ea typeface="ＭＳ Ｐゴシック" charset="0"/>
                <a:cs typeface="Arial" charset="0"/>
              </a:rPr>
              <a:t> tín hữu phạm tội </a:t>
            </a:r>
            <a:r>
              <a:rPr lang="en-US" sz="4000" b="1" i="1">
                <a:solidFill>
                  <a:schemeClr val="bg1"/>
                </a:solidFill>
                <a:latin typeface="Arial" charset="0"/>
                <a:ea typeface="ＭＳ Ｐゴシック" charset="0"/>
                <a:cs typeface="Arial" charset="0"/>
              </a:rPr>
              <a:t>như thế nào </a:t>
            </a:r>
            <a:r>
              <a:rPr lang="en-US" sz="4000" b="1">
                <a:solidFill>
                  <a:schemeClr val="bg1"/>
                </a:solidFill>
                <a:latin typeface="Arial" charset="0"/>
                <a:ea typeface="ＭＳ Ｐゴシック" charset="0"/>
                <a:cs typeface="Arial" charset="0"/>
              </a:rPr>
              <a:t>thì hợp lý?</a:t>
            </a:r>
            <a:endParaRPr lang="en-US" sz="3600">
              <a:solidFill>
                <a:schemeClr val="tx1"/>
              </a:solidFill>
              <a:latin typeface="Times New Roman" charset="0"/>
              <a:ea typeface="ＭＳ Ｐゴシック" charset="0"/>
              <a:cs typeface="Arial"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49275"/>
            <a:ext cx="4211638"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en-US" sz="2400">
              <a:solidFill>
                <a:srgbClr val="000000"/>
              </a:solidFill>
            </a:endParaRPr>
          </a:p>
        </p:txBody>
      </p:sp>
      <p:sp>
        <p:nvSpPr>
          <p:cNvPr id="33799" name="Rectangle 2"/>
          <p:cNvSpPr txBox="1">
            <a:spLocks noChangeArrowheads="1"/>
          </p:cNvSpPr>
          <p:nvPr/>
        </p:nvSpPr>
        <p:spPr bwMode="auto">
          <a:xfrm>
            <a:off x="0" y="0"/>
            <a:ext cx="9144000" cy="692150"/>
          </a:xfrm>
          <a:prstGeom prst="rect">
            <a:avLst/>
          </a:prstGeom>
          <a:solidFill>
            <a:srgbClr val="000514"/>
          </a:soli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i="1">
                <a:solidFill>
                  <a:srgbClr val="FFFFFF"/>
                </a:solidFill>
                <a:cs typeface="Arial" charset="0"/>
              </a:rPr>
              <a:t>Câu Hỏi Hôm Nay ( Mat. 18:15-17)</a:t>
            </a:r>
            <a:endParaRPr lang="en-US" sz="3200">
              <a:solidFill>
                <a:srgbClr val="000000"/>
              </a:solidFill>
              <a:latin typeface="Times New Roman"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000000"/>
              </a:solidFill>
              <a:cs typeface="+mn-cs"/>
            </a:endParaRPr>
          </a:p>
        </p:txBody>
      </p:sp>
      <p:sp>
        <p:nvSpPr>
          <p:cNvPr id="496642"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Times New Roman" charset="0"/>
              <a:ea typeface="ＭＳ Ｐゴシック" charset="0"/>
            </a:endParaRPr>
          </a:p>
        </p:txBody>
      </p:sp>
      <p:pic>
        <p:nvPicPr>
          <p:cNvPr id="496643" name="Picture 1" descr="reconcili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57388"/>
            <a:ext cx="5478463" cy="490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6644" name="Text Box 3"/>
          <p:cNvSpPr txBox="1">
            <a:spLocks noChangeArrowheads="1"/>
          </p:cNvSpPr>
          <p:nvPr/>
        </p:nvSpPr>
        <p:spPr bwMode="auto">
          <a:xfrm>
            <a:off x="4427538" y="163513"/>
            <a:ext cx="4500562" cy="600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4800" b="1">
                <a:solidFill>
                  <a:srgbClr val="000000"/>
                </a:solidFill>
              </a:rPr>
              <a:t>I.  Cách Đức Chúa Trời phục hồi tín hữu phạm tội là giữ vấn đề </a:t>
            </a:r>
            <a:r>
              <a:rPr lang="en-US" sz="4800" b="1" u="sng">
                <a:solidFill>
                  <a:srgbClr val="146225"/>
                </a:solidFill>
              </a:rPr>
              <a:t>riêng tư</a:t>
            </a:r>
            <a:r>
              <a:rPr lang="en-US" altLang="ja-JP" sz="4800" b="1">
                <a:solidFill>
                  <a:srgbClr val="000000"/>
                </a:solidFill>
              </a:rPr>
              <a:t> tối đa mức có thể (15-17).</a:t>
            </a:r>
            <a:r>
              <a:rPr lang="en-US" altLang="ja-JP" sz="4000" b="1">
                <a:solidFill>
                  <a:srgbClr val="000000"/>
                </a:solidFill>
                <a:latin typeface="Times New Roman" charset="0"/>
              </a:rPr>
              <a:t> </a:t>
            </a:r>
            <a:endParaRPr lang="en-US" sz="4000" b="1">
              <a:solidFill>
                <a:srgbClr val="000000"/>
              </a:solidFill>
              <a:latin typeface="Times New Roman" charset="0"/>
            </a:endParaRPr>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ctrTitle"/>
          </p:nvPr>
        </p:nvSpPr>
        <p:spPr>
          <a:xfrm>
            <a:off x="107950" y="188913"/>
            <a:ext cx="5903913" cy="1608137"/>
          </a:xfrm>
          <a:effectLst>
            <a:outerShdw blurRad="63500" dist="38099" dir="2700000" algn="ctr" rotWithShape="0">
              <a:srgbClr val="FFFFFF">
                <a:alpha val="99962"/>
              </a:srgbClr>
            </a:outerShdw>
          </a:effectLst>
        </p:spPr>
        <p:txBody>
          <a:bodyPr/>
          <a:lstStyle/>
          <a:p>
            <a:pPr algn="l" eaLnBrk="1" hangingPunct="1">
              <a:defRPr/>
            </a:pPr>
            <a:r>
              <a:rPr lang="en-US" sz="6000" b="1" dirty="0" err="1">
                <a:solidFill>
                  <a:schemeClr val="bg1"/>
                </a:solidFill>
                <a:latin typeface="Verdana" charset="0"/>
                <a:ea typeface="Osaka" charset="0"/>
                <a:cs typeface="Osaka" charset="0"/>
              </a:rPr>
              <a:t>Mục</a:t>
            </a:r>
            <a:r>
              <a:rPr lang="en-US" sz="6000" b="1" dirty="0">
                <a:solidFill>
                  <a:schemeClr val="bg1"/>
                </a:solidFill>
                <a:latin typeface="Verdana" charset="0"/>
                <a:ea typeface="Osaka" charset="0"/>
                <a:cs typeface="Osaka" charset="0"/>
              </a:rPr>
              <a:t> </a:t>
            </a:r>
            <a:r>
              <a:rPr lang="en-US" sz="6000" b="1" dirty="0" err="1">
                <a:solidFill>
                  <a:schemeClr val="bg1"/>
                </a:solidFill>
                <a:latin typeface="Verdana" charset="0"/>
                <a:ea typeface="Osaka" charset="0"/>
                <a:cs typeface="Osaka" charset="0"/>
              </a:rPr>
              <a:t>tiêu</a:t>
            </a:r>
            <a:r>
              <a:rPr lang="en-US" sz="6000" b="1" dirty="0">
                <a:solidFill>
                  <a:schemeClr val="bg1"/>
                </a:solidFill>
                <a:latin typeface="Verdana" charset="0"/>
                <a:ea typeface="Osaka" charset="0"/>
                <a:cs typeface="Osaka" charset="0"/>
              </a:rPr>
              <a:t> </a:t>
            </a:r>
            <a:r>
              <a:rPr lang="en-US" sz="6000" b="1" dirty="0" err="1">
                <a:solidFill>
                  <a:schemeClr val="bg1"/>
                </a:solidFill>
                <a:latin typeface="Verdana" charset="0"/>
                <a:ea typeface="Osaka" charset="0"/>
                <a:cs typeface="Osaka" charset="0"/>
              </a:rPr>
              <a:t>của</a:t>
            </a:r>
            <a:r>
              <a:rPr lang="en-US" sz="6000" b="1" dirty="0">
                <a:solidFill>
                  <a:schemeClr val="bg1"/>
                </a:solidFill>
                <a:latin typeface="Verdana" charset="0"/>
                <a:ea typeface="Osaka" charset="0"/>
                <a:cs typeface="Osaka" charset="0"/>
              </a:rPr>
              <a:t> </a:t>
            </a:r>
            <a:r>
              <a:rPr lang="en-US" sz="6000" b="1" dirty="0" err="1">
                <a:solidFill>
                  <a:schemeClr val="bg1"/>
                </a:solidFill>
                <a:latin typeface="Verdana" charset="0"/>
                <a:ea typeface="Osaka" charset="0"/>
                <a:cs typeface="Osaka" charset="0"/>
              </a:rPr>
              <a:t>chúng</a:t>
            </a:r>
            <a:r>
              <a:rPr lang="en-US" sz="6000" b="1" dirty="0">
                <a:solidFill>
                  <a:schemeClr val="bg1"/>
                </a:solidFill>
                <a:latin typeface="Verdana" charset="0"/>
                <a:ea typeface="Osaka" charset="0"/>
                <a:cs typeface="Osaka" charset="0"/>
              </a:rPr>
              <a:t> </a:t>
            </a:r>
            <a:r>
              <a:rPr lang="en-US" sz="6000" b="1" dirty="0" err="1">
                <a:solidFill>
                  <a:schemeClr val="bg1"/>
                </a:solidFill>
                <a:latin typeface="Verdana" charset="0"/>
                <a:ea typeface="Osaka" charset="0"/>
                <a:cs typeface="Osaka" charset="0"/>
              </a:rPr>
              <a:t>tôi</a:t>
            </a:r>
            <a:endParaRPr lang="en-US" sz="4000" dirty="0">
              <a:solidFill>
                <a:schemeClr val="bg1"/>
              </a:solidFill>
              <a:latin typeface="Verdana" charset="0"/>
              <a:ea typeface="Osaka" charset="0"/>
              <a:cs typeface="Osaka" charset="0"/>
            </a:endParaRPr>
          </a:p>
        </p:txBody>
      </p:sp>
      <p:sp>
        <p:nvSpPr>
          <p:cNvPr id="1070084" name="WordArt 4"/>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solidFill>
                  <a:srgbClr val="FFFFFF"/>
                </a:solidFill>
                <a:effectLst>
                  <a:outerShdw blurRad="63500" dist="53882" dir="2700000" algn="ctr" rotWithShape="0">
                    <a:srgbClr val="9999FF">
                      <a:alpha val="74997"/>
                    </a:srgbClr>
                  </a:outerShdw>
                </a:effectLst>
                <a:latin typeface="Arial"/>
                <a:ea typeface="Arial"/>
                <a:cs typeface="Arial"/>
              </a:rPr>
              <a:t>SỰ PHỤC HỒI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2"/>
          <p:cNvSpPr>
            <a:spLocks noGrp="1" noChangeArrowheads="1"/>
          </p:cNvSpPr>
          <p:nvPr>
            <p:ph type="ctrTitle"/>
          </p:nvPr>
        </p:nvSpPr>
        <p:spPr>
          <a:xfrm>
            <a:off x="0" y="152400"/>
            <a:ext cx="8077200" cy="1476375"/>
          </a:xfrm>
        </p:spPr>
        <p:txBody>
          <a:bodyPr/>
          <a:lstStyle/>
          <a:p>
            <a:pPr eaLnBrk="1" hangingPunct="1"/>
            <a:r>
              <a:rPr lang="en-US" sz="4800" b="1">
                <a:latin typeface="Arial" charset="0"/>
                <a:ea typeface="ＭＳ Ｐゴシック" charset="0"/>
              </a:rPr>
              <a:t>4 bước của Chúa cho sự phục hồi</a:t>
            </a:r>
            <a:endParaRPr lang="en-US" sz="4800">
              <a:latin typeface="Arial" charset="0"/>
              <a:ea typeface="ＭＳ Ｐゴシック" charset="0"/>
            </a:endParaRPr>
          </a:p>
        </p:txBody>
      </p:sp>
      <p:sp>
        <p:nvSpPr>
          <p:cNvPr id="50073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en-US" sz="2400">
              <a:solidFill>
                <a:srgbClr val="000000"/>
              </a:solidFill>
            </a:endParaRPr>
          </a:p>
        </p:txBody>
      </p:sp>
      <p:sp>
        <p:nvSpPr>
          <p:cNvPr id="1075208" name="Text Box 8"/>
          <p:cNvSpPr txBox="1">
            <a:spLocks noChangeArrowheads="1"/>
          </p:cNvSpPr>
          <p:nvPr/>
        </p:nvSpPr>
        <p:spPr bwMode="auto">
          <a:xfrm>
            <a:off x="1676400" y="2947988"/>
            <a:ext cx="4381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rgbClr val="FFFFFF"/>
                </a:solidFill>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600" b="1">
                <a:solidFill>
                  <a:srgbClr val="FFFFFF"/>
                </a:solidFill>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900" b="1">
                <a:solidFill>
                  <a:srgbClr val="FFFFFF"/>
                </a:solidFill>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500" b="1">
                <a:solidFill>
                  <a:srgbClr val="FFFFFF"/>
                </a:solidFill>
              </a:rPr>
              <a:t>4</a:t>
            </a:r>
          </a:p>
        </p:txBody>
      </p:sp>
      <p:sp>
        <p:nvSpPr>
          <p:cNvPr id="500743" name="Rectangle 13"/>
          <p:cNvSpPr>
            <a:spLocks noChangeArrowheads="1"/>
          </p:cNvSpPr>
          <p:nvPr/>
        </p:nvSpPr>
        <p:spPr bwMode="auto">
          <a:xfrm>
            <a:off x="0" y="5029200"/>
            <a:ext cx="8532813"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eaLnBrk="1" hangingPunct="1"/>
            <a:r>
              <a:rPr lang="en-US" sz="4800" b="1">
                <a:solidFill>
                  <a:srgbClr val="333399"/>
                </a:solidFill>
              </a:rPr>
              <a:t>…</a:t>
            </a:r>
            <a:r>
              <a:rPr lang="vi-VN" sz="4800" b="1">
                <a:solidFill>
                  <a:srgbClr val="333399"/>
                </a:solidFill>
              </a:rPr>
              <a:t> cho thấy các vấn đề </a:t>
            </a:r>
            <a:r>
              <a:rPr lang="en-US" sz="4800" b="1">
                <a:solidFill>
                  <a:srgbClr val="333399"/>
                </a:solidFill>
              </a:rPr>
              <a:t>đối với</a:t>
            </a:r>
            <a:r>
              <a:rPr lang="vi-VN" sz="4800" b="1">
                <a:solidFill>
                  <a:srgbClr val="333399"/>
                </a:solidFill>
              </a:rPr>
              <a:t> nhiều người mỗi bước</a:t>
            </a:r>
            <a:endParaRPr lang="en-US" sz="4800" b="1">
              <a:solidFill>
                <a:srgbClr val="33339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1" descr="conflicresolu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67813"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7"/>
              </a:srgbClr>
            </a:outerShdw>
          </a:effectLst>
        </p:spPr>
        <p:txBody>
          <a:bodyPr/>
          <a:lstStyle/>
          <a:p>
            <a:pPr eaLnBrk="1" hangingPunct="1">
              <a:defRPr/>
            </a:pPr>
            <a:r>
              <a:rPr lang="en-US" sz="3600" b="1" i="1">
                <a:solidFill>
                  <a:schemeClr val="bg1"/>
                </a:solidFill>
                <a:latin typeface="Arial" charset="0"/>
                <a:ea typeface="ＭＳ Ｐゴシック" charset="0"/>
                <a:cs typeface="Arial" charset="0"/>
              </a:rPr>
              <a:t>Chuyển mạch sau khi hoàn tất YC I: Câu hỏi II của chúng ta được trả lời trong c.18-20:</a:t>
            </a:r>
            <a:r>
              <a:rPr lang="en-US" sz="3600" b="1" i="1">
                <a:solidFill>
                  <a:srgbClr val="FFFF43"/>
                </a:solidFill>
                <a:latin typeface="Arial" charset="0"/>
                <a:ea typeface="ＭＳ Ｐゴシック" charset="0"/>
                <a:cs typeface="Arial" charset="0"/>
              </a:rPr>
              <a:t>Tại sao</a:t>
            </a:r>
            <a:r>
              <a:rPr lang="en-US" sz="3600" b="1">
                <a:solidFill>
                  <a:schemeClr val="bg1"/>
                </a:solidFill>
                <a:latin typeface="Arial" charset="0"/>
                <a:ea typeface="ＭＳ Ｐゴシック" charset="0"/>
                <a:cs typeface="Arial" charset="0"/>
              </a:rPr>
              <a:t> chúng ta phục hồi </a:t>
            </a:r>
            <a:r>
              <a:rPr lang="vi-VN" sz="3600" b="1">
                <a:solidFill>
                  <a:schemeClr val="bg1"/>
                </a:solidFill>
                <a:latin typeface="Arial" charset="0"/>
                <a:ea typeface="ＭＳ Ｐゴシック" charset="0"/>
                <a:cs typeface="Arial" charset="0"/>
              </a:rPr>
              <a:t>Cơ Đốc nhâ</a:t>
            </a:r>
            <a:r>
              <a:rPr lang="en-US" sz="3600" b="1">
                <a:solidFill>
                  <a:schemeClr val="bg1"/>
                </a:solidFill>
                <a:latin typeface="Arial" charset="0"/>
                <a:ea typeface="ＭＳ Ｐゴシック" charset="0"/>
                <a:cs typeface="Arial" charset="0"/>
              </a:rPr>
              <a:t>n phạm tội cách phải lẽ?</a:t>
            </a:r>
            <a:endParaRPr lang="en-US" sz="3200" b="1">
              <a:solidFill>
                <a:schemeClr val="bg1"/>
              </a:solidFill>
              <a:latin typeface="Times New Roman" charset="0"/>
              <a:ea typeface="ＭＳ Ｐゴシック" charset="0"/>
              <a:cs typeface="Arial" charset="0"/>
            </a:endParaRP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3" name="Picture 1" descr="unitycooperation1-300x2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53525"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4834" name="Rectangle 2"/>
          <p:cNvSpPr>
            <a:spLocks noGrp="1" noChangeArrowheads="1"/>
          </p:cNvSpPr>
          <p:nvPr>
            <p:ph type="title" idx="4294967295"/>
          </p:nvPr>
        </p:nvSpPr>
        <p:spPr>
          <a:xfrm>
            <a:off x="2484438" y="1196975"/>
            <a:ext cx="4770437" cy="1895475"/>
          </a:xfrm>
        </p:spPr>
        <p:txBody>
          <a:bodyPr/>
          <a:lstStyle/>
          <a:p>
            <a:pPr algn="ctr" eaLnBrk="1" hangingPunct="1"/>
            <a:r>
              <a:rPr lang="vi-VN" b="1">
                <a:latin typeface="Arial" charset="0"/>
                <a:ea typeface="ＭＳ Ｐゴシック" charset="0"/>
              </a:rPr>
              <a:t>Các điểm của câu 18-20</a:t>
            </a:r>
            <a:endParaRPr lang="en-US">
              <a:latin typeface="Times New Roman" charset="0"/>
              <a:ea typeface="ＭＳ Ｐゴシック" charset="0"/>
            </a:endParaRPr>
          </a:p>
        </p:txBody>
      </p:sp>
      <p:sp>
        <p:nvSpPr>
          <p:cNvPr id="1078275" name="Text Box 3"/>
          <p:cNvSpPr txBox="1">
            <a:spLocks noChangeArrowheads="1"/>
          </p:cNvSpPr>
          <p:nvPr/>
        </p:nvSpPr>
        <p:spPr bwMode="auto">
          <a:xfrm>
            <a:off x="1619250" y="3714750"/>
            <a:ext cx="6265863" cy="317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 typeface="Arial" charset="0"/>
              <a:buNone/>
            </a:pPr>
            <a:r>
              <a:rPr lang="en-US" sz="4000" b="1">
                <a:solidFill>
                  <a:srgbClr val="000000"/>
                </a:solidFill>
              </a:rPr>
              <a:t>II. Hội thánh </a:t>
            </a:r>
            <a:r>
              <a:rPr lang="vi-VN" sz="4000" b="1">
                <a:solidFill>
                  <a:srgbClr val="000000"/>
                </a:solidFill>
              </a:rPr>
              <a:t>của chúng tôi hoạt động như một phần mở rộng của </a:t>
            </a:r>
            <a:r>
              <a:rPr lang="en-US" sz="4000" b="1">
                <a:solidFill>
                  <a:srgbClr val="0070C0"/>
                </a:solidFill>
              </a:rPr>
              <a:t>Uy Quyền </a:t>
            </a:r>
            <a:r>
              <a:rPr lang="vi-VN" sz="4000" b="1">
                <a:solidFill>
                  <a:srgbClr val="000000"/>
                </a:solidFill>
              </a:rPr>
              <a:t>của chính </a:t>
            </a:r>
            <a:r>
              <a:rPr lang="en-US" sz="4000" b="1">
                <a:solidFill>
                  <a:srgbClr val="000000"/>
                </a:solidFill>
              </a:rPr>
              <a:t>Đức Chúa Trời</a:t>
            </a:r>
            <a:r>
              <a:rPr lang="vi-VN" sz="4000" b="1">
                <a:solidFill>
                  <a:srgbClr val="000000"/>
                </a:solidFill>
              </a:rPr>
              <a:t>!</a:t>
            </a:r>
            <a:endParaRPr lang="en-US" sz="1800" b="1">
              <a:solidFill>
                <a:srgbClr val="000000"/>
              </a:solidFill>
              <a:latin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Bible and lamp photo"/>
          <p:cNvPicPr>
            <a:picLocks noChangeAspect="1" noChangeArrowheads="1"/>
          </p:cNvPicPr>
          <p:nvPr/>
        </p:nvPicPr>
        <p:blipFill>
          <a:blip r:embed="rId3">
            <a:extLst>
              <a:ext uri="{28A0092B-C50C-407E-A947-70E740481C1C}">
                <a14:useLocalDpi xmlns:a14="http://schemas.microsoft.com/office/drawing/2010/main" val="0"/>
              </a:ext>
            </a:extLst>
          </a:blip>
          <a:srcRect b="6250"/>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a:xfrm>
            <a:off x="-36512" y="457200"/>
            <a:ext cx="9217024" cy="3657600"/>
          </a:xfrm>
          <a:effectLst>
            <a:outerShdw blurRad="63500" dist="38099" dir="2700000" algn="ctr" rotWithShape="0">
              <a:schemeClr val="tx2">
                <a:alpha val="74998"/>
              </a:schemeClr>
            </a:outerShdw>
          </a:effectLst>
          <a:extLst/>
        </p:spPr>
        <p:txBody>
          <a:bodyPr rtlCol="0">
            <a:normAutofit/>
          </a:bodyPr>
          <a:lstStyle/>
          <a:p>
            <a:pPr eaLnBrk="1" fontAlgn="auto" hangingPunct="1">
              <a:spcAft>
                <a:spcPts val="0"/>
              </a:spcAft>
              <a:defRPr/>
            </a:pPr>
            <a:r>
              <a:rPr lang="en-US" sz="6600" b="1" dirty="0" err="1">
                <a:solidFill>
                  <a:schemeClr val="bg1"/>
                </a:solidFill>
                <a:effectLst>
                  <a:glow rad="139700">
                    <a:schemeClr val="accent4">
                      <a:satMod val="175000"/>
                      <a:alpha val="40000"/>
                    </a:schemeClr>
                  </a:glow>
                </a:effectLst>
                <a:ea typeface="+mj-ea"/>
                <a:cs typeface="Arial"/>
              </a:rPr>
              <a:t>Tại</a:t>
            </a:r>
            <a:r>
              <a:rPr lang="en-US" sz="6600" b="1" dirty="0">
                <a:solidFill>
                  <a:schemeClr val="bg1"/>
                </a:solidFill>
                <a:effectLst>
                  <a:glow rad="139700">
                    <a:schemeClr val="accent4">
                      <a:satMod val="175000"/>
                      <a:alpha val="40000"/>
                    </a:schemeClr>
                  </a:glow>
                </a:effectLst>
                <a:ea typeface="+mj-ea"/>
                <a:cs typeface="Arial"/>
              </a:rPr>
              <a:t> Sao </a:t>
            </a:r>
            <a:r>
              <a:rPr lang="en-US" sz="6600" b="1" dirty="0" err="1">
                <a:solidFill>
                  <a:schemeClr val="bg1"/>
                </a:solidFill>
                <a:effectLst>
                  <a:glow rad="139700">
                    <a:schemeClr val="accent4">
                      <a:satMod val="175000"/>
                      <a:alpha val="40000"/>
                    </a:schemeClr>
                  </a:glow>
                </a:effectLst>
                <a:ea typeface="+mj-ea"/>
                <a:cs typeface="Arial"/>
              </a:rPr>
              <a:t>Giảng</a:t>
            </a:r>
            <a:r>
              <a:rPr lang="en-US" sz="6600" b="1" dirty="0">
                <a:solidFill>
                  <a:schemeClr val="bg1"/>
                </a:solidFill>
                <a:effectLst>
                  <a:glow rad="139700">
                    <a:schemeClr val="accent4">
                      <a:satMod val="175000"/>
                      <a:alpha val="40000"/>
                    </a:schemeClr>
                  </a:glow>
                </a:effectLst>
                <a:ea typeface="+mj-ea"/>
                <a:cs typeface="Arial"/>
              </a:rPr>
              <a:t> </a:t>
            </a:r>
            <a:r>
              <a:rPr lang="en-US" sz="6600" b="1" dirty="0" err="1">
                <a:solidFill>
                  <a:schemeClr val="bg1"/>
                </a:solidFill>
                <a:effectLst>
                  <a:glow rad="139700">
                    <a:schemeClr val="accent4">
                      <a:satMod val="175000"/>
                      <a:alpha val="40000"/>
                    </a:schemeClr>
                  </a:glow>
                </a:effectLst>
                <a:ea typeface="+mj-ea"/>
                <a:cs typeface="Arial"/>
              </a:rPr>
              <a:t>Giải</a:t>
            </a:r>
            <a:r>
              <a:rPr lang="en-US" sz="6600" b="1" dirty="0">
                <a:solidFill>
                  <a:schemeClr val="bg1"/>
                </a:solidFill>
                <a:effectLst>
                  <a:glow rad="139700">
                    <a:schemeClr val="accent4">
                      <a:satMod val="175000"/>
                      <a:alpha val="40000"/>
                    </a:schemeClr>
                  </a:glow>
                </a:effectLst>
                <a:ea typeface="+mj-ea"/>
                <a:cs typeface="Arial"/>
              </a:rPr>
              <a:t> </a:t>
            </a:r>
            <a:r>
              <a:rPr lang="en-US" sz="6600" b="1" dirty="0" err="1">
                <a:solidFill>
                  <a:schemeClr val="bg1"/>
                </a:solidFill>
                <a:effectLst>
                  <a:glow rad="139700">
                    <a:schemeClr val="accent4">
                      <a:satMod val="175000"/>
                      <a:alpha val="40000"/>
                    </a:schemeClr>
                  </a:glow>
                </a:effectLst>
                <a:ea typeface="+mj-ea"/>
                <a:cs typeface="Arial"/>
              </a:rPr>
              <a:t>Kinh</a:t>
            </a:r>
            <a:r>
              <a:rPr lang="en-US" sz="6600" b="1" dirty="0">
                <a:solidFill>
                  <a:schemeClr val="bg1"/>
                </a:solidFill>
                <a:effectLst>
                  <a:glow rad="139700">
                    <a:schemeClr val="accent4">
                      <a:satMod val="175000"/>
                      <a:alpha val="40000"/>
                    </a:schemeClr>
                  </a:glow>
                </a:effectLst>
                <a:ea typeface="+mj-ea"/>
                <a:cs typeface="Arial"/>
              </a:rPr>
              <a:t> </a:t>
            </a:r>
            <a:r>
              <a:rPr lang="en-US" sz="6600" b="1" dirty="0" err="1">
                <a:solidFill>
                  <a:schemeClr val="bg1"/>
                </a:solidFill>
                <a:effectLst>
                  <a:glow rad="139700">
                    <a:schemeClr val="accent4">
                      <a:satMod val="175000"/>
                      <a:alpha val="40000"/>
                    </a:schemeClr>
                  </a:glow>
                </a:effectLst>
                <a:ea typeface="+mj-ea"/>
                <a:cs typeface="Arial"/>
              </a:rPr>
              <a:t>Là</a:t>
            </a:r>
            <a:r>
              <a:rPr lang="en-US" sz="6600" b="1" dirty="0">
                <a:solidFill>
                  <a:schemeClr val="bg1"/>
                </a:solidFill>
                <a:effectLst>
                  <a:glow rad="139700">
                    <a:schemeClr val="accent4">
                      <a:satMod val="175000"/>
                      <a:alpha val="40000"/>
                    </a:schemeClr>
                  </a:glow>
                </a:effectLst>
                <a:ea typeface="+mj-ea"/>
                <a:cs typeface="Arial"/>
              </a:rPr>
              <a:t> </a:t>
            </a:r>
            <a:r>
              <a:rPr lang="en-US" sz="6600" b="1" dirty="0" err="1">
                <a:solidFill>
                  <a:schemeClr val="bg1"/>
                </a:solidFill>
                <a:effectLst>
                  <a:glow rad="139700">
                    <a:schemeClr val="accent4">
                      <a:satMod val="175000"/>
                      <a:alpha val="40000"/>
                    </a:schemeClr>
                  </a:glow>
                </a:effectLst>
                <a:ea typeface="+mj-ea"/>
                <a:cs typeface="Arial"/>
              </a:rPr>
              <a:t>Quan</a:t>
            </a:r>
            <a:r>
              <a:rPr lang="en-US" sz="6600" b="1" dirty="0">
                <a:solidFill>
                  <a:schemeClr val="bg1"/>
                </a:solidFill>
                <a:effectLst>
                  <a:glow rad="139700">
                    <a:schemeClr val="accent4">
                      <a:satMod val="175000"/>
                      <a:alpha val="40000"/>
                    </a:schemeClr>
                  </a:glow>
                </a:effectLst>
                <a:ea typeface="+mj-ea"/>
                <a:cs typeface="Arial"/>
              </a:rPr>
              <a:t> </a:t>
            </a:r>
            <a:r>
              <a:rPr lang="en-US" sz="6600" b="1" dirty="0" err="1">
                <a:solidFill>
                  <a:schemeClr val="bg1"/>
                </a:solidFill>
                <a:effectLst>
                  <a:glow rad="139700">
                    <a:schemeClr val="accent4">
                      <a:satMod val="175000"/>
                      <a:alpha val="40000"/>
                    </a:schemeClr>
                  </a:glow>
                </a:effectLst>
                <a:ea typeface="+mj-ea"/>
                <a:cs typeface="Arial"/>
              </a:rPr>
              <a:t>Trọng</a:t>
            </a:r>
            <a:r>
              <a:rPr lang="en-US" sz="6600" b="1" dirty="0">
                <a:solidFill>
                  <a:schemeClr val="bg1"/>
                </a:solidFill>
                <a:effectLst>
                  <a:glow rad="139700">
                    <a:schemeClr val="accent4">
                      <a:satMod val="175000"/>
                      <a:alpha val="40000"/>
                    </a:schemeClr>
                  </a:glow>
                </a:effectLst>
                <a:ea typeface="+mj-ea"/>
                <a:cs typeface="Arial"/>
              </a:rPr>
              <a:t>?</a:t>
            </a:r>
            <a:endParaRPr lang="en-US" b="1" dirty="0">
              <a:solidFill>
                <a:schemeClr val="bg1"/>
              </a:solidFill>
              <a:effectLst>
                <a:glow rad="139700">
                  <a:schemeClr val="accent4">
                    <a:satMod val="175000"/>
                    <a:alpha val="40000"/>
                  </a:schemeClr>
                </a:glow>
              </a:effectLst>
              <a:ea typeface="+mj-ea"/>
              <a:cs typeface="Arial"/>
            </a:endParaRPr>
          </a:p>
        </p:txBody>
      </p:sp>
      <p:sp>
        <p:nvSpPr>
          <p:cNvPr id="14340" name="Text Box 4"/>
          <p:cNvSpPr txBox="1">
            <a:spLocks noChangeArrowheads="1"/>
          </p:cNvSpPr>
          <p:nvPr/>
        </p:nvSpPr>
        <p:spPr bwMode="auto">
          <a:xfrm>
            <a:off x="8594725" y="39688"/>
            <a:ext cx="354013"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b="1">
                <a:solidFill>
                  <a:srgbClr val="F9F9F9"/>
                </a:solidFill>
                <a:cs typeface="Arial" charset="0"/>
              </a:rPr>
              <a:t>2</a:t>
            </a:r>
          </a:p>
        </p:txBody>
      </p:sp>
    </p:spTree>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06882" name="Rectangle 3"/>
          <p:cNvSpPr>
            <a:spLocks noChangeArrowheads="1"/>
          </p:cNvSpPr>
          <p:nvPr/>
        </p:nvSpPr>
        <p:spPr bwMode="auto">
          <a:xfrm>
            <a:off x="0" y="1524000"/>
            <a:ext cx="4648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3600" b="1">
                <a:solidFill>
                  <a:srgbClr val="FFFFFF"/>
                </a:solidFill>
              </a:rPr>
              <a:t>NIV </a:t>
            </a:r>
            <a:r>
              <a:rPr lang="ja-JP" altLang="en-US" sz="3600" b="1">
                <a:solidFill>
                  <a:srgbClr val="FFFFFF"/>
                </a:solidFill>
              </a:rPr>
              <a:t>“</a:t>
            </a:r>
            <a:r>
              <a:rPr lang="en-US" altLang="ja-JP" sz="3600" b="1">
                <a:solidFill>
                  <a:srgbClr val="FFFFFF"/>
                </a:solidFill>
              </a:rPr>
              <a:t>I tell you the truth, whatever you bind on earth </a:t>
            </a:r>
            <a:br>
              <a:rPr lang="en-US" altLang="ja-JP" sz="3600" b="1">
                <a:solidFill>
                  <a:srgbClr val="FFFFFF"/>
                </a:solidFill>
              </a:rPr>
            </a:br>
            <a:r>
              <a:rPr lang="en-US" altLang="ja-JP" sz="3600" b="1">
                <a:solidFill>
                  <a:srgbClr val="FFFF43"/>
                </a:solidFill>
              </a:rPr>
              <a:t>will be</a:t>
            </a:r>
            <a:r>
              <a:rPr lang="en-US" altLang="ja-JP" sz="3600" b="1">
                <a:solidFill>
                  <a:srgbClr val="FFFFFF"/>
                </a:solidFill>
              </a:rPr>
              <a:t> </a:t>
            </a:r>
            <a:r>
              <a:rPr lang="en-US" altLang="ja-JP" sz="3600" b="1">
                <a:solidFill>
                  <a:srgbClr val="FFA9EE"/>
                </a:solidFill>
              </a:rPr>
              <a:t>{or have been}</a:t>
            </a:r>
            <a:r>
              <a:rPr lang="en-US" altLang="ja-JP" sz="3600" b="1">
                <a:solidFill>
                  <a:srgbClr val="FFFFFF"/>
                </a:solidFill>
              </a:rPr>
              <a:t> bound in heaven, and whatever you loose on earth </a:t>
            </a:r>
            <a:r>
              <a:rPr lang="en-US" altLang="ja-JP" sz="3600" b="1">
                <a:solidFill>
                  <a:srgbClr val="FFFF43"/>
                </a:solidFill>
              </a:rPr>
              <a:t>will be</a:t>
            </a:r>
            <a:r>
              <a:rPr lang="en-US" altLang="ja-JP" sz="3600" b="1">
                <a:solidFill>
                  <a:srgbClr val="FFFFFF"/>
                </a:solidFill>
              </a:rPr>
              <a:t> </a:t>
            </a:r>
            <a:r>
              <a:rPr lang="en-US" altLang="ja-JP" sz="3600" b="1">
                <a:solidFill>
                  <a:srgbClr val="FFA9EE"/>
                </a:solidFill>
              </a:rPr>
              <a:t>{or have been}</a:t>
            </a:r>
            <a:r>
              <a:rPr lang="en-US" altLang="ja-JP" sz="3600" b="1">
                <a:solidFill>
                  <a:srgbClr val="FFFFFF"/>
                </a:solidFill>
              </a:rPr>
              <a:t> loosed in heaven.</a:t>
            </a:r>
            <a:r>
              <a:rPr lang="ja-JP" altLang="en-US" sz="3600" b="1">
                <a:solidFill>
                  <a:srgbClr val="FFFFFF"/>
                </a:solidFill>
              </a:rPr>
              <a:t>”</a:t>
            </a:r>
            <a:endParaRPr lang="en-US" sz="4400" b="1">
              <a:solidFill>
                <a:srgbClr val="000000"/>
              </a:solidFill>
            </a:endParaRPr>
          </a:p>
        </p:txBody>
      </p:sp>
      <p:sp>
        <p:nvSpPr>
          <p:cNvPr id="506883" name="Rectangle 2"/>
          <p:cNvSpPr>
            <a:spLocks noGrp="1" noChangeArrowheads="1"/>
          </p:cNvSpPr>
          <p:nvPr>
            <p:ph type="title"/>
          </p:nvPr>
        </p:nvSpPr>
        <p:spPr/>
        <p:txBody>
          <a:bodyPr/>
          <a:lstStyle/>
          <a:p>
            <a:pPr eaLnBrk="1" hangingPunct="1"/>
            <a:r>
              <a:rPr lang="en-US" b="1">
                <a:latin typeface="Arial" charset="0"/>
              </a:rPr>
              <a:t>A Better Translation…</a:t>
            </a:r>
            <a:endParaRPr lang="en-US">
              <a:latin typeface="Arial" charset="0"/>
            </a:endParaRPr>
          </a:p>
        </p:txBody>
      </p:sp>
      <p:sp>
        <p:nvSpPr>
          <p:cNvPr id="1053700" name="Rectangle 4"/>
          <p:cNvSpPr>
            <a:spLocks noChangeArrowheads="1"/>
          </p:cNvSpPr>
          <p:nvPr/>
        </p:nvSpPr>
        <p:spPr bwMode="auto">
          <a:xfrm>
            <a:off x="0" y="0"/>
            <a:ext cx="9144000" cy="914400"/>
          </a:xfrm>
          <a:prstGeom prst="rect">
            <a:avLst/>
          </a:prstGeom>
          <a:solidFill>
            <a:schemeClr val="accent2"/>
          </a:solidFill>
          <a:ln>
            <a:noFill/>
          </a:ln>
          <a:effectLst/>
          <a:extLst/>
        </p:spPr>
        <p:txBody>
          <a:bodyPr anchor="ctr"/>
          <a:lstStyle/>
          <a:p>
            <a:pPr algn="ctr" eaLnBrk="1" hangingPunct="1">
              <a:defRPr/>
            </a:pPr>
            <a:r>
              <a:rPr lang="en-US" sz="4400" b="1">
                <a:solidFill>
                  <a:srgbClr val="FFFFFF"/>
                </a:solidFill>
                <a:effectLst>
                  <a:outerShdw blurRad="38100" dist="38100" dir="2700000" algn="tl">
                    <a:srgbClr val="000000"/>
                  </a:outerShdw>
                </a:effectLst>
              </a:rPr>
              <a:t>NAU is a Better Translation…</a:t>
            </a:r>
            <a:endParaRPr lang="en-US" sz="4400">
              <a:solidFill>
                <a:srgbClr val="000000"/>
              </a:solidFill>
            </a:endParaRPr>
          </a:p>
        </p:txBody>
      </p:sp>
      <p:sp>
        <p:nvSpPr>
          <p:cNvPr id="1053701" name="Rectangle 5"/>
          <p:cNvSpPr>
            <a:spLocks noChangeArrowheads="1"/>
          </p:cNvSpPr>
          <p:nvPr/>
        </p:nvSpPr>
        <p:spPr bwMode="auto">
          <a:xfrm>
            <a:off x="4800600" y="1409700"/>
            <a:ext cx="42672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3600" b="1">
                <a:solidFill>
                  <a:srgbClr val="FFFFFF"/>
                </a:solidFill>
              </a:rPr>
              <a:t>NAU </a:t>
            </a:r>
            <a:r>
              <a:rPr lang="ja-JP" altLang="en-US" sz="3600" b="1">
                <a:solidFill>
                  <a:srgbClr val="FFFFFF"/>
                </a:solidFill>
              </a:rPr>
              <a:t>“</a:t>
            </a:r>
            <a:r>
              <a:rPr lang="en-US" altLang="ja-JP" sz="3600" b="1">
                <a:solidFill>
                  <a:srgbClr val="FFFFFF"/>
                </a:solidFill>
              </a:rPr>
              <a:t>Truly I say to you, whatever you bind on earth </a:t>
            </a:r>
            <a:r>
              <a:rPr lang="en-US" altLang="ja-JP" sz="3600" b="1">
                <a:solidFill>
                  <a:srgbClr val="FFFF43"/>
                </a:solidFill>
              </a:rPr>
              <a:t>shall have been</a:t>
            </a:r>
            <a:r>
              <a:rPr lang="en-US" altLang="ja-JP" sz="3600" b="1">
                <a:solidFill>
                  <a:srgbClr val="FFFFFF"/>
                </a:solidFill>
              </a:rPr>
              <a:t> bound in heaven; and whatever you loose on earth </a:t>
            </a:r>
            <a:r>
              <a:rPr lang="en-US" altLang="ja-JP" sz="3600" b="1">
                <a:solidFill>
                  <a:srgbClr val="FFFF43"/>
                </a:solidFill>
              </a:rPr>
              <a:t>shall have been</a:t>
            </a:r>
            <a:r>
              <a:rPr lang="en-US" altLang="ja-JP" sz="3600" b="1">
                <a:solidFill>
                  <a:srgbClr val="FFFFFF"/>
                </a:solidFill>
              </a:rPr>
              <a:t> loosed in heaven.</a:t>
            </a:r>
            <a:r>
              <a:rPr lang="ja-JP" altLang="en-US" sz="3600" b="1">
                <a:solidFill>
                  <a:srgbClr val="FFFFFF"/>
                </a:solidFill>
              </a:rPr>
              <a:t>”</a:t>
            </a:r>
            <a:endParaRPr lang="en-US" sz="4400" b="1">
              <a:solidFill>
                <a:srgbClr val="000000"/>
              </a:solidFill>
            </a:endParaRPr>
          </a:p>
        </p:txBody>
      </p:sp>
      <p:grpSp>
        <p:nvGrpSpPr>
          <p:cNvPr id="2" name="Group 10"/>
          <p:cNvGrpSpPr>
            <a:grpSpLocks/>
          </p:cNvGrpSpPr>
          <p:nvPr/>
        </p:nvGrpSpPr>
        <p:grpSpPr bwMode="auto">
          <a:xfrm>
            <a:off x="-685800" y="2895600"/>
            <a:ext cx="5638800" cy="3352800"/>
            <a:chOff x="-432" y="1824"/>
            <a:chExt cx="3552" cy="2112"/>
          </a:xfrm>
        </p:grpSpPr>
        <p:sp>
          <p:nvSpPr>
            <p:cNvPr id="506887" name="Rectangle 6"/>
            <p:cNvSpPr>
              <a:spLocks noChangeArrowheads="1"/>
            </p:cNvSpPr>
            <p:nvPr/>
          </p:nvSpPr>
          <p:spPr bwMode="auto">
            <a:xfrm>
              <a:off x="1344" y="1824"/>
              <a:ext cx="1248" cy="38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0000"/>
                </a:solidFill>
              </a:endParaRPr>
            </a:p>
          </p:txBody>
        </p:sp>
        <p:sp>
          <p:nvSpPr>
            <p:cNvPr id="506888" name="Rectangle 7"/>
            <p:cNvSpPr>
              <a:spLocks noChangeArrowheads="1"/>
            </p:cNvSpPr>
            <p:nvPr/>
          </p:nvSpPr>
          <p:spPr bwMode="auto">
            <a:xfrm>
              <a:off x="-288" y="3600"/>
              <a:ext cx="2016" cy="33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0000"/>
                </a:solidFill>
              </a:endParaRPr>
            </a:p>
          </p:txBody>
        </p:sp>
        <p:sp>
          <p:nvSpPr>
            <p:cNvPr id="506889" name="Rectangle 8"/>
            <p:cNvSpPr>
              <a:spLocks noChangeArrowheads="1"/>
            </p:cNvSpPr>
            <p:nvPr/>
          </p:nvSpPr>
          <p:spPr bwMode="auto">
            <a:xfrm>
              <a:off x="2352" y="3168"/>
              <a:ext cx="768" cy="38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0000"/>
                </a:solidFill>
              </a:endParaRPr>
            </a:p>
          </p:txBody>
        </p:sp>
        <p:sp>
          <p:nvSpPr>
            <p:cNvPr id="506890" name="Rectangle 9"/>
            <p:cNvSpPr>
              <a:spLocks noChangeArrowheads="1"/>
            </p:cNvSpPr>
            <p:nvPr/>
          </p:nvSpPr>
          <p:spPr bwMode="auto">
            <a:xfrm>
              <a:off x="-432" y="2208"/>
              <a:ext cx="1728" cy="33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xit" presetSubtype="16" fill="hold" nodeType="clickEffect">
                                  <p:stCondLst>
                                    <p:cond delay="0"/>
                                  </p:stCondLst>
                                  <p:childTnLst>
                                    <p:animEffect transition="out" filter="diamond(in)">
                                      <p:cBhvr>
                                        <p:cTn id="14" dur="2000"/>
                                        <p:tgtEl>
                                          <p:spTgt spid="2"/>
                                        </p:tgtEl>
                                      </p:cBhvr>
                                    </p:animEffect>
                                    <p:set>
                                      <p:cBhvr>
                                        <p:cTn id="1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08930" name="Picture 2" descr="matt 18.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4840288" cy="645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8931" name="Rectangle 2"/>
          <p:cNvSpPr>
            <a:spLocks noGrp="1" noChangeArrowheads="1"/>
          </p:cNvSpPr>
          <p:nvPr>
            <p:ph type="title"/>
          </p:nvPr>
        </p:nvSpPr>
        <p:spPr>
          <a:xfrm>
            <a:off x="4427538" y="274638"/>
            <a:ext cx="4681537" cy="1066800"/>
          </a:xfrm>
        </p:spPr>
        <p:txBody>
          <a:bodyPr/>
          <a:lstStyle/>
          <a:p>
            <a:pPr eaLnBrk="1" hangingPunct="1"/>
            <a:r>
              <a:rPr lang="en-US" b="1">
                <a:solidFill>
                  <a:schemeClr val="bg1"/>
                </a:solidFill>
                <a:latin typeface="Arial" charset="0"/>
              </a:rPr>
              <a:t>Matthew 18:19</a:t>
            </a:r>
            <a:endParaRPr lang="en-US">
              <a:solidFill>
                <a:schemeClr val="bg1"/>
              </a:solidFill>
              <a:latin typeface="Arial" charset="0"/>
            </a:endParaRPr>
          </a:p>
        </p:txBody>
      </p:sp>
      <p:sp>
        <p:nvSpPr>
          <p:cNvPr id="508932" name="Rectangle 2"/>
          <p:cNvSpPr txBox="1">
            <a:spLocks noChangeArrowheads="1"/>
          </p:cNvSpPr>
          <p:nvPr/>
        </p:nvSpPr>
        <p:spPr bwMode="auto">
          <a:xfrm>
            <a:off x="4824413" y="1341438"/>
            <a:ext cx="3946525" cy="475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FFFFFF"/>
                </a:solidFill>
              </a:rPr>
              <a:t>"Again, I tell you that if </a:t>
            </a:r>
            <a:r>
              <a:rPr lang="en-US" sz="3200" b="1">
                <a:solidFill>
                  <a:srgbClr val="FFFF00"/>
                </a:solidFill>
              </a:rPr>
              <a:t>two of you </a:t>
            </a:r>
            <a:r>
              <a:rPr lang="en-US" sz="3200" b="1">
                <a:solidFill>
                  <a:srgbClr val="FFFFFF"/>
                </a:solidFill>
              </a:rPr>
              <a:t>on earth agree about anything you ask for, it will be done for you by my Father in heaven" </a:t>
            </a:r>
            <a:r>
              <a:rPr lang="en-US" b="1">
                <a:solidFill>
                  <a:srgbClr val="FFFFFF"/>
                </a:solidFill>
              </a:rPr>
              <a:t>(NIV).</a:t>
            </a:r>
            <a:endParaRPr lang="en-US" sz="4400">
              <a:solidFill>
                <a:srgbClr val="FFFFFF"/>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3570" name="Rectangle 2"/>
          <p:cNvSpPr>
            <a:spLocks noGrp="1" noChangeArrowheads="1"/>
          </p:cNvSpPr>
          <p:nvPr>
            <p:ph type="ctrTitle"/>
          </p:nvPr>
        </p:nvSpPr>
        <p:spPr>
          <a:xfrm>
            <a:off x="2895600" y="762000"/>
            <a:ext cx="5562600" cy="2286000"/>
          </a:xfrm>
          <a:effectLst>
            <a:outerShdw blurRad="63500" algn="ctr" rotWithShape="0">
              <a:schemeClr val="tx2">
                <a:alpha val="75000"/>
              </a:schemeClr>
            </a:outerShdw>
          </a:effectLst>
        </p:spPr>
        <p:txBody>
          <a:bodyPr/>
          <a:lstStyle/>
          <a:p>
            <a:pPr eaLnBrk="1" hangingPunct="1">
              <a:defRPr/>
            </a:pPr>
            <a:r>
              <a:rPr lang="en-US" sz="5400" b="1" dirty="0">
                <a:solidFill>
                  <a:srgbClr val="FFFFFF"/>
                </a:solidFill>
              </a:rPr>
              <a:t>Psalm 82:1, 6</a:t>
            </a:r>
            <a:br>
              <a:rPr lang="en-US" sz="5400" b="1" dirty="0">
                <a:solidFill>
                  <a:srgbClr val="FFFFFF"/>
                </a:solidFill>
              </a:rPr>
            </a:br>
            <a:r>
              <a:rPr lang="en-US" sz="5400" b="1" dirty="0">
                <a:solidFill>
                  <a:srgbClr val="FFFFFF"/>
                </a:solidFill>
              </a:rPr>
              <a:t> (to Israel</a:t>
            </a:r>
            <a:r>
              <a:rPr lang="fr-FR" altLang="ja-JP" sz="5400" b="1" dirty="0">
                <a:solidFill>
                  <a:srgbClr val="FFFFFF"/>
                </a:solidFill>
              </a:rPr>
              <a:t>'</a:t>
            </a:r>
            <a:r>
              <a:rPr lang="en-US" sz="5400" b="1" dirty="0">
                <a:solidFill>
                  <a:srgbClr val="FFFFFF"/>
                </a:solidFill>
              </a:rPr>
              <a:t>s rulers/gods) </a:t>
            </a:r>
          </a:p>
        </p:txBody>
      </p:sp>
      <p:sp>
        <p:nvSpPr>
          <p:cNvPr id="328707" name="Rectangle 3"/>
          <p:cNvSpPr>
            <a:spLocks noGrp="1" noChangeArrowheads="1"/>
          </p:cNvSpPr>
          <p:nvPr>
            <p:ph type="subTitle" idx="1"/>
          </p:nvPr>
        </p:nvSpPr>
        <p:spPr>
          <a:xfrm>
            <a:off x="1908175" y="3644900"/>
            <a:ext cx="5184775" cy="2971800"/>
          </a:xfrm>
          <a:effectLst>
            <a:outerShdw blurRad="38100" algn="ctr" rotWithShape="0">
              <a:srgbClr val="FFFFFF">
                <a:alpha val="75000"/>
              </a:srgbClr>
            </a:outerShdw>
          </a:effectLst>
        </p:spPr>
        <p:txBody>
          <a:bodyPr/>
          <a:lstStyle/>
          <a:p>
            <a:pPr eaLnBrk="1" hangingPunct="1">
              <a:defRPr/>
            </a:pPr>
            <a:r>
              <a:rPr lang="en-US" sz="4000" b="1">
                <a:latin typeface="Arial" charset="0"/>
                <a:ea typeface="ヒラギノ角ゴ Pro W3" charset="0"/>
                <a:cs typeface="ヒラギノ角ゴ Pro W3" charset="0"/>
              </a:rPr>
              <a:t>"I said, </a:t>
            </a:r>
            <a:r>
              <a:rPr lang="fr-FR" sz="4000" b="1">
                <a:latin typeface="Arial" charset="0"/>
                <a:ea typeface="ヒラギノ角ゴ Pro W3" charset="0"/>
                <a:cs typeface="ヒラギノ角ゴ Pro W3" charset="0"/>
              </a:rPr>
              <a:t>'</a:t>
            </a:r>
            <a:r>
              <a:rPr lang="en-US" sz="4000" b="1">
                <a:latin typeface="Arial" charset="0"/>
                <a:ea typeface="ヒラギノ角ゴ Pro W3" charset="0"/>
                <a:cs typeface="ヒラギノ角ゴ Pro W3" charset="0"/>
              </a:rPr>
              <a:t>You are "gods"; you are all sons of the Most High… but you will die like men…"</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3025" name="Picture 5" descr="relationships on beach.jpg"/>
          <p:cNvPicPr>
            <a:picLocks noChangeAspect="1"/>
          </p:cNvPicPr>
          <p:nvPr/>
        </p:nvPicPr>
        <p:blipFill>
          <a:blip r:embed="rId4">
            <a:extLst>
              <a:ext uri="{28A0092B-C50C-407E-A947-70E740481C1C}">
                <a14:useLocalDpi xmlns:a14="http://schemas.microsoft.com/office/drawing/2010/main" val="0"/>
              </a:ext>
            </a:extLst>
          </a:blip>
          <a:srcRect r="10922"/>
          <a:stretch>
            <a:fillRect/>
          </a:stretch>
        </p:blipFill>
        <p:spPr bwMode="auto">
          <a:xfrm>
            <a:off x="-252413" y="-26988"/>
            <a:ext cx="9396413"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7"/>
              </a:schemeClr>
            </a:outerShdw>
          </a:effectLst>
        </p:spPr>
        <p:txBody>
          <a:bodyPr/>
          <a:lstStyle/>
          <a:p>
            <a:pPr eaLnBrk="1" hangingPunct="1">
              <a:defRPr/>
            </a:pPr>
            <a:r>
              <a:rPr lang="en-US" sz="6600" b="1">
                <a:solidFill>
                  <a:srgbClr val="FFFFFF"/>
                </a:solidFill>
                <a:latin typeface="Arial" charset="0"/>
                <a:cs typeface="Arial" charset="0"/>
              </a:rPr>
              <a:t>Why discipline? </a:t>
            </a:r>
            <a:r>
              <a:rPr lang="en-US" sz="6000" b="1">
                <a:solidFill>
                  <a:srgbClr val="FFFFFF"/>
                </a:solidFill>
                <a:latin typeface="Arial" charset="0"/>
                <a:cs typeface="Arial" charset="0"/>
              </a:rPr>
              <a:t> </a:t>
            </a:r>
            <a:br>
              <a:rPr lang="en-US" sz="6000" b="1">
                <a:solidFill>
                  <a:srgbClr val="FFFFFF"/>
                </a:solidFill>
                <a:latin typeface="Arial" charset="0"/>
                <a:cs typeface="Arial" charset="0"/>
              </a:rPr>
            </a:br>
            <a:r>
              <a:rPr lang="en-US" sz="4000" b="1">
                <a:solidFill>
                  <a:srgbClr val="FFFFFF"/>
                </a:solidFill>
                <a:latin typeface="Arial" charset="0"/>
                <a:cs typeface="Arial" charset="0"/>
              </a:rPr>
              <a:t>When we seek to restore someone…</a:t>
            </a:r>
          </a:p>
        </p:txBody>
      </p:sp>
      <p:sp>
        <p:nvSpPr>
          <p:cNvPr id="1082372" name="Text Box 4"/>
          <p:cNvSpPr txBox="1">
            <a:spLocks noChangeArrowheads="1"/>
          </p:cNvSpPr>
          <p:nvPr/>
        </p:nvSpPr>
        <p:spPr bwMode="auto">
          <a:xfrm>
            <a:off x="-152400" y="2438400"/>
            <a:ext cx="3733800" cy="31400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a:solidFill>
                  <a:srgbClr val="FFFFFF"/>
                </a:solidFill>
              </a:rPr>
              <a:t>We act in the place </a:t>
            </a:r>
            <a:br>
              <a:rPr lang="en-US" sz="4000" b="1">
                <a:solidFill>
                  <a:srgbClr val="FFFFFF"/>
                </a:solidFill>
              </a:rPr>
            </a:br>
            <a:r>
              <a:rPr lang="en-US" sz="4000" b="1">
                <a:solidFill>
                  <a:srgbClr val="FFFFFF"/>
                </a:solidFill>
              </a:rPr>
              <a:t> of the </a:t>
            </a:r>
            <a:r>
              <a:rPr lang="en-US" sz="4000" b="1">
                <a:solidFill>
                  <a:srgbClr val="FFFF43"/>
                </a:solidFill>
              </a:rPr>
              <a:t>Father</a:t>
            </a:r>
            <a:r>
              <a:rPr lang="en-US" sz="4000" b="1">
                <a:solidFill>
                  <a:srgbClr val="FFFFFF"/>
                </a:solidFill>
              </a:rPr>
              <a:t> </a:t>
            </a:r>
            <a:br>
              <a:rPr lang="en-US" sz="4000" b="1">
                <a:solidFill>
                  <a:srgbClr val="FFFFFF"/>
                </a:solidFill>
              </a:rPr>
            </a:br>
            <a:br>
              <a:rPr lang="en-US" sz="4000" b="1">
                <a:solidFill>
                  <a:srgbClr val="FFFFFF"/>
                </a:solidFill>
              </a:rPr>
            </a:br>
            <a:r>
              <a:rPr lang="en-US" sz="4000" b="1">
                <a:solidFill>
                  <a:srgbClr val="FFFFFF"/>
                </a:solidFill>
              </a:rPr>
              <a:t>(18-19)</a:t>
            </a:r>
          </a:p>
        </p:txBody>
      </p:sp>
      <p:sp>
        <p:nvSpPr>
          <p:cNvPr id="1082373" name="Text Box 5"/>
          <p:cNvSpPr txBox="1">
            <a:spLocks noChangeArrowheads="1"/>
          </p:cNvSpPr>
          <p:nvPr/>
        </p:nvSpPr>
        <p:spPr bwMode="auto">
          <a:xfrm>
            <a:off x="3924300" y="2498725"/>
            <a:ext cx="5075238" cy="31400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rPr>
              <a:t>We act in the presence &amp; authority of </a:t>
            </a:r>
            <a:r>
              <a:rPr lang="en-US" sz="4000" b="1" dirty="0">
                <a:solidFill>
                  <a:srgbClr val="FFFF43"/>
                </a:solidFill>
              </a:rPr>
              <a:t>Christ</a:t>
            </a:r>
            <a:r>
              <a:rPr lang="en-US" sz="4000" b="1" dirty="0">
                <a:solidFill>
                  <a:srgbClr val="FFFFFF"/>
                </a:solidFill>
              </a:rPr>
              <a:t> </a:t>
            </a:r>
            <a:br>
              <a:rPr lang="en-US" sz="4000" b="1" dirty="0">
                <a:solidFill>
                  <a:srgbClr val="FFFFFF"/>
                </a:solidFill>
              </a:rPr>
            </a:br>
            <a:br>
              <a:rPr lang="en-US" sz="4000" b="1" dirty="0">
                <a:solidFill>
                  <a:srgbClr val="FFFFFF"/>
                </a:solidFill>
              </a:rPr>
            </a:br>
            <a:r>
              <a:rPr lang="en-US" sz="4000" b="1" dirty="0">
                <a:solidFill>
                  <a:srgbClr val="FFFFFF"/>
                </a:solidFill>
              </a:rPr>
              <a:t>(20)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5074" name="Picture 1" descr="matt 18.20.jpg"/>
          <p:cNvPicPr>
            <a:picLocks noChangeAspect="1"/>
          </p:cNvPicPr>
          <p:nvPr/>
        </p:nvPicPr>
        <p:blipFill>
          <a:blip r:embed="rId3">
            <a:extLst>
              <a:ext uri="{28A0092B-C50C-407E-A947-70E740481C1C}">
                <a14:useLocalDpi xmlns:a14="http://schemas.microsoft.com/office/drawing/2010/main" val="0"/>
              </a:ext>
            </a:extLst>
          </a:blip>
          <a:srcRect r="20383"/>
          <a:stretch>
            <a:fillRect/>
          </a:stretch>
        </p:blipFill>
        <p:spPr bwMode="auto">
          <a:xfrm>
            <a:off x="0" y="2628900"/>
            <a:ext cx="5056188" cy="422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5075" name="Rectangle 2"/>
          <p:cNvSpPr>
            <a:spLocks noGrp="1" noChangeArrowheads="1"/>
          </p:cNvSpPr>
          <p:nvPr>
            <p:ph type="title"/>
          </p:nvPr>
        </p:nvSpPr>
        <p:spPr>
          <a:xfrm>
            <a:off x="1908175" y="549275"/>
            <a:ext cx="4679950" cy="1065213"/>
          </a:xfrm>
        </p:spPr>
        <p:txBody>
          <a:bodyPr/>
          <a:lstStyle/>
          <a:p>
            <a:pPr eaLnBrk="1" hangingPunct="1"/>
            <a:r>
              <a:rPr lang="en-US" b="1" i="1">
                <a:solidFill>
                  <a:schemeClr val="bg1"/>
                </a:solidFill>
                <a:latin typeface="Arial" charset="0"/>
                <a:ea typeface="ＭＳ Ｐゴシック" charset="0"/>
              </a:rPr>
              <a:t>Ma-thi-ơ 18:20</a:t>
            </a:r>
            <a:endParaRPr lang="en-US" i="1">
              <a:solidFill>
                <a:schemeClr val="bg1"/>
              </a:solidFill>
              <a:latin typeface="Arial" charset="0"/>
              <a:ea typeface="ＭＳ Ｐゴシック" charset="0"/>
            </a:endParaRPr>
          </a:p>
        </p:txBody>
      </p:sp>
      <p:sp>
        <p:nvSpPr>
          <p:cNvPr id="515076" name="Rectangle 2"/>
          <p:cNvSpPr txBox="1">
            <a:spLocks noChangeArrowheads="1"/>
          </p:cNvSpPr>
          <p:nvPr/>
        </p:nvSpPr>
        <p:spPr bwMode="auto">
          <a:xfrm>
            <a:off x="5003800" y="1412875"/>
            <a:ext cx="3889375"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FFFFFF"/>
                </a:solidFill>
                <a:cs typeface="Arial" charset="0"/>
              </a:rPr>
              <a:t>"</a:t>
            </a:r>
            <a:r>
              <a:rPr kumimoji="1" lang="en-US" sz="3200" b="1" baseline="30000">
                <a:solidFill>
                  <a:srgbClr val="FFFFFF"/>
                </a:solidFill>
                <a:cs typeface="Arial" charset="0"/>
              </a:rPr>
              <a:t> </a:t>
            </a:r>
            <a:r>
              <a:rPr kumimoji="1" lang="en-US" sz="3200" b="1">
                <a:solidFill>
                  <a:srgbClr val="FFFFFF"/>
                </a:solidFill>
                <a:cs typeface="Arial" charset="0"/>
              </a:rPr>
              <a:t>Vì nơi  nào có </a:t>
            </a:r>
            <a:r>
              <a:rPr lang="en-US" sz="3200" b="1">
                <a:solidFill>
                  <a:srgbClr val="FFFF00"/>
                </a:solidFill>
                <a:cs typeface="Arial" charset="0"/>
              </a:rPr>
              <a:t>hai ba người </a:t>
            </a:r>
            <a:r>
              <a:rPr kumimoji="1" lang="en-US" sz="3200" b="1">
                <a:solidFill>
                  <a:srgbClr val="FFFFFF"/>
                </a:solidFill>
                <a:cs typeface="Arial" charset="0"/>
              </a:rPr>
              <a:t>nhân sanh ta nhóm nhau lại, thì ta ở giữa họ .</a:t>
            </a:r>
            <a:r>
              <a:rPr lang="en-US" sz="3200" b="1">
                <a:solidFill>
                  <a:srgbClr val="FFFFFF"/>
                </a:solidFill>
                <a:cs typeface="Arial" charset="0"/>
              </a:rPr>
              <a:t>”</a:t>
            </a:r>
            <a:endParaRPr lang="en-US" sz="4400">
              <a:solidFill>
                <a:srgbClr val="FFFFFF"/>
              </a:solidFill>
              <a:cs typeface="Arial" charset="0"/>
            </a:endParaRPr>
          </a:p>
        </p:txBody>
      </p:sp>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Picture 1" descr="forgive.jpg"/>
          <p:cNvPicPr>
            <a:picLocks noChangeAspect="1"/>
          </p:cNvPicPr>
          <p:nvPr/>
        </p:nvPicPr>
        <p:blipFill>
          <a:blip r:embed="rId2">
            <a:extLst>
              <a:ext uri="{28A0092B-C50C-407E-A947-70E740481C1C}">
                <a14:useLocalDpi xmlns:a14="http://schemas.microsoft.com/office/drawing/2010/main" val="0"/>
              </a:ext>
            </a:extLst>
          </a:blip>
          <a:srcRect r="11436"/>
          <a:stretch>
            <a:fillRect/>
          </a:stretch>
        </p:blipFill>
        <p:spPr bwMode="auto">
          <a:xfrm>
            <a:off x="0" y="0"/>
            <a:ext cx="92075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8690" name="Rectangle 2"/>
          <p:cNvSpPr>
            <a:spLocks noGrp="1" noChangeArrowheads="1"/>
          </p:cNvSpPr>
          <p:nvPr>
            <p:ph type="ctrTitle"/>
          </p:nvPr>
        </p:nvSpPr>
        <p:spPr>
          <a:xfrm>
            <a:off x="228600" y="2209800"/>
            <a:ext cx="6781800" cy="1090613"/>
          </a:xfrm>
          <a:effectLst>
            <a:outerShdw blurRad="63500" dist="38100" dir="2700000" rotWithShape="0">
              <a:srgbClr val="000000">
                <a:alpha val="42998"/>
              </a:srgbClr>
            </a:outerShdw>
          </a:effectLst>
        </p:spPr>
        <p:txBody>
          <a:bodyPr/>
          <a:lstStyle/>
          <a:p>
            <a:pPr algn="l" eaLnBrk="1" hangingPunct="1">
              <a:defRPr/>
            </a:pPr>
            <a:r>
              <a:rPr lang="en-US" sz="6000">
                <a:solidFill>
                  <a:srgbClr val="FFFFFF"/>
                </a:solidFill>
                <a:latin typeface="Arial" charset="0"/>
                <a:ea typeface="ＭＳ Ｐゴシック" charset="0"/>
                <a:cs typeface="ＭＳ Ｐゴシック" charset="0"/>
              </a:rPr>
              <a:t>Ý chính:</a:t>
            </a:r>
            <a:endParaRPr lang="en-US">
              <a:solidFill>
                <a:srgbClr val="FFFFFF"/>
              </a:solidFill>
              <a:latin typeface="Arial" charset="0"/>
              <a:ea typeface="ＭＳ Ｐゴシック" charset="0"/>
              <a:cs typeface="ＭＳ Ｐゴシック" charset="0"/>
            </a:endParaRPr>
          </a:p>
        </p:txBody>
      </p:sp>
      <p:sp>
        <p:nvSpPr>
          <p:cNvPr id="1138691" name="Rectangle 3"/>
          <p:cNvSpPr>
            <a:spLocks noGrp="1" noChangeArrowheads="1"/>
          </p:cNvSpPr>
          <p:nvPr>
            <p:ph type="subTitle" idx="1"/>
          </p:nvPr>
        </p:nvSpPr>
        <p:spPr>
          <a:xfrm>
            <a:off x="107950" y="3200400"/>
            <a:ext cx="8893175" cy="3427413"/>
          </a:xfrm>
          <a:effectLst>
            <a:outerShdw blurRad="63500" dist="25400" dir="16979900" algn="ctr" rotWithShape="0">
              <a:srgbClr val="000000">
                <a:alpha val="75000"/>
              </a:srgbClr>
            </a:outerShdw>
          </a:effectLst>
        </p:spPr>
        <p:txBody>
          <a:bodyPr/>
          <a:lstStyle/>
          <a:p>
            <a:pPr eaLnBrk="1" hangingPunct="1">
              <a:buFont typeface="Wingdings" charset="0"/>
              <a:buNone/>
              <a:defRPr/>
            </a:pPr>
            <a:r>
              <a:rPr lang="en-US" sz="4800" b="1">
                <a:solidFill>
                  <a:srgbClr val="FFFFFF"/>
                </a:solidFill>
                <a:latin typeface="Arial" charset="0"/>
                <a:ea typeface="ＭＳ Ｐゴシック" charset="0"/>
                <a:cs typeface="ＭＳ Ｐゴシック" charset="0"/>
              </a:rPr>
              <a:t>Chúng ta phải </a:t>
            </a:r>
            <a:r>
              <a:rPr lang="en-US" sz="4800" b="1" u="sng">
                <a:solidFill>
                  <a:srgbClr val="FFFF00"/>
                </a:solidFill>
                <a:latin typeface="Arial" charset="0"/>
                <a:ea typeface="ＭＳ Ｐゴシック" charset="0"/>
                <a:cs typeface="ＭＳ Ｐゴシック" charset="0"/>
              </a:rPr>
              <a:t>phục hồi</a:t>
            </a:r>
            <a:r>
              <a:rPr lang="en-US" sz="4800" b="1">
                <a:solidFill>
                  <a:srgbClr val="FFFF00"/>
                </a:solidFill>
                <a:latin typeface="Arial" charset="0"/>
                <a:ea typeface="ＭＳ Ｐゴシック" charset="0"/>
                <a:cs typeface="ＭＳ Ｐゴシック" charset="0"/>
              </a:rPr>
              <a:t> </a:t>
            </a:r>
            <a:r>
              <a:rPr lang="en-US" sz="4800" b="1">
                <a:solidFill>
                  <a:srgbClr val="FFFFFF"/>
                </a:solidFill>
                <a:latin typeface="Arial" charset="0"/>
                <a:ea typeface="ＭＳ Ｐゴシック" charset="0"/>
                <a:cs typeface="ＭＳ Ｐゴシック" charset="0"/>
              </a:rPr>
              <a:t>thuộc viên phạm tội một cách đúng đắn vì chúng ta </a:t>
            </a:r>
            <a:r>
              <a:rPr lang="en-US" sz="4800" b="1" u="sng">
                <a:solidFill>
                  <a:srgbClr val="FFFF00"/>
                </a:solidFill>
                <a:latin typeface="Arial" charset="0"/>
                <a:ea typeface="ＭＳ Ｐゴシック" charset="0"/>
                <a:cs typeface="ＭＳ Ｐゴシック" charset="0"/>
              </a:rPr>
              <a:t>đại diện </a:t>
            </a:r>
            <a:r>
              <a:rPr lang="en-US" sz="4800" b="1">
                <a:solidFill>
                  <a:srgbClr val="FFFFFF"/>
                </a:solidFill>
                <a:latin typeface="Arial" charset="0"/>
                <a:ea typeface="ＭＳ Ｐゴシック" charset="0"/>
                <a:cs typeface="ＭＳ Ｐゴシック" charset="0"/>
              </a:rPr>
              <a:t>Đức Chúa Trời hành động</a:t>
            </a:r>
            <a:endParaRPr lang="en-US" sz="4800" b="1" u="sng">
              <a:solidFill>
                <a:srgbClr val="FFFF00"/>
              </a:solidFill>
              <a:latin typeface="Arial" charset="0"/>
              <a:ea typeface="ＭＳ Ｐゴシック" charset="0"/>
              <a:cs typeface="ＭＳ Ｐゴシック" charset="0"/>
            </a:endParaRPr>
          </a:p>
        </p:txBody>
      </p:sp>
      <p:sp>
        <p:nvSpPr>
          <p:cNvPr id="106502" name="Down Arrow 5"/>
          <p:cNvSpPr>
            <a:spLocks noChangeArrowheads="1"/>
          </p:cNvSpPr>
          <p:nvPr/>
        </p:nvSpPr>
        <p:spPr bwMode="auto">
          <a:xfrm>
            <a:off x="4038600" y="1447800"/>
            <a:ext cx="762000" cy="1752600"/>
          </a:xfrm>
          <a:prstGeom prst="downArrow">
            <a:avLst>
              <a:gd name="adj1" fmla="val 50000"/>
              <a:gd name="adj2" fmla="val 50004"/>
            </a:avLst>
          </a:prstGeom>
          <a:solidFill>
            <a:schemeClr val="accent1"/>
          </a:solidFill>
          <a:ln w="9525">
            <a:solidFill>
              <a:schemeClr val="tx1"/>
            </a:solidFill>
            <a:round/>
            <a:headEnd/>
            <a:tailEnd/>
          </a:ln>
        </p:spPr>
        <p:txBody>
          <a:bodyPr/>
          <a:lstStyle/>
          <a:p>
            <a:endParaRPr lang="en-US" sz="2400">
              <a:solidFill>
                <a:srgbClr val="FFFFFF"/>
              </a:solidFill>
            </a:endParaRPr>
          </a:p>
        </p:txBody>
      </p:sp>
      <p:sp>
        <p:nvSpPr>
          <p:cNvPr id="5" name="Rectangle 2"/>
          <p:cNvSpPr txBox="1">
            <a:spLocks noChangeArrowheads="1"/>
          </p:cNvSpPr>
          <p:nvPr/>
        </p:nvSpPr>
        <p:spPr bwMode="auto">
          <a:xfrm>
            <a:off x="0" y="0"/>
            <a:ext cx="9144000" cy="1524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u="sng">
                <a:solidFill>
                  <a:srgbClr val="E5FFFF"/>
                </a:solidFill>
              </a:rPr>
              <a:t>Ý Giải Kinh</a:t>
            </a:r>
            <a:r>
              <a:rPr lang="en-US" b="1">
                <a:solidFill>
                  <a:srgbClr val="E5FFFF"/>
                </a:solidFill>
              </a:rPr>
              <a:t>: </a:t>
            </a:r>
            <a:r>
              <a:rPr lang="en-US">
                <a:solidFill>
                  <a:srgbClr val="FFFF00"/>
                </a:solidFill>
              </a:rPr>
              <a:t>Lý do </a:t>
            </a:r>
            <a:r>
              <a:rPr lang="en-US">
                <a:solidFill>
                  <a:srgbClr val="FFFFFF"/>
                </a:solidFill>
              </a:rPr>
              <a:t>Hội Thánh phải phục hồi </a:t>
            </a:r>
            <a:r>
              <a:rPr lang="vi-VN">
                <a:solidFill>
                  <a:srgbClr val="FFFFFF"/>
                </a:solidFill>
              </a:rPr>
              <a:t>Cơ Đốc nhâ</a:t>
            </a:r>
            <a:r>
              <a:rPr lang="en-US">
                <a:solidFill>
                  <a:srgbClr val="FFFFFF"/>
                </a:solidFill>
              </a:rPr>
              <a:t>n phạm tội một cách đúng đắn là vì sự phục hồi được thực hiện như là thẩm quyền của Đức Chúa Trời được trải ra. </a:t>
            </a:r>
            <a:endParaRPr lang="en-US" b="1">
              <a:solidFill>
                <a:srgbClr val="FFFF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06502"/>
                                        </p:tgtEl>
                                        <p:attrNameLst>
                                          <p:attrName>style.visibility</p:attrName>
                                        </p:attrNameLst>
                                      </p:cBhvr>
                                      <p:to>
                                        <p:strVal val="visible"/>
                                      </p:to>
                                    </p:set>
                                    <p:animEffect transition="in" filter="wipe(up)">
                                      <p:cBhvr>
                                        <p:cTn id="11" dur="500"/>
                                        <p:tgtEl>
                                          <p:spTgt spid="10650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38690"/>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386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690" grpId="0"/>
      <p:bldP spid="1138691" grpId="0" build="p"/>
      <p:bldP spid="106502"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1" descr="20120905153302882.pdf"/>
          <p:cNvPicPr>
            <a:picLocks noChangeAspect="1"/>
          </p:cNvPicPr>
          <p:nvPr/>
        </p:nvPicPr>
        <p:blipFill>
          <a:blip r:embed="rId3">
            <a:extLst>
              <a:ext uri="{28A0092B-C50C-407E-A947-70E740481C1C}">
                <a14:useLocalDpi xmlns:a14="http://schemas.microsoft.com/office/drawing/2010/main" val="0"/>
              </a:ext>
            </a:extLst>
          </a:blip>
          <a:srcRect l="1717" t="6203" r="11307" b="41626"/>
          <a:stretch>
            <a:fillRect/>
          </a:stretch>
        </p:blipFill>
        <p:spPr bwMode="auto">
          <a:xfrm>
            <a:off x="0" y="-171450"/>
            <a:ext cx="9144000" cy="776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title"/>
          </p:nvPr>
        </p:nvSpPr>
        <p:spPr>
          <a:xfrm>
            <a:off x="250825" y="-26988"/>
            <a:ext cx="8893175" cy="741363"/>
          </a:xfrm>
          <a:solidFill>
            <a:srgbClr val="000090"/>
          </a:solidFill>
          <a:effectLst>
            <a:outerShdw blurRad="63500" dist="38099" dir="2700000" algn="ctr" rotWithShape="0">
              <a:srgbClr val="000000">
                <a:alpha val="75000"/>
              </a:srgbClr>
            </a:outerShdw>
          </a:effectLst>
        </p:spPr>
        <p:txBody>
          <a:bodyPr/>
          <a:lstStyle/>
          <a:p>
            <a:pPr algn="l" eaLnBrk="1" hangingPunct="1">
              <a:defRPr/>
            </a:pPr>
            <a:r>
              <a:rPr lang="en-US" sz="3200" b="1">
                <a:solidFill>
                  <a:schemeClr val="bg1"/>
                </a:solidFill>
                <a:latin typeface="Arial" charset="0"/>
                <a:cs typeface="Arial" charset="0"/>
              </a:rPr>
              <a:t>Tôi đạt điểm Col. 4:6 NTN? EO (Bài tập #4)</a:t>
            </a:r>
          </a:p>
        </p:txBody>
      </p:sp>
      <p:sp>
        <p:nvSpPr>
          <p:cNvPr id="5" name="Rectangle 39"/>
          <p:cNvSpPr>
            <a:spLocks noChangeArrowheads="1"/>
          </p:cNvSpPr>
          <p:nvPr/>
        </p:nvSpPr>
        <p:spPr bwMode="auto">
          <a:xfrm>
            <a:off x="3419475" y="692150"/>
            <a:ext cx="5724525" cy="1198563"/>
          </a:xfrm>
          <a:prstGeom prst="rect">
            <a:avLst/>
          </a:prstGeom>
          <a:solidFill>
            <a:schemeClr val="accent4">
              <a:lumMod val="10000"/>
            </a:schemeClr>
          </a:solidFill>
          <a:ln w="12700">
            <a:noFill/>
            <a:miter lim="800000"/>
            <a:headEnd/>
            <a:tailEnd/>
          </a:ln>
          <a:effectLst/>
        </p:spPr>
        <p:txBody>
          <a:bodyPr lIns="90487" tIns="44450" rIns="90487" bIns="44450">
            <a:spAutoFit/>
          </a:bodyPr>
          <a:lstStyle/>
          <a:p>
            <a:pPr algn="ctr">
              <a:defRPr/>
            </a:pPr>
            <a:r>
              <a:rPr lang="en-US" sz="2400" b="1" i="1">
                <a:solidFill>
                  <a:srgbClr val="FFFFFF"/>
                </a:solidFill>
                <a:effectLst>
                  <a:outerShdw blurRad="38100" dist="38100" dir="2700000" algn="tl">
                    <a:srgbClr val="808080"/>
                  </a:outerShdw>
                </a:effectLst>
                <a:cs typeface="Arial" charset="0"/>
              </a:rPr>
              <a:t>Hãy chắc chắn rằng bạn làm theo từng hạng mục trên p. 22 danh sách kiểm tra</a:t>
            </a:r>
          </a:p>
        </p:txBody>
      </p:sp>
      <p:sp>
        <p:nvSpPr>
          <p:cNvPr id="4" name="Rectangle 3"/>
          <p:cNvSpPr>
            <a:spLocks noChangeArrowheads="1"/>
          </p:cNvSpPr>
          <p:nvPr/>
        </p:nvSpPr>
        <p:spPr bwMode="auto">
          <a:xfrm>
            <a:off x="1150938" y="836613"/>
            <a:ext cx="7993062" cy="13858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719138" indent="-719138"/>
            <a:r>
              <a:rPr lang="en-US" sz="2800" b="1">
                <a:solidFill>
                  <a:srgbClr val="FFFFFF"/>
                </a:solidFill>
              </a:rPr>
              <a:t>1.	</a:t>
            </a:r>
            <a:r>
              <a:rPr lang="vi-VN" sz="2800" b="1">
                <a:solidFill>
                  <a:srgbClr val="FFFFFF"/>
                </a:solidFill>
              </a:rPr>
              <a:t> Bạn đã viết </a:t>
            </a:r>
            <a:r>
              <a:rPr lang="vi-VN" sz="2800" b="1" u="sng">
                <a:solidFill>
                  <a:srgbClr val="FFFFFF"/>
                </a:solidFill>
              </a:rPr>
              <a:t>câu hỏi </a:t>
            </a:r>
            <a:r>
              <a:rPr lang="vi-VN" sz="2800" b="1">
                <a:solidFill>
                  <a:srgbClr val="FFFFFF"/>
                </a:solidFill>
              </a:rPr>
              <a:t>và </a:t>
            </a:r>
            <a:r>
              <a:rPr lang="vi-VN" sz="2800" b="1" u="sng">
                <a:solidFill>
                  <a:srgbClr val="FFFFFF"/>
                </a:solidFill>
              </a:rPr>
              <a:t>câu trả lời </a:t>
            </a:r>
            <a:r>
              <a:rPr lang="vi-VN" sz="2800" b="1">
                <a:solidFill>
                  <a:srgbClr val="FFFFFF"/>
                </a:solidFill>
              </a:rPr>
              <a:t>của văn bản và </a:t>
            </a:r>
            <a:r>
              <a:rPr lang="vi-VN" sz="2800" b="1" u="sng">
                <a:solidFill>
                  <a:srgbClr val="FFFFFF"/>
                </a:solidFill>
              </a:rPr>
              <a:t>các văn bản thân </a:t>
            </a:r>
            <a:r>
              <a:rPr lang="vi-VN" sz="2800" b="1">
                <a:solidFill>
                  <a:srgbClr val="FFFFFF"/>
                </a:solidFill>
              </a:rPr>
              <a:t>của bạn ở phía trên (nếu giảng 1-2 câu)?</a:t>
            </a:r>
            <a:endParaRPr lang="en-US" sz="2800" b="1">
              <a:solidFill>
                <a:srgbClr val="FFFFFF"/>
              </a:solidFill>
            </a:endParaRPr>
          </a:p>
        </p:txBody>
      </p:sp>
      <p:sp>
        <p:nvSpPr>
          <p:cNvPr id="10" name="Rectangle 9"/>
          <p:cNvSpPr>
            <a:spLocks noChangeArrowheads="1"/>
          </p:cNvSpPr>
          <p:nvPr/>
        </p:nvSpPr>
        <p:spPr bwMode="auto">
          <a:xfrm>
            <a:off x="1150938" y="2781300"/>
            <a:ext cx="7993062" cy="1385888"/>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719138" indent="-719138"/>
            <a:r>
              <a:rPr lang="en-US" sz="2800" b="1">
                <a:solidFill>
                  <a:srgbClr val="FFFFFF"/>
                </a:solidFill>
              </a:rPr>
              <a:t>2.	</a:t>
            </a:r>
            <a:r>
              <a:rPr lang="vi-VN" sz="2800" b="1">
                <a:solidFill>
                  <a:srgbClr val="FFFFFF"/>
                </a:solidFill>
              </a:rPr>
              <a:t> Là ý tưởng chú giải (EI) và điểm chính (nghị sĩ) tất cả được viết dưới hình thức Z1 + Z2 + X + Y thích hợp?</a:t>
            </a:r>
            <a:endParaRPr lang="en-US" sz="2800" b="1">
              <a:solidFill>
                <a:srgbClr val="FFFFFF"/>
              </a:solidFill>
            </a:endParaRPr>
          </a:p>
        </p:txBody>
      </p:sp>
      <p:sp>
        <p:nvSpPr>
          <p:cNvPr id="15" name="Rectangle 14"/>
          <p:cNvSpPr>
            <a:spLocks noChangeArrowheads="1"/>
          </p:cNvSpPr>
          <p:nvPr/>
        </p:nvSpPr>
        <p:spPr bwMode="auto">
          <a:xfrm>
            <a:off x="684213" y="1341438"/>
            <a:ext cx="7993062" cy="1384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719138" indent="-719138"/>
            <a:r>
              <a:rPr lang="en-US" sz="2800" b="1">
                <a:solidFill>
                  <a:srgbClr val="FFFFFF"/>
                </a:solidFill>
              </a:rPr>
              <a:t>22.	</a:t>
            </a:r>
            <a:r>
              <a:rPr lang="vi-VN" sz="2800" b="1">
                <a:solidFill>
                  <a:srgbClr val="FFFFFF"/>
                </a:solidFill>
              </a:rPr>
              <a:t> Có mỗi điểm có một điểm điều phối ("Tôi" có "II", "A" có "B";. P 61 [II.A.1.] &amp; P 55.)?</a:t>
            </a:r>
            <a:endParaRPr lang="en-US" sz="2800" b="1">
              <a:solidFill>
                <a:srgbClr val="FFFFFF"/>
              </a:solidFill>
            </a:endParaRPr>
          </a:p>
        </p:txBody>
      </p:sp>
      <p:sp>
        <p:nvSpPr>
          <p:cNvPr id="518151" name="Text Box 40"/>
          <p:cNvSpPr txBox="1">
            <a:spLocks noChangeArrowheads="1"/>
          </p:cNvSpPr>
          <p:nvPr/>
        </p:nvSpPr>
        <p:spPr bwMode="auto">
          <a:xfrm>
            <a:off x="8604250" y="0"/>
            <a:ext cx="576263" cy="4572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22</a:t>
            </a:r>
            <a:endParaRPr lang="en-US">
              <a:solidFill>
                <a:srgbClr val="FFFFFF"/>
              </a:solidFill>
              <a:cs typeface="Arial" charset="0"/>
            </a:endParaRPr>
          </a:p>
        </p:txBody>
      </p:sp>
      <p:sp>
        <p:nvSpPr>
          <p:cNvPr id="12" name="Rectangle 11"/>
          <p:cNvSpPr>
            <a:spLocks noChangeArrowheads="1"/>
          </p:cNvSpPr>
          <p:nvPr/>
        </p:nvSpPr>
        <p:spPr bwMode="auto">
          <a:xfrm>
            <a:off x="1116013" y="1700213"/>
            <a:ext cx="7993062" cy="22479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719138" indent="-719138"/>
            <a:r>
              <a:rPr lang="en-US" sz="2800" b="1">
                <a:solidFill>
                  <a:srgbClr val="FFFFFF"/>
                </a:solidFill>
              </a:rPr>
              <a:t>20.	</a:t>
            </a:r>
            <a:r>
              <a:rPr lang="vi-VN" sz="2800" b="1">
                <a:solidFill>
                  <a:srgbClr val="FFFFFF"/>
                </a:solidFill>
              </a:rPr>
              <a:t>Là trọng tâm những người nhận trong quá khứ (không có) căng thẳng (Viết "Cách Côlôxê nên ..." không phải là "Chúng ta nên ...") hoạt động (không thụ động) bằng giọng nói và trong?</a:t>
            </a:r>
            <a:endParaRPr lang="en-US" sz="2800" b="1">
              <a:solidFill>
                <a:srgbClr val="FFFFFF"/>
              </a:solidFill>
            </a:endParaRPr>
          </a:p>
        </p:txBody>
      </p:sp>
      <p:sp>
        <p:nvSpPr>
          <p:cNvPr id="14" name="Rectangle 13"/>
          <p:cNvSpPr>
            <a:spLocks noChangeArrowheads="1"/>
          </p:cNvSpPr>
          <p:nvPr/>
        </p:nvSpPr>
        <p:spPr bwMode="auto">
          <a:xfrm>
            <a:off x="574675" y="981075"/>
            <a:ext cx="8569325" cy="31083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719138" indent="-719138">
              <a:buFontTx/>
              <a:buAutoNum type="arabicPeriod" startAt="6"/>
            </a:pPr>
            <a:r>
              <a:rPr lang="en-US" sz="2800" b="1">
                <a:solidFill>
                  <a:srgbClr val="FFFFFF"/>
                </a:solidFill>
              </a:rPr>
              <a:t>19.	</a:t>
            </a:r>
            <a:r>
              <a:rPr lang="vi-VN" sz="2800" b="1">
                <a:solidFill>
                  <a:srgbClr val="FFFFFF"/>
                </a:solidFill>
              </a:rPr>
              <a:t> Là EI và phác thảo chú giải Thánh Kinh đúng với ý định của tác giả? (AI = đánh giá của tác giả Ý định)?</a:t>
            </a:r>
            <a:endParaRPr lang="en-US" sz="2800" b="1">
              <a:solidFill>
                <a:srgbClr val="FFFFFF"/>
              </a:solidFill>
            </a:endParaRPr>
          </a:p>
          <a:p>
            <a:pPr marL="719138" indent="-719138"/>
            <a:endParaRPr lang="en-US" sz="2800" b="1">
              <a:solidFill>
                <a:srgbClr val="FFFFFF"/>
              </a:solidFill>
            </a:endParaRPr>
          </a:p>
          <a:p>
            <a:pPr marL="719138" indent="-719138"/>
            <a:r>
              <a:rPr lang="vi-VN" sz="2800" b="1">
                <a:solidFill>
                  <a:srgbClr val="FFFFFF"/>
                </a:solidFill>
              </a:rPr>
              <a:t> Đừng SP (hoặc</a:t>
            </a:r>
            <a:r>
              <a:rPr lang="en-US" sz="2800" b="1">
                <a:solidFill>
                  <a:srgbClr val="FFFFFF"/>
                </a:solidFill>
              </a:rPr>
              <a:t> Những điểm chính</a:t>
            </a:r>
            <a:r>
              <a:rPr lang="vi-VN" sz="2800" b="1">
                <a:solidFill>
                  <a:srgbClr val="FFFFFF"/>
                </a:solidFill>
              </a:rPr>
              <a:t>) tránh những ý tưởng không </a:t>
            </a:r>
            <a:r>
              <a:rPr lang="en-US" sz="2800" b="1">
                <a:solidFill>
                  <a:srgbClr val="FFFFFF"/>
                </a:solidFill>
              </a:rPr>
              <a:t>in the text (</a:t>
            </a:r>
            <a:r>
              <a:rPr lang="vi-VN" sz="2800" b="1">
                <a:solidFill>
                  <a:srgbClr val="FFFFFF"/>
                </a:solidFill>
              </a:rPr>
              <a:t>ví dụ: từ tham khảo chéo)? ("NP" = không trong đoạn văn)?</a:t>
            </a:r>
            <a:endParaRPr lang="en-US" sz="2800" b="1">
              <a:solidFill>
                <a:srgbClr val="FFFFFF"/>
              </a:solidFill>
            </a:endParaRPr>
          </a:p>
        </p:txBody>
      </p:sp>
      <p:sp>
        <p:nvSpPr>
          <p:cNvPr id="16" name="Rectangle 15"/>
          <p:cNvSpPr>
            <a:spLocks noChangeArrowheads="1"/>
          </p:cNvSpPr>
          <p:nvPr/>
        </p:nvSpPr>
        <p:spPr bwMode="auto">
          <a:xfrm>
            <a:off x="1116013" y="1557338"/>
            <a:ext cx="7993062" cy="13843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719138" indent="-719138"/>
            <a:r>
              <a:rPr lang="en-US" sz="2800" b="1">
                <a:solidFill>
                  <a:srgbClr val="FFFFFF"/>
                </a:solidFill>
              </a:rPr>
              <a:t>2.	</a:t>
            </a:r>
            <a:r>
              <a:rPr lang="vi-VN" sz="2800" b="1">
                <a:solidFill>
                  <a:srgbClr val="FFFFFF"/>
                </a:solidFill>
              </a:rPr>
              <a:t> Là ý tưởng chú giải</a:t>
            </a:r>
            <a:r>
              <a:rPr lang="en-US" sz="2800" b="1">
                <a:solidFill>
                  <a:srgbClr val="FFFFFF"/>
                </a:solidFill>
              </a:rPr>
              <a:t> (EI)  và Những điểm chính (MPs) </a:t>
            </a:r>
            <a:r>
              <a:rPr lang="vi-VN" sz="2800" b="1">
                <a:solidFill>
                  <a:srgbClr val="FFFFFF"/>
                </a:solidFill>
              </a:rPr>
              <a:t>tất cả được viết dưới hình thức Z1 + Z2 + X + Y thích hợp?</a:t>
            </a:r>
            <a:endParaRPr lang="en-US" sz="2800" b="1">
              <a:solidFill>
                <a:srgbClr val="FFFFFF"/>
              </a:solidFill>
            </a:endParaRPr>
          </a:p>
        </p:txBody>
      </p:sp>
      <p:sp>
        <p:nvSpPr>
          <p:cNvPr id="17" name="Rectangle 16"/>
          <p:cNvSpPr>
            <a:spLocks noChangeArrowheads="1"/>
          </p:cNvSpPr>
          <p:nvPr/>
        </p:nvSpPr>
        <p:spPr bwMode="auto">
          <a:xfrm>
            <a:off x="1116013" y="2060575"/>
            <a:ext cx="7993062" cy="1384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719138" indent="-719138"/>
            <a:r>
              <a:rPr lang="en-US" sz="2800" b="1">
                <a:solidFill>
                  <a:srgbClr val="FFFFFF"/>
                </a:solidFill>
              </a:rPr>
              <a:t>27.	</a:t>
            </a:r>
            <a:r>
              <a:rPr lang="vi-VN" sz="2800" b="1">
                <a:solidFill>
                  <a:srgbClr val="FFFFFF"/>
                </a:solidFill>
              </a:rPr>
              <a:t> Có mỗi câu trong đề cương bao gồm câu của nó chính xác, câu thơ, hoặc một phần câu (1a, 1b, 1c, vv)?</a:t>
            </a:r>
            <a:endParaRPr lang="en-US" sz="2800" b="1">
              <a:solidFill>
                <a:srgbClr val="FFFFFF"/>
              </a:solidFill>
            </a:endParaRPr>
          </a:p>
        </p:txBody>
      </p:sp>
      <p:sp>
        <p:nvSpPr>
          <p:cNvPr id="18" name="Rectangle 17"/>
          <p:cNvSpPr>
            <a:spLocks noChangeArrowheads="1"/>
          </p:cNvSpPr>
          <p:nvPr/>
        </p:nvSpPr>
        <p:spPr bwMode="auto">
          <a:xfrm>
            <a:off x="539750" y="2420938"/>
            <a:ext cx="7272338" cy="13843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719138" indent="-719138"/>
            <a:r>
              <a:rPr lang="en-US" sz="2800" b="1">
                <a:solidFill>
                  <a:srgbClr val="FFFFFF"/>
                </a:solidFill>
              </a:rPr>
              <a:t>16.	</a:t>
            </a:r>
            <a:r>
              <a:rPr lang="vi-VN" sz="2800" b="1">
                <a:solidFill>
                  <a:srgbClr val="FFFFFF"/>
                </a:solidFill>
              </a:rPr>
              <a:t>Báo cáo con số 16 Đỗ dịch ngôn luận hơn là sử dụng các từ của văn bản? ("TF")</a:t>
            </a:r>
            <a:endParaRPr lang="en-US" sz="2800" b="1">
              <a:solidFill>
                <a:srgbClr val="FFFFFF"/>
              </a:solidFill>
            </a:endParaRPr>
          </a:p>
        </p:txBody>
      </p:sp>
      <p:sp>
        <p:nvSpPr>
          <p:cNvPr id="20" name="Rectangle 19"/>
          <p:cNvSpPr>
            <a:spLocks noChangeArrowheads="1"/>
          </p:cNvSpPr>
          <p:nvPr/>
        </p:nvSpPr>
        <p:spPr bwMode="auto">
          <a:xfrm>
            <a:off x="2592388" y="3213100"/>
            <a:ext cx="6551612" cy="9540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719138" indent="-719138">
              <a:buFontTx/>
              <a:buAutoNum type="arabicPeriod" startAt="9"/>
            </a:pPr>
            <a:r>
              <a:rPr lang="en-US" sz="2800" b="1">
                <a:solidFill>
                  <a:srgbClr val="FFFFFF"/>
                </a:solidFill>
              </a:rPr>
              <a:t>Có ít nhất một trong các điểm chính Z1 phù hợp của các EI?</a:t>
            </a:r>
          </a:p>
        </p:txBody>
      </p:sp>
      <p:pic>
        <p:nvPicPr>
          <p:cNvPr id="518158" name="Picture 20" descr="20120905153302882.pdf"/>
          <p:cNvPicPr>
            <a:picLocks noChangeAspect="1"/>
          </p:cNvPicPr>
          <p:nvPr/>
        </p:nvPicPr>
        <p:blipFill>
          <a:blip r:embed="rId3">
            <a:extLst>
              <a:ext uri="{28A0092B-C50C-407E-A947-70E740481C1C}">
                <a14:useLocalDpi xmlns:a14="http://schemas.microsoft.com/office/drawing/2010/main" val="0"/>
              </a:ext>
            </a:extLst>
          </a:blip>
          <a:srcRect l="1717" t="53606" r="11307" b="41626"/>
          <a:stretch>
            <a:fillRect/>
          </a:stretch>
        </p:blipFill>
        <p:spPr bwMode="auto">
          <a:xfrm>
            <a:off x="252413" y="6381750"/>
            <a:ext cx="9144000" cy="70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p:cTn id="7" dur="500" fill="hold"/>
                                        <p:tgtEl>
                                          <p:spTgt spid="78850"/>
                                        </p:tgtEl>
                                        <p:attrNameLst>
                                          <p:attrName>ppt_w</p:attrName>
                                        </p:attrNameLst>
                                      </p:cBhvr>
                                      <p:tavLst>
                                        <p:tav tm="0">
                                          <p:val>
                                            <p:strVal val="#ppt_w*2.5"/>
                                          </p:val>
                                        </p:tav>
                                        <p:tav tm="100000">
                                          <p:val>
                                            <p:strVal val="#ppt_w"/>
                                          </p:val>
                                        </p:tav>
                                      </p:tavLst>
                                    </p:anim>
                                    <p:anim calcmode="lin" valueType="num">
                                      <p:cBhvr>
                                        <p:cTn id="8" dur="500" fill="hold"/>
                                        <p:tgtEl>
                                          <p:spTgt spid="78850"/>
                                        </p:tgtEl>
                                        <p:attrNameLst>
                                          <p:attrName>ppt_h</p:attrName>
                                        </p:attrNameLst>
                                      </p:cBhvr>
                                      <p:tavLst>
                                        <p:tav tm="0">
                                          <p:val>
                                            <p:strVal val="#ppt_h*0.01"/>
                                          </p:val>
                                        </p:tav>
                                        <p:tav tm="100000">
                                          <p:val>
                                            <p:strVal val="#ppt_h"/>
                                          </p:val>
                                        </p:tav>
                                      </p:tavLst>
                                    </p:anim>
                                    <p:anim calcmode="lin" valueType="num">
                                      <p:cBhvr>
                                        <p:cTn id="9" dur="500" fill="hold"/>
                                        <p:tgtEl>
                                          <p:spTgt spid="78850"/>
                                        </p:tgtEl>
                                        <p:attrNameLst>
                                          <p:attrName>ppt_x</p:attrName>
                                        </p:attrNameLst>
                                      </p:cBhvr>
                                      <p:tavLst>
                                        <p:tav tm="0">
                                          <p:val>
                                            <p:strVal val="#ppt_x"/>
                                          </p:val>
                                        </p:tav>
                                        <p:tav tm="100000">
                                          <p:val>
                                            <p:strVal val="#ppt_x"/>
                                          </p:val>
                                        </p:tav>
                                      </p:tavLst>
                                    </p:anim>
                                    <p:anim calcmode="lin" valueType="num">
                                      <p:cBhvr>
                                        <p:cTn id="10" dur="500" fill="hold"/>
                                        <p:tgtEl>
                                          <p:spTgt spid="78850"/>
                                        </p:tgtEl>
                                        <p:attrNameLst>
                                          <p:attrName>ppt_y</p:attrName>
                                        </p:attrNameLst>
                                      </p:cBhvr>
                                      <p:tavLst>
                                        <p:tav tm="0">
                                          <p:val>
                                            <p:strVal val="#ppt_h+1"/>
                                          </p:val>
                                        </p:tav>
                                        <p:tav tm="100000">
                                          <p:val>
                                            <p:strVal val="#ppt_y"/>
                                          </p:val>
                                        </p:tav>
                                      </p:tavLst>
                                    </p:anim>
                                    <p:animEffect transition="in" filter="fade">
                                      <p:cBhvr>
                                        <p:cTn id="11" dur="500"/>
                                        <p:tgtEl>
                                          <p:spTgt spid="788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xit" presetSubtype="4" fill="hold" grpId="1"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xit" presetSubtype="4" fill="hold" grpId="1" nodeType="clickEffect">
                                  <p:stCondLst>
                                    <p:cond delay="0"/>
                                  </p:stCondLst>
                                  <p:childTnLst>
                                    <p:anim calcmode="lin" valueType="num">
                                      <p:cBhvr additive="base">
                                        <p:cTn id="33" dur="500"/>
                                        <p:tgtEl>
                                          <p:spTgt spid="10"/>
                                        </p:tgtEl>
                                        <p:attrNameLst>
                                          <p:attrName>ppt_x</p:attrName>
                                        </p:attrNameLst>
                                      </p:cBhvr>
                                      <p:tavLst>
                                        <p:tav tm="0">
                                          <p:val>
                                            <p:strVal val="ppt_x"/>
                                          </p:val>
                                        </p:tav>
                                        <p:tav tm="100000">
                                          <p:val>
                                            <p:strVal val="ppt_x"/>
                                          </p:val>
                                        </p:tav>
                                      </p:tavLst>
                                    </p:anim>
                                    <p:anim calcmode="lin" valueType="num">
                                      <p:cBhvr additive="base">
                                        <p:cTn id="34" dur="500"/>
                                        <p:tgtEl>
                                          <p:spTgt spid="10"/>
                                        </p:tgtEl>
                                        <p:attrNameLst>
                                          <p:attrName>ppt_y</p:attrName>
                                        </p:attrNameLst>
                                      </p:cBhvr>
                                      <p:tavLst>
                                        <p:tav tm="0">
                                          <p:val>
                                            <p:strVal val="ppt_y"/>
                                          </p:val>
                                        </p:tav>
                                        <p:tav tm="100000">
                                          <p:val>
                                            <p:strVal val="1+ppt_h/2"/>
                                          </p:val>
                                        </p:tav>
                                      </p:tavLst>
                                    </p:anim>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xit" presetSubtype="4" fill="hold" grpId="1" nodeType="clickEffect">
                                  <p:stCondLst>
                                    <p:cond delay="0"/>
                                  </p:stCondLst>
                                  <p:childTnLst>
                                    <p:anim calcmode="lin" valueType="num">
                                      <p:cBhvr additive="base">
                                        <p:cTn id="43" dur="500"/>
                                        <p:tgtEl>
                                          <p:spTgt spid="12"/>
                                        </p:tgtEl>
                                        <p:attrNameLst>
                                          <p:attrName>ppt_x</p:attrName>
                                        </p:attrNameLst>
                                      </p:cBhvr>
                                      <p:tavLst>
                                        <p:tav tm="0">
                                          <p:val>
                                            <p:strVal val="ppt_x"/>
                                          </p:val>
                                        </p:tav>
                                        <p:tav tm="100000">
                                          <p:val>
                                            <p:strVal val="ppt_x"/>
                                          </p:val>
                                        </p:tav>
                                      </p:tavLst>
                                    </p:anim>
                                    <p:anim calcmode="lin" valueType="num">
                                      <p:cBhvr additive="base">
                                        <p:cTn id="44" dur="500"/>
                                        <p:tgtEl>
                                          <p:spTgt spid="12"/>
                                        </p:tgtEl>
                                        <p:attrNameLst>
                                          <p:attrName>ppt_y</p:attrName>
                                        </p:attrNameLst>
                                      </p:cBhvr>
                                      <p:tavLst>
                                        <p:tav tm="0">
                                          <p:val>
                                            <p:strVal val="ppt_y"/>
                                          </p:val>
                                        </p:tav>
                                        <p:tav tm="100000">
                                          <p:val>
                                            <p:strVal val="1+ppt_h/2"/>
                                          </p:val>
                                        </p:tav>
                                      </p:tavLst>
                                    </p:anim>
                                    <p:set>
                                      <p:cBhvr>
                                        <p:cTn id="45" dur="1" fill="hold">
                                          <p:stCondLst>
                                            <p:cond delay="499"/>
                                          </p:stCondLst>
                                        </p:cTn>
                                        <p:tgtEl>
                                          <p:spTgt spid="12"/>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xit" presetSubtype="4" fill="hold" grpId="1" nodeType="clickEffect">
                                  <p:stCondLst>
                                    <p:cond delay="0"/>
                                  </p:stCondLst>
                                  <p:childTnLst>
                                    <p:anim calcmode="lin" valueType="num">
                                      <p:cBhvr additive="base">
                                        <p:cTn id="53" dur="500"/>
                                        <p:tgtEl>
                                          <p:spTgt spid="14"/>
                                        </p:tgtEl>
                                        <p:attrNameLst>
                                          <p:attrName>ppt_x</p:attrName>
                                        </p:attrNameLst>
                                      </p:cBhvr>
                                      <p:tavLst>
                                        <p:tav tm="0">
                                          <p:val>
                                            <p:strVal val="ppt_x"/>
                                          </p:val>
                                        </p:tav>
                                        <p:tav tm="100000">
                                          <p:val>
                                            <p:strVal val="ppt_x"/>
                                          </p:val>
                                        </p:tav>
                                      </p:tavLst>
                                    </p:anim>
                                    <p:anim calcmode="lin" valueType="num">
                                      <p:cBhvr additive="base">
                                        <p:cTn id="54" dur="500"/>
                                        <p:tgtEl>
                                          <p:spTgt spid="14"/>
                                        </p:tgtEl>
                                        <p:attrNameLst>
                                          <p:attrName>ppt_y</p:attrName>
                                        </p:attrNameLst>
                                      </p:cBhvr>
                                      <p:tavLst>
                                        <p:tav tm="0">
                                          <p:val>
                                            <p:strVal val="ppt_y"/>
                                          </p:val>
                                        </p:tav>
                                        <p:tav tm="100000">
                                          <p:val>
                                            <p:strVal val="1+ppt_h/2"/>
                                          </p:val>
                                        </p:tav>
                                      </p:tavLst>
                                    </p:anim>
                                    <p:set>
                                      <p:cBhvr>
                                        <p:cTn id="55" dur="1" fill="hold">
                                          <p:stCondLst>
                                            <p:cond delay="499"/>
                                          </p:stCondLst>
                                        </p:cTn>
                                        <p:tgtEl>
                                          <p:spTgt spid="14"/>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xit" presetSubtype="4" fill="hold" grpId="1" nodeType="click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xit" presetSubtype="4" fill="hold" grpId="1" nodeType="clickEffect">
                                  <p:stCondLst>
                                    <p:cond delay="0"/>
                                  </p:stCondLst>
                                  <p:childTnLst>
                                    <p:anim calcmode="lin" valueType="num">
                                      <p:cBhvr additive="base">
                                        <p:cTn id="73" dur="500"/>
                                        <p:tgtEl>
                                          <p:spTgt spid="16"/>
                                        </p:tgtEl>
                                        <p:attrNameLst>
                                          <p:attrName>ppt_x</p:attrName>
                                        </p:attrNameLst>
                                      </p:cBhvr>
                                      <p:tavLst>
                                        <p:tav tm="0">
                                          <p:val>
                                            <p:strVal val="ppt_x"/>
                                          </p:val>
                                        </p:tav>
                                        <p:tav tm="100000">
                                          <p:val>
                                            <p:strVal val="ppt_x"/>
                                          </p:val>
                                        </p:tav>
                                      </p:tavLst>
                                    </p:anim>
                                    <p:anim calcmode="lin" valueType="num">
                                      <p:cBhvr additive="base">
                                        <p:cTn id="74" dur="500"/>
                                        <p:tgtEl>
                                          <p:spTgt spid="16"/>
                                        </p:tgtEl>
                                        <p:attrNameLst>
                                          <p:attrName>ppt_y</p:attrName>
                                        </p:attrNameLst>
                                      </p:cBhvr>
                                      <p:tavLst>
                                        <p:tav tm="0">
                                          <p:val>
                                            <p:strVal val="ppt_y"/>
                                          </p:val>
                                        </p:tav>
                                        <p:tav tm="100000">
                                          <p:val>
                                            <p:strVal val="1+ppt_h/2"/>
                                          </p:val>
                                        </p:tav>
                                      </p:tavLst>
                                    </p:anim>
                                    <p:set>
                                      <p:cBhvr>
                                        <p:cTn id="75" dur="1" fill="hold">
                                          <p:stCondLst>
                                            <p:cond delay="499"/>
                                          </p:stCondLst>
                                        </p:cTn>
                                        <p:tgtEl>
                                          <p:spTgt spid="16"/>
                                        </p:tgtEl>
                                        <p:attrNameLst>
                                          <p:attrName>style.visibility</p:attrName>
                                        </p:attrNameLst>
                                      </p:cBhvr>
                                      <p:to>
                                        <p:strVal val="hidden"/>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xit" presetSubtype="4" fill="hold" grpId="1" nodeType="clickEffect">
                                  <p:stCondLst>
                                    <p:cond delay="0"/>
                                  </p:stCondLst>
                                  <p:childTnLst>
                                    <p:anim calcmode="lin" valueType="num">
                                      <p:cBhvr additive="base">
                                        <p:cTn id="83" dur="500"/>
                                        <p:tgtEl>
                                          <p:spTgt spid="17"/>
                                        </p:tgtEl>
                                        <p:attrNameLst>
                                          <p:attrName>ppt_x</p:attrName>
                                        </p:attrNameLst>
                                      </p:cBhvr>
                                      <p:tavLst>
                                        <p:tav tm="0">
                                          <p:val>
                                            <p:strVal val="ppt_x"/>
                                          </p:val>
                                        </p:tav>
                                        <p:tav tm="100000">
                                          <p:val>
                                            <p:strVal val="ppt_x"/>
                                          </p:val>
                                        </p:tav>
                                      </p:tavLst>
                                    </p:anim>
                                    <p:anim calcmode="lin" valueType="num">
                                      <p:cBhvr additive="base">
                                        <p:cTn id="84" dur="500"/>
                                        <p:tgtEl>
                                          <p:spTgt spid="17"/>
                                        </p:tgtEl>
                                        <p:attrNameLst>
                                          <p:attrName>ppt_y</p:attrName>
                                        </p:attrNameLst>
                                      </p:cBhvr>
                                      <p:tavLst>
                                        <p:tav tm="0">
                                          <p:val>
                                            <p:strVal val="ppt_y"/>
                                          </p:val>
                                        </p:tav>
                                        <p:tav tm="100000">
                                          <p:val>
                                            <p:strVal val="1+ppt_h/2"/>
                                          </p:val>
                                        </p:tav>
                                      </p:tavLst>
                                    </p:anim>
                                    <p:set>
                                      <p:cBhvr>
                                        <p:cTn id="85" dur="1" fill="hold">
                                          <p:stCondLst>
                                            <p:cond delay="499"/>
                                          </p:stCondLst>
                                        </p:cTn>
                                        <p:tgtEl>
                                          <p:spTgt spid="17"/>
                                        </p:tgtEl>
                                        <p:attrNameLst>
                                          <p:attrName>style.visibility</p:attrName>
                                        </p:attrNameLst>
                                      </p:cBhvr>
                                      <p:to>
                                        <p:strVal val="hidden"/>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18"/>
                                        </p:tgtEl>
                                        <p:attrNameLst>
                                          <p:attrName>ppt_x</p:attrName>
                                        </p:attrNameLst>
                                      </p:cBhvr>
                                      <p:tavLst>
                                        <p:tav tm="0">
                                          <p:val>
                                            <p:strVal val="ppt_x"/>
                                          </p:val>
                                        </p:tav>
                                        <p:tav tm="100000">
                                          <p:val>
                                            <p:strVal val="ppt_x"/>
                                          </p:val>
                                        </p:tav>
                                      </p:tavLst>
                                    </p:anim>
                                    <p:anim calcmode="lin" valueType="num">
                                      <p:cBhvr additive="base">
                                        <p:cTn id="94" dur="500"/>
                                        <p:tgtEl>
                                          <p:spTgt spid="18"/>
                                        </p:tgtEl>
                                        <p:attrNameLst>
                                          <p:attrName>ppt_y</p:attrName>
                                        </p:attrNameLst>
                                      </p:cBhvr>
                                      <p:tavLst>
                                        <p:tav tm="0">
                                          <p:val>
                                            <p:strVal val="ppt_y"/>
                                          </p:val>
                                        </p:tav>
                                        <p:tav tm="100000">
                                          <p:val>
                                            <p:strVal val="1+ppt_h/2"/>
                                          </p:val>
                                        </p:tav>
                                      </p:tavLst>
                                    </p:anim>
                                    <p:set>
                                      <p:cBhvr>
                                        <p:cTn id="95" dur="1" fill="hold">
                                          <p:stCondLst>
                                            <p:cond delay="499"/>
                                          </p:stCondLst>
                                        </p:cTn>
                                        <p:tgtEl>
                                          <p:spTgt spid="18"/>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 presetClass="exit" presetSubtype="4" fill="hold" grpId="1" nodeType="clickEffect">
                                  <p:stCondLst>
                                    <p:cond delay="0"/>
                                  </p:stCondLst>
                                  <p:childTnLst>
                                    <p:anim calcmode="lin" valueType="num">
                                      <p:cBhvr additive="base">
                                        <p:cTn id="103" dur="500"/>
                                        <p:tgtEl>
                                          <p:spTgt spid="20"/>
                                        </p:tgtEl>
                                        <p:attrNameLst>
                                          <p:attrName>ppt_x</p:attrName>
                                        </p:attrNameLst>
                                      </p:cBhvr>
                                      <p:tavLst>
                                        <p:tav tm="0">
                                          <p:val>
                                            <p:strVal val="ppt_x"/>
                                          </p:val>
                                        </p:tav>
                                        <p:tav tm="100000">
                                          <p:val>
                                            <p:strVal val="ppt_x"/>
                                          </p:val>
                                        </p:tav>
                                      </p:tavLst>
                                    </p:anim>
                                    <p:anim calcmode="lin" valueType="num">
                                      <p:cBhvr additive="base">
                                        <p:cTn id="104" dur="500"/>
                                        <p:tgtEl>
                                          <p:spTgt spid="20"/>
                                        </p:tgtEl>
                                        <p:attrNameLst>
                                          <p:attrName>ppt_y</p:attrName>
                                        </p:attrNameLst>
                                      </p:cBhvr>
                                      <p:tavLst>
                                        <p:tav tm="0">
                                          <p:val>
                                            <p:strVal val="ppt_y"/>
                                          </p:val>
                                        </p:tav>
                                        <p:tav tm="100000">
                                          <p:val>
                                            <p:strVal val="1+ppt_h/2"/>
                                          </p:val>
                                        </p:tav>
                                      </p:tavLst>
                                    </p:anim>
                                    <p:set>
                                      <p:cBhvr>
                                        <p:cTn id="10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5" grpId="0" animBg="1"/>
      <p:bldP spid="4" grpId="0" animBg="1"/>
      <p:bldP spid="4" grpId="1" animBg="1"/>
      <p:bldP spid="10" grpId="0" animBg="1"/>
      <p:bldP spid="10" grpId="1" animBg="1"/>
      <p:bldP spid="15" grpId="0" animBg="1"/>
      <p:bldP spid="15" grpId="1" animBg="1"/>
      <p:bldP spid="12" grpId="0" animBg="1"/>
      <p:bldP spid="12" grpId="1" animBg="1"/>
      <p:bldP spid="14" grpId="0" animBg="1"/>
      <p:bldP spid="14" grpId="1" animBg="1"/>
      <p:bldP spid="16" grpId="0" animBg="1"/>
      <p:bldP spid="16" grpId="1" animBg="1"/>
      <p:bldP spid="17" grpId="0" animBg="1"/>
      <p:bldP spid="17" grpId="1" animBg="1"/>
      <p:bldP spid="18" grpId="0" animBg="1"/>
      <p:bldP spid="18" grpId="1" animBg="1"/>
      <p:bldP spid="20" grpId="0" animBg="1"/>
      <p:bldP spid="20"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0193" name="Object 2"/>
          <p:cNvGraphicFramePr>
            <a:graphicFrameLocks noChangeAspect="1"/>
          </p:cNvGraphicFramePr>
          <p:nvPr/>
        </p:nvGraphicFramePr>
        <p:xfrm>
          <a:off x="-61913" y="549275"/>
          <a:ext cx="9242426" cy="6596063"/>
        </p:xfrm>
        <a:graphic>
          <a:graphicData uri="http://schemas.openxmlformats.org/presentationml/2006/ole">
            <mc:AlternateContent xmlns:mc="http://schemas.openxmlformats.org/markup-compatibility/2006">
              <mc:Choice xmlns:v="urn:schemas-microsoft-com:vml" Requires="v">
                <p:oleObj spid="_x0000_s520203" name="Document" r:id="rId4" imgW="5880100" imgH="4203700" progId="Word.Document.8">
                  <p:embed/>
                </p:oleObj>
              </mc:Choice>
              <mc:Fallback>
                <p:oleObj name="Document" r:id="rId4" imgW="5880100" imgH="42037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549275"/>
                        <a:ext cx="9242426" cy="659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1202" name="Rectangle 2"/>
          <p:cNvSpPr>
            <a:spLocks noGrp="1" noChangeArrowheads="1"/>
          </p:cNvSpPr>
          <p:nvPr>
            <p:ph type="title" idx="4294967295"/>
          </p:nvPr>
        </p:nvSpPr>
        <p:spPr>
          <a:xfrm>
            <a:off x="0" y="0"/>
            <a:ext cx="9144000" cy="609600"/>
          </a:xfrm>
          <a:solidFill>
            <a:srgbClr val="000000"/>
          </a:solidFill>
          <a:effectLst>
            <a:outerShdw blurRad="63500" dist="38099" dir="2700000" algn="ctr" rotWithShape="0">
              <a:srgbClr val="000000">
                <a:alpha val="74997"/>
              </a:srgbClr>
            </a:outerShdw>
          </a:effectLst>
        </p:spPr>
        <p:txBody>
          <a:bodyPr/>
          <a:lstStyle/>
          <a:p>
            <a:pPr>
              <a:defRPr/>
            </a:pPr>
            <a:r>
              <a:rPr lang="en-US" sz="3600">
                <a:solidFill>
                  <a:srgbClr val="FFFFFF"/>
                </a:solidFill>
                <a:latin typeface="Arial" charset="0"/>
                <a:ea typeface="ＭＳ Ｐゴシック" charset="0"/>
                <a:cs typeface="ＭＳ Ｐゴシック" charset="0"/>
              </a:rPr>
              <a:t>Tóm Tắt Ba Câu Hỏi Triển Khai</a:t>
            </a:r>
            <a:endParaRPr lang="en-US" sz="3200">
              <a:solidFill>
                <a:srgbClr val="FFFFFF"/>
              </a:solidFill>
              <a:latin typeface="Arial" charset="0"/>
              <a:ea typeface="ＭＳ Ｐゴシック" charset="0"/>
              <a:cs typeface="ＭＳ Ｐゴシック" charset="0"/>
            </a:endParaRPr>
          </a:p>
        </p:txBody>
      </p:sp>
      <p:sp>
        <p:nvSpPr>
          <p:cNvPr id="520195" name="Text Box 13"/>
          <p:cNvSpPr txBox="1">
            <a:spLocks noChangeArrowheads="1"/>
          </p:cNvSpPr>
          <p:nvPr/>
        </p:nvSpPr>
        <p:spPr bwMode="auto">
          <a:xfrm>
            <a:off x="8591550" y="0"/>
            <a:ext cx="5524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omic Sans MS" charset="0"/>
              </a:rPr>
              <a:t>39</a:t>
            </a:r>
            <a:endParaRPr lang="en-US" b="1">
              <a:solidFill>
                <a:srgbClr val="000000"/>
              </a:solidFill>
              <a:latin typeface="Comic Sans MS"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15"/>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9" name="Picture 5"/>
          <p:cNvPicPr>
            <a:picLocks noChangeAspect="1"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0" y="1270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43" name="Rectangle 10"/>
          <p:cNvSpPr>
            <a:spLocks noGrp="1" noChangeArrowheads="1"/>
          </p:cNvSpPr>
          <p:nvPr>
            <p:ph type="title" idx="4294967295"/>
          </p:nvPr>
        </p:nvSpPr>
        <p:spPr>
          <a:xfrm>
            <a:off x="0" y="0"/>
            <a:ext cx="4953000" cy="1371600"/>
          </a:xfrm>
          <a:solidFill>
            <a:schemeClr val="tx2"/>
          </a:solidFill>
        </p:spPr>
        <p:txBody>
          <a:bodyPr/>
          <a:lstStyle/>
          <a:p>
            <a:pPr eaLnBrk="1" hangingPunct="1"/>
            <a:r>
              <a:rPr lang="en-US">
                <a:solidFill>
                  <a:srgbClr val="FFFFFF"/>
                </a:solidFill>
                <a:latin typeface="Arial" charset="0"/>
              </a:rPr>
              <a:t>Ôn Lại Định Nghĩa</a:t>
            </a:r>
          </a:p>
        </p:txBody>
      </p:sp>
      <p:sp>
        <p:nvSpPr>
          <p:cNvPr id="41995" name="Text Box 11"/>
          <p:cNvSpPr txBox="1">
            <a:spLocks noChangeArrowheads="1"/>
          </p:cNvSpPr>
          <p:nvPr/>
        </p:nvSpPr>
        <p:spPr bwMode="auto">
          <a:xfrm>
            <a:off x="228600" y="2170113"/>
            <a:ext cx="89154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0000"/>
                </a:solidFill>
              </a:rPr>
              <a:t>Bước 3:  </a:t>
            </a:r>
            <a:r>
              <a:rPr lang="en-US" sz="2800" b="1" u="sng">
                <a:solidFill>
                  <a:srgbClr val="000000"/>
                </a:solidFill>
              </a:rPr>
              <a:t>Ý Giải Kinh</a:t>
            </a:r>
            <a:r>
              <a:rPr lang="en-US" sz="2800" b="1">
                <a:solidFill>
                  <a:srgbClr val="000000"/>
                </a:solidFill>
              </a:rPr>
              <a:t> (YGK) tóm tắt sứ điệp của bản văn đối với thính giả thời </a:t>
            </a:r>
            <a:r>
              <a:rPr lang="en-US" sz="2800" b="1" i="1">
                <a:solidFill>
                  <a:srgbClr val="000000"/>
                </a:solidFill>
              </a:rPr>
              <a:t>Kinh Thánh</a:t>
            </a:r>
            <a:endParaRPr lang="en-US" sz="2800" b="1">
              <a:solidFill>
                <a:srgbClr val="000000"/>
              </a:solidFill>
            </a:endParaRPr>
          </a:p>
        </p:txBody>
      </p:sp>
      <p:sp>
        <p:nvSpPr>
          <p:cNvPr id="41996" name="Text Box 12"/>
          <p:cNvSpPr txBox="1">
            <a:spLocks noChangeArrowheads="1"/>
          </p:cNvSpPr>
          <p:nvPr/>
        </p:nvSpPr>
        <p:spPr bwMode="auto">
          <a:xfrm>
            <a:off x="228600" y="3359150"/>
            <a:ext cx="89154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0000"/>
                </a:solidFill>
              </a:rPr>
              <a:t>Bước 4: </a:t>
            </a:r>
            <a:r>
              <a:rPr lang="en-US" sz="2800" b="1" u="sng">
                <a:solidFill>
                  <a:srgbClr val="000000"/>
                </a:solidFill>
              </a:rPr>
              <a:t>Mục đích bài giảng</a:t>
            </a:r>
            <a:r>
              <a:rPr lang="en-US" sz="2800" b="1">
                <a:solidFill>
                  <a:srgbClr val="000000"/>
                </a:solidFill>
              </a:rPr>
              <a:t> (cách đáp ứng của thính giả mà chúng ta mong đợi) là sự thay đối thái độ mà bạn muốn nơi thính giả như là kết quả từ ý của bài giảng của bạn. </a:t>
            </a:r>
          </a:p>
        </p:txBody>
      </p:sp>
      <p:sp>
        <p:nvSpPr>
          <p:cNvPr id="41997" name="Text Box 13"/>
          <p:cNvSpPr txBox="1">
            <a:spLocks noChangeArrowheads="1"/>
          </p:cNvSpPr>
          <p:nvPr/>
        </p:nvSpPr>
        <p:spPr bwMode="auto">
          <a:xfrm>
            <a:off x="228600" y="5410200"/>
            <a:ext cx="89154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0000"/>
                </a:solidFill>
              </a:rPr>
              <a:t>Bước 5: </a:t>
            </a:r>
            <a:r>
              <a:rPr lang="en-US" sz="2800" b="1" u="sng">
                <a:solidFill>
                  <a:srgbClr val="000000"/>
                </a:solidFill>
              </a:rPr>
              <a:t>Ý Bài Giảng</a:t>
            </a:r>
            <a:r>
              <a:rPr lang="en-US" sz="2800" b="1">
                <a:solidFill>
                  <a:srgbClr val="000000"/>
                </a:solidFill>
              </a:rPr>
              <a:t> (YBG) tóm tắt bài giảng dành cho thính giả </a:t>
            </a:r>
            <a:r>
              <a:rPr lang="en-US" sz="2800" b="1" i="1">
                <a:solidFill>
                  <a:srgbClr val="000000"/>
                </a:solidFill>
              </a:rPr>
              <a:t>hiện thời</a:t>
            </a:r>
            <a:r>
              <a:rPr lang="en-US" sz="2800" b="1">
                <a:solidFill>
                  <a:srgbClr val="000000"/>
                </a:solidFill>
              </a:rPr>
              <a:t> </a:t>
            </a:r>
          </a:p>
        </p:txBody>
      </p:sp>
      <p:sp>
        <p:nvSpPr>
          <p:cNvPr id="14344" name="Text Box 14"/>
          <p:cNvSpPr txBox="1">
            <a:spLocks noChangeArrowheads="1"/>
          </p:cNvSpPr>
          <p:nvPr/>
        </p:nvSpPr>
        <p:spPr bwMode="auto">
          <a:xfrm>
            <a:off x="8620125" y="0"/>
            <a:ext cx="523875" cy="457200"/>
          </a:xfrm>
          <a:prstGeom prst="rect">
            <a:avLst/>
          </a:prstGeom>
          <a:solidFill>
            <a:srgbClr val="0D0D0D"/>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rPr>
              <a:t>40</a:t>
            </a:r>
            <a:endParaRPr lang="en-US">
              <a:solidFill>
                <a:srgbClr val="FFFFFF"/>
              </a:solidFill>
            </a:endParaRPr>
          </a:p>
        </p:txBody>
      </p:sp>
      <p:pic>
        <p:nvPicPr>
          <p:cNvPr id="522248" name="Picture 8" descr="reconciliation brid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0"/>
            <a:ext cx="3048000" cy="220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dissolve">
                                      <p:cBhvr>
                                        <p:cTn id="7" dur="500"/>
                                        <p:tgtEl>
                                          <p:spTgt spid="419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1995"/>
                                        </p:tgtEl>
                                        <p:attrNameLst>
                                          <p:attrName>style.visibility</p:attrName>
                                        </p:attrNameLst>
                                      </p:cBhvr>
                                      <p:to>
                                        <p:strVal val="visible"/>
                                      </p:to>
                                    </p:set>
                                    <p:animEffect transition="in" filter="dissolve">
                                      <p:cBhvr>
                                        <p:cTn id="10" dur="500"/>
                                        <p:tgtEl>
                                          <p:spTgt spid="4199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1996"/>
                                        </p:tgtEl>
                                        <p:attrNameLst>
                                          <p:attrName>style.visibility</p:attrName>
                                        </p:attrNameLst>
                                      </p:cBhvr>
                                      <p:to>
                                        <p:strVal val="visible"/>
                                      </p:to>
                                    </p:set>
                                    <p:animEffect transition="in" filter="dissolve">
                                      <p:cBhvr>
                                        <p:cTn id="15" dur="500"/>
                                        <p:tgtEl>
                                          <p:spTgt spid="4199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997"/>
                                        </p:tgtEl>
                                        <p:attrNameLst>
                                          <p:attrName>style.visibility</p:attrName>
                                        </p:attrNameLst>
                                      </p:cBhvr>
                                      <p:to>
                                        <p:strVal val="visible"/>
                                      </p:to>
                                    </p:set>
                                    <p:animEffect transition="in" filter="dissolve">
                                      <p:cBhvr>
                                        <p:cTn id="20" dur="500"/>
                                        <p:tgtEl>
                                          <p:spTgt spid="41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5" grpId="0"/>
      <p:bldP spid="41996" grpId="0"/>
      <p:bldP spid="4199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1026"/>
          <p:cNvSpPr>
            <a:spLocks noGrp="1" noChangeArrowheads="1"/>
          </p:cNvSpPr>
          <p:nvPr>
            <p:ph type="title"/>
          </p:nvPr>
        </p:nvSpPr>
        <p:spPr>
          <a:xfrm>
            <a:off x="685800" y="228600"/>
            <a:ext cx="7772400" cy="762000"/>
          </a:xfrm>
        </p:spPr>
        <p:txBody>
          <a:bodyPr/>
          <a:lstStyle/>
          <a:p>
            <a:pPr eaLnBrk="1" hangingPunct="1"/>
            <a:r>
              <a:rPr lang="en-US" sz="4800" b="1">
                <a:solidFill>
                  <a:srgbClr val="CCFF33"/>
                </a:solidFill>
                <a:latin typeface="Arial" charset="0"/>
              </a:rPr>
              <a:t>Cấu Trúc Bài Giảng</a:t>
            </a:r>
            <a:endParaRPr lang="en-US">
              <a:solidFill>
                <a:srgbClr val="CCFF33"/>
              </a:solidFill>
              <a:latin typeface="Arial" charset="0"/>
            </a:endParaRPr>
          </a:p>
        </p:txBody>
      </p:sp>
      <p:sp>
        <p:nvSpPr>
          <p:cNvPr id="524290" name="Rectangle 1027"/>
          <p:cNvSpPr>
            <a:spLocks noGrp="1" noChangeArrowheads="1"/>
          </p:cNvSpPr>
          <p:nvPr>
            <p:ph type="body" idx="1"/>
          </p:nvPr>
        </p:nvSpPr>
        <p:spPr/>
        <p:txBody>
          <a:bodyPr/>
          <a:lstStyle/>
          <a:p>
            <a:pPr eaLnBrk="1" hangingPunct="1"/>
            <a:endParaRPr lang="en-US">
              <a:latin typeface="Arial" charset="0"/>
            </a:endParaRPr>
          </a:p>
        </p:txBody>
      </p:sp>
      <p:pic>
        <p:nvPicPr>
          <p:cNvPr id="524291" name="Picture 1028"/>
          <p:cNvPicPr>
            <a:picLocks noChangeAspect="1" noChangeArrowheads="1"/>
          </p:cNvPicPr>
          <p:nvPr/>
        </p:nvPicPr>
        <p:blipFill>
          <a:blip r:embed="rId3">
            <a:extLst>
              <a:ext uri="{28A0092B-C50C-407E-A947-70E740481C1C}">
                <a14:useLocalDpi xmlns:a14="http://schemas.microsoft.com/office/drawing/2010/main" val="0"/>
              </a:ext>
            </a:extLst>
          </a:blip>
          <a:srcRect l="932" t="1123"/>
          <a:stretch>
            <a:fillRect/>
          </a:stretch>
        </p:blipFill>
        <p:spPr bwMode="auto">
          <a:xfrm>
            <a:off x="123825" y="1066800"/>
            <a:ext cx="4905375"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4292" name="Picture 1029"/>
          <p:cNvPicPr>
            <a:picLocks noChangeAspect="1" noChangeArrowheads="1"/>
          </p:cNvPicPr>
          <p:nvPr/>
        </p:nvPicPr>
        <p:blipFill>
          <a:blip r:embed="rId4">
            <a:extLst>
              <a:ext uri="{28A0092B-C50C-407E-A947-70E740481C1C}">
                <a14:useLocalDpi xmlns:a14="http://schemas.microsoft.com/office/drawing/2010/main" val="0"/>
              </a:ext>
            </a:extLst>
          </a:blip>
          <a:srcRect t="1352" b="1352"/>
          <a:stretch>
            <a:fillRect/>
          </a:stretch>
        </p:blipFill>
        <p:spPr bwMode="auto">
          <a:xfrm>
            <a:off x="5257800" y="1066800"/>
            <a:ext cx="3789363"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10" name="Text Box 1030"/>
          <p:cNvSpPr txBox="1">
            <a:spLocks noChangeArrowheads="1"/>
          </p:cNvSpPr>
          <p:nvPr/>
        </p:nvSpPr>
        <p:spPr bwMode="auto">
          <a:xfrm>
            <a:off x="3754438" y="5029200"/>
            <a:ext cx="5146675"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FFFFFF"/>
                </a:solidFill>
              </a:rPr>
              <a:t>Các tòa nhà cần cấu trúc.</a:t>
            </a:r>
          </a:p>
          <a:p>
            <a:r>
              <a:rPr lang="en-US" sz="3200" b="1">
                <a:solidFill>
                  <a:srgbClr val="FFFFFF"/>
                </a:solidFill>
              </a:rPr>
              <a:t>Bài giảng cũng vậy!</a:t>
            </a:r>
          </a:p>
        </p:txBody>
      </p:sp>
      <p:sp>
        <p:nvSpPr>
          <p:cNvPr id="18439" name="Text Box 5"/>
          <p:cNvSpPr txBox="1">
            <a:spLocks noChangeArrowheads="1"/>
          </p:cNvSpPr>
          <p:nvPr/>
        </p:nvSpPr>
        <p:spPr bwMode="auto">
          <a:xfrm>
            <a:off x="4038600" y="6096000"/>
            <a:ext cx="50292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000">
                <a:solidFill>
                  <a:srgbClr val="FFFFFF"/>
                </a:solidFill>
              </a:rPr>
              <a:t>Dr Rick Griffith, Singapore Bible College</a:t>
            </a:r>
          </a:p>
          <a:p>
            <a:pPr algn="ctr">
              <a:defRPr/>
            </a:pPr>
            <a:r>
              <a:rPr lang="en-US" sz="2000">
                <a:solidFill>
                  <a:srgbClr val="FFFFFF"/>
                </a:solidFill>
              </a:rPr>
              <a:t>www.biblestudydownloads.com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5110">
                                            <p:txEl>
                                              <p:pRg st="0" end="0"/>
                                            </p:txEl>
                                          </p:spTgt>
                                        </p:tgtEl>
                                        <p:attrNameLst>
                                          <p:attrName>style.visibility</p:attrName>
                                        </p:attrNameLst>
                                      </p:cBhvr>
                                      <p:to>
                                        <p:strVal val="visible"/>
                                      </p:to>
                                    </p:set>
                                    <p:anim calcmode="lin" valueType="num">
                                      <p:cBhvr>
                                        <p:cTn id="7" dur="500" fill="hold"/>
                                        <p:tgtEl>
                                          <p:spTgt spid="1751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511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75110">
                                            <p:txEl>
                                              <p:pRg st="1" end="1"/>
                                            </p:txEl>
                                          </p:spTgt>
                                        </p:tgtEl>
                                        <p:attrNameLst>
                                          <p:attrName>style.visibility</p:attrName>
                                        </p:attrNameLst>
                                      </p:cBhvr>
                                      <p:to>
                                        <p:strVal val="visible"/>
                                      </p:to>
                                    </p:set>
                                    <p:anim calcmode="lin" valueType="num">
                                      <p:cBhvr>
                                        <p:cTn id="13" dur="500" fill="hold"/>
                                        <p:tgtEl>
                                          <p:spTgt spid="17511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75110">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a:xfrm>
            <a:off x="152400" y="503238"/>
            <a:ext cx="8686800" cy="1401762"/>
          </a:xfrm>
        </p:spPr>
        <p:txBody>
          <a:bodyPr/>
          <a:lstStyle/>
          <a:p>
            <a:pPr eaLnBrk="1" hangingPunct="1"/>
            <a:r>
              <a:rPr lang="en-US" sz="3200" b="1">
                <a:solidFill>
                  <a:schemeClr val="bg1"/>
                </a:solidFill>
                <a:latin typeface="Calibri" charset="0"/>
              </a:rPr>
              <a:t>A. Giải Kinh Đặt Nền Trên Một </a:t>
            </a:r>
            <a:r>
              <a:rPr lang="en-US" sz="3200" b="1">
                <a:solidFill>
                  <a:srgbClr val="FDEC06"/>
                </a:solidFill>
                <a:latin typeface="Calibri" charset="0"/>
              </a:rPr>
              <a:t>Bản Văn Không Sai Lầm</a:t>
            </a:r>
            <a:r>
              <a:rPr lang="en-US" sz="3200" b="1">
                <a:solidFill>
                  <a:schemeClr val="bg1"/>
                </a:solidFill>
                <a:latin typeface="Calibri" charset="0"/>
              </a:rPr>
              <a:t> bày tỏ ý muốn của Đức Chúa Trời </a:t>
            </a:r>
            <a:endParaRPr lang="en-US" sz="3600">
              <a:solidFill>
                <a:schemeClr val="bg1"/>
              </a:solidFill>
              <a:latin typeface="Calibri" charset="0"/>
            </a:endParaRPr>
          </a:p>
        </p:txBody>
      </p:sp>
      <p:pic>
        <p:nvPicPr>
          <p:cNvPr id="4352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05000"/>
            <a:ext cx="3657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Text Box 5"/>
          <p:cNvSpPr txBox="1">
            <a:spLocks noChangeArrowheads="1"/>
          </p:cNvSpPr>
          <p:nvPr/>
        </p:nvSpPr>
        <p:spPr bwMode="auto">
          <a:xfrm>
            <a:off x="8594725" y="39688"/>
            <a:ext cx="354013"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b="1">
                <a:solidFill>
                  <a:srgbClr val="F9F9F9"/>
                </a:solidFill>
              </a:rPr>
              <a:t>2</a:t>
            </a:r>
          </a:p>
        </p:txBody>
      </p:sp>
      <p:sp>
        <p:nvSpPr>
          <p:cNvPr id="95238" name="Rectangle 6"/>
          <p:cNvSpPr>
            <a:spLocks noChangeArrowheads="1"/>
          </p:cNvSpPr>
          <p:nvPr/>
        </p:nvSpPr>
        <p:spPr bwMode="auto">
          <a:xfrm>
            <a:off x="609600" y="2133600"/>
            <a:ext cx="4572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3200" b="1">
                <a:solidFill>
                  <a:schemeClr val="bg1"/>
                </a:solidFill>
                <a:latin typeface="Calibri" charset="0"/>
                <a:ea typeface="Osaka" charset="0"/>
                <a:cs typeface="Osaka" charset="0"/>
              </a:rPr>
              <a:t>Trong đời sống suy gẫm cá nhân hàng ngày</a:t>
            </a:r>
          </a:p>
          <a:p>
            <a:pPr marL="342900" indent="-342900" eaLnBrk="1" hangingPunct="1">
              <a:spcBef>
                <a:spcPct val="20000"/>
              </a:spcBef>
              <a:buFontTx/>
              <a:buChar char="•"/>
            </a:pPr>
            <a:r>
              <a:rPr lang="en-US" sz="3200" b="1">
                <a:solidFill>
                  <a:schemeClr val="bg1"/>
                </a:solidFill>
                <a:latin typeface="Calibri" charset="0"/>
                <a:ea typeface="Osaka" charset="0"/>
                <a:cs typeface="Osaka" charset="0"/>
              </a:rPr>
              <a:t>Trong gia đình chúng ta</a:t>
            </a:r>
          </a:p>
          <a:p>
            <a:pPr marL="342900" indent="-342900" eaLnBrk="1" hangingPunct="1">
              <a:spcBef>
                <a:spcPct val="20000"/>
              </a:spcBef>
              <a:buFontTx/>
              <a:buChar char="•"/>
            </a:pPr>
            <a:r>
              <a:rPr lang="en-US" sz="3200" b="1">
                <a:solidFill>
                  <a:schemeClr val="bg1"/>
                </a:solidFill>
                <a:latin typeface="Calibri" charset="0"/>
                <a:ea typeface="Osaka" charset="0"/>
                <a:cs typeface="Osaka" charset="0"/>
              </a:rPr>
              <a:t>Trong công việc</a:t>
            </a:r>
          </a:p>
          <a:p>
            <a:pPr marL="342900" indent="-342900" eaLnBrk="1" hangingPunct="1">
              <a:spcBef>
                <a:spcPct val="20000"/>
              </a:spcBef>
              <a:buFontTx/>
              <a:buChar char="•"/>
            </a:pPr>
            <a:r>
              <a:rPr lang="en-US" sz="3200" b="1">
                <a:solidFill>
                  <a:schemeClr val="bg1"/>
                </a:solidFill>
                <a:latin typeface="Calibri" charset="0"/>
                <a:ea typeface="Osaka" charset="0"/>
                <a:cs typeface="Osaka" charset="0"/>
              </a:rPr>
              <a:t>Trong việc nghiên cứu Kinh Thánh (gồm cả việc này)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5238">
                                            <p:txEl>
                                              <p:pRg st="0" end="0"/>
                                            </p:txEl>
                                          </p:spTgt>
                                        </p:tgtEl>
                                        <p:attrNameLst>
                                          <p:attrName>style.visibility</p:attrName>
                                        </p:attrNameLst>
                                      </p:cBhvr>
                                      <p:to>
                                        <p:strVal val="visible"/>
                                      </p:to>
                                    </p:set>
                                    <p:animEffect transition="in" filter="fade">
                                      <p:cBhvr>
                                        <p:cTn id="7" dur="800" decel="100000"/>
                                        <p:tgtEl>
                                          <p:spTgt spid="95238">
                                            <p:txEl>
                                              <p:pRg st="0" end="0"/>
                                            </p:txEl>
                                          </p:spTgt>
                                        </p:tgtEl>
                                      </p:cBhvr>
                                    </p:animEffect>
                                    <p:anim calcmode="lin" valueType="num">
                                      <p:cBhvr>
                                        <p:cTn id="8" dur="800" decel="100000" fill="hold"/>
                                        <p:tgtEl>
                                          <p:spTgt spid="9523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9523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9523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523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523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5238">
                                            <p:txEl>
                                              <p:pRg st="1" end="1"/>
                                            </p:txEl>
                                          </p:spTgt>
                                        </p:tgtEl>
                                        <p:attrNameLst>
                                          <p:attrName>style.visibility</p:attrName>
                                        </p:attrNameLst>
                                      </p:cBhvr>
                                      <p:to>
                                        <p:strVal val="visible"/>
                                      </p:to>
                                    </p:set>
                                    <p:animEffect transition="in" filter="fade">
                                      <p:cBhvr>
                                        <p:cTn id="17" dur="800" decel="100000"/>
                                        <p:tgtEl>
                                          <p:spTgt spid="95238">
                                            <p:txEl>
                                              <p:pRg st="1" end="1"/>
                                            </p:txEl>
                                          </p:spTgt>
                                        </p:tgtEl>
                                      </p:cBhvr>
                                    </p:animEffect>
                                    <p:anim calcmode="lin" valueType="num">
                                      <p:cBhvr>
                                        <p:cTn id="18" dur="800" decel="100000" fill="hold"/>
                                        <p:tgtEl>
                                          <p:spTgt spid="95238">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95238">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95238">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5238">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5238">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95238">
                                            <p:txEl>
                                              <p:pRg st="2" end="2"/>
                                            </p:txEl>
                                          </p:spTgt>
                                        </p:tgtEl>
                                        <p:attrNameLst>
                                          <p:attrName>style.visibility</p:attrName>
                                        </p:attrNameLst>
                                      </p:cBhvr>
                                      <p:to>
                                        <p:strVal val="visible"/>
                                      </p:to>
                                    </p:set>
                                    <p:animEffect transition="in" filter="fade">
                                      <p:cBhvr>
                                        <p:cTn id="27" dur="800" decel="100000"/>
                                        <p:tgtEl>
                                          <p:spTgt spid="95238">
                                            <p:txEl>
                                              <p:pRg st="2" end="2"/>
                                            </p:txEl>
                                          </p:spTgt>
                                        </p:tgtEl>
                                      </p:cBhvr>
                                    </p:animEffect>
                                    <p:anim calcmode="lin" valueType="num">
                                      <p:cBhvr>
                                        <p:cTn id="28" dur="800" decel="100000" fill="hold"/>
                                        <p:tgtEl>
                                          <p:spTgt spid="95238">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95238">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95238">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95238">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95238">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95238">
                                            <p:txEl>
                                              <p:pRg st="3" end="3"/>
                                            </p:txEl>
                                          </p:spTgt>
                                        </p:tgtEl>
                                        <p:attrNameLst>
                                          <p:attrName>style.visibility</p:attrName>
                                        </p:attrNameLst>
                                      </p:cBhvr>
                                      <p:to>
                                        <p:strVal val="visible"/>
                                      </p:to>
                                    </p:set>
                                    <p:animEffect transition="in" filter="fade">
                                      <p:cBhvr>
                                        <p:cTn id="37" dur="800" decel="100000"/>
                                        <p:tgtEl>
                                          <p:spTgt spid="95238">
                                            <p:txEl>
                                              <p:pRg st="3" end="3"/>
                                            </p:txEl>
                                          </p:spTgt>
                                        </p:tgtEl>
                                      </p:cBhvr>
                                    </p:animEffect>
                                    <p:anim calcmode="lin" valueType="num">
                                      <p:cBhvr>
                                        <p:cTn id="38" dur="800" decel="100000" fill="hold"/>
                                        <p:tgtEl>
                                          <p:spTgt spid="95238">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95238">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95238">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95238">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95238">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19"/>
          <p:cNvSpPr>
            <a:spLocks noChangeArrowheads="1"/>
          </p:cNvSpPr>
          <p:nvPr/>
        </p:nvSpPr>
        <p:spPr bwMode="auto">
          <a:xfrm>
            <a:off x="-76200" y="5257800"/>
            <a:ext cx="9220200" cy="762000"/>
          </a:xfrm>
          <a:prstGeom prst="rect">
            <a:avLst/>
          </a:prstGeom>
          <a:gradFill rotWithShape="0">
            <a:gsLst>
              <a:gs pos="0">
                <a:srgbClr val="760000"/>
              </a:gs>
              <a:gs pos="50000">
                <a:srgbClr val="FF0000"/>
              </a:gs>
              <a:gs pos="100000">
                <a:srgbClr val="7600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526338" name="Rectangle 18"/>
          <p:cNvSpPr>
            <a:spLocks noChangeArrowheads="1"/>
          </p:cNvSpPr>
          <p:nvPr/>
        </p:nvSpPr>
        <p:spPr bwMode="auto">
          <a:xfrm>
            <a:off x="-76200" y="1828800"/>
            <a:ext cx="9220200" cy="762000"/>
          </a:xfrm>
          <a:prstGeom prst="rect">
            <a:avLst/>
          </a:prstGeom>
          <a:gradFill rotWithShape="0">
            <a:gsLst>
              <a:gs pos="0">
                <a:srgbClr val="760000"/>
              </a:gs>
              <a:gs pos="50000">
                <a:srgbClr val="FF0000"/>
              </a:gs>
              <a:gs pos="100000">
                <a:srgbClr val="7600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9219" name="Rectangle 3"/>
          <p:cNvSpPr>
            <a:spLocks noGrp="1" noChangeArrowheads="1"/>
          </p:cNvSpPr>
          <p:nvPr>
            <p:ph type="title"/>
          </p:nvPr>
        </p:nvSpPr>
        <p:spPr>
          <a:xfrm>
            <a:off x="431800" y="0"/>
            <a:ext cx="8243888" cy="1143000"/>
          </a:xfrm>
          <a:effectLst>
            <a:outerShdw blurRad="63500" dist="35921" dir="2700000" algn="ctr" rotWithShape="0">
              <a:srgbClr val="000000">
                <a:alpha val="74997"/>
              </a:srgbClr>
            </a:outerShdw>
          </a:effectLst>
        </p:spPr>
        <p:txBody>
          <a:bodyPr/>
          <a:lstStyle/>
          <a:p>
            <a:pPr algn="ctr" eaLnBrk="1" hangingPunct="1">
              <a:defRPr/>
            </a:pPr>
            <a:r>
              <a:rPr lang="en-US" b="1">
                <a:latin typeface="Arial" charset="0"/>
                <a:cs typeface="Arial" charset="0"/>
              </a:rPr>
              <a:t>Các loại Cấu Trúc Bài giảng</a:t>
            </a:r>
            <a:endParaRPr lang="en-US">
              <a:latin typeface="Arial" charset="0"/>
              <a:cs typeface="Arial" charset="0"/>
            </a:endParaRPr>
          </a:p>
        </p:txBody>
      </p:sp>
      <p:sp>
        <p:nvSpPr>
          <p:cNvPr id="526340" name="Text Box 11"/>
          <p:cNvSpPr txBox="1">
            <a:spLocks noChangeArrowheads="1"/>
          </p:cNvSpPr>
          <p:nvPr/>
        </p:nvSpPr>
        <p:spPr bwMode="auto">
          <a:xfrm>
            <a:off x="8467725" y="1158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47</a:t>
            </a:r>
            <a:endParaRPr lang="en-US">
              <a:solidFill>
                <a:srgbClr val="FFFFFF"/>
              </a:solidFill>
            </a:endParaRPr>
          </a:p>
        </p:txBody>
      </p:sp>
      <p:sp>
        <p:nvSpPr>
          <p:cNvPr id="9228" name="Text Box 12"/>
          <p:cNvSpPr txBox="1">
            <a:spLocks noChangeArrowheads="1"/>
          </p:cNvSpPr>
          <p:nvPr/>
        </p:nvSpPr>
        <p:spPr bwMode="auto">
          <a:xfrm>
            <a:off x="95250" y="1981200"/>
            <a:ext cx="163195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Giới thiệu</a:t>
            </a:r>
            <a:endParaRPr lang="en-US">
              <a:solidFill>
                <a:srgbClr val="FFFFFF"/>
              </a:solidFill>
              <a:cs typeface="Arial" charset="0"/>
            </a:endParaRPr>
          </a:p>
        </p:txBody>
      </p:sp>
      <p:sp>
        <p:nvSpPr>
          <p:cNvPr id="9229" name="Text Box 13"/>
          <p:cNvSpPr txBox="1">
            <a:spLocks noChangeArrowheads="1"/>
          </p:cNvSpPr>
          <p:nvPr/>
        </p:nvSpPr>
        <p:spPr bwMode="auto">
          <a:xfrm>
            <a:off x="95250" y="3667125"/>
            <a:ext cx="919163"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Thân</a:t>
            </a:r>
            <a:endParaRPr lang="en-US">
              <a:solidFill>
                <a:srgbClr val="FFFFFF"/>
              </a:solidFill>
              <a:cs typeface="Arial" charset="0"/>
            </a:endParaRPr>
          </a:p>
        </p:txBody>
      </p:sp>
      <p:sp>
        <p:nvSpPr>
          <p:cNvPr id="9230" name="Text Box 14"/>
          <p:cNvSpPr txBox="1">
            <a:spLocks noChangeArrowheads="1"/>
          </p:cNvSpPr>
          <p:nvPr/>
        </p:nvSpPr>
        <p:spPr bwMode="auto">
          <a:xfrm>
            <a:off x="95250" y="5410200"/>
            <a:ext cx="1500188"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Kết Luận</a:t>
            </a:r>
            <a:endParaRPr lang="en-US">
              <a:solidFill>
                <a:srgbClr val="FFFFFF"/>
              </a:solidFill>
              <a:cs typeface="Arial" charset="0"/>
            </a:endParaRPr>
          </a:p>
        </p:txBody>
      </p:sp>
      <p:sp>
        <p:nvSpPr>
          <p:cNvPr id="9231" name="Text Box 15"/>
          <p:cNvSpPr txBox="1">
            <a:spLocks noChangeArrowheads="1"/>
          </p:cNvSpPr>
          <p:nvPr/>
        </p:nvSpPr>
        <p:spPr bwMode="auto">
          <a:xfrm>
            <a:off x="2387600" y="1143000"/>
            <a:ext cx="156845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Diễn dịch</a:t>
            </a:r>
            <a:endParaRPr lang="en-US">
              <a:solidFill>
                <a:srgbClr val="FFFFFF"/>
              </a:solidFill>
              <a:cs typeface="Arial" charset="0"/>
            </a:endParaRPr>
          </a:p>
        </p:txBody>
      </p:sp>
      <p:sp>
        <p:nvSpPr>
          <p:cNvPr id="9232" name="Text Box 16"/>
          <p:cNvSpPr txBox="1">
            <a:spLocks noChangeArrowheads="1"/>
          </p:cNvSpPr>
          <p:nvPr/>
        </p:nvSpPr>
        <p:spPr bwMode="auto">
          <a:xfrm>
            <a:off x="2725738" y="1981200"/>
            <a:ext cx="833437"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cs typeface="Arial" charset="0"/>
              </a:rPr>
              <a:t>YBG</a:t>
            </a:r>
          </a:p>
        </p:txBody>
      </p:sp>
      <p:sp>
        <p:nvSpPr>
          <p:cNvPr id="9233" name="Text Box 17"/>
          <p:cNvSpPr txBox="1">
            <a:spLocks noChangeArrowheads="1"/>
          </p:cNvSpPr>
          <p:nvPr/>
        </p:nvSpPr>
        <p:spPr bwMode="auto">
          <a:xfrm>
            <a:off x="2133600" y="5410200"/>
            <a:ext cx="2111375"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Nhắc lại YBG</a:t>
            </a:r>
            <a:endParaRPr lang="en-US">
              <a:solidFill>
                <a:srgbClr val="FFFFFF"/>
              </a:solidFill>
              <a:cs typeface="Arial" charset="0"/>
            </a:endParaRPr>
          </a:p>
        </p:txBody>
      </p:sp>
      <p:sp>
        <p:nvSpPr>
          <p:cNvPr id="9236" name="Text Box 20"/>
          <p:cNvSpPr txBox="1">
            <a:spLocks noChangeArrowheads="1"/>
          </p:cNvSpPr>
          <p:nvPr/>
        </p:nvSpPr>
        <p:spPr bwMode="auto">
          <a:xfrm>
            <a:off x="2865438" y="2895600"/>
            <a:ext cx="533400" cy="46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FFFF"/>
                </a:solidFill>
              </a:rPr>
              <a:t>I</a:t>
            </a:r>
          </a:p>
        </p:txBody>
      </p:sp>
      <p:sp>
        <p:nvSpPr>
          <p:cNvPr id="9237" name="Text Box 21"/>
          <p:cNvSpPr txBox="1">
            <a:spLocks noChangeArrowheads="1"/>
          </p:cNvSpPr>
          <p:nvPr/>
        </p:nvSpPr>
        <p:spPr bwMode="auto">
          <a:xfrm>
            <a:off x="2865438" y="3705225"/>
            <a:ext cx="533400" cy="46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FFFF"/>
                </a:solidFill>
              </a:rPr>
              <a:t>II</a:t>
            </a:r>
          </a:p>
        </p:txBody>
      </p:sp>
      <p:sp>
        <p:nvSpPr>
          <p:cNvPr id="9238" name="Text Box 22"/>
          <p:cNvSpPr txBox="1">
            <a:spLocks noChangeArrowheads="1"/>
          </p:cNvSpPr>
          <p:nvPr/>
        </p:nvSpPr>
        <p:spPr bwMode="auto">
          <a:xfrm>
            <a:off x="2865438" y="4505325"/>
            <a:ext cx="533400" cy="46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FFFF"/>
                </a:solidFill>
              </a:rPr>
              <a:t>III</a:t>
            </a:r>
          </a:p>
        </p:txBody>
      </p:sp>
      <p:sp>
        <p:nvSpPr>
          <p:cNvPr id="9239" name="AutoShape 23"/>
          <p:cNvSpPr>
            <a:spLocks noChangeArrowheads="1"/>
          </p:cNvSpPr>
          <p:nvPr/>
        </p:nvSpPr>
        <p:spPr bwMode="auto">
          <a:xfrm>
            <a:off x="4191000" y="1828800"/>
            <a:ext cx="2438400" cy="419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403 w 21600"/>
              <a:gd name="T13" fmla="*/ 3403 h 21600"/>
              <a:gd name="T14" fmla="*/ 18197 w 21600"/>
              <a:gd name="T15" fmla="*/ 18197 h 21600"/>
            </a:gdLst>
            <a:ahLst/>
            <a:cxnLst>
              <a:cxn ang="T8">
                <a:pos x="T0" y="T1"/>
              </a:cxn>
              <a:cxn ang="T9">
                <a:pos x="T2" y="T3"/>
              </a:cxn>
              <a:cxn ang="T10">
                <a:pos x="T4" y="T5"/>
              </a:cxn>
              <a:cxn ang="T11">
                <a:pos x="T6" y="T7"/>
              </a:cxn>
            </a:cxnLst>
            <a:rect l="T12" t="T13" r="T14" b="T15"/>
            <a:pathLst>
              <a:path w="21600" h="21600">
                <a:moveTo>
                  <a:pt x="0" y="0"/>
                </a:moveTo>
                <a:lnTo>
                  <a:pt x="3206" y="21600"/>
                </a:lnTo>
                <a:lnTo>
                  <a:pt x="18394" y="21600"/>
                </a:lnTo>
                <a:lnTo>
                  <a:pt x="21600" y="0"/>
                </a:lnTo>
                <a:lnTo>
                  <a:pt x="0" y="0"/>
                </a:lnTo>
                <a:close/>
              </a:path>
            </a:pathLst>
          </a:cu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9240" name="Text Box 24"/>
          <p:cNvSpPr txBox="1">
            <a:spLocks noChangeArrowheads="1"/>
          </p:cNvSpPr>
          <p:nvPr/>
        </p:nvSpPr>
        <p:spPr bwMode="auto">
          <a:xfrm>
            <a:off x="4826000" y="1143000"/>
            <a:ext cx="1449388"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Quy Nạp</a:t>
            </a:r>
            <a:endParaRPr lang="en-US">
              <a:solidFill>
                <a:srgbClr val="FFFFFF"/>
              </a:solidFill>
              <a:cs typeface="Arial" charset="0"/>
            </a:endParaRPr>
          </a:p>
        </p:txBody>
      </p:sp>
      <p:sp>
        <p:nvSpPr>
          <p:cNvPr id="9241" name="Text Box 25"/>
          <p:cNvSpPr txBox="1">
            <a:spLocks noChangeArrowheads="1"/>
          </p:cNvSpPr>
          <p:nvPr/>
        </p:nvSpPr>
        <p:spPr bwMode="auto">
          <a:xfrm>
            <a:off x="4827588" y="1981200"/>
            <a:ext cx="1227137"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cs typeface="Geneva" charset="0"/>
              </a:defRPr>
            </a:lvl1pPr>
            <a:lvl2pPr>
              <a:defRPr sz="3200">
                <a:solidFill>
                  <a:schemeClr val="tx1"/>
                </a:solidFill>
                <a:latin typeface="Times New Roman" charset="0"/>
                <a:ea typeface="Geneva" charset="0"/>
                <a:cs typeface="Geneva" charset="0"/>
              </a:defRPr>
            </a:lvl2pPr>
            <a:lvl3pPr>
              <a:defRPr sz="3200">
                <a:solidFill>
                  <a:schemeClr val="tx1"/>
                </a:solidFill>
                <a:latin typeface="Times New Roman" charset="0"/>
                <a:ea typeface="Geneva" charset="0"/>
                <a:cs typeface="Geneva" charset="0"/>
              </a:defRPr>
            </a:lvl3pPr>
            <a:lvl4pPr>
              <a:defRPr sz="3200">
                <a:solidFill>
                  <a:schemeClr val="tx1"/>
                </a:solidFill>
                <a:latin typeface="Times New Roman" charset="0"/>
                <a:ea typeface="Geneva" charset="0"/>
                <a:cs typeface="Geneva" charset="0"/>
              </a:defRPr>
            </a:lvl4pPr>
            <a:lvl5pPr>
              <a:defRPr sz="3200">
                <a:solidFill>
                  <a:schemeClr val="tx1"/>
                </a:solidFill>
                <a:latin typeface="Times New Roman" charset="0"/>
                <a:ea typeface="Geneva" charset="0"/>
                <a:cs typeface="Geneva" charset="0"/>
              </a:defRPr>
            </a:lvl5pPr>
            <a:lvl6pPr eaLnBrk="0" hangingPunct="0">
              <a:defRPr sz="3200">
                <a:solidFill>
                  <a:schemeClr val="tx1"/>
                </a:solidFill>
                <a:latin typeface="Times New Roman" charset="0"/>
                <a:ea typeface="Geneva" charset="0"/>
                <a:cs typeface="Geneva" charset="0"/>
              </a:defRPr>
            </a:lvl6pPr>
            <a:lvl7pPr eaLnBrk="0" hangingPunct="0">
              <a:defRPr sz="3200">
                <a:solidFill>
                  <a:schemeClr val="tx1"/>
                </a:solidFill>
                <a:latin typeface="Times New Roman" charset="0"/>
                <a:ea typeface="Geneva" charset="0"/>
                <a:cs typeface="Geneva" charset="0"/>
              </a:defRPr>
            </a:lvl7pPr>
            <a:lvl8pPr eaLnBrk="0" hangingPunct="0">
              <a:defRPr sz="3200">
                <a:solidFill>
                  <a:schemeClr val="tx1"/>
                </a:solidFill>
                <a:latin typeface="Times New Roman" charset="0"/>
                <a:ea typeface="Geneva" charset="0"/>
                <a:cs typeface="Geneva" charset="0"/>
              </a:defRPr>
            </a:lvl8pPr>
            <a:lvl9pPr eaLnBrk="0" hangingPunct="0">
              <a:defRPr sz="3200">
                <a:solidFill>
                  <a:schemeClr val="tx1"/>
                </a:solidFill>
                <a:latin typeface="Times New Roman" charset="0"/>
                <a:ea typeface="Geneva" charset="0"/>
                <a:cs typeface="Geneva" charset="0"/>
              </a:defRPr>
            </a:lvl9pPr>
          </a:lstStyle>
          <a:p>
            <a:pPr>
              <a:defRPr/>
            </a:pPr>
            <a:r>
              <a:rPr lang="en-US" sz="2400" b="1">
                <a:solidFill>
                  <a:srgbClr val="FFFFFF"/>
                </a:solidFill>
                <a:latin typeface="Arial" charset="0"/>
                <a:cs typeface="Arial" charset="0"/>
              </a:rPr>
              <a:t>Chủ đề</a:t>
            </a:r>
            <a:endParaRPr lang="en-US" sz="2400">
              <a:solidFill>
                <a:srgbClr val="FFFFFF"/>
              </a:solidFill>
              <a:latin typeface="Arial" charset="0"/>
              <a:cs typeface="Arial" charset="0"/>
            </a:endParaRPr>
          </a:p>
        </p:txBody>
      </p:sp>
      <p:sp>
        <p:nvSpPr>
          <p:cNvPr id="9242" name="Text Box 26"/>
          <p:cNvSpPr txBox="1">
            <a:spLocks noChangeArrowheads="1"/>
          </p:cNvSpPr>
          <p:nvPr/>
        </p:nvSpPr>
        <p:spPr bwMode="auto">
          <a:xfrm>
            <a:off x="5003800" y="5410200"/>
            <a:ext cx="8509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YBG</a:t>
            </a:r>
            <a:endParaRPr lang="en-US">
              <a:solidFill>
                <a:srgbClr val="FFFFFF"/>
              </a:solidFill>
              <a:cs typeface="Arial" charset="0"/>
            </a:endParaRPr>
          </a:p>
        </p:txBody>
      </p:sp>
      <p:sp>
        <p:nvSpPr>
          <p:cNvPr id="9243" name="Text Box 27"/>
          <p:cNvSpPr txBox="1">
            <a:spLocks noChangeArrowheads="1"/>
          </p:cNvSpPr>
          <p:nvPr/>
        </p:nvSpPr>
        <p:spPr bwMode="auto">
          <a:xfrm>
            <a:off x="5143500" y="2895600"/>
            <a:ext cx="533400" cy="46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FFFF"/>
                </a:solidFill>
              </a:rPr>
              <a:t>I</a:t>
            </a:r>
          </a:p>
        </p:txBody>
      </p:sp>
      <p:sp>
        <p:nvSpPr>
          <p:cNvPr id="9244" name="Text Box 28"/>
          <p:cNvSpPr txBox="1">
            <a:spLocks noChangeArrowheads="1"/>
          </p:cNvSpPr>
          <p:nvPr/>
        </p:nvSpPr>
        <p:spPr bwMode="auto">
          <a:xfrm>
            <a:off x="5143500" y="3705225"/>
            <a:ext cx="533400" cy="46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FFFF"/>
                </a:solidFill>
              </a:rPr>
              <a:t>II</a:t>
            </a:r>
          </a:p>
        </p:txBody>
      </p:sp>
      <p:sp>
        <p:nvSpPr>
          <p:cNvPr id="9245" name="Text Box 29"/>
          <p:cNvSpPr txBox="1">
            <a:spLocks noChangeArrowheads="1"/>
          </p:cNvSpPr>
          <p:nvPr/>
        </p:nvSpPr>
        <p:spPr bwMode="auto">
          <a:xfrm>
            <a:off x="5143500" y="4505325"/>
            <a:ext cx="533400" cy="46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FFFF"/>
                </a:solidFill>
              </a:rPr>
              <a:t>III</a:t>
            </a:r>
          </a:p>
        </p:txBody>
      </p:sp>
      <p:sp>
        <p:nvSpPr>
          <p:cNvPr id="9246" name="AutoShape 30"/>
          <p:cNvSpPr>
            <a:spLocks noChangeArrowheads="1"/>
          </p:cNvSpPr>
          <p:nvPr/>
        </p:nvSpPr>
        <p:spPr bwMode="auto">
          <a:xfrm rot="10800000">
            <a:off x="2057400" y="1828800"/>
            <a:ext cx="2133600" cy="419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608 w 21600"/>
              <a:gd name="T13" fmla="*/ 3608 h 21600"/>
              <a:gd name="T14" fmla="*/ 17992 w 21600"/>
              <a:gd name="T15" fmla="*/ 17992 h 21600"/>
            </a:gdLst>
            <a:ahLst/>
            <a:cxnLst>
              <a:cxn ang="T8">
                <a:pos x="T0" y="T1"/>
              </a:cxn>
              <a:cxn ang="T9">
                <a:pos x="T2" y="T3"/>
              </a:cxn>
              <a:cxn ang="T10">
                <a:pos x="T4" y="T5"/>
              </a:cxn>
              <a:cxn ang="T11">
                <a:pos x="T6" y="T7"/>
              </a:cxn>
            </a:cxnLst>
            <a:rect l="T12" t="T13" r="T14" b="T15"/>
            <a:pathLst>
              <a:path w="21600" h="21600">
                <a:moveTo>
                  <a:pt x="0" y="0"/>
                </a:moveTo>
                <a:lnTo>
                  <a:pt x="3616" y="21600"/>
                </a:lnTo>
                <a:lnTo>
                  <a:pt x="17984" y="21600"/>
                </a:lnTo>
                <a:lnTo>
                  <a:pt x="21600" y="0"/>
                </a:lnTo>
                <a:lnTo>
                  <a:pt x="0" y="0"/>
                </a:lnTo>
                <a:close/>
              </a:path>
            </a:pathLst>
          </a:cu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9247" name="Text Box 31"/>
          <p:cNvSpPr txBox="1">
            <a:spLocks noChangeArrowheads="1"/>
          </p:cNvSpPr>
          <p:nvPr/>
        </p:nvSpPr>
        <p:spPr bwMode="auto">
          <a:xfrm>
            <a:off x="7112000" y="914400"/>
            <a:ext cx="1568450" cy="8302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Quy Nạp-</a:t>
            </a:r>
            <a:br>
              <a:rPr lang="en-US" b="1">
                <a:solidFill>
                  <a:srgbClr val="FFFFFF"/>
                </a:solidFill>
                <a:cs typeface="Arial" charset="0"/>
              </a:rPr>
            </a:br>
            <a:r>
              <a:rPr lang="en-US" b="1">
                <a:solidFill>
                  <a:srgbClr val="FFFFFF"/>
                </a:solidFill>
                <a:cs typeface="Arial" charset="0"/>
              </a:rPr>
              <a:t>Diễn dịch</a:t>
            </a:r>
            <a:endParaRPr lang="en-US">
              <a:solidFill>
                <a:srgbClr val="FFFFFF"/>
              </a:solidFill>
              <a:cs typeface="Arial" charset="0"/>
            </a:endParaRPr>
          </a:p>
        </p:txBody>
      </p:sp>
      <p:sp>
        <p:nvSpPr>
          <p:cNvPr id="9248" name="Text Box 32"/>
          <p:cNvSpPr txBox="1">
            <a:spLocks noChangeArrowheads="1"/>
          </p:cNvSpPr>
          <p:nvPr/>
        </p:nvSpPr>
        <p:spPr bwMode="auto">
          <a:xfrm>
            <a:off x="7350125" y="1981200"/>
            <a:ext cx="1262063"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cs typeface="Geneva" charset="0"/>
              </a:defRPr>
            </a:lvl1pPr>
            <a:lvl2pPr>
              <a:defRPr sz="3200">
                <a:solidFill>
                  <a:schemeClr val="tx1"/>
                </a:solidFill>
                <a:latin typeface="Times New Roman" charset="0"/>
                <a:ea typeface="Geneva" charset="0"/>
                <a:cs typeface="Geneva" charset="0"/>
              </a:defRPr>
            </a:lvl2pPr>
            <a:lvl3pPr>
              <a:defRPr sz="3200">
                <a:solidFill>
                  <a:schemeClr val="tx1"/>
                </a:solidFill>
                <a:latin typeface="Times New Roman" charset="0"/>
                <a:ea typeface="Geneva" charset="0"/>
                <a:cs typeface="Geneva" charset="0"/>
              </a:defRPr>
            </a:lvl3pPr>
            <a:lvl4pPr>
              <a:defRPr sz="3200">
                <a:solidFill>
                  <a:schemeClr val="tx1"/>
                </a:solidFill>
                <a:latin typeface="Times New Roman" charset="0"/>
                <a:ea typeface="Geneva" charset="0"/>
                <a:cs typeface="Geneva" charset="0"/>
              </a:defRPr>
            </a:lvl4pPr>
            <a:lvl5pPr>
              <a:defRPr sz="3200">
                <a:solidFill>
                  <a:schemeClr val="tx1"/>
                </a:solidFill>
                <a:latin typeface="Times New Roman" charset="0"/>
                <a:ea typeface="Geneva" charset="0"/>
                <a:cs typeface="Geneva" charset="0"/>
              </a:defRPr>
            </a:lvl5pPr>
            <a:lvl6pPr eaLnBrk="0" hangingPunct="0">
              <a:defRPr sz="3200">
                <a:solidFill>
                  <a:schemeClr val="tx1"/>
                </a:solidFill>
                <a:latin typeface="Times New Roman" charset="0"/>
                <a:ea typeface="Geneva" charset="0"/>
                <a:cs typeface="Geneva" charset="0"/>
              </a:defRPr>
            </a:lvl6pPr>
            <a:lvl7pPr eaLnBrk="0" hangingPunct="0">
              <a:defRPr sz="3200">
                <a:solidFill>
                  <a:schemeClr val="tx1"/>
                </a:solidFill>
                <a:latin typeface="Times New Roman" charset="0"/>
                <a:ea typeface="Geneva" charset="0"/>
                <a:cs typeface="Geneva" charset="0"/>
              </a:defRPr>
            </a:lvl7pPr>
            <a:lvl8pPr eaLnBrk="0" hangingPunct="0">
              <a:defRPr sz="3200">
                <a:solidFill>
                  <a:schemeClr val="tx1"/>
                </a:solidFill>
                <a:latin typeface="Times New Roman" charset="0"/>
                <a:ea typeface="Geneva" charset="0"/>
                <a:cs typeface="Geneva" charset="0"/>
              </a:defRPr>
            </a:lvl8pPr>
            <a:lvl9pPr eaLnBrk="0" hangingPunct="0">
              <a:defRPr sz="3200">
                <a:solidFill>
                  <a:schemeClr val="tx1"/>
                </a:solidFill>
                <a:latin typeface="Times New Roman" charset="0"/>
                <a:ea typeface="Geneva" charset="0"/>
                <a:cs typeface="Geneva" charset="0"/>
              </a:defRPr>
            </a:lvl9pPr>
          </a:lstStyle>
          <a:p>
            <a:pPr>
              <a:defRPr/>
            </a:pPr>
            <a:r>
              <a:rPr lang="en-US" sz="2400" b="1">
                <a:solidFill>
                  <a:srgbClr val="FFFFFF"/>
                </a:solidFill>
                <a:latin typeface="Arial" charset="0"/>
                <a:cs typeface="Arial" charset="0"/>
              </a:rPr>
              <a:t>Chủ Đề</a:t>
            </a:r>
            <a:endParaRPr lang="en-US" sz="2400">
              <a:solidFill>
                <a:srgbClr val="FFFFFF"/>
              </a:solidFill>
              <a:latin typeface="Arial" charset="0"/>
              <a:cs typeface="Arial" charset="0"/>
            </a:endParaRPr>
          </a:p>
        </p:txBody>
      </p:sp>
      <p:sp>
        <p:nvSpPr>
          <p:cNvPr id="9249" name="Text Box 33"/>
          <p:cNvSpPr txBox="1">
            <a:spLocks noChangeArrowheads="1"/>
          </p:cNvSpPr>
          <p:nvPr/>
        </p:nvSpPr>
        <p:spPr bwMode="auto">
          <a:xfrm>
            <a:off x="222250" y="6248400"/>
            <a:ext cx="156845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cs typeface="Arial" charset="0"/>
              </a:rPr>
              <a:t>Ưu Điểm:</a:t>
            </a:r>
          </a:p>
        </p:txBody>
      </p:sp>
      <p:sp>
        <p:nvSpPr>
          <p:cNvPr id="9250" name="Text Box 34"/>
          <p:cNvSpPr txBox="1">
            <a:spLocks noChangeArrowheads="1"/>
          </p:cNvSpPr>
          <p:nvPr/>
        </p:nvSpPr>
        <p:spPr bwMode="auto">
          <a:xfrm>
            <a:off x="7666038" y="2819400"/>
            <a:ext cx="533400" cy="46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FFFF"/>
                </a:solidFill>
              </a:rPr>
              <a:t>I</a:t>
            </a:r>
          </a:p>
        </p:txBody>
      </p:sp>
      <p:sp>
        <p:nvSpPr>
          <p:cNvPr id="9251" name="Text Box 35"/>
          <p:cNvSpPr txBox="1">
            <a:spLocks noChangeArrowheads="1"/>
          </p:cNvSpPr>
          <p:nvPr/>
        </p:nvSpPr>
        <p:spPr bwMode="auto">
          <a:xfrm>
            <a:off x="7010400" y="3495675"/>
            <a:ext cx="1828800" cy="400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solidFill>
                  <a:srgbClr val="FFFFFF"/>
                </a:solidFill>
              </a:rPr>
              <a:t>YBG</a:t>
            </a:r>
            <a:endParaRPr lang="en-US">
              <a:solidFill>
                <a:srgbClr val="FFFFFF"/>
              </a:solidFill>
            </a:endParaRPr>
          </a:p>
        </p:txBody>
      </p:sp>
      <p:sp>
        <p:nvSpPr>
          <p:cNvPr id="9252" name="Text Box 36"/>
          <p:cNvSpPr txBox="1">
            <a:spLocks noChangeArrowheads="1"/>
          </p:cNvSpPr>
          <p:nvPr/>
        </p:nvSpPr>
        <p:spPr bwMode="auto">
          <a:xfrm>
            <a:off x="7666038" y="4797425"/>
            <a:ext cx="533400" cy="46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FFFF"/>
                </a:solidFill>
              </a:rPr>
              <a:t>III</a:t>
            </a:r>
          </a:p>
        </p:txBody>
      </p:sp>
      <p:sp>
        <p:nvSpPr>
          <p:cNvPr id="9253" name="AutoShape 37"/>
          <p:cNvSpPr>
            <a:spLocks noChangeArrowheads="1"/>
          </p:cNvSpPr>
          <p:nvPr/>
        </p:nvSpPr>
        <p:spPr bwMode="auto">
          <a:xfrm rot="10800000">
            <a:off x="6781800" y="3886200"/>
            <a:ext cx="2286000" cy="2133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905 w 21600"/>
              <a:gd name="T13" fmla="*/ 2905 h 21600"/>
              <a:gd name="T14" fmla="*/ 18695 w 21600"/>
              <a:gd name="T15" fmla="*/ 18695 h 21600"/>
            </a:gdLst>
            <a:ahLst/>
            <a:cxnLst>
              <a:cxn ang="T8">
                <a:pos x="T0" y="T1"/>
              </a:cxn>
              <a:cxn ang="T9">
                <a:pos x="T2" y="T3"/>
              </a:cxn>
              <a:cxn ang="T10">
                <a:pos x="T4" y="T5"/>
              </a:cxn>
              <a:cxn ang="T11">
                <a:pos x="T6" y="T7"/>
              </a:cxn>
            </a:cxnLst>
            <a:rect l="T12" t="T13" r="T14" b="T15"/>
            <a:pathLst>
              <a:path w="21600" h="21600">
                <a:moveTo>
                  <a:pt x="0" y="0"/>
                </a:moveTo>
                <a:lnTo>
                  <a:pt x="2209" y="21600"/>
                </a:lnTo>
                <a:lnTo>
                  <a:pt x="19391" y="21600"/>
                </a:lnTo>
                <a:lnTo>
                  <a:pt x="21600" y="0"/>
                </a:lnTo>
                <a:lnTo>
                  <a:pt x="0" y="0"/>
                </a:lnTo>
                <a:close/>
              </a:path>
            </a:pathLst>
          </a:cu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9254" name="Text Box 38"/>
          <p:cNvSpPr txBox="1">
            <a:spLocks noChangeArrowheads="1"/>
          </p:cNvSpPr>
          <p:nvPr/>
        </p:nvSpPr>
        <p:spPr bwMode="auto">
          <a:xfrm>
            <a:off x="7666038" y="4114800"/>
            <a:ext cx="533400" cy="46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FFFF"/>
                </a:solidFill>
              </a:rPr>
              <a:t>II</a:t>
            </a:r>
          </a:p>
        </p:txBody>
      </p:sp>
      <p:sp>
        <p:nvSpPr>
          <p:cNvPr id="9255" name="AutoShape 39"/>
          <p:cNvSpPr>
            <a:spLocks noChangeArrowheads="1"/>
          </p:cNvSpPr>
          <p:nvPr/>
        </p:nvSpPr>
        <p:spPr bwMode="auto">
          <a:xfrm>
            <a:off x="6781800" y="1828800"/>
            <a:ext cx="2286000" cy="1676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905 w 21600"/>
              <a:gd name="T13" fmla="*/ 2905 h 21600"/>
              <a:gd name="T14" fmla="*/ 18695 w 21600"/>
              <a:gd name="T15" fmla="*/ 18695 h 21600"/>
            </a:gdLst>
            <a:ahLst/>
            <a:cxnLst>
              <a:cxn ang="T8">
                <a:pos x="T0" y="T1"/>
              </a:cxn>
              <a:cxn ang="T9">
                <a:pos x="T2" y="T3"/>
              </a:cxn>
              <a:cxn ang="T10">
                <a:pos x="T4" y="T5"/>
              </a:cxn>
              <a:cxn ang="T11">
                <a:pos x="T6" y="T7"/>
              </a:cxn>
            </a:cxnLst>
            <a:rect l="T12" t="T13" r="T14" b="T15"/>
            <a:pathLst>
              <a:path w="21600" h="21600">
                <a:moveTo>
                  <a:pt x="0" y="0"/>
                </a:moveTo>
                <a:lnTo>
                  <a:pt x="2209" y="21600"/>
                </a:lnTo>
                <a:lnTo>
                  <a:pt x="19391" y="21600"/>
                </a:lnTo>
                <a:lnTo>
                  <a:pt x="21600" y="0"/>
                </a:lnTo>
                <a:lnTo>
                  <a:pt x="0" y="0"/>
                </a:lnTo>
                <a:close/>
              </a:path>
            </a:pathLst>
          </a:cu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9256" name="Text Box 40"/>
          <p:cNvSpPr txBox="1">
            <a:spLocks noChangeArrowheads="1"/>
          </p:cNvSpPr>
          <p:nvPr/>
        </p:nvSpPr>
        <p:spPr bwMode="auto">
          <a:xfrm>
            <a:off x="2382838" y="6248400"/>
            <a:ext cx="1450975"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cs typeface="Geneva" charset="0"/>
              </a:defRPr>
            </a:lvl1pPr>
            <a:lvl2pPr>
              <a:defRPr sz="3200">
                <a:solidFill>
                  <a:schemeClr val="tx1"/>
                </a:solidFill>
                <a:latin typeface="Times New Roman" charset="0"/>
                <a:ea typeface="Geneva" charset="0"/>
                <a:cs typeface="Geneva" charset="0"/>
              </a:defRPr>
            </a:lvl2pPr>
            <a:lvl3pPr>
              <a:defRPr sz="3200">
                <a:solidFill>
                  <a:schemeClr val="tx1"/>
                </a:solidFill>
                <a:latin typeface="Times New Roman" charset="0"/>
                <a:ea typeface="Geneva" charset="0"/>
                <a:cs typeface="Geneva" charset="0"/>
              </a:defRPr>
            </a:lvl3pPr>
            <a:lvl4pPr>
              <a:defRPr sz="3200">
                <a:solidFill>
                  <a:schemeClr val="tx1"/>
                </a:solidFill>
                <a:latin typeface="Times New Roman" charset="0"/>
                <a:ea typeface="Geneva" charset="0"/>
                <a:cs typeface="Geneva" charset="0"/>
              </a:defRPr>
            </a:lvl4pPr>
            <a:lvl5pPr>
              <a:defRPr sz="3200">
                <a:solidFill>
                  <a:schemeClr val="tx1"/>
                </a:solidFill>
                <a:latin typeface="Times New Roman" charset="0"/>
                <a:ea typeface="Geneva" charset="0"/>
                <a:cs typeface="Geneva" charset="0"/>
              </a:defRPr>
            </a:lvl5pPr>
            <a:lvl6pPr eaLnBrk="0" hangingPunct="0">
              <a:defRPr sz="3200">
                <a:solidFill>
                  <a:schemeClr val="tx1"/>
                </a:solidFill>
                <a:latin typeface="Times New Roman" charset="0"/>
                <a:ea typeface="Geneva" charset="0"/>
                <a:cs typeface="Geneva" charset="0"/>
              </a:defRPr>
            </a:lvl6pPr>
            <a:lvl7pPr eaLnBrk="0" hangingPunct="0">
              <a:defRPr sz="3200">
                <a:solidFill>
                  <a:schemeClr val="tx1"/>
                </a:solidFill>
                <a:latin typeface="Times New Roman" charset="0"/>
                <a:ea typeface="Geneva" charset="0"/>
                <a:cs typeface="Geneva" charset="0"/>
              </a:defRPr>
            </a:lvl7pPr>
            <a:lvl8pPr eaLnBrk="0" hangingPunct="0">
              <a:defRPr sz="3200">
                <a:solidFill>
                  <a:schemeClr val="tx1"/>
                </a:solidFill>
                <a:latin typeface="Times New Roman" charset="0"/>
                <a:ea typeface="Geneva" charset="0"/>
                <a:cs typeface="Geneva" charset="0"/>
              </a:defRPr>
            </a:lvl8pPr>
            <a:lvl9pPr eaLnBrk="0" hangingPunct="0">
              <a:defRPr sz="3200">
                <a:solidFill>
                  <a:schemeClr val="tx1"/>
                </a:solidFill>
                <a:latin typeface="Times New Roman" charset="0"/>
                <a:ea typeface="Geneva" charset="0"/>
                <a:cs typeface="Geneva" charset="0"/>
              </a:defRPr>
            </a:lvl9pPr>
          </a:lstStyle>
          <a:p>
            <a:pPr algn="ctr">
              <a:defRPr/>
            </a:pPr>
            <a:r>
              <a:rPr lang="en-US" sz="2400" b="1">
                <a:solidFill>
                  <a:srgbClr val="FFFFFF"/>
                </a:solidFill>
                <a:latin typeface="Arial" charset="0"/>
                <a:cs typeface="Arial" charset="0"/>
              </a:rPr>
              <a:t>Rõ Ràng</a:t>
            </a:r>
          </a:p>
        </p:txBody>
      </p:sp>
      <p:sp>
        <p:nvSpPr>
          <p:cNvPr id="9258" name="Text Box 42"/>
          <p:cNvSpPr txBox="1">
            <a:spLocks noChangeArrowheads="1"/>
          </p:cNvSpPr>
          <p:nvPr/>
        </p:nvSpPr>
        <p:spPr bwMode="auto">
          <a:xfrm>
            <a:off x="4711700" y="6248400"/>
            <a:ext cx="1398588"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cs typeface="Arial" charset="0"/>
              </a:rPr>
              <a:t>Hấp dẫn</a:t>
            </a:r>
          </a:p>
        </p:txBody>
      </p:sp>
      <p:sp>
        <p:nvSpPr>
          <p:cNvPr id="9259" name="Text Box 43"/>
          <p:cNvSpPr txBox="1">
            <a:spLocks noChangeArrowheads="1"/>
          </p:cNvSpPr>
          <p:nvPr/>
        </p:nvSpPr>
        <p:spPr bwMode="auto">
          <a:xfrm>
            <a:off x="7235825" y="6248400"/>
            <a:ext cx="13970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cs typeface="Arial" charset="0"/>
              </a:rPr>
              <a:t>Đa dạng</a:t>
            </a:r>
          </a:p>
        </p:txBody>
      </p:sp>
      <p:sp>
        <p:nvSpPr>
          <p:cNvPr id="9260" name="Text Box 44"/>
          <p:cNvSpPr txBox="1">
            <a:spLocks noChangeArrowheads="1"/>
          </p:cNvSpPr>
          <p:nvPr/>
        </p:nvSpPr>
        <p:spPr bwMode="auto">
          <a:xfrm>
            <a:off x="6934200" y="5410200"/>
            <a:ext cx="2111375"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Nhắc lại YBG</a:t>
            </a:r>
            <a:endParaRPr lang="en-US">
              <a:solidFill>
                <a:srgbClr val="FFFFFF"/>
              </a:solidFill>
              <a:cs typeface="Arial" charset="0"/>
            </a:endParaRPr>
          </a:p>
        </p:txBody>
      </p:sp>
      <p:sp>
        <p:nvSpPr>
          <p:cNvPr id="9261" name="Line 45"/>
          <p:cNvSpPr>
            <a:spLocks noChangeShapeType="1"/>
          </p:cNvSpPr>
          <p:nvPr/>
        </p:nvSpPr>
        <p:spPr bwMode="auto">
          <a:xfrm>
            <a:off x="3124200" y="2590800"/>
            <a:ext cx="0" cy="30480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9262" name="Line 46"/>
          <p:cNvSpPr>
            <a:spLocks noChangeShapeType="1"/>
          </p:cNvSpPr>
          <p:nvPr/>
        </p:nvSpPr>
        <p:spPr bwMode="auto">
          <a:xfrm>
            <a:off x="3124200" y="3352800"/>
            <a:ext cx="0" cy="30480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9263" name="Line 47"/>
          <p:cNvSpPr>
            <a:spLocks noChangeShapeType="1"/>
          </p:cNvSpPr>
          <p:nvPr/>
        </p:nvSpPr>
        <p:spPr bwMode="auto">
          <a:xfrm>
            <a:off x="3124200" y="4191000"/>
            <a:ext cx="0" cy="30480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9264" name="Line 48"/>
          <p:cNvSpPr>
            <a:spLocks noChangeShapeType="1"/>
          </p:cNvSpPr>
          <p:nvPr/>
        </p:nvSpPr>
        <p:spPr bwMode="auto">
          <a:xfrm>
            <a:off x="5410200" y="3352800"/>
            <a:ext cx="0" cy="381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9265" name="Line 49"/>
          <p:cNvSpPr>
            <a:spLocks noChangeShapeType="1"/>
          </p:cNvSpPr>
          <p:nvPr/>
        </p:nvSpPr>
        <p:spPr bwMode="auto">
          <a:xfrm>
            <a:off x="5410200" y="4114800"/>
            <a:ext cx="0" cy="381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9266" name="Line 50"/>
          <p:cNvSpPr>
            <a:spLocks noChangeShapeType="1"/>
          </p:cNvSpPr>
          <p:nvPr/>
        </p:nvSpPr>
        <p:spPr bwMode="auto">
          <a:xfrm>
            <a:off x="7932738" y="2590800"/>
            <a:ext cx="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9267" name="Line 51"/>
          <p:cNvSpPr>
            <a:spLocks noChangeShapeType="1"/>
          </p:cNvSpPr>
          <p:nvPr/>
        </p:nvSpPr>
        <p:spPr bwMode="auto">
          <a:xfrm>
            <a:off x="7932738" y="3276600"/>
            <a:ext cx="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9268" name="Line 52"/>
          <p:cNvSpPr>
            <a:spLocks noChangeShapeType="1"/>
          </p:cNvSpPr>
          <p:nvPr/>
        </p:nvSpPr>
        <p:spPr bwMode="auto">
          <a:xfrm>
            <a:off x="7924800" y="3886200"/>
            <a:ext cx="0" cy="22860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9269" name="Line 53"/>
          <p:cNvSpPr>
            <a:spLocks noChangeShapeType="1"/>
          </p:cNvSpPr>
          <p:nvPr/>
        </p:nvSpPr>
        <p:spPr bwMode="auto">
          <a:xfrm>
            <a:off x="7924800" y="4572000"/>
            <a:ext cx="0" cy="22860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228"/>
                                        </p:tgtEl>
                                        <p:attrNameLst>
                                          <p:attrName>style.visibility</p:attrName>
                                        </p:attrNameLst>
                                      </p:cBhvr>
                                      <p:to>
                                        <p:strVal val="visible"/>
                                      </p:to>
                                    </p:set>
                                    <p:anim calcmode="lin" valueType="num">
                                      <p:cBhvr>
                                        <p:cTn id="7" dur="500" fill="hold"/>
                                        <p:tgtEl>
                                          <p:spTgt spid="9228"/>
                                        </p:tgtEl>
                                        <p:attrNameLst>
                                          <p:attrName>ppt_w</p:attrName>
                                        </p:attrNameLst>
                                      </p:cBhvr>
                                      <p:tavLst>
                                        <p:tav tm="0">
                                          <p:val>
                                            <p:fltVal val="0"/>
                                          </p:val>
                                        </p:tav>
                                        <p:tav tm="100000">
                                          <p:val>
                                            <p:strVal val="#ppt_w"/>
                                          </p:val>
                                        </p:tav>
                                      </p:tavLst>
                                    </p:anim>
                                    <p:anim calcmode="lin" valueType="num">
                                      <p:cBhvr>
                                        <p:cTn id="8" dur="500" fill="hold"/>
                                        <p:tgtEl>
                                          <p:spTgt spid="9228"/>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9229"/>
                                        </p:tgtEl>
                                        <p:attrNameLst>
                                          <p:attrName>style.visibility</p:attrName>
                                        </p:attrNameLst>
                                      </p:cBhvr>
                                      <p:to>
                                        <p:strVal val="visible"/>
                                      </p:to>
                                    </p:set>
                                    <p:anim calcmode="lin" valueType="num">
                                      <p:cBhvr>
                                        <p:cTn id="11" dur="500" fill="hold"/>
                                        <p:tgtEl>
                                          <p:spTgt spid="9229"/>
                                        </p:tgtEl>
                                        <p:attrNameLst>
                                          <p:attrName>ppt_w</p:attrName>
                                        </p:attrNameLst>
                                      </p:cBhvr>
                                      <p:tavLst>
                                        <p:tav tm="0">
                                          <p:val>
                                            <p:fltVal val="0"/>
                                          </p:val>
                                        </p:tav>
                                        <p:tav tm="100000">
                                          <p:val>
                                            <p:strVal val="#ppt_w"/>
                                          </p:val>
                                        </p:tav>
                                      </p:tavLst>
                                    </p:anim>
                                    <p:anim calcmode="lin" valueType="num">
                                      <p:cBhvr>
                                        <p:cTn id="12" dur="500" fill="hold"/>
                                        <p:tgtEl>
                                          <p:spTgt spid="9229"/>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9230"/>
                                        </p:tgtEl>
                                        <p:attrNameLst>
                                          <p:attrName>style.visibility</p:attrName>
                                        </p:attrNameLst>
                                      </p:cBhvr>
                                      <p:to>
                                        <p:strVal val="visible"/>
                                      </p:to>
                                    </p:set>
                                    <p:anim calcmode="lin" valueType="num">
                                      <p:cBhvr>
                                        <p:cTn id="15" dur="500" fill="hold"/>
                                        <p:tgtEl>
                                          <p:spTgt spid="9230"/>
                                        </p:tgtEl>
                                        <p:attrNameLst>
                                          <p:attrName>ppt_w</p:attrName>
                                        </p:attrNameLst>
                                      </p:cBhvr>
                                      <p:tavLst>
                                        <p:tav tm="0">
                                          <p:val>
                                            <p:fltVal val="0"/>
                                          </p:val>
                                        </p:tav>
                                        <p:tav tm="100000">
                                          <p:val>
                                            <p:strVal val="#ppt_w"/>
                                          </p:val>
                                        </p:tav>
                                      </p:tavLst>
                                    </p:anim>
                                    <p:anim calcmode="lin" valueType="num">
                                      <p:cBhvr>
                                        <p:cTn id="16" dur="500" fill="hold"/>
                                        <p:tgtEl>
                                          <p:spTgt spid="9230"/>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9231"/>
                                        </p:tgtEl>
                                        <p:attrNameLst>
                                          <p:attrName>style.visibility</p:attrName>
                                        </p:attrNameLst>
                                      </p:cBhvr>
                                      <p:to>
                                        <p:strVal val="visible"/>
                                      </p:to>
                                    </p:set>
                                    <p:anim calcmode="lin" valueType="num">
                                      <p:cBhvr>
                                        <p:cTn id="21" dur="500" fill="hold"/>
                                        <p:tgtEl>
                                          <p:spTgt spid="9231"/>
                                        </p:tgtEl>
                                        <p:attrNameLst>
                                          <p:attrName>ppt_w</p:attrName>
                                        </p:attrNameLst>
                                      </p:cBhvr>
                                      <p:tavLst>
                                        <p:tav tm="0">
                                          <p:val>
                                            <p:fltVal val="0"/>
                                          </p:val>
                                        </p:tav>
                                        <p:tav tm="100000">
                                          <p:val>
                                            <p:strVal val="#ppt_w"/>
                                          </p:val>
                                        </p:tav>
                                      </p:tavLst>
                                    </p:anim>
                                    <p:anim calcmode="lin" valueType="num">
                                      <p:cBhvr>
                                        <p:cTn id="22" dur="500" fill="hold"/>
                                        <p:tgtEl>
                                          <p:spTgt spid="9231"/>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9232"/>
                                        </p:tgtEl>
                                        <p:attrNameLst>
                                          <p:attrName>style.visibility</p:attrName>
                                        </p:attrNameLst>
                                      </p:cBhvr>
                                      <p:to>
                                        <p:strVal val="visible"/>
                                      </p:to>
                                    </p:set>
                                    <p:anim calcmode="lin" valueType="num">
                                      <p:cBhvr>
                                        <p:cTn id="27" dur="500" fill="hold"/>
                                        <p:tgtEl>
                                          <p:spTgt spid="9232"/>
                                        </p:tgtEl>
                                        <p:attrNameLst>
                                          <p:attrName>ppt_w</p:attrName>
                                        </p:attrNameLst>
                                      </p:cBhvr>
                                      <p:tavLst>
                                        <p:tav tm="0">
                                          <p:val>
                                            <p:fltVal val="0"/>
                                          </p:val>
                                        </p:tav>
                                        <p:tav tm="100000">
                                          <p:val>
                                            <p:strVal val="#ppt_w"/>
                                          </p:val>
                                        </p:tav>
                                      </p:tavLst>
                                    </p:anim>
                                    <p:anim calcmode="lin" valueType="num">
                                      <p:cBhvr>
                                        <p:cTn id="28" dur="500" fill="hold"/>
                                        <p:tgtEl>
                                          <p:spTgt spid="923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9236"/>
                                        </p:tgtEl>
                                        <p:attrNameLst>
                                          <p:attrName>style.visibility</p:attrName>
                                        </p:attrNameLst>
                                      </p:cBhvr>
                                      <p:to>
                                        <p:strVal val="visible"/>
                                      </p:to>
                                    </p:set>
                                    <p:anim calcmode="lin" valueType="num">
                                      <p:cBhvr>
                                        <p:cTn id="33" dur="500" fill="hold"/>
                                        <p:tgtEl>
                                          <p:spTgt spid="9236"/>
                                        </p:tgtEl>
                                        <p:attrNameLst>
                                          <p:attrName>ppt_w</p:attrName>
                                        </p:attrNameLst>
                                      </p:cBhvr>
                                      <p:tavLst>
                                        <p:tav tm="0">
                                          <p:val>
                                            <p:fltVal val="0"/>
                                          </p:val>
                                        </p:tav>
                                        <p:tav tm="100000">
                                          <p:val>
                                            <p:strVal val="#ppt_w"/>
                                          </p:val>
                                        </p:tav>
                                      </p:tavLst>
                                    </p:anim>
                                    <p:anim calcmode="lin" valueType="num">
                                      <p:cBhvr>
                                        <p:cTn id="34" dur="500" fill="hold"/>
                                        <p:tgtEl>
                                          <p:spTgt spid="9236"/>
                                        </p:tgtEl>
                                        <p:attrNameLst>
                                          <p:attrName>ppt_h</p:attrName>
                                        </p:attrNameLst>
                                      </p:cBhvr>
                                      <p:tavLst>
                                        <p:tav tm="0">
                                          <p:val>
                                            <p:strVal val="#ppt_h"/>
                                          </p:val>
                                        </p:tav>
                                        <p:tav tm="100000">
                                          <p:val>
                                            <p:strVal val="#ppt_h"/>
                                          </p:val>
                                        </p:tav>
                                      </p:tavLst>
                                    </p:anim>
                                  </p:childTnLst>
                                </p:cTn>
                              </p:par>
                            </p:childTnLst>
                          </p:cTn>
                        </p:par>
                        <p:par>
                          <p:cTn id="35" fill="hold" nodeType="afterGroup">
                            <p:stCondLst>
                              <p:cond delay="500"/>
                            </p:stCondLst>
                            <p:childTnLst>
                              <p:par>
                                <p:cTn id="36" presetID="17" presetClass="entr" presetSubtype="10" fill="hold" grpId="0" nodeType="afterEffect">
                                  <p:stCondLst>
                                    <p:cond delay="0"/>
                                  </p:stCondLst>
                                  <p:childTnLst>
                                    <p:set>
                                      <p:cBhvr>
                                        <p:cTn id="37" dur="1" fill="hold">
                                          <p:stCondLst>
                                            <p:cond delay="0"/>
                                          </p:stCondLst>
                                        </p:cTn>
                                        <p:tgtEl>
                                          <p:spTgt spid="9237"/>
                                        </p:tgtEl>
                                        <p:attrNameLst>
                                          <p:attrName>style.visibility</p:attrName>
                                        </p:attrNameLst>
                                      </p:cBhvr>
                                      <p:to>
                                        <p:strVal val="visible"/>
                                      </p:to>
                                    </p:set>
                                    <p:anim calcmode="lin" valueType="num">
                                      <p:cBhvr>
                                        <p:cTn id="38" dur="500" fill="hold"/>
                                        <p:tgtEl>
                                          <p:spTgt spid="9237"/>
                                        </p:tgtEl>
                                        <p:attrNameLst>
                                          <p:attrName>ppt_w</p:attrName>
                                        </p:attrNameLst>
                                      </p:cBhvr>
                                      <p:tavLst>
                                        <p:tav tm="0">
                                          <p:val>
                                            <p:fltVal val="0"/>
                                          </p:val>
                                        </p:tav>
                                        <p:tav tm="100000">
                                          <p:val>
                                            <p:strVal val="#ppt_w"/>
                                          </p:val>
                                        </p:tav>
                                      </p:tavLst>
                                    </p:anim>
                                    <p:anim calcmode="lin" valueType="num">
                                      <p:cBhvr>
                                        <p:cTn id="39" dur="500" fill="hold"/>
                                        <p:tgtEl>
                                          <p:spTgt spid="9237"/>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000"/>
                            </p:stCondLst>
                            <p:childTnLst>
                              <p:par>
                                <p:cTn id="41" presetID="17" presetClass="entr" presetSubtype="10" fill="hold" grpId="0" nodeType="afterEffect">
                                  <p:stCondLst>
                                    <p:cond delay="0"/>
                                  </p:stCondLst>
                                  <p:childTnLst>
                                    <p:set>
                                      <p:cBhvr>
                                        <p:cTn id="42" dur="1" fill="hold">
                                          <p:stCondLst>
                                            <p:cond delay="0"/>
                                          </p:stCondLst>
                                        </p:cTn>
                                        <p:tgtEl>
                                          <p:spTgt spid="9238"/>
                                        </p:tgtEl>
                                        <p:attrNameLst>
                                          <p:attrName>style.visibility</p:attrName>
                                        </p:attrNameLst>
                                      </p:cBhvr>
                                      <p:to>
                                        <p:strVal val="visible"/>
                                      </p:to>
                                    </p:set>
                                    <p:anim calcmode="lin" valueType="num">
                                      <p:cBhvr>
                                        <p:cTn id="43" dur="500" fill="hold"/>
                                        <p:tgtEl>
                                          <p:spTgt spid="9238"/>
                                        </p:tgtEl>
                                        <p:attrNameLst>
                                          <p:attrName>ppt_w</p:attrName>
                                        </p:attrNameLst>
                                      </p:cBhvr>
                                      <p:tavLst>
                                        <p:tav tm="0">
                                          <p:val>
                                            <p:fltVal val="0"/>
                                          </p:val>
                                        </p:tav>
                                        <p:tav tm="100000">
                                          <p:val>
                                            <p:strVal val="#ppt_w"/>
                                          </p:val>
                                        </p:tav>
                                      </p:tavLst>
                                    </p:anim>
                                    <p:anim calcmode="lin" valueType="num">
                                      <p:cBhvr>
                                        <p:cTn id="44" dur="500" fill="hold"/>
                                        <p:tgtEl>
                                          <p:spTgt spid="9238"/>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9233"/>
                                        </p:tgtEl>
                                        <p:attrNameLst>
                                          <p:attrName>style.visibility</p:attrName>
                                        </p:attrNameLst>
                                      </p:cBhvr>
                                      <p:to>
                                        <p:strVal val="visible"/>
                                      </p:to>
                                    </p:set>
                                    <p:anim calcmode="lin" valueType="num">
                                      <p:cBhvr>
                                        <p:cTn id="49" dur="500" fill="hold"/>
                                        <p:tgtEl>
                                          <p:spTgt spid="9233"/>
                                        </p:tgtEl>
                                        <p:attrNameLst>
                                          <p:attrName>ppt_w</p:attrName>
                                        </p:attrNameLst>
                                      </p:cBhvr>
                                      <p:tavLst>
                                        <p:tav tm="0">
                                          <p:val>
                                            <p:fltVal val="0"/>
                                          </p:val>
                                        </p:tav>
                                        <p:tav tm="100000">
                                          <p:val>
                                            <p:strVal val="#ppt_w"/>
                                          </p:val>
                                        </p:tav>
                                      </p:tavLst>
                                    </p:anim>
                                    <p:anim calcmode="lin" valueType="num">
                                      <p:cBhvr>
                                        <p:cTn id="50" dur="500" fill="hold"/>
                                        <p:tgtEl>
                                          <p:spTgt spid="9233"/>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nodeType="clickEffect">
                                  <p:stCondLst>
                                    <p:cond delay="0"/>
                                  </p:stCondLst>
                                  <p:childTnLst>
                                    <p:set>
                                      <p:cBhvr>
                                        <p:cTn id="54" dur="1" fill="hold">
                                          <p:stCondLst>
                                            <p:cond delay="0"/>
                                          </p:stCondLst>
                                        </p:cTn>
                                        <p:tgtEl>
                                          <p:spTgt spid="9246"/>
                                        </p:tgtEl>
                                        <p:attrNameLst>
                                          <p:attrName>style.visibility</p:attrName>
                                        </p:attrNameLst>
                                      </p:cBhvr>
                                      <p:to>
                                        <p:strVal val="visible"/>
                                      </p:to>
                                    </p:set>
                                    <p:anim calcmode="lin" valueType="num">
                                      <p:cBhvr>
                                        <p:cTn id="55" dur="500" fill="hold"/>
                                        <p:tgtEl>
                                          <p:spTgt spid="9246"/>
                                        </p:tgtEl>
                                        <p:attrNameLst>
                                          <p:attrName>ppt_w</p:attrName>
                                        </p:attrNameLst>
                                      </p:cBhvr>
                                      <p:tavLst>
                                        <p:tav tm="0">
                                          <p:val>
                                            <p:fltVal val="0"/>
                                          </p:val>
                                        </p:tav>
                                        <p:tav tm="100000">
                                          <p:val>
                                            <p:strVal val="#ppt_w"/>
                                          </p:val>
                                        </p:tav>
                                      </p:tavLst>
                                    </p:anim>
                                    <p:anim calcmode="lin" valueType="num">
                                      <p:cBhvr>
                                        <p:cTn id="56" dur="500" fill="hold"/>
                                        <p:tgtEl>
                                          <p:spTgt spid="9246"/>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9240"/>
                                        </p:tgtEl>
                                        <p:attrNameLst>
                                          <p:attrName>style.visibility</p:attrName>
                                        </p:attrNameLst>
                                      </p:cBhvr>
                                      <p:to>
                                        <p:strVal val="visible"/>
                                      </p:to>
                                    </p:set>
                                    <p:anim calcmode="lin" valueType="num">
                                      <p:cBhvr>
                                        <p:cTn id="61" dur="500" fill="hold"/>
                                        <p:tgtEl>
                                          <p:spTgt spid="9240"/>
                                        </p:tgtEl>
                                        <p:attrNameLst>
                                          <p:attrName>ppt_w</p:attrName>
                                        </p:attrNameLst>
                                      </p:cBhvr>
                                      <p:tavLst>
                                        <p:tav tm="0">
                                          <p:val>
                                            <p:fltVal val="0"/>
                                          </p:val>
                                        </p:tav>
                                        <p:tav tm="100000">
                                          <p:val>
                                            <p:strVal val="#ppt_w"/>
                                          </p:val>
                                        </p:tav>
                                      </p:tavLst>
                                    </p:anim>
                                    <p:anim calcmode="lin" valueType="num">
                                      <p:cBhvr>
                                        <p:cTn id="62" dur="500" fill="hold"/>
                                        <p:tgtEl>
                                          <p:spTgt spid="9240"/>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9241"/>
                                        </p:tgtEl>
                                        <p:attrNameLst>
                                          <p:attrName>style.visibility</p:attrName>
                                        </p:attrNameLst>
                                      </p:cBhvr>
                                      <p:to>
                                        <p:strVal val="visible"/>
                                      </p:to>
                                    </p:set>
                                    <p:anim calcmode="lin" valueType="num">
                                      <p:cBhvr>
                                        <p:cTn id="67" dur="500" fill="hold"/>
                                        <p:tgtEl>
                                          <p:spTgt spid="9241"/>
                                        </p:tgtEl>
                                        <p:attrNameLst>
                                          <p:attrName>ppt_w</p:attrName>
                                        </p:attrNameLst>
                                      </p:cBhvr>
                                      <p:tavLst>
                                        <p:tav tm="0">
                                          <p:val>
                                            <p:fltVal val="0"/>
                                          </p:val>
                                        </p:tav>
                                        <p:tav tm="100000">
                                          <p:val>
                                            <p:strVal val="#ppt_w"/>
                                          </p:val>
                                        </p:tav>
                                      </p:tavLst>
                                    </p:anim>
                                    <p:anim calcmode="lin" valueType="num">
                                      <p:cBhvr>
                                        <p:cTn id="68" dur="500" fill="hold"/>
                                        <p:tgtEl>
                                          <p:spTgt spid="9241"/>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9243"/>
                                        </p:tgtEl>
                                        <p:attrNameLst>
                                          <p:attrName>style.visibility</p:attrName>
                                        </p:attrNameLst>
                                      </p:cBhvr>
                                      <p:to>
                                        <p:strVal val="visible"/>
                                      </p:to>
                                    </p:set>
                                    <p:anim calcmode="lin" valueType="num">
                                      <p:cBhvr>
                                        <p:cTn id="73" dur="500" fill="hold"/>
                                        <p:tgtEl>
                                          <p:spTgt spid="9243"/>
                                        </p:tgtEl>
                                        <p:attrNameLst>
                                          <p:attrName>ppt_w</p:attrName>
                                        </p:attrNameLst>
                                      </p:cBhvr>
                                      <p:tavLst>
                                        <p:tav tm="0">
                                          <p:val>
                                            <p:fltVal val="0"/>
                                          </p:val>
                                        </p:tav>
                                        <p:tav tm="100000">
                                          <p:val>
                                            <p:strVal val="#ppt_w"/>
                                          </p:val>
                                        </p:tav>
                                      </p:tavLst>
                                    </p:anim>
                                    <p:anim calcmode="lin" valueType="num">
                                      <p:cBhvr>
                                        <p:cTn id="74" dur="500" fill="hold"/>
                                        <p:tgtEl>
                                          <p:spTgt spid="9243"/>
                                        </p:tgtEl>
                                        <p:attrNameLst>
                                          <p:attrName>ppt_h</p:attrName>
                                        </p:attrNameLst>
                                      </p:cBhvr>
                                      <p:tavLst>
                                        <p:tav tm="0">
                                          <p:val>
                                            <p:strVal val="#ppt_h"/>
                                          </p:val>
                                        </p:tav>
                                        <p:tav tm="100000">
                                          <p:val>
                                            <p:strVal val="#ppt_h"/>
                                          </p:val>
                                        </p:tav>
                                      </p:tavLst>
                                    </p:anim>
                                  </p:childTnLst>
                                </p:cTn>
                              </p:par>
                            </p:childTnLst>
                          </p:cTn>
                        </p:par>
                        <p:par>
                          <p:cTn id="75" fill="hold" nodeType="afterGroup">
                            <p:stCondLst>
                              <p:cond delay="500"/>
                            </p:stCondLst>
                            <p:childTnLst>
                              <p:par>
                                <p:cTn id="76" presetID="17" presetClass="entr" presetSubtype="10" fill="hold" grpId="0" nodeType="afterEffect">
                                  <p:stCondLst>
                                    <p:cond delay="0"/>
                                  </p:stCondLst>
                                  <p:childTnLst>
                                    <p:set>
                                      <p:cBhvr>
                                        <p:cTn id="77" dur="1" fill="hold">
                                          <p:stCondLst>
                                            <p:cond delay="0"/>
                                          </p:stCondLst>
                                        </p:cTn>
                                        <p:tgtEl>
                                          <p:spTgt spid="9244"/>
                                        </p:tgtEl>
                                        <p:attrNameLst>
                                          <p:attrName>style.visibility</p:attrName>
                                        </p:attrNameLst>
                                      </p:cBhvr>
                                      <p:to>
                                        <p:strVal val="visible"/>
                                      </p:to>
                                    </p:set>
                                    <p:anim calcmode="lin" valueType="num">
                                      <p:cBhvr>
                                        <p:cTn id="78" dur="500" fill="hold"/>
                                        <p:tgtEl>
                                          <p:spTgt spid="9244"/>
                                        </p:tgtEl>
                                        <p:attrNameLst>
                                          <p:attrName>ppt_w</p:attrName>
                                        </p:attrNameLst>
                                      </p:cBhvr>
                                      <p:tavLst>
                                        <p:tav tm="0">
                                          <p:val>
                                            <p:fltVal val="0"/>
                                          </p:val>
                                        </p:tav>
                                        <p:tav tm="100000">
                                          <p:val>
                                            <p:strVal val="#ppt_w"/>
                                          </p:val>
                                        </p:tav>
                                      </p:tavLst>
                                    </p:anim>
                                    <p:anim calcmode="lin" valueType="num">
                                      <p:cBhvr>
                                        <p:cTn id="79" dur="500" fill="hold"/>
                                        <p:tgtEl>
                                          <p:spTgt spid="9244"/>
                                        </p:tgtEl>
                                        <p:attrNameLst>
                                          <p:attrName>ppt_h</p:attrName>
                                        </p:attrNameLst>
                                      </p:cBhvr>
                                      <p:tavLst>
                                        <p:tav tm="0">
                                          <p:val>
                                            <p:strVal val="#ppt_h"/>
                                          </p:val>
                                        </p:tav>
                                        <p:tav tm="100000">
                                          <p:val>
                                            <p:strVal val="#ppt_h"/>
                                          </p:val>
                                        </p:tav>
                                      </p:tavLst>
                                    </p:anim>
                                  </p:childTnLst>
                                </p:cTn>
                              </p:par>
                            </p:childTnLst>
                          </p:cTn>
                        </p:par>
                        <p:par>
                          <p:cTn id="80" fill="hold" nodeType="afterGroup">
                            <p:stCondLst>
                              <p:cond delay="1000"/>
                            </p:stCondLst>
                            <p:childTnLst>
                              <p:par>
                                <p:cTn id="81" presetID="17" presetClass="entr" presetSubtype="10" fill="hold" grpId="0" nodeType="afterEffect">
                                  <p:stCondLst>
                                    <p:cond delay="0"/>
                                  </p:stCondLst>
                                  <p:childTnLst>
                                    <p:set>
                                      <p:cBhvr>
                                        <p:cTn id="82" dur="1" fill="hold">
                                          <p:stCondLst>
                                            <p:cond delay="0"/>
                                          </p:stCondLst>
                                        </p:cTn>
                                        <p:tgtEl>
                                          <p:spTgt spid="9245"/>
                                        </p:tgtEl>
                                        <p:attrNameLst>
                                          <p:attrName>style.visibility</p:attrName>
                                        </p:attrNameLst>
                                      </p:cBhvr>
                                      <p:to>
                                        <p:strVal val="visible"/>
                                      </p:to>
                                    </p:set>
                                    <p:anim calcmode="lin" valueType="num">
                                      <p:cBhvr>
                                        <p:cTn id="83" dur="500" fill="hold"/>
                                        <p:tgtEl>
                                          <p:spTgt spid="9245"/>
                                        </p:tgtEl>
                                        <p:attrNameLst>
                                          <p:attrName>ppt_w</p:attrName>
                                        </p:attrNameLst>
                                      </p:cBhvr>
                                      <p:tavLst>
                                        <p:tav tm="0">
                                          <p:val>
                                            <p:fltVal val="0"/>
                                          </p:val>
                                        </p:tav>
                                        <p:tav tm="100000">
                                          <p:val>
                                            <p:strVal val="#ppt_w"/>
                                          </p:val>
                                        </p:tav>
                                      </p:tavLst>
                                    </p:anim>
                                    <p:anim calcmode="lin" valueType="num">
                                      <p:cBhvr>
                                        <p:cTn id="84" dur="500" fill="hold"/>
                                        <p:tgtEl>
                                          <p:spTgt spid="9245"/>
                                        </p:tgtEl>
                                        <p:attrNameLst>
                                          <p:attrName>ppt_h</p:attrName>
                                        </p:attrNameLst>
                                      </p:cBhvr>
                                      <p:tavLst>
                                        <p:tav tm="0">
                                          <p:val>
                                            <p:strVal val="#ppt_h"/>
                                          </p:val>
                                        </p:tav>
                                        <p:tav tm="100000">
                                          <p:val>
                                            <p:strVal val="#ppt_h"/>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17" presetClass="entr" presetSubtype="10" fill="hold" grpId="0" nodeType="clickEffect">
                                  <p:stCondLst>
                                    <p:cond delay="0"/>
                                  </p:stCondLst>
                                  <p:childTnLst>
                                    <p:set>
                                      <p:cBhvr>
                                        <p:cTn id="88" dur="1" fill="hold">
                                          <p:stCondLst>
                                            <p:cond delay="0"/>
                                          </p:stCondLst>
                                        </p:cTn>
                                        <p:tgtEl>
                                          <p:spTgt spid="9242"/>
                                        </p:tgtEl>
                                        <p:attrNameLst>
                                          <p:attrName>style.visibility</p:attrName>
                                        </p:attrNameLst>
                                      </p:cBhvr>
                                      <p:to>
                                        <p:strVal val="visible"/>
                                      </p:to>
                                    </p:set>
                                    <p:anim calcmode="lin" valueType="num">
                                      <p:cBhvr>
                                        <p:cTn id="89" dur="500" fill="hold"/>
                                        <p:tgtEl>
                                          <p:spTgt spid="9242"/>
                                        </p:tgtEl>
                                        <p:attrNameLst>
                                          <p:attrName>ppt_w</p:attrName>
                                        </p:attrNameLst>
                                      </p:cBhvr>
                                      <p:tavLst>
                                        <p:tav tm="0">
                                          <p:val>
                                            <p:fltVal val="0"/>
                                          </p:val>
                                        </p:tav>
                                        <p:tav tm="100000">
                                          <p:val>
                                            <p:strVal val="#ppt_w"/>
                                          </p:val>
                                        </p:tav>
                                      </p:tavLst>
                                    </p:anim>
                                    <p:anim calcmode="lin" valueType="num">
                                      <p:cBhvr>
                                        <p:cTn id="90" dur="500" fill="hold"/>
                                        <p:tgtEl>
                                          <p:spTgt spid="9242"/>
                                        </p:tgtEl>
                                        <p:attrNameLst>
                                          <p:attrName>ppt_h</p:attrName>
                                        </p:attrNameLst>
                                      </p:cBhvr>
                                      <p:tavLst>
                                        <p:tav tm="0">
                                          <p:val>
                                            <p:strVal val="#ppt_h"/>
                                          </p:val>
                                        </p:tav>
                                        <p:tav tm="100000">
                                          <p:val>
                                            <p:strVal val="#ppt_h"/>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7" presetClass="entr" presetSubtype="10" fill="hold" nodeType="clickEffect">
                                  <p:stCondLst>
                                    <p:cond delay="0"/>
                                  </p:stCondLst>
                                  <p:childTnLst>
                                    <p:set>
                                      <p:cBhvr>
                                        <p:cTn id="94" dur="1" fill="hold">
                                          <p:stCondLst>
                                            <p:cond delay="0"/>
                                          </p:stCondLst>
                                        </p:cTn>
                                        <p:tgtEl>
                                          <p:spTgt spid="9239"/>
                                        </p:tgtEl>
                                        <p:attrNameLst>
                                          <p:attrName>style.visibility</p:attrName>
                                        </p:attrNameLst>
                                      </p:cBhvr>
                                      <p:to>
                                        <p:strVal val="visible"/>
                                      </p:to>
                                    </p:set>
                                    <p:anim calcmode="lin" valueType="num">
                                      <p:cBhvr>
                                        <p:cTn id="95" dur="500" fill="hold"/>
                                        <p:tgtEl>
                                          <p:spTgt spid="9239"/>
                                        </p:tgtEl>
                                        <p:attrNameLst>
                                          <p:attrName>ppt_w</p:attrName>
                                        </p:attrNameLst>
                                      </p:cBhvr>
                                      <p:tavLst>
                                        <p:tav tm="0">
                                          <p:val>
                                            <p:fltVal val="0"/>
                                          </p:val>
                                        </p:tav>
                                        <p:tav tm="100000">
                                          <p:val>
                                            <p:strVal val="#ppt_w"/>
                                          </p:val>
                                        </p:tav>
                                      </p:tavLst>
                                    </p:anim>
                                    <p:anim calcmode="lin" valueType="num">
                                      <p:cBhvr>
                                        <p:cTn id="96" dur="500" fill="hold"/>
                                        <p:tgtEl>
                                          <p:spTgt spid="9239"/>
                                        </p:tgtEl>
                                        <p:attrNameLst>
                                          <p:attrName>ppt_h</p:attrName>
                                        </p:attrNameLst>
                                      </p:cBhvr>
                                      <p:tavLst>
                                        <p:tav tm="0">
                                          <p:val>
                                            <p:strVal val="#ppt_h"/>
                                          </p:val>
                                        </p:tav>
                                        <p:tav tm="100000">
                                          <p:val>
                                            <p:strVal val="#ppt_h"/>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17" presetClass="entr" presetSubtype="10" fill="hold" grpId="0" nodeType="clickEffect">
                                  <p:stCondLst>
                                    <p:cond delay="0"/>
                                  </p:stCondLst>
                                  <p:childTnLst>
                                    <p:set>
                                      <p:cBhvr>
                                        <p:cTn id="100" dur="1" fill="hold">
                                          <p:stCondLst>
                                            <p:cond delay="0"/>
                                          </p:stCondLst>
                                        </p:cTn>
                                        <p:tgtEl>
                                          <p:spTgt spid="9247"/>
                                        </p:tgtEl>
                                        <p:attrNameLst>
                                          <p:attrName>style.visibility</p:attrName>
                                        </p:attrNameLst>
                                      </p:cBhvr>
                                      <p:to>
                                        <p:strVal val="visible"/>
                                      </p:to>
                                    </p:set>
                                    <p:anim calcmode="lin" valueType="num">
                                      <p:cBhvr>
                                        <p:cTn id="101" dur="500" fill="hold"/>
                                        <p:tgtEl>
                                          <p:spTgt spid="9247"/>
                                        </p:tgtEl>
                                        <p:attrNameLst>
                                          <p:attrName>ppt_w</p:attrName>
                                        </p:attrNameLst>
                                      </p:cBhvr>
                                      <p:tavLst>
                                        <p:tav tm="0">
                                          <p:val>
                                            <p:fltVal val="0"/>
                                          </p:val>
                                        </p:tav>
                                        <p:tav tm="100000">
                                          <p:val>
                                            <p:strVal val="#ppt_w"/>
                                          </p:val>
                                        </p:tav>
                                      </p:tavLst>
                                    </p:anim>
                                    <p:anim calcmode="lin" valueType="num">
                                      <p:cBhvr>
                                        <p:cTn id="102" dur="500" fill="hold"/>
                                        <p:tgtEl>
                                          <p:spTgt spid="9247"/>
                                        </p:tgtEl>
                                        <p:attrNameLst>
                                          <p:attrName>ppt_h</p:attrName>
                                        </p:attrNameLst>
                                      </p:cBhvr>
                                      <p:tavLst>
                                        <p:tav tm="0">
                                          <p:val>
                                            <p:strVal val="#ppt_h"/>
                                          </p:val>
                                        </p:tav>
                                        <p:tav tm="100000">
                                          <p:val>
                                            <p:strVal val="#ppt_h"/>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7" presetClass="entr" presetSubtype="10" fill="hold" grpId="0" nodeType="clickEffect">
                                  <p:stCondLst>
                                    <p:cond delay="0"/>
                                  </p:stCondLst>
                                  <p:childTnLst>
                                    <p:set>
                                      <p:cBhvr>
                                        <p:cTn id="106" dur="1" fill="hold">
                                          <p:stCondLst>
                                            <p:cond delay="0"/>
                                          </p:stCondLst>
                                        </p:cTn>
                                        <p:tgtEl>
                                          <p:spTgt spid="9248"/>
                                        </p:tgtEl>
                                        <p:attrNameLst>
                                          <p:attrName>style.visibility</p:attrName>
                                        </p:attrNameLst>
                                      </p:cBhvr>
                                      <p:to>
                                        <p:strVal val="visible"/>
                                      </p:to>
                                    </p:set>
                                    <p:anim calcmode="lin" valueType="num">
                                      <p:cBhvr>
                                        <p:cTn id="107" dur="500" fill="hold"/>
                                        <p:tgtEl>
                                          <p:spTgt spid="9248"/>
                                        </p:tgtEl>
                                        <p:attrNameLst>
                                          <p:attrName>ppt_w</p:attrName>
                                        </p:attrNameLst>
                                      </p:cBhvr>
                                      <p:tavLst>
                                        <p:tav tm="0">
                                          <p:val>
                                            <p:fltVal val="0"/>
                                          </p:val>
                                        </p:tav>
                                        <p:tav tm="100000">
                                          <p:val>
                                            <p:strVal val="#ppt_w"/>
                                          </p:val>
                                        </p:tav>
                                      </p:tavLst>
                                    </p:anim>
                                    <p:anim calcmode="lin" valueType="num">
                                      <p:cBhvr>
                                        <p:cTn id="108" dur="500" fill="hold"/>
                                        <p:tgtEl>
                                          <p:spTgt spid="9248"/>
                                        </p:tgtEl>
                                        <p:attrNameLst>
                                          <p:attrName>ppt_h</p:attrName>
                                        </p:attrNameLst>
                                      </p:cBhvr>
                                      <p:tavLst>
                                        <p:tav tm="0">
                                          <p:val>
                                            <p:strVal val="#ppt_h"/>
                                          </p:val>
                                        </p:tav>
                                        <p:tav tm="100000">
                                          <p:val>
                                            <p:strVal val="#ppt_h"/>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7" presetClass="entr" presetSubtype="10" fill="hold" grpId="0" nodeType="clickEffect">
                                  <p:stCondLst>
                                    <p:cond delay="0"/>
                                  </p:stCondLst>
                                  <p:childTnLst>
                                    <p:set>
                                      <p:cBhvr>
                                        <p:cTn id="112" dur="1" fill="hold">
                                          <p:stCondLst>
                                            <p:cond delay="0"/>
                                          </p:stCondLst>
                                        </p:cTn>
                                        <p:tgtEl>
                                          <p:spTgt spid="9250"/>
                                        </p:tgtEl>
                                        <p:attrNameLst>
                                          <p:attrName>style.visibility</p:attrName>
                                        </p:attrNameLst>
                                      </p:cBhvr>
                                      <p:to>
                                        <p:strVal val="visible"/>
                                      </p:to>
                                    </p:set>
                                    <p:anim calcmode="lin" valueType="num">
                                      <p:cBhvr>
                                        <p:cTn id="113" dur="500" fill="hold"/>
                                        <p:tgtEl>
                                          <p:spTgt spid="9250"/>
                                        </p:tgtEl>
                                        <p:attrNameLst>
                                          <p:attrName>ppt_w</p:attrName>
                                        </p:attrNameLst>
                                      </p:cBhvr>
                                      <p:tavLst>
                                        <p:tav tm="0">
                                          <p:val>
                                            <p:fltVal val="0"/>
                                          </p:val>
                                        </p:tav>
                                        <p:tav tm="100000">
                                          <p:val>
                                            <p:strVal val="#ppt_w"/>
                                          </p:val>
                                        </p:tav>
                                      </p:tavLst>
                                    </p:anim>
                                    <p:anim calcmode="lin" valueType="num">
                                      <p:cBhvr>
                                        <p:cTn id="114" dur="500" fill="hold"/>
                                        <p:tgtEl>
                                          <p:spTgt spid="9250"/>
                                        </p:tgtEl>
                                        <p:attrNameLst>
                                          <p:attrName>ppt_h</p:attrName>
                                        </p:attrNameLst>
                                      </p:cBhvr>
                                      <p:tavLst>
                                        <p:tav tm="0">
                                          <p:val>
                                            <p:strVal val="#ppt_h"/>
                                          </p:val>
                                        </p:tav>
                                        <p:tav tm="100000">
                                          <p:val>
                                            <p:strVal val="#ppt_h"/>
                                          </p:val>
                                        </p:tav>
                                      </p:tavLst>
                                    </p:anim>
                                  </p:childTnLst>
                                </p:cTn>
                              </p:par>
                            </p:childTnLst>
                          </p:cTn>
                        </p:par>
                        <p:par>
                          <p:cTn id="115" fill="hold" nodeType="afterGroup">
                            <p:stCondLst>
                              <p:cond delay="500"/>
                            </p:stCondLst>
                            <p:childTnLst>
                              <p:par>
                                <p:cTn id="116" presetID="17" presetClass="entr" presetSubtype="10" fill="hold" grpId="0" nodeType="afterEffect">
                                  <p:stCondLst>
                                    <p:cond delay="0"/>
                                  </p:stCondLst>
                                  <p:childTnLst>
                                    <p:set>
                                      <p:cBhvr>
                                        <p:cTn id="117" dur="1" fill="hold">
                                          <p:stCondLst>
                                            <p:cond delay="0"/>
                                          </p:stCondLst>
                                        </p:cTn>
                                        <p:tgtEl>
                                          <p:spTgt spid="9251"/>
                                        </p:tgtEl>
                                        <p:attrNameLst>
                                          <p:attrName>style.visibility</p:attrName>
                                        </p:attrNameLst>
                                      </p:cBhvr>
                                      <p:to>
                                        <p:strVal val="visible"/>
                                      </p:to>
                                    </p:set>
                                    <p:anim calcmode="lin" valueType="num">
                                      <p:cBhvr>
                                        <p:cTn id="118" dur="500" fill="hold"/>
                                        <p:tgtEl>
                                          <p:spTgt spid="9251"/>
                                        </p:tgtEl>
                                        <p:attrNameLst>
                                          <p:attrName>ppt_w</p:attrName>
                                        </p:attrNameLst>
                                      </p:cBhvr>
                                      <p:tavLst>
                                        <p:tav tm="0">
                                          <p:val>
                                            <p:fltVal val="0"/>
                                          </p:val>
                                        </p:tav>
                                        <p:tav tm="100000">
                                          <p:val>
                                            <p:strVal val="#ppt_w"/>
                                          </p:val>
                                        </p:tav>
                                      </p:tavLst>
                                    </p:anim>
                                    <p:anim calcmode="lin" valueType="num">
                                      <p:cBhvr>
                                        <p:cTn id="119" dur="500" fill="hold"/>
                                        <p:tgtEl>
                                          <p:spTgt spid="9251"/>
                                        </p:tgtEl>
                                        <p:attrNameLst>
                                          <p:attrName>ppt_h</p:attrName>
                                        </p:attrNameLst>
                                      </p:cBhvr>
                                      <p:tavLst>
                                        <p:tav tm="0">
                                          <p:val>
                                            <p:strVal val="#ppt_h"/>
                                          </p:val>
                                        </p:tav>
                                        <p:tav tm="100000">
                                          <p:val>
                                            <p:strVal val="#ppt_h"/>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7" presetClass="entr" presetSubtype="10" fill="hold" grpId="0" nodeType="clickEffect">
                                  <p:stCondLst>
                                    <p:cond delay="0"/>
                                  </p:stCondLst>
                                  <p:childTnLst>
                                    <p:set>
                                      <p:cBhvr>
                                        <p:cTn id="123" dur="1" fill="hold">
                                          <p:stCondLst>
                                            <p:cond delay="0"/>
                                          </p:stCondLst>
                                        </p:cTn>
                                        <p:tgtEl>
                                          <p:spTgt spid="9254"/>
                                        </p:tgtEl>
                                        <p:attrNameLst>
                                          <p:attrName>style.visibility</p:attrName>
                                        </p:attrNameLst>
                                      </p:cBhvr>
                                      <p:to>
                                        <p:strVal val="visible"/>
                                      </p:to>
                                    </p:set>
                                    <p:anim calcmode="lin" valueType="num">
                                      <p:cBhvr>
                                        <p:cTn id="124" dur="500" fill="hold"/>
                                        <p:tgtEl>
                                          <p:spTgt spid="9254"/>
                                        </p:tgtEl>
                                        <p:attrNameLst>
                                          <p:attrName>ppt_w</p:attrName>
                                        </p:attrNameLst>
                                      </p:cBhvr>
                                      <p:tavLst>
                                        <p:tav tm="0">
                                          <p:val>
                                            <p:fltVal val="0"/>
                                          </p:val>
                                        </p:tav>
                                        <p:tav tm="100000">
                                          <p:val>
                                            <p:strVal val="#ppt_w"/>
                                          </p:val>
                                        </p:tav>
                                      </p:tavLst>
                                    </p:anim>
                                    <p:anim calcmode="lin" valueType="num">
                                      <p:cBhvr>
                                        <p:cTn id="125" dur="500" fill="hold"/>
                                        <p:tgtEl>
                                          <p:spTgt spid="9254"/>
                                        </p:tgtEl>
                                        <p:attrNameLst>
                                          <p:attrName>ppt_h</p:attrName>
                                        </p:attrNameLst>
                                      </p:cBhvr>
                                      <p:tavLst>
                                        <p:tav tm="0">
                                          <p:val>
                                            <p:strVal val="#ppt_h"/>
                                          </p:val>
                                        </p:tav>
                                        <p:tav tm="100000">
                                          <p:val>
                                            <p:strVal val="#ppt_h"/>
                                          </p:val>
                                        </p:tav>
                                      </p:tavLst>
                                    </p:anim>
                                  </p:childTnLst>
                                </p:cTn>
                              </p:par>
                            </p:childTnLst>
                          </p:cTn>
                        </p:par>
                        <p:par>
                          <p:cTn id="126" fill="hold" nodeType="afterGroup">
                            <p:stCondLst>
                              <p:cond delay="500"/>
                            </p:stCondLst>
                            <p:childTnLst>
                              <p:par>
                                <p:cTn id="127" presetID="17" presetClass="entr" presetSubtype="10" fill="hold" grpId="0" nodeType="afterEffect">
                                  <p:stCondLst>
                                    <p:cond delay="0"/>
                                  </p:stCondLst>
                                  <p:childTnLst>
                                    <p:set>
                                      <p:cBhvr>
                                        <p:cTn id="128" dur="1" fill="hold">
                                          <p:stCondLst>
                                            <p:cond delay="0"/>
                                          </p:stCondLst>
                                        </p:cTn>
                                        <p:tgtEl>
                                          <p:spTgt spid="9252"/>
                                        </p:tgtEl>
                                        <p:attrNameLst>
                                          <p:attrName>style.visibility</p:attrName>
                                        </p:attrNameLst>
                                      </p:cBhvr>
                                      <p:to>
                                        <p:strVal val="visible"/>
                                      </p:to>
                                    </p:set>
                                    <p:anim calcmode="lin" valueType="num">
                                      <p:cBhvr>
                                        <p:cTn id="129" dur="500" fill="hold"/>
                                        <p:tgtEl>
                                          <p:spTgt spid="9252"/>
                                        </p:tgtEl>
                                        <p:attrNameLst>
                                          <p:attrName>ppt_w</p:attrName>
                                        </p:attrNameLst>
                                      </p:cBhvr>
                                      <p:tavLst>
                                        <p:tav tm="0">
                                          <p:val>
                                            <p:fltVal val="0"/>
                                          </p:val>
                                        </p:tav>
                                        <p:tav tm="100000">
                                          <p:val>
                                            <p:strVal val="#ppt_w"/>
                                          </p:val>
                                        </p:tav>
                                      </p:tavLst>
                                    </p:anim>
                                    <p:anim calcmode="lin" valueType="num">
                                      <p:cBhvr>
                                        <p:cTn id="130" dur="500" fill="hold"/>
                                        <p:tgtEl>
                                          <p:spTgt spid="9252"/>
                                        </p:tgtEl>
                                        <p:attrNameLst>
                                          <p:attrName>ppt_h</p:attrName>
                                        </p:attrNameLst>
                                      </p:cBhvr>
                                      <p:tavLst>
                                        <p:tav tm="0">
                                          <p:val>
                                            <p:strVal val="#ppt_h"/>
                                          </p:val>
                                        </p:tav>
                                        <p:tav tm="100000">
                                          <p:val>
                                            <p:strVal val="#ppt_h"/>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7" presetClass="entr" presetSubtype="10" fill="hold" grpId="0" nodeType="clickEffect">
                                  <p:stCondLst>
                                    <p:cond delay="0"/>
                                  </p:stCondLst>
                                  <p:childTnLst>
                                    <p:set>
                                      <p:cBhvr>
                                        <p:cTn id="134" dur="1" fill="hold">
                                          <p:stCondLst>
                                            <p:cond delay="0"/>
                                          </p:stCondLst>
                                        </p:cTn>
                                        <p:tgtEl>
                                          <p:spTgt spid="9260"/>
                                        </p:tgtEl>
                                        <p:attrNameLst>
                                          <p:attrName>style.visibility</p:attrName>
                                        </p:attrNameLst>
                                      </p:cBhvr>
                                      <p:to>
                                        <p:strVal val="visible"/>
                                      </p:to>
                                    </p:set>
                                    <p:anim calcmode="lin" valueType="num">
                                      <p:cBhvr>
                                        <p:cTn id="135" dur="500" fill="hold"/>
                                        <p:tgtEl>
                                          <p:spTgt spid="9260"/>
                                        </p:tgtEl>
                                        <p:attrNameLst>
                                          <p:attrName>ppt_w</p:attrName>
                                        </p:attrNameLst>
                                      </p:cBhvr>
                                      <p:tavLst>
                                        <p:tav tm="0">
                                          <p:val>
                                            <p:fltVal val="0"/>
                                          </p:val>
                                        </p:tav>
                                        <p:tav tm="100000">
                                          <p:val>
                                            <p:strVal val="#ppt_w"/>
                                          </p:val>
                                        </p:tav>
                                      </p:tavLst>
                                    </p:anim>
                                    <p:anim calcmode="lin" valueType="num">
                                      <p:cBhvr>
                                        <p:cTn id="136" dur="500" fill="hold"/>
                                        <p:tgtEl>
                                          <p:spTgt spid="9260"/>
                                        </p:tgtEl>
                                        <p:attrNameLst>
                                          <p:attrName>ppt_h</p:attrName>
                                        </p:attrNameLst>
                                      </p:cBhvr>
                                      <p:tavLst>
                                        <p:tav tm="0">
                                          <p:val>
                                            <p:strVal val="#ppt_h"/>
                                          </p:val>
                                        </p:tav>
                                        <p:tav tm="100000">
                                          <p:val>
                                            <p:strVal val="#ppt_h"/>
                                          </p:val>
                                        </p:tav>
                                      </p:tavLst>
                                    </p:anim>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7" presetClass="entr" presetSubtype="10" fill="hold" nodeType="clickEffect">
                                  <p:stCondLst>
                                    <p:cond delay="0"/>
                                  </p:stCondLst>
                                  <p:childTnLst>
                                    <p:set>
                                      <p:cBhvr>
                                        <p:cTn id="140" dur="1" fill="hold">
                                          <p:stCondLst>
                                            <p:cond delay="0"/>
                                          </p:stCondLst>
                                        </p:cTn>
                                        <p:tgtEl>
                                          <p:spTgt spid="9255"/>
                                        </p:tgtEl>
                                        <p:attrNameLst>
                                          <p:attrName>style.visibility</p:attrName>
                                        </p:attrNameLst>
                                      </p:cBhvr>
                                      <p:to>
                                        <p:strVal val="visible"/>
                                      </p:to>
                                    </p:set>
                                    <p:anim calcmode="lin" valueType="num">
                                      <p:cBhvr>
                                        <p:cTn id="141" dur="500" fill="hold"/>
                                        <p:tgtEl>
                                          <p:spTgt spid="9255"/>
                                        </p:tgtEl>
                                        <p:attrNameLst>
                                          <p:attrName>ppt_w</p:attrName>
                                        </p:attrNameLst>
                                      </p:cBhvr>
                                      <p:tavLst>
                                        <p:tav tm="0">
                                          <p:val>
                                            <p:fltVal val="0"/>
                                          </p:val>
                                        </p:tav>
                                        <p:tav tm="100000">
                                          <p:val>
                                            <p:strVal val="#ppt_w"/>
                                          </p:val>
                                        </p:tav>
                                      </p:tavLst>
                                    </p:anim>
                                    <p:anim calcmode="lin" valueType="num">
                                      <p:cBhvr>
                                        <p:cTn id="142" dur="500" fill="hold"/>
                                        <p:tgtEl>
                                          <p:spTgt spid="9255"/>
                                        </p:tgtEl>
                                        <p:attrNameLst>
                                          <p:attrName>ppt_h</p:attrName>
                                        </p:attrNameLst>
                                      </p:cBhvr>
                                      <p:tavLst>
                                        <p:tav tm="0">
                                          <p:val>
                                            <p:strVal val="#ppt_h"/>
                                          </p:val>
                                        </p:tav>
                                        <p:tav tm="100000">
                                          <p:val>
                                            <p:strVal val="#ppt_h"/>
                                          </p:val>
                                        </p:tav>
                                      </p:tavLst>
                                    </p:anim>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7" presetClass="entr" presetSubtype="10" fill="hold" nodeType="clickEffect">
                                  <p:stCondLst>
                                    <p:cond delay="0"/>
                                  </p:stCondLst>
                                  <p:childTnLst>
                                    <p:set>
                                      <p:cBhvr>
                                        <p:cTn id="146" dur="1" fill="hold">
                                          <p:stCondLst>
                                            <p:cond delay="0"/>
                                          </p:stCondLst>
                                        </p:cTn>
                                        <p:tgtEl>
                                          <p:spTgt spid="9253"/>
                                        </p:tgtEl>
                                        <p:attrNameLst>
                                          <p:attrName>style.visibility</p:attrName>
                                        </p:attrNameLst>
                                      </p:cBhvr>
                                      <p:to>
                                        <p:strVal val="visible"/>
                                      </p:to>
                                    </p:set>
                                    <p:anim calcmode="lin" valueType="num">
                                      <p:cBhvr>
                                        <p:cTn id="147" dur="500" fill="hold"/>
                                        <p:tgtEl>
                                          <p:spTgt spid="9253"/>
                                        </p:tgtEl>
                                        <p:attrNameLst>
                                          <p:attrName>ppt_w</p:attrName>
                                        </p:attrNameLst>
                                      </p:cBhvr>
                                      <p:tavLst>
                                        <p:tav tm="0">
                                          <p:val>
                                            <p:fltVal val="0"/>
                                          </p:val>
                                        </p:tav>
                                        <p:tav tm="100000">
                                          <p:val>
                                            <p:strVal val="#ppt_w"/>
                                          </p:val>
                                        </p:tav>
                                      </p:tavLst>
                                    </p:anim>
                                    <p:anim calcmode="lin" valueType="num">
                                      <p:cBhvr>
                                        <p:cTn id="148" dur="500" fill="hold"/>
                                        <p:tgtEl>
                                          <p:spTgt spid="9253"/>
                                        </p:tgtEl>
                                        <p:attrNameLst>
                                          <p:attrName>ppt_h</p:attrName>
                                        </p:attrNameLst>
                                      </p:cBhvr>
                                      <p:tavLst>
                                        <p:tav tm="0">
                                          <p:val>
                                            <p:strVal val="#ppt_h"/>
                                          </p:val>
                                        </p:tav>
                                        <p:tav tm="100000">
                                          <p:val>
                                            <p:strVal val="#ppt_h"/>
                                          </p:val>
                                        </p:tav>
                                      </p:tavLst>
                                    </p:anim>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7" presetClass="entr" presetSubtype="10" fill="hold" grpId="0" nodeType="clickEffect">
                                  <p:stCondLst>
                                    <p:cond delay="0"/>
                                  </p:stCondLst>
                                  <p:childTnLst>
                                    <p:set>
                                      <p:cBhvr>
                                        <p:cTn id="152" dur="1" fill="hold">
                                          <p:stCondLst>
                                            <p:cond delay="0"/>
                                          </p:stCondLst>
                                        </p:cTn>
                                        <p:tgtEl>
                                          <p:spTgt spid="9249"/>
                                        </p:tgtEl>
                                        <p:attrNameLst>
                                          <p:attrName>style.visibility</p:attrName>
                                        </p:attrNameLst>
                                      </p:cBhvr>
                                      <p:to>
                                        <p:strVal val="visible"/>
                                      </p:to>
                                    </p:set>
                                    <p:anim calcmode="lin" valueType="num">
                                      <p:cBhvr>
                                        <p:cTn id="153" dur="500" fill="hold"/>
                                        <p:tgtEl>
                                          <p:spTgt spid="9249"/>
                                        </p:tgtEl>
                                        <p:attrNameLst>
                                          <p:attrName>ppt_w</p:attrName>
                                        </p:attrNameLst>
                                      </p:cBhvr>
                                      <p:tavLst>
                                        <p:tav tm="0">
                                          <p:val>
                                            <p:fltVal val="0"/>
                                          </p:val>
                                        </p:tav>
                                        <p:tav tm="100000">
                                          <p:val>
                                            <p:strVal val="#ppt_w"/>
                                          </p:val>
                                        </p:tav>
                                      </p:tavLst>
                                    </p:anim>
                                    <p:anim calcmode="lin" valueType="num">
                                      <p:cBhvr>
                                        <p:cTn id="154" dur="500" fill="hold"/>
                                        <p:tgtEl>
                                          <p:spTgt spid="9249"/>
                                        </p:tgtEl>
                                        <p:attrNameLst>
                                          <p:attrName>ppt_h</p:attrName>
                                        </p:attrNameLst>
                                      </p:cBhvr>
                                      <p:tavLst>
                                        <p:tav tm="0">
                                          <p:val>
                                            <p:strVal val="#ppt_h"/>
                                          </p:val>
                                        </p:tav>
                                        <p:tav tm="100000">
                                          <p:val>
                                            <p:strVal val="#ppt_h"/>
                                          </p:val>
                                        </p:tav>
                                      </p:tavLst>
                                    </p:anim>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7" presetClass="entr" presetSubtype="10" fill="hold" grpId="0" nodeType="clickEffect">
                                  <p:stCondLst>
                                    <p:cond delay="0"/>
                                  </p:stCondLst>
                                  <p:childTnLst>
                                    <p:set>
                                      <p:cBhvr>
                                        <p:cTn id="158" dur="1" fill="hold">
                                          <p:stCondLst>
                                            <p:cond delay="0"/>
                                          </p:stCondLst>
                                        </p:cTn>
                                        <p:tgtEl>
                                          <p:spTgt spid="9256"/>
                                        </p:tgtEl>
                                        <p:attrNameLst>
                                          <p:attrName>style.visibility</p:attrName>
                                        </p:attrNameLst>
                                      </p:cBhvr>
                                      <p:to>
                                        <p:strVal val="visible"/>
                                      </p:to>
                                    </p:set>
                                    <p:anim calcmode="lin" valueType="num">
                                      <p:cBhvr>
                                        <p:cTn id="159" dur="500" fill="hold"/>
                                        <p:tgtEl>
                                          <p:spTgt spid="9256"/>
                                        </p:tgtEl>
                                        <p:attrNameLst>
                                          <p:attrName>ppt_w</p:attrName>
                                        </p:attrNameLst>
                                      </p:cBhvr>
                                      <p:tavLst>
                                        <p:tav tm="0">
                                          <p:val>
                                            <p:fltVal val="0"/>
                                          </p:val>
                                        </p:tav>
                                        <p:tav tm="100000">
                                          <p:val>
                                            <p:strVal val="#ppt_w"/>
                                          </p:val>
                                        </p:tav>
                                      </p:tavLst>
                                    </p:anim>
                                    <p:anim calcmode="lin" valueType="num">
                                      <p:cBhvr>
                                        <p:cTn id="160" dur="500" fill="hold"/>
                                        <p:tgtEl>
                                          <p:spTgt spid="9256"/>
                                        </p:tgtEl>
                                        <p:attrNameLst>
                                          <p:attrName>ppt_h</p:attrName>
                                        </p:attrNameLst>
                                      </p:cBhvr>
                                      <p:tavLst>
                                        <p:tav tm="0">
                                          <p:val>
                                            <p:strVal val="#ppt_h"/>
                                          </p:val>
                                        </p:tav>
                                        <p:tav tm="100000">
                                          <p:val>
                                            <p:strVal val="#ppt_h"/>
                                          </p:val>
                                        </p:tav>
                                      </p:tavLst>
                                    </p:anim>
                                  </p:childTnLst>
                                </p:cTn>
                              </p:par>
                            </p:childTnLst>
                          </p:cTn>
                        </p:par>
                      </p:childTnLst>
                    </p:cTn>
                  </p:par>
                  <p:par>
                    <p:cTn id="161" fill="hold" nodeType="clickPar">
                      <p:stCondLst>
                        <p:cond delay="indefinite"/>
                      </p:stCondLst>
                      <p:childTnLst>
                        <p:par>
                          <p:cTn id="162" fill="hold" nodeType="withGroup">
                            <p:stCondLst>
                              <p:cond delay="0"/>
                            </p:stCondLst>
                            <p:childTnLst>
                              <p:par>
                                <p:cTn id="163" presetID="20" presetClass="entr" presetSubtype="0" fill="hold" nodeType="clickEffect">
                                  <p:stCondLst>
                                    <p:cond delay="0"/>
                                  </p:stCondLst>
                                  <p:childTnLst>
                                    <p:set>
                                      <p:cBhvr>
                                        <p:cTn id="164" dur="1" fill="hold">
                                          <p:stCondLst>
                                            <p:cond delay="0"/>
                                          </p:stCondLst>
                                        </p:cTn>
                                        <p:tgtEl>
                                          <p:spTgt spid="9261"/>
                                        </p:tgtEl>
                                        <p:attrNameLst>
                                          <p:attrName>style.visibility</p:attrName>
                                        </p:attrNameLst>
                                      </p:cBhvr>
                                      <p:to>
                                        <p:strVal val="visible"/>
                                      </p:to>
                                    </p:set>
                                    <p:animEffect transition="in" filter="wedge">
                                      <p:cBhvr>
                                        <p:cTn id="165" dur="2000"/>
                                        <p:tgtEl>
                                          <p:spTgt spid="9261"/>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20" presetClass="entr" presetSubtype="0" fill="hold" nodeType="clickEffect">
                                  <p:stCondLst>
                                    <p:cond delay="0"/>
                                  </p:stCondLst>
                                  <p:childTnLst>
                                    <p:set>
                                      <p:cBhvr>
                                        <p:cTn id="169" dur="1" fill="hold">
                                          <p:stCondLst>
                                            <p:cond delay="0"/>
                                          </p:stCondLst>
                                        </p:cTn>
                                        <p:tgtEl>
                                          <p:spTgt spid="9262"/>
                                        </p:tgtEl>
                                        <p:attrNameLst>
                                          <p:attrName>style.visibility</p:attrName>
                                        </p:attrNameLst>
                                      </p:cBhvr>
                                      <p:to>
                                        <p:strVal val="visible"/>
                                      </p:to>
                                    </p:set>
                                    <p:animEffect transition="in" filter="wedge">
                                      <p:cBhvr>
                                        <p:cTn id="170" dur="2000"/>
                                        <p:tgtEl>
                                          <p:spTgt spid="9262"/>
                                        </p:tgtEl>
                                      </p:cBhvr>
                                    </p:animEffec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0" presetClass="entr" presetSubtype="0" fill="hold" nodeType="clickEffect">
                                  <p:stCondLst>
                                    <p:cond delay="0"/>
                                  </p:stCondLst>
                                  <p:childTnLst>
                                    <p:set>
                                      <p:cBhvr>
                                        <p:cTn id="174" dur="1" fill="hold">
                                          <p:stCondLst>
                                            <p:cond delay="0"/>
                                          </p:stCondLst>
                                        </p:cTn>
                                        <p:tgtEl>
                                          <p:spTgt spid="9263"/>
                                        </p:tgtEl>
                                        <p:attrNameLst>
                                          <p:attrName>style.visibility</p:attrName>
                                        </p:attrNameLst>
                                      </p:cBhvr>
                                      <p:to>
                                        <p:strVal val="visible"/>
                                      </p:to>
                                    </p:set>
                                    <p:animEffect transition="in" filter="wedge">
                                      <p:cBhvr>
                                        <p:cTn id="175" dur="2000"/>
                                        <p:tgtEl>
                                          <p:spTgt spid="9263"/>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17" presetClass="entr" presetSubtype="10" fill="hold" grpId="0" nodeType="clickEffect">
                                  <p:stCondLst>
                                    <p:cond delay="0"/>
                                  </p:stCondLst>
                                  <p:childTnLst>
                                    <p:set>
                                      <p:cBhvr>
                                        <p:cTn id="179" dur="1" fill="hold">
                                          <p:stCondLst>
                                            <p:cond delay="0"/>
                                          </p:stCondLst>
                                        </p:cTn>
                                        <p:tgtEl>
                                          <p:spTgt spid="9258"/>
                                        </p:tgtEl>
                                        <p:attrNameLst>
                                          <p:attrName>style.visibility</p:attrName>
                                        </p:attrNameLst>
                                      </p:cBhvr>
                                      <p:to>
                                        <p:strVal val="visible"/>
                                      </p:to>
                                    </p:set>
                                    <p:anim calcmode="lin" valueType="num">
                                      <p:cBhvr>
                                        <p:cTn id="180" dur="500" fill="hold"/>
                                        <p:tgtEl>
                                          <p:spTgt spid="9258"/>
                                        </p:tgtEl>
                                        <p:attrNameLst>
                                          <p:attrName>ppt_w</p:attrName>
                                        </p:attrNameLst>
                                      </p:cBhvr>
                                      <p:tavLst>
                                        <p:tav tm="0">
                                          <p:val>
                                            <p:fltVal val="0"/>
                                          </p:val>
                                        </p:tav>
                                        <p:tav tm="100000">
                                          <p:val>
                                            <p:strVal val="#ppt_w"/>
                                          </p:val>
                                        </p:tav>
                                      </p:tavLst>
                                    </p:anim>
                                    <p:anim calcmode="lin" valueType="num">
                                      <p:cBhvr>
                                        <p:cTn id="181" dur="500" fill="hold"/>
                                        <p:tgtEl>
                                          <p:spTgt spid="9258"/>
                                        </p:tgtEl>
                                        <p:attrNameLst>
                                          <p:attrName>ppt_h</p:attrName>
                                        </p:attrNameLst>
                                      </p:cBhvr>
                                      <p:tavLst>
                                        <p:tav tm="0">
                                          <p:val>
                                            <p:strVal val="#ppt_h"/>
                                          </p:val>
                                        </p:tav>
                                        <p:tav tm="100000">
                                          <p:val>
                                            <p:strVal val="#ppt_h"/>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0" presetClass="entr" presetSubtype="0" fill="hold" nodeType="clickEffect">
                                  <p:stCondLst>
                                    <p:cond delay="0"/>
                                  </p:stCondLst>
                                  <p:childTnLst>
                                    <p:set>
                                      <p:cBhvr>
                                        <p:cTn id="185" dur="1" fill="hold">
                                          <p:stCondLst>
                                            <p:cond delay="0"/>
                                          </p:stCondLst>
                                        </p:cTn>
                                        <p:tgtEl>
                                          <p:spTgt spid="9264"/>
                                        </p:tgtEl>
                                        <p:attrNameLst>
                                          <p:attrName>style.visibility</p:attrName>
                                        </p:attrNameLst>
                                      </p:cBhvr>
                                      <p:to>
                                        <p:strVal val="visible"/>
                                      </p:to>
                                    </p:set>
                                    <p:animEffect transition="in" filter="wedge">
                                      <p:cBhvr>
                                        <p:cTn id="186" dur="2000"/>
                                        <p:tgtEl>
                                          <p:spTgt spid="9264"/>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20" presetClass="entr" presetSubtype="0" fill="hold" nodeType="clickEffect">
                                  <p:stCondLst>
                                    <p:cond delay="0"/>
                                  </p:stCondLst>
                                  <p:childTnLst>
                                    <p:set>
                                      <p:cBhvr>
                                        <p:cTn id="190" dur="1" fill="hold">
                                          <p:stCondLst>
                                            <p:cond delay="0"/>
                                          </p:stCondLst>
                                        </p:cTn>
                                        <p:tgtEl>
                                          <p:spTgt spid="9265"/>
                                        </p:tgtEl>
                                        <p:attrNameLst>
                                          <p:attrName>style.visibility</p:attrName>
                                        </p:attrNameLst>
                                      </p:cBhvr>
                                      <p:to>
                                        <p:strVal val="visible"/>
                                      </p:to>
                                    </p:set>
                                    <p:animEffect transition="in" filter="wedge">
                                      <p:cBhvr>
                                        <p:cTn id="191" dur="2000"/>
                                        <p:tgtEl>
                                          <p:spTgt spid="9265"/>
                                        </p:tgtEl>
                                      </p:cBhvr>
                                    </p:animEffect>
                                  </p:childTnLst>
                                </p:cTn>
                              </p:par>
                            </p:childTnLst>
                          </p:cTn>
                        </p:par>
                      </p:childTnLst>
                    </p:cTn>
                  </p:par>
                  <p:par>
                    <p:cTn id="192" fill="hold" nodeType="clickPar">
                      <p:stCondLst>
                        <p:cond delay="indefinite"/>
                      </p:stCondLst>
                      <p:childTnLst>
                        <p:par>
                          <p:cTn id="193" fill="hold" nodeType="withGroup">
                            <p:stCondLst>
                              <p:cond delay="0"/>
                            </p:stCondLst>
                            <p:childTnLst>
                              <p:par>
                                <p:cTn id="194" presetID="17" presetClass="entr" presetSubtype="10" fill="hold" grpId="0" nodeType="clickEffect">
                                  <p:stCondLst>
                                    <p:cond delay="0"/>
                                  </p:stCondLst>
                                  <p:childTnLst>
                                    <p:set>
                                      <p:cBhvr>
                                        <p:cTn id="195" dur="1" fill="hold">
                                          <p:stCondLst>
                                            <p:cond delay="0"/>
                                          </p:stCondLst>
                                        </p:cTn>
                                        <p:tgtEl>
                                          <p:spTgt spid="9259"/>
                                        </p:tgtEl>
                                        <p:attrNameLst>
                                          <p:attrName>style.visibility</p:attrName>
                                        </p:attrNameLst>
                                      </p:cBhvr>
                                      <p:to>
                                        <p:strVal val="visible"/>
                                      </p:to>
                                    </p:set>
                                    <p:anim calcmode="lin" valueType="num">
                                      <p:cBhvr>
                                        <p:cTn id="196" dur="500" fill="hold"/>
                                        <p:tgtEl>
                                          <p:spTgt spid="9259"/>
                                        </p:tgtEl>
                                        <p:attrNameLst>
                                          <p:attrName>ppt_w</p:attrName>
                                        </p:attrNameLst>
                                      </p:cBhvr>
                                      <p:tavLst>
                                        <p:tav tm="0">
                                          <p:val>
                                            <p:fltVal val="0"/>
                                          </p:val>
                                        </p:tav>
                                        <p:tav tm="100000">
                                          <p:val>
                                            <p:strVal val="#ppt_w"/>
                                          </p:val>
                                        </p:tav>
                                      </p:tavLst>
                                    </p:anim>
                                    <p:anim calcmode="lin" valueType="num">
                                      <p:cBhvr>
                                        <p:cTn id="197" dur="500" fill="hold"/>
                                        <p:tgtEl>
                                          <p:spTgt spid="9259"/>
                                        </p:tgtEl>
                                        <p:attrNameLst>
                                          <p:attrName>ppt_h</p:attrName>
                                        </p:attrNameLst>
                                      </p:cBhvr>
                                      <p:tavLst>
                                        <p:tav tm="0">
                                          <p:val>
                                            <p:strVal val="#ppt_h"/>
                                          </p:val>
                                        </p:tav>
                                        <p:tav tm="100000">
                                          <p:val>
                                            <p:strVal val="#ppt_h"/>
                                          </p:val>
                                        </p:tav>
                                      </p:tavLst>
                                    </p:anim>
                                  </p:childTnLst>
                                </p:cTn>
                              </p:par>
                            </p:childTnLst>
                          </p:cTn>
                        </p:par>
                      </p:childTnLst>
                    </p:cTn>
                  </p:par>
                  <p:par>
                    <p:cTn id="198" fill="hold" nodeType="clickPar">
                      <p:stCondLst>
                        <p:cond delay="indefinite"/>
                      </p:stCondLst>
                      <p:childTnLst>
                        <p:par>
                          <p:cTn id="199" fill="hold" nodeType="withGroup">
                            <p:stCondLst>
                              <p:cond delay="0"/>
                            </p:stCondLst>
                            <p:childTnLst>
                              <p:par>
                                <p:cTn id="200" presetID="20" presetClass="entr" presetSubtype="0" fill="hold" nodeType="clickEffect">
                                  <p:stCondLst>
                                    <p:cond delay="0"/>
                                  </p:stCondLst>
                                  <p:childTnLst>
                                    <p:set>
                                      <p:cBhvr>
                                        <p:cTn id="201" dur="1" fill="hold">
                                          <p:stCondLst>
                                            <p:cond delay="0"/>
                                          </p:stCondLst>
                                        </p:cTn>
                                        <p:tgtEl>
                                          <p:spTgt spid="9266"/>
                                        </p:tgtEl>
                                        <p:attrNameLst>
                                          <p:attrName>style.visibility</p:attrName>
                                        </p:attrNameLst>
                                      </p:cBhvr>
                                      <p:to>
                                        <p:strVal val="visible"/>
                                      </p:to>
                                    </p:set>
                                    <p:animEffect transition="in" filter="wedge">
                                      <p:cBhvr>
                                        <p:cTn id="202" dur="2000"/>
                                        <p:tgtEl>
                                          <p:spTgt spid="9266"/>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20" presetClass="entr" presetSubtype="0" fill="hold" nodeType="clickEffect">
                                  <p:stCondLst>
                                    <p:cond delay="0"/>
                                  </p:stCondLst>
                                  <p:childTnLst>
                                    <p:set>
                                      <p:cBhvr>
                                        <p:cTn id="206" dur="1" fill="hold">
                                          <p:stCondLst>
                                            <p:cond delay="0"/>
                                          </p:stCondLst>
                                        </p:cTn>
                                        <p:tgtEl>
                                          <p:spTgt spid="9267"/>
                                        </p:tgtEl>
                                        <p:attrNameLst>
                                          <p:attrName>style.visibility</p:attrName>
                                        </p:attrNameLst>
                                      </p:cBhvr>
                                      <p:to>
                                        <p:strVal val="visible"/>
                                      </p:to>
                                    </p:set>
                                    <p:animEffect transition="in" filter="wedge">
                                      <p:cBhvr>
                                        <p:cTn id="207" dur="2000"/>
                                        <p:tgtEl>
                                          <p:spTgt spid="9267"/>
                                        </p:tgtEl>
                                      </p:cBhvr>
                                    </p:animEffec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20" presetClass="entr" presetSubtype="0" fill="hold" nodeType="clickEffect">
                                  <p:stCondLst>
                                    <p:cond delay="0"/>
                                  </p:stCondLst>
                                  <p:childTnLst>
                                    <p:set>
                                      <p:cBhvr>
                                        <p:cTn id="211" dur="1" fill="hold">
                                          <p:stCondLst>
                                            <p:cond delay="0"/>
                                          </p:stCondLst>
                                        </p:cTn>
                                        <p:tgtEl>
                                          <p:spTgt spid="9268"/>
                                        </p:tgtEl>
                                        <p:attrNameLst>
                                          <p:attrName>style.visibility</p:attrName>
                                        </p:attrNameLst>
                                      </p:cBhvr>
                                      <p:to>
                                        <p:strVal val="visible"/>
                                      </p:to>
                                    </p:set>
                                    <p:animEffect transition="in" filter="wedge">
                                      <p:cBhvr>
                                        <p:cTn id="212" dur="2000"/>
                                        <p:tgtEl>
                                          <p:spTgt spid="9268"/>
                                        </p:tgtEl>
                                      </p:cBhvr>
                                    </p:animEffect>
                                  </p:childTnLst>
                                </p:cTn>
                              </p:par>
                            </p:childTnLst>
                          </p:cTn>
                        </p:par>
                      </p:childTnLst>
                    </p:cTn>
                  </p:par>
                  <p:par>
                    <p:cTn id="213" fill="hold" nodeType="clickPar">
                      <p:stCondLst>
                        <p:cond delay="indefinite"/>
                      </p:stCondLst>
                      <p:childTnLst>
                        <p:par>
                          <p:cTn id="214" fill="hold" nodeType="withGroup">
                            <p:stCondLst>
                              <p:cond delay="0"/>
                            </p:stCondLst>
                            <p:childTnLst>
                              <p:par>
                                <p:cTn id="215" presetID="20" presetClass="entr" presetSubtype="0" fill="hold" nodeType="clickEffect">
                                  <p:stCondLst>
                                    <p:cond delay="0"/>
                                  </p:stCondLst>
                                  <p:childTnLst>
                                    <p:set>
                                      <p:cBhvr>
                                        <p:cTn id="216" dur="1" fill="hold">
                                          <p:stCondLst>
                                            <p:cond delay="0"/>
                                          </p:stCondLst>
                                        </p:cTn>
                                        <p:tgtEl>
                                          <p:spTgt spid="9269"/>
                                        </p:tgtEl>
                                        <p:attrNameLst>
                                          <p:attrName>style.visibility</p:attrName>
                                        </p:attrNameLst>
                                      </p:cBhvr>
                                      <p:to>
                                        <p:strVal val="visible"/>
                                      </p:to>
                                    </p:set>
                                    <p:animEffect transition="in" filter="wedge">
                                      <p:cBhvr>
                                        <p:cTn id="217" dur="2000"/>
                                        <p:tgtEl>
                                          <p:spTgt spid="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p:bldP spid="9229" grpId="0"/>
      <p:bldP spid="9230" grpId="0"/>
      <p:bldP spid="9231" grpId="0"/>
      <p:bldP spid="9232" grpId="0"/>
      <p:bldP spid="9233" grpId="0"/>
      <p:bldP spid="9236" grpId="0" animBg="1"/>
      <p:bldP spid="9237" grpId="0" animBg="1"/>
      <p:bldP spid="9238" grpId="0" animBg="1"/>
      <p:bldP spid="9240" grpId="0"/>
      <p:bldP spid="9241" grpId="0"/>
      <p:bldP spid="9242" grpId="0"/>
      <p:bldP spid="9243" grpId="0" animBg="1"/>
      <p:bldP spid="9244" grpId="0" animBg="1"/>
      <p:bldP spid="9245" grpId="0" animBg="1"/>
      <p:bldP spid="9247" grpId="0"/>
      <p:bldP spid="9248" grpId="0"/>
      <p:bldP spid="9249" grpId="0"/>
      <p:bldP spid="9250" grpId="0" animBg="1"/>
      <p:bldP spid="9251" grpId="0" animBg="1"/>
      <p:bldP spid="9252" grpId="0" animBg="1"/>
      <p:bldP spid="9254" grpId="0" animBg="1"/>
      <p:bldP spid="9256" grpId="0"/>
      <p:bldP spid="9258" grpId="0"/>
      <p:bldP spid="9259" grpId="0"/>
      <p:bldP spid="926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5" name="Picture 9" descr="_H8X7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7546" name="Rectangle 10"/>
          <p:cNvSpPr>
            <a:spLocks noChangeArrowheads="1"/>
          </p:cNvSpPr>
          <p:nvPr/>
        </p:nvSpPr>
        <p:spPr bwMode="auto">
          <a:xfrm>
            <a:off x="533400" y="381000"/>
            <a:ext cx="3200400" cy="6096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defRPr/>
            </a:pPr>
            <a:r>
              <a:rPr lang="en-US" sz="3600" b="1" i="1">
                <a:solidFill>
                  <a:srgbClr val="FFFFFF"/>
                </a:solidFill>
                <a:ea typeface="+mn-ea"/>
              </a:rPr>
              <a:t>TNDC KKC</a:t>
            </a:r>
            <a:endParaRPr lang="en-US" sz="3200" b="1">
              <a:solidFill>
                <a:srgbClr val="FFFFFF"/>
              </a:solidFill>
              <a:ea typeface="+mn-ea"/>
            </a:endParaRPr>
          </a:p>
        </p:txBody>
      </p:sp>
      <p:sp>
        <p:nvSpPr>
          <p:cNvPr id="1217547" name="Rectangle 11"/>
          <p:cNvSpPr>
            <a:spLocks noChangeArrowheads="1"/>
          </p:cNvSpPr>
          <p:nvPr/>
        </p:nvSpPr>
        <p:spPr bwMode="auto">
          <a:xfrm>
            <a:off x="1447800" y="1295400"/>
            <a:ext cx="2667000" cy="44958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defRPr/>
            </a:pPr>
            <a:r>
              <a:rPr lang="en-US" sz="3600" b="1" i="1">
                <a:solidFill>
                  <a:srgbClr val="FFFFFF"/>
                </a:solidFill>
                <a:ea typeface="+mn-ea"/>
              </a:rPr>
              <a:t>T</a:t>
            </a:r>
            <a:br>
              <a:rPr lang="en-US" sz="3600" b="1" i="1">
                <a:solidFill>
                  <a:srgbClr val="FFFFFF"/>
                </a:solidFill>
                <a:ea typeface="+mn-ea"/>
              </a:rPr>
            </a:br>
            <a:r>
              <a:rPr lang="en-US" sz="3600" b="1" i="1">
                <a:solidFill>
                  <a:srgbClr val="FFFFFF"/>
                </a:solidFill>
                <a:ea typeface="+mn-ea"/>
              </a:rPr>
              <a:t>N</a:t>
            </a:r>
            <a:br>
              <a:rPr lang="en-US" sz="3600" b="1" i="1">
                <a:solidFill>
                  <a:srgbClr val="FFFFFF"/>
                </a:solidFill>
                <a:ea typeface="+mn-ea"/>
              </a:rPr>
            </a:br>
            <a:r>
              <a:rPr lang="en-US" sz="3600" b="1" i="1">
                <a:solidFill>
                  <a:srgbClr val="FFFFFF"/>
                </a:solidFill>
                <a:ea typeface="+mn-ea"/>
              </a:rPr>
              <a:t>D</a:t>
            </a:r>
            <a:br>
              <a:rPr lang="en-US" sz="3600" b="1" i="1">
                <a:solidFill>
                  <a:srgbClr val="FFFFFF"/>
                </a:solidFill>
                <a:ea typeface="+mn-ea"/>
              </a:rPr>
            </a:br>
            <a:r>
              <a:rPr lang="en-US" sz="3600" b="1" i="1">
                <a:solidFill>
                  <a:srgbClr val="FFFFFF"/>
                </a:solidFill>
                <a:ea typeface="+mn-ea"/>
              </a:rPr>
              <a:t>C</a:t>
            </a:r>
            <a:br>
              <a:rPr lang="en-US" sz="3600" b="1" i="1">
                <a:solidFill>
                  <a:srgbClr val="FFFFFF"/>
                </a:solidFill>
                <a:ea typeface="+mn-ea"/>
              </a:rPr>
            </a:br>
            <a:br>
              <a:rPr lang="en-US" sz="3600" b="1" i="1">
                <a:solidFill>
                  <a:srgbClr val="FFFFFF"/>
                </a:solidFill>
                <a:ea typeface="+mn-ea"/>
              </a:rPr>
            </a:br>
            <a:r>
              <a:rPr lang="en-US" sz="3600" b="1" i="1">
                <a:solidFill>
                  <a:srgbClr val="FFFFFF"/>
                </a:solidFill>
                <a:ea typeface="+mn-ea"/>
              </a:rPr>
              <a:t>K</a:t>
            </a:r>
            <a:br>
              <a:rPr lang="en-US" sz="3600" b="1" i="1">
                <a:solidFill>
                  <a:srgbClr val="FFFFFF"/>
                </a:solidFill>
                <a:ea typeface="+mn-ea"/>
              </a:rPr>
            </a:br>
            <a:r>
              <a:rPr lang="en-US" sz="3600" b="1" i="1">
                <a:solidFill>
                  <a:srgbClr val="FFFFFF"/>
                </a:solidFill>
                <a:ea typeface="+mn-ea"/>
              </a:rPr>
              <a:t>K</a:t>
            </a:r>
            <a:br>
              <a:rPr lang="en-US" sz="3600" b="1" i="1">
                <a:solidFill>
                  <a:srgbClr val="FFFFFF"/>
                </a:solidFill>
                <a:ea typeface="+mn-ea"/>
              </a:rPr>
            </a:br>
            <a:r>
              <a:rPr lang="en-US" sz="3600" b="1" i="1">
                <a:solidFill>
                  <a:srgbClr val="FFFFFF"/>
                </a:solidFill>
                <a:ea typeface="+mn-ea"/>
              </a:rPr>
              <a:t>C</a:t>
            </a:r>
            <a:endParaRPr lang="en-US" sz="3200" b="1">
              <a:solidFill>
                <a:srgbClr val="FFFFFF"/>
              </a:solidFill>
              <a:ea typeface="+mn-ea"/>
            </a:endParaRPr>
          </a:p>
        </p:txBody>
      </p:sp>
      <p:sp>
        <p:nvSpPr>
          <p:cNvPr id="1217548" name="Rectangle 12"/>
          <p:cNvSpPr>
            <a:spLocks noChangeArrowheads="1"/>
          </p:cNvSpPr>
          <p:nvPr/>
        </p:nvSpPr>
        <p:spPr bwMode="auto">
          <a:xfrm>
            <a:off x="5791200" y="381000"/>
            <a:ext cx="2971800" cy="609600"/>
          </a:xfrm>
          <a:prstGeom prst="rect">
            <a:avLst/>
          </a:prstGeom>
          <a:solidFill>
            <a:srgbClr val="FF0000"/>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defRPr/>
            </a:pPr>
            <a:r>
              <a:rPr lang="en-US" sz="3600" b="1" i="1">
                <a:solidFill>
                  <a:srgbClr val="FFFFFF"/>
                </a:solidFill>
                <a:ea typeface="+mn-ea"/>
              </a:rPr>
              <a:t>CCABĐ</a:t>
            </a:r>
            <a:endParaRPr lang="en-US" sz="3200" b="1">
              <a:solidFill>
                <a:srgbClr val="FFFFFF"/>
              </a:solidFill>
              <a:ea typeface="+mn-ea"/>
            </a:endParaRPr>
          </a:p>
        </p:txBody>
      </p:sp>
      <p:sp>
        <p:nvSpPr>
          <p:cNvPr id="1217549" name="Rectangle 13"/>
          <p:cNvSpPr>
            <a:spLocks noChangeArrowheads="1"/>
          </p:cNvSpPr>
          <p:nvPr/>
        </p:nvSpPr>
        <p:spPr bwMode="auto">
          <a:xfrm>
            <a:off x="7315200" y="1295400"/>
            <a:ext cx="609600" cy="44958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defRPr/>
            </a:pPr>
            <a:r>
              <a:rPr lang="en-US" sz="3600" b="1" i="1">
                <a:solidFill>
                  <a:srgbClr val="FFFFFF"/>
                </a:solidFill>
                <a:ea typeface="+mn-ea"/>
              </a:rPr>
              <a:t>C</a:t>
            </a:r>
            <a:br>
              <a:rPr lang="en-US" sz="3600" b="1" i="1">
                <a:solidFill>
                  <a:srgbClr val="FFFFFF"/>
                </a:solidFill>
                <a:ea typeface="+mn-ea"/>
              </a:rPr>
            </a:br>
            <a:r>
              <a:rPr lang="en-US" sz="3600" b="1" i="1">
                <a:solidFill>
                  <a:srgbClr val="FFFFFF"/>
                </a:solidFill>
                <a:ea typeface="+mn-ea"/>
              </a:rPr>
              <a:t>C</a:t>
            </a:r>
            <a:br>
              <a:rPr lang="en-US" sz="3600" b="1" i="1">
                <a:solidFill>
                  <a:srgbClr val="FFFFFF"/>
                </a:solidFill>
                <a:ea typeface="+mn-ea"/>
              </a:rPr>
            </a:br>
            <a:r>
              <a:rPr lang="en-US" sz="3600" b="1" i="1">
                <a:solidFill>
                  <a:srgbClr val="FFFFFF"/>
                </a:solidFill>
                <a:ea typeface="+mn-ea"/>
              </a:rPr>
              <a:t>A</a:t>
            </a:r>
            <a:br>
              <a:rPr lang="en-US" sz="3600" b="1" i="1">
                <a:solidFill>
                  <a:srgbClr val="FFFFFF"/>
                </a:solidFill>
                <a:ea typeface="+mn-ea"/>
              </a:rPr>
            </a:br>
            <a:r>
              <a:rPr lang="en-US" sz="3600" b="1" i="1">
                <a:solidFill>
                  <a:srgbClr val="FFFFFF"/>
                </a:solidFill>
                <a:ea typeface="+mn-ea"/>
              </a:rPr>
              <a:t>B</a:t>
            </a:r>
            <a:br>
              <a:rPr lang="en-US" sz="3600" b="1" i="1">
                <a:solidFill>
                  <a:srgbClr val="FFFFFF"/>
                </a:solidFill>
                <a:ea typeface="+mn-ea"/>
              </a:rPr>
            </a:br>
            <a:r>
              <a:rPr lang="en-US" sz="3600" b="1" i="1">
                <a:solidFill>
                  <a:srgbClr val="FFFFFF"/>
                </a:solidFill>
                <a:ea typeface="+mn-ea"/>
              </a:rPr>
              <a:t>Đ</a:t>
            </a:r>
            <a:br>
              <a:rPr lang="en-US" sz="3600" b="1" i="1">
                <a:solidFill>
                  <a:srgbClr val="FFFFFF"/>
                </a:solidFill>
                <a:ea typeface="+mn-ea"/>
              </a:rPr>
            </a:br>
            <a:endParaRPr lang="en-US" sz="3200" b="1">
              <a:solidFill>
                <a:srgbClr val="FFFFFF"/>
              </a:solidFill>
              <a:ea typeface="+mn-ea"/>
            </a:endParaRPr>
          </a:p>
        </p:txBody>
      </p:sp>
      <p:sp>
        <p:nvSpPr>
          <p:cNvPr id="38919" name="Text Box 14"/>
          <p:cNvSpPr txBox="1">
            <a:spLocks noChangeArrowheads="1"/>
          </p:cNvSpPr>
          <p:nvPr/>
        </p:nvSpPr>
        <p:spPr bwMode="auto">
          <a:xfrm>
            <a:off x="8518525" y="39688"/>
            <a:ext cx="523875"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rPr>
              <a:t>74</a:t>
            </a:r>
            <a:endParaRPr lang="en-US">
              <a:solidFill>
                <a:srgbClr val="FFFFFF"/>
              </a:solidFill>
            </a:endParaRPr>
          </a:p>
        </p:txBody>
      </p:sp>
      <p:sp>
        <p:nvSpPr>
          <p:cNvPr id="12" name="Rectangle 2"/>
          <p:cNvSpPr txBox="1">
            <a:spLocks noChangeArrowheads="1"/>
          </p:cNvSpPr>
          <p:nvPr/>
        </p:nvSpPr>
        <p:spPr bwMode="auto">
          <a:xfrm rot="-5400000">
            <a:off x="-2781300" y="2857500"/>
            <a:ext cx="6858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000" b="1">
                <a:solidFill>
                  <a:srgbClr val="FFFFFF"/>
                </a:solidFill>
                <a:cs typeface="+mn-cs"/>
              </a:rPr>
              <a:t>Giới Thiệu</a:t>
            </a:r>
            <a:endParaRPr lang="en-US" altLang="en-US" sz="5400">
              <a:solidFill>
                <a:srgbClr val="FFFFFF"/>
              </a:solidFill>
              <a:cs typeface="+mn-cs"/>
            </a:endParaRPr>
          </a:p>
        </p:txBody>
      </p:sp>
      <p:sp>
        <p:nvSpPr>
          <p:cNvPr id="13" name="Rectangle 4"/>
          <p:cNvSpPr>
            <a:spLocks noChangeArrowheads="1"/>
          </p:cNvSpPr>
          <p:nvPr/>
        </p:nvSpPr>
        <p:spPr bwMode="auto">
          <a:xfrm rot="-5400000">
            <a:off x="5117306" y="2788444"/>
            <a:ext cx="6742113"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6000" b="1">
                <a:solidFill>
                  <a:srgbClr val="FFFFFF"/>
                </a:solidFill>
                <a:cs typeface="+mn-cs"/>
              </a:rPr>
              <a:t>Kết Luận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17546"/>
                                        </p:tgtEl>
                                        <p:attrNameLst>
                                          <p:attrName>style.visibility</p:attrName>
                                        </p:attrNameLst>
                                      </p:cBhvr>
                                      <p:to>
                                        <p:strVal val="visible"/>
                                      </p:to>
                                    </p:set>
                                    <p:anim calcmode="lin" valueType="num">
                                      <p:cBhvr>
                                        <p:cTn id="7" dur="1000" fill="hold"/>
                                        <p:tgtEl>
                                          <p:spTgt spid="1217546"/>
                                        </p:tgtEl>
                                        <p:attrNameLst>
                                          <p:attrName>ppt_w</p:attrName>
                                        </p:attrNameLst>
                                      </p:cBhvr>
                                      <p:tavLst>
                                        <p:tav tm="0">
                                          <p:val>
                                            <p:strVal val="#ppt_w*0.70"/>
                                          </p:val>
                                        </p:tav>
                                        <p:tav tm="100000">
                                          <p:val>
                                            <p:strVal val="#ppt_w"/>
                                          </p:val>
                                        </p:tav>
                                      </p:tavLst>
                                    </p:anim>
                                    <p:anim calcmode="lin" valueType="num">
                                      <p:cBhvr>
                                        <p:cTn id="8" dur="1000" fill="hold"/>
                                        <p:tgtEl>
                                          <p:spTgt spid="1217546"/>
                                        </p:tgtEl>
                                        <p:attrNameLst>
                                          <p:attrName>ppt_h</p:attrName>
                                        </p:attrNameLst>
                                      </p:cBhvr>
                                      <p:tavLst>
                                        <p:tav tm="0">
                                          <p:val>
                                            <p:strVal val="#ppt_h"/>
                                          </p:val>
                                        </p:tav>
                                        <p:tav tm="100000">
                                          <p:val>
                                            <p:strVal val="#ppt_h"/>
                                          </p:val>
                                        </p:tav>
                                      </p:tavLst>
                                    </p:anim>
                                    <p:animEffect transition="in" filter="fade">
                                      <p:cBhvr>
                                        <p:cTn id="9" dur="1000"/>
                                        <p:tgtEl>
                                          <p:spTgt spid="12175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17547"/>
                                        </p:tgtEl>
                                        <p:attrNameLst>
                                          <p:attrName>style.visibility</p:attrName>
                                        </p:attrNameLst>
                                      </p:cBhvr>
                                      <p:to>
                                        <p:strVal val="visible"/>
                                      </p:to>
                                    </p:set>
                                    <p:animEffect transition="in" filter="wipe(up)">
                                      <p:cBhvr>
                                        <p:cTn id="14" dur="3000"/>
                                        <p:tgtEl>
                                          <p:spTgt spid="121754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217548"/>
                                        </p:tgtEl>
                                        <p:attrNameLst>
                                          <p:attrName>style.visibility</p:attrName>
                                        </p:attrNameLst>
                                      </p:cBhvr>
                                      <p:to>
                                        <p:strVal val="visible"/>
                                      </p:to>
                                    </p:set>
                                    <p:anim calcmode="lin" valueType="num">
                                      <p:cBhvr>
                                        <p:cTn id="19" dur="1000" fill="hold"/>
                                        <p:tgtEl>
                                          <p:spTgt spid="1217548"/>
                                        </p:tgtEl>
                                        <p:attrNameLst>
                                          <p:attrName>ppt_w</p:attrName>
                                        </p:attrNameLst>
                                      </p:cBhvr>
                                      <p:tavLst>
                                        <p:tav tm="0">
                                          <p:val>
                                            <p:strVal val="#ppt_w*0.70"/>
                                          </p:val>
                                        </p:tav>
                                        <p:tav tm="100000">
                                          <p:val>
                                            <p:strVal val="#ppt_w"/>
                                          </p:val>
                                        </p:tav>
                                      </p:tavLst>
                                    </p:anim>
                                    <p:anim calcmode="lin" valueType="num">
                                      <p:cBhvr>
                                        <p:cTn id="20" dur="1000" fill="hold"/>
                                        <p:tgtEl>
                                          <p:spTgt spid="1217548"/>
                                        </p:tgtEl>
                                        <p:attrNameLst>
                                          <p:attrName>ppt_h</p:attrName>
                                        </p:attrNameLst>
                                      </p:cBhvr>
                                      <p:tavLst>
                                        <p:tav tm="0">
                                          <p:val>
                                            <p:strVal val="#ppt_h"/>
                                          </p:val>
                                        </p:tav>
                                        <p:tav tm="100000">
                                          <p:val>
                                            <p:strVal val="#ppt_h"/>
                                          </p:val>
                                        </p:tav>
                                      </p:tavLst>
                                    </p:anim>
                                    <p:animEffect transition="in" filter="fade">
                                      <p:cBhvr>
                                        <p:cTn id="21" dur="1000"/>
                                        <p:tgtEl>
                                          <p:spTgt spid="12175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17549"/>
                                        </p:tgtEl>
                                        <p:attrNameLst>
                                          <p:attrName>style.visibility</p:attrName>
                                        </p:attrNameLst>
                                      </p:cBhvr>
                                      <p:to>
                                        <p:strVal val="visible"/>
                                      </p:to>
                                    </p:set>
                                    <p:animEffect transition="in" filter="wipe(up)">
                                      <p:cBhvr>
                                        <p:cTn id="26" dur="3000"/>
                                        <p:tgtEl>
                                          <p:spTgt spid="121754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from="(-#ppt_w/2)" to="(#ppt_x)" calcmode="lin" valueType="num">
                                      <p:cBhvr>
                                        <p:cTn id="31" dur="600" fill="hold">
                                          <p:stCondLst>
                                            <p:cond delay="0"/>
                                          </p:stCondLst>
                                        </p:cTn>
                                        <p:tgtEl>
                                          <p:spTgt spid="12"/>
                                        </p:tgtEl>
                                        <p:attrNameLst>
                                          <p:attrName>ppt_x</p:attrName>
                                        </p:attrNameLst>
                                      </p:cBhvr>
                                    </p:anim>
                                    <p:anim from="0" to="-1.0" calcmode="lin" valueType="num">
                                      <p:cBhvr>
                                        <p:cTn id="32" dur="200" decel="50000" autoRev="1" fill="hold">
                                          <p:stCondLst>
                                            <p:cond delay="600"/>
                                          </p:stCondLst>
                                        </p:cTn>
                                        <p:tgtEl>
                                          <p:spTgt spid="12"/>
                                        </p:tgtEl>
                                        <p:attrNameLst>
                                          <p:attrName>xshear</p:attrName>
                                        </p:attrNameLst>
                                      </p:cBhvr>
                                    </p:anim>
                                    <p:animScale>
                                      <p:cBhvr>
                                        <p:cTn id="33" dur="200" decel="100000" autoRev="1" fill="hold">
                                          <p:stCondLst>
                                            <p:cond delay="600"/>
                                          </p:stCondLst>
                                        </p:cTn>
                                        <p:tgtEl>
                                          <p:spTgt spid="12"/>
                                        </p:tgtEl>
                                      </p:cBhvr>
                                      <p:from x="100000" y="100000"/>
                                      <p:to x="80000" y="100000"/>
                                    </p:animScale>
                                    <p:anim by="(#ppt_h/3+#ppt_w*0.1)" calcmode="lin" valueType="num">
                                      <p:cBhvr additive="sum">
                                        <p:cTn id="34" dur="200" decel="100000" autoRev="1" fill="hold">
                                          <p:stCondLst>
                                            <p:cond delay="600"/>
                                          </p:stCondLst>
                                        </p:cTn>
                                        <p:tgtEl>
                                          <p:spTgt spid="12"/>
                                        </p:tgtEl>
                                        <p:attrNameLst>
                                          <p:attrName>ppt_x</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from="(-#ppt_w/2)" to="(#ppt_x)" calcmode="lin" valueType="num">
                                      <p:cBhvr>
                                        <p:cTn id="39" dur="600" fill="hold">
                                          <p:stCondLst>
                                            <p:cond delay="0"/>
                                          </p:stCondLst>
                                        </p:cTn>
                                        <p:tgtEl>
                                          <p:spTgt spid="13"/>
                                        </p:tgtEl>
                                        <p:attrNameLst>
                                          <p:attrName>ppt_x</p:attrName>
                                        </p:attrNameLst>
                                      </p:cBhvr>
                                    </p:anim>
                                    <p:anim from="0" to="-1.0" calcmode="lin" valueType="num">
                                      <p:cBhvr>
                                        <p:cTn id="40" dur="200" decel="50000" autoRev="1" fill="hold">
                                          <p:stCondLst>
                                            <p:cond delay="600"/>
                                          </p:stCondLst>
                                        </p:cTn>
                                        <p:tgtEl>
                                          <p:spTgt spid="13"/>
                                        </p:tgtEl>
                                        <p:attrNameLst>
                                          <p:attrName>xshear</p:attrName>
                                        </p:attrNameLst>
                                      </p:cBhvr>
                                    </p:anim>
                                    <p:animScale>
                                      <p:cBhvr>
                                        <p:cTn id="41" dur="200" decel="100000" autoRev="1" fill="hold">
                                          <p:stCondLst>
                                            <p:cond delay="600"/>
                                          </p:stCondLst>
                                        </p:cTn>
                                        <p:tgtEl>
                                          <p:spTgt spid="13"/>
                                        </p:tgtEl>
                                      </p:cBhvr>
                                      <p:from x="100000" y="100000"/>
                                      <p:to x="80000" y="100000"/>
                                    </p:animScale>
                                    <p:anim by="(#ppt_h/3+#ppt_w*0.1)" calcmode="lin" valueType="num">
                                      <p:cBhvr additive="sum">
                                        <p:cTn id="42" dur="200" decel="100000" autoRev="1" fill="hold">
                                          <p:stCondLst>
                                            <p:cond delay="600"/>
                                          </p:stCondLst>
                                        </p:cTn>
                                        <p:tgtEl>
                                          <p:spTgt spid="1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7546" grpId="0" animBg="1"/>
      <p:bldP spid="1217547" grpId="0"/>
      <p:bldP spid="1217548" grpId="0" animBg="1"/>
      <p:bldP spid="1217549" grpId="0"/>
      <p:bldP spid="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688"/>
            <a:ext cx="9144000" cy="6937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4"/>
          <p:cNvSpPr>
            <a:spLocks noChangeArrowheads="1"/>
          </p:cNvSpPr>
          <p:nvPr/>
        </p:nvSpPr>
        <p:spPr bwMode="auto">
          <a:xfrm>
            <a:off x="533400" y="381000"/>
            <a:ext cx="3200400" cy="6096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defRPr/>
            </a:pPr>
            <a:r>
              <a:rPr lang="en-US" sz="3600" b="1" i="1">
                <a:solidFill>
                  <a:srgbClr val="FFFF00"/>
                </a:solidFill>
                <a:ea typeface="+mn-ea"/>
                <a:cs typeface="Arial" panose="020B0604020202020204" pitchFamily="34" charset="0"/>
              </a:rPr>
              <a:t>TNDC KKC</a:t>
            </a:r>
            <a:endParaRPr lang="en-US" sz="3200" b="1">
              <a:solidFill>
                <a:srgbClr val="FFFF00"/>
              </a:solidFill>
              <a:ea typeface="+mn-ea"/>
              <a:cs typeface="Arial" panose="020B0604020202020204" pitchFamily="34" charset="0"/>
            </a:endParaRPr>
          </a:p>
        </p:txBody>
      </p:sp>
      <p:sp>
        <p:nvSpPr>
          <p:cNvPr id="1444869" name="Rectangle 5"/>
          <p:cNvSpPr>
            <a:spLocks noChangeArrowheads="1"/>
          </p:cNvSpPr>
          <p:nvPr/>
        </p:nvSpPr>
        <p:spPr bwMode="auto">
          <a:xfrm>
            <a:off x="1447800" y="1295400"/>
            <a:ext cx="7696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3600" b="1" i="1">
                <a:solidFill>
                  <a:srgbClr val="FFFF00"/>
                </a:solidFill>
              </a:rPr>
              <a:t>T</a:t>
            </a:r>
            <a:r>
              <a:rPr lang="en-US" sz="3600" b="1" i="1">
                <a:solidFill>
                  <a:srgbClr val="FFFFFF"/>
                </a:solidFill>
              </a:rPr>
              <a:t>hu hút sự chú ý đến Chủ đề</a:t>
            </a:r>
          </a:p>
          <a:p>
            <a:pPr eaLnBrk="1" hangingPunct="1">
              <a:spcBef>
                <a:spcPct val="20000"/>
              </a:spcBef>
            </a:pPr>
            <a:r>
              <a:rPr lang="en-US" sz="3600" b="1" i="1">
                <a:solidFill>
                  <a:srgbClr val="FFFF00"/>
                </a:solidFill>
              </a:rPr>
              <a:t>N</a:t>
            </a:r>
            <a:r>
              <a:rPr lang="en-US" sz="3600" b="1" i="1">
                <a:solidFill>
                  <a:srgbClr val="FFFFFF"/>
                </a:solidFill>
              </a:rPr>
              <a:t>ói đến Nhu cầu</a:t>
            </a:r>
          </a:p>
          <a:p>
            <a:pPr eaLnBrk="1" hangingPunct="1">
              <a:spcBef>
                <a:spcPct val="20000"/>
              </a:spcBef>
            </a:pPr>
            <a:r>
              <a:rPr lang="en-US" sz="3600" b="1" i="1">
                <a:solidFill>
                  <a:srgbClr val="FFFF00"/>
                </a:solidFill>
              </a:rPr>
              <a:t>D</a:t>
            </a:r>
            <a:r>
              <a:rPr lang="en-US" sz="3600" b="1" i="1">
                <a:solidFill>
                  <a:srgbClr val="FFFFFF"/>
                </a:solidFill>
              </a:rPr>
              <a:t>ẫn đến Chủ Đề, YC, hay ĐC I</a:t>
            </a:r>
          </a:p>
          <a:p>
            <a:pPr eaLnBrk="1" hangingPunct="1">
              <a:spcBef>
                <a:spcPct val="20000"/>
              </a:spcBef>
            </a:pPr>
            <a:r>
              <a:rPr lang="en-US" sz="3600" b="1" i="1">
                <a:solidFill>
                  <a:srgbClr val="FFFF00"/>
                </a:solidFill>
              </a:rPr>
              <a:t>C</a:t>
            </a:r>
            <a:r>
              <a:rPr lang="en-US" sz="3600" b="1" i="1">
                <a:solidFill>
                  <a:srgbClr val="FFFFFF"/>
                </a:solidFill>
              </a:rPr>
              <a:t>ung cấp bối cảnh</a:t>
            </a:r>
            <a:endParaRPr lang="en-US" sz="3200" b="1">
              <a:solidFill>
                <a:srgbClr val="FFFFFF"/>
              </a:solidFill>
            </a:endParaRPr>
          </a:p>
          <a:p>
            <a:pPr eaLnBrk="1" hangingPunct="1">
              <a:spcBef>
                <a:spcPct val="20000"/>
              </a:spcBef>
            </a:pPr>
            <a:endParaRPr lang="en-US" sz="3600" b="1" i="1">
              <a:solidFill>
                <a:srgbClr val="FFFFFF"/>
              </a:solidFill>
            </a:endParaRPr>
          </a:p>
          <a:p>
            <a:pPr eaLnBrk="1" hangingPunct="1">
              <a:spcBef>
                <a:spcPct val="20000"/>
              </a:spcBef>
            </a:pPr>
            <a:r>
              <a:rPr lang="en-US" sz="3600" b="1" i="1">
                <a:solidFill>
                  <a:srgbClr val="FFFF00"/>
                </a:solidFill>
              </a:rPr>
              <a:t>K</a:t>
            </a:r>
            <a:r>
              <a:rPr lang="en-US" sz="3600" b="1" i="1">
                <a:solidFill>
                  <a:srgbClr val="FFFFFF"/>
                </a:solidFill>
              </a:rPr>
              <a:t>hái quát Bố cục</a:t>
            </a:r>
            <a:endParaRPr lang="en-US" sz="3200" b="1">
              <a:solidFill>
                <a:srgbClr val="FFFFFF"/>
              </a:solidFill>
            </a:endParaRPr>
          </a:p>
          <a:p>
            <a:pPr eaLnBrk="1" hangingPunct="1">
              <a:spcBef>
                <a:spcPct val="20000"/>
              </a:spcBef>
            </a:pPr>
            <a:r>
              <a:rPr lang="en-US" sz="3600" b="1" i="1">
                <a:solidFill>
                  <a:srgbClr val="FFFF00"/>
                </a:solidFill>
              </a:rPr>
              <a:t>K</a:t>
            </a:r>
            <a:r>
              <a:rPr lang="en-US" sz="3600" b="1" i="1">
                <a:solidFill>
                  <a:srgbClr val="FFFFFF"/>
                </a:solidFill>
              </a:rPr>
              <a:t>inh văn (2-3 lần)</a:t>
            </a:r>
          </a:p>
          <a:p>
            <a:pPr eaLnBrk="1" hangingPunct="1">
              <a:spcBef>
                <a:spcPct val="20000"/>
              </a:spcBef>
            </a:pPr>
            <a:r>
              <a:rPr lang="en-US" sz="3600" b="1" i="1">
                <a:solidFill>
                  <a:srgbClr val="FFFF00"/>
                </a:solidFill>
              </a:rPr>
              <a:t>C</a:t>
            </a:r>
            <a:r>
              <a:rPr lang="en-US" sz="3600" b="1" i="1">
                <a:solidFill>
                  <a:srgbClr val="FFFFFF"/>
                </a:solidFill>
              </a:rPr>
              <a:t>huyển mạch đến ĐC I</a:t>
            </a:r>
            <a:endParaRPr lang="en-US" sz="3200" b="1">
              <a:solidFill>
                <a:srgbClr val="FFFFFF"/>
              </a:solidFill>
            </a:endParaRPr>
          </a:p>
        </p:txBody>
      </p:sp>
      <p:sp>
        <p:nvSpPr>
          <p:cNvPr id="34821" name="Text Box 6"/>
          <p:cNvSpPr txBox="1">
            <a:spLocks noChangeArrowheads="1"/>
          </p:cNvSpPr>
          <p:nvPr/>
        </p:nvSpPr>
        <p:spPr bwMode="auto">
          <a:xfrm>
            <a:off x="8518525" y="39688"/>
            <a:ext cx="523875"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rPr>
              <a:t>74</a:t>
            </a:r>
            <a:endParaRPr lang="en-US">
              <a:solidFill>
                <a:srgbClr val="FFFFFF"/>
              </a:solidFill>
            </a:endParaRPr>
          </a:p>
        </p:txBody>
      </p:sp>
      <p:sp>
        <p:nvSpPr>
          <p:cNvPr id="8" name="Rectangle 2"/>
          <p:cNvSpPr txBox="1">
            <a:spLocks noChangeArrowheads="1"/>
          </p:cNvSpPr>
          <p:nvPr/>
        </p:nvSpPr>
        <p:spPr bwMode="auto">
          <a:xfrm rot="-5400000">
            <a:off x="-2781300" y="2857500"/>
            <a:ext cx="6858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b="1">
                <a:solidFill>
                  <a:srgbClr val="FFFFFF"/>
                </a:solidFill>
              </a:rPr>
              <a:t>Giới Thiệu</a:t>
            </a:r>
            <a:endParaRPr lang="en-US" sz="5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44869">
                                            <p:txEl>
                                              <p:pRg st="0" end="0"/>
                                            </p:txEl>
                                          </p:spTgt>
                                        </p:tgtEl>
                                        <p:attrNameLst>
                                          <p:attrName>style.visibility</p:attrName>
                                        </p:attrNameLst>
                                      </p:cBhvr>
                                      <p:to>
                                        <p:strVal val="visible"/>
                                      </p:to>
                                    </p:set>
                                    <p:animEffect transition="in" filter="wipe(up)">
                                      <p:cBhvr>
                                        <p:cTn id="7" dur="3000"/>
                                        <p:tgtEl>
                                          <p:spTgt spid="14448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44869">
                                            <p:txEl>
                                              <p:pRg st="1" end="1"/>
                                            </p:txEl>
                                          </p:spTgt>
                                        </p:tgtEl>
                                        <p:attrNameLst>
                                          <p:attrName>style.visibility</p:attrName>
                                        </p:attrNameLst>
                                      </p:cBhvr>
                                      <p:to>
                                        <p:strVal val="visible"/>
                                      </p:to>
                                    </p:set>
                                    <p:animEffect transition="in" filter="wipe(up)">
                                      <p:cBhvr>
                                        <p:cTn id="12" dur="3000"/>
                                        <p:tgtEl>
                                          <p:spTgt spid="144486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44869">
                                            <p:txEl>
                                              <p:pRg st="2" end="2"/>
                                            </p:txEl>
                                          </p:spTgt>
                                        </p:tgtEl>
                                        <p:attrNameLst>
                                          <p:attrName>style.visibility</p:attrName>
                                        </p:attrNameLst>
                                      </p:cBhvr>
                                      <p:to>
                                        <p:strVal val="visible"/>
                                      </p:to>
                                    </p:set>
                                    <p:animEffect transition="in" filter="wipe(up)">
                                      <p:cBhvr>
                                        <p:cTn id="17" dur="3000"/>
                                        <p:tgtEl>
                                          <p:spTgt spid="144486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44869">
                                            <p:txEl>
                                              <p:pRg st="3" end="3"/>
                                            </p:txEl>
                                          </p:spTgt>
                                        </p:tgtEl>
                                        <p:attrNameLst>
                                          <p:attrName>style.visibility</p:attrName>
                                        </p:attrNameLst>
                                      </p:cBhvr>
                                      <p:to>
                                        <p:strVal val="visible"/>
                                      </p:to>
                                    </p:set>
                                    <p:animEffect transition="in" filter="wipe(up)">
                                      <p:cBhvr>
                                        <p:cTn id="22" dur="3000"/>
                                        <p:tgtEl>
                                          <p:spTgt spid="144486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44869">
                                            <p:txEl>
                                              <p:pRg st="5" end="5"/>
                                            </p:txEl>
                                          </p:spTgt>
                                        </p:tgtEl>
                                        <p:attrNameLst>
                                          <p:attrName>style.visibility</p:attrName>
                                        </p:attrNameLst>
                                      </p:cBhvr>
                                      <p:to>
                                        <p:strVal val="visible"/>
                                      </p:to>
                                    </p:set>
                                    <p:animEffect transition="in" filter="wipe(up)">
                                      <p:cBhvr>
                                        <p:cTn id="27" dur="3000"/>
                                        <p:tgtEl>
                                          <p:spTgt spid="1444869">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444869">
                                            <p:txEl>
                                              <p:pRg st="6" end="6"/>
                                            </p:txEl>
                                          </p:spTgt>
                                        </p:tgtEl>
                                        <p:attrNameLst>
                                          <p:attrName>style.visibility</p:attrName>
                                        </p:attrNameLst>
                                      </p:cBhvr>
                                      <p:to>
                                        <p:strVal val="visible"/>
                                      </p:to>
                                    </p:set>
                                    <p:animEffect transition="in" filter="wipe(up)">
                                      <p:cBhvr>
                                        <p:cTn id="32" dur="3000"/>
                                        <p:tgtEl>
                                          <p:spTgt spid="144486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444869">
                                            <p:txEl>
                                              <p:pRg st="7" end="7"/>
                                            </p:txEl>
                                          </p:spTgt>
                                        </p:tgtEl>
                                        <p:attrNameLst>
                                          <p:attrName>style.visibility</p:attrName>
                                        </p:attrNameLst>
                                      </p:cBhvr>
                                      <p:to>
                                        <p:strVal val="visible"/>
                                      </p:to>
                                    </p:set>
                                    <p:animEffect transition="in" filter="wipe(up)">
                                      <p:cBhvr>
                                        <p:cTn id="37" dur="3000"/>
                                        <p:tgtEl>
                                          <p:spTgt spid="1444869">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from="(-#ppt_w/2)" to="(#ppt_x)" calcmode="lin" valueType="num">
                                      <p:cBhvr>
                                        <p:cTn id="42" dur="600" fill="hold">
                                          <p:stCondLst>
                                            <p:cond delay="0"/>
                                          </p:stCondLst>
                                        </p:cTn>
                                        <p:tgtEl>
                                          <p:spTgt spid="8"/>
                                        </p:tgtEl>
                                        <p:attrNameLst>
                                          <p:attrName>ppt_x</p:attrName>
                                        </p:attrNameLst>
                                      </p:cBhvr>
                                    </p:anim>
                                    <p:anim from="0" to="-1.0" calcmode="lin" valueType="num">
                                      <p:cBhvr>
                                        <p:cTn id="43" dur="200" decel="50000" autoRev="1" fill="hold">
                                          <p:stCondLst>
                                            <p:cond delay="600"/>
                                          </p:stCondLst>
                                        </p:cTn>
                                        <p:tgtEl>
                                          <p:spTgt spid="8"/>
                                        </p:tgtEl>
                                        <p:attrNameLst>
                                          <p:attrName>xshear</p:attrName>
                                        </p:attrNameLst>
                                      </p:cBhvr>
                                    </p:anim>
                                    <p:animScale>
                                      <p:cBhvr>
                                        <p:cTn id="44" dur="200" decel="100000" autoRev="1" fill="hold">
                                          <p:stCondLst>
                                            <p:cond delay="600"/>
                                          </p:stCondLst>
                                        </p:cTn>
                                        <p:tgtEl>
                                          <p:spTgt spid="8"/>
                                        </p:tgtEl>
                                      </p:cBhvr>
                                      <p:from x="100000" y="100000"/>
                                      <p:to x="80000" y="100000"/>
                                    </p:animScale>
                                    <p:anim by="(#ppt_h/3+#ppt_w*0.1)" calcmode="lin" valueType="num">
                                      <p:cBhvr additive="sum">
                                        <p:cTn id="45"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9" grpId="0" build="p"/>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1" name="Picture 9" descr="_H8X7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1859" name="Rectangle 3"/>
          <p:cNvSpPr>
            <a:spLocks noGrp="1" noChangeArrowheads="1"/>
          </p:cNvSpPr>
          <p:nvPr>
            <p:ph type="ctrTitle"/>
          </p:nvPr>
        </p:nvSpPr>
        <p:spPr>
          <a:xfrm>
            <a:off x="0" y="76200"/>
            <a:ext cx="5715000" cy="1295400"/>
          </a:xfrm>
          <a:effectLst>
            <a:outerShdw blurRad="63500" dist="35921" dir="2700000" algn="ctr" rotWithShape="0">
              <a:schemeClr val="tx2">
                <a:alpha val="74997"/>
              </a:schemeClr>
            </a:outerShdw>
          </a:effectLst>
          <a:extLst/>
        </p:spPr>
        <p:txBody>
          <a:bodyPr/>
          <a:lstStyle/>
          <a:p>
            <a:pPr eaLnBrk="1" hangingPunct="1">
              <a:defRPr/>
            </a:pPr>
            <a:r>
              <a:rPr lang="en-US" sz="3600" b="1">
                <a:solidFill>
                  <a:schemeClr val="bg1"/>
                </a:solidFill>
                <a:effectLst>
                  <a:glow rad="190500">
                    <a:schemeClr val="tx1"/>
                  </a:glow>
                </a:effectLst>
                <a:cs typeface="ＭＳ Ｐゴシック" charset="0"/>
              </a:rPr>
              <a:t>Các Yếu Tố Trong </a:t>
            </a:r>
            <a:br>
              <a:rPr lang="en-US" sz="3600" b="1">
                <a:solidFill>
                  <a:schemeClr val="bg1"/>
                </a:solidFill>
                <a:effectLst>
                  <a:glow rad="190500">
                    <a:schemeClr val="tx1"/>
                  </a:glow>
                </a:effectLst>
                <a:cs typeface="ＭＳ Ｐゴシック" charset="0"/>
              </a:rPr>
            </a:br>
            <a:r>
              <a:rPr lang="en-US" sz="3600" b="1">
                <a:solidFill>
                  <a:schemeClr val="bg1"/>
                </a:solidFill>
                <a:effectLst>
                  <a:glow rad="190500">
                    <a:schemeClr val="tx1"/>
                  </a:glow>
                </a:effectLst>
                <a:cs typeface="ＭＳ Ｐゴシック" charset="0"/>
              </a:rPr>
              <a:t>Phần Kết Luận</a:t>
            </a:r>
            <a:endParaRPr lang="en-US" b="1">
              <a:solidFill>
                <a:schemeClr val="bg1"/>
              </a:solidFill>
              <a:effectLst>
                <a:glow rad="190500">
                  <a:schemeClr val="tx1"/>
                </a:glow>
              </a:effectLst>
              <a:cs typeface="ＭＳ Ｐゴシック" charset="0"/>
            </a:endParaRPr>
          </a:p>
        </p:txBody>
      </p:sp>
      <p:sp>
        <p:nvSpPr>
          <p:cNvPr id="41988" name="Rectangle 6"/>
          <p:cNvSpPr>
            <a:spLocks noChangeArrowheads="1"/>
          </p:cNvSpPr>
          <p:nvPr/>
        </p:nvSpPr>
        <p:spPr bwMode="auto">
          <a:xfrm>
            <a:off x="5791200" y="419100"/>
            <a:ext cx="2971800" cy="609600"/>
          </a:xfrm>
          <a:prstGeom prst="rect">
            <a:avLst/>
          </a:prstGeom>
          <a:solidFill>
            <a:srgbClr val="FF0000"/>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defRPr/>
            </a:pPr>
            <a:r>
              <a:rPr lang="en-US" sz="3600" b="1" i="1">
                <a:solidFill>
                  <a:srgbClr val="FFFFFF"/>
                </a:solidFill>
                <a:ea typeface="+mn-ea"/>
              </a:rPr>
              <a:t>CCABĐ</a:t>
            </a:r>
            <a:endParaRPr lang="en-US" sz="3200" b="1">
              <a:solidFill>
                <a:srgbClr val="FFFFFF"/>
              </a:solidFill>
              <a:ea typeface="+mn-ea"/>
            </a:endParaRPr>
          </a:p>
        </p:txBody>
      </p:sp>
      <p:sp>
        <p:nvSpPr>
          <p:cNvPr id="200708" name="Rectangle 7"/>
          <p:cNvSpPr>
            <a:spLocks noChangeArrowheads="1"/>
          </p:cNvSpPr>
          <p:nvPr/>
        </p:nvSpPr>
        <p:spPr bwMode="auto">
          <a:xfrm>
            <a:off x="7315200" y="1335088"/>
            <a:ext cx="609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defRPr/>
            </a:pPr>
            <a:endParaRPr lang="en-US" altLang="en-US" sz="3200" b="1">
              <a:solidFill>
                <a:srgbClr val="FFFFFF"/>
              </a:solidFill>
              <a:cs typeface="+mn-cs"/>
            </a:endParaRPr>
          </a:p>
        </p:txBody>
      </p:sp>
      <p:sp>
        <p:nvSpPr>
          <p:cNvPr id="1401864" name="Rectangle 8"/>
          <p:cNvSpPr>
            <a:spLocks noChangeArrowheads="1"/>
          </p:cNvSpPr>
          <p:nvPr/>
        </p:nvSpPr>
        <p:spPr bwMode="auto">
          <a:xfrm>
            <a:off x="539750" y="1752600"/>
            <a:ext cx="7481888" cy="3886200"/>
          </a:xfrm>
          <a:prstGeom prst="rect">
            <a:avLst/>
          </a:prstGeom>
          <a:noFill/>
          <a:ln>
            <a:noFill/>
          </a:ln>
          <a:extLst/>
        </p:spPr>
        <p:txBody>
          <a:bodyPr/>
          <a:lstStyle/>
          <a:p>
            <a:pPr eaLnBrk="1" hangingPunct="1">
              <a:spcBef>
                <a:spcPct val="20000"/>
              </a:spcBef>
              <a:defRPr/>
            </a:pPr>
            <a:r>
              <a:rPr lang="en-US" sz="3600" b="1" i="1" dirty="0" err="1">
                <a:solidFill>
                  <a:srgbClr val="FFFF00"/>
                </a:solidFill>
                <a:effectLst>
                  <a:glow rad="190500">
                    <a:srgbClr val="000000"/>
                  </a:glow>
                </a:effectLst>
                <a:ea typeface="+mn-ea"/>
              </a:rPr>
              <a:t>C</a:t>
            </a:r>
            <a:r>
              <a:rPr lang="en-US" sz="3600" b="1" i="1" dirty="0" err="1">
                <a:solidFill>
                  <a:srgbClr val="FFFFFF"/>
                </a:solidFill>
                <a:effectLst>
                  <a:glow rad="190500">
                    <a:srgbClr val="000000"/>
                  </a:glow>
                </a:effectLst>
                <a:ea typeface="+mn-ea"/>
              </a:rPr>
              <a:t>ông</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bố</a:t>
            </a:r>
            <a:r>
              <a:rPr lang="en-US" sz="3600" b="1" i="1" dirty="0">
                <a:solidFill>
                  <a:srgbClr val="FFFFFF"/>
                </a:solidFill>
                <a:effectLst>
                  <a:glow rad="190500">
                    <a:srgbClr val="000000"/>
                  </a:glow>
                </a:effectLst>
                <a:ea typeface="+mn-ea"/>
              </a:rPr>
              <a:t> YC (hay </a:t>
            </a:r>
            <a:r>
              <a:rPr lang="en-US" sz="3600" b="1" i="1" dirty="0" err="1">
                <a:solidFill>
                  <a:srgbClr val="FFFFFF"/>
                </a:solidFill>
                <a:effectLst>
                  <a:glow rad="190500">
                    <a:srgbClr val="000000"/>
                  </a:glow>
                </a:effectLst>
                <a:ea typeface="+mn-ea"/>
              </a:rPr>
              <a:t>lập</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lại</a:t>
            </a:r>
            <a:r>
              <a:rPr lang="en-US" sz="3600" b="1" i="1" dirty="0">
                <a:solidFill>
                  <a:srgbClr val="FFFFFF"/>
                </a:solidFill>
                <a:effectLst>
                  <a:glow rad="190500">
                    <a:srgbClr val="000000"/>
                  </a:glow>
                </a:effectLst>
                <a:ea typeface="+mn-ea"/>
              </a:rPr>
              <a:t>)</a:t>
            </a:r>
          </a:p>
          <a:p>
            <a:pPr eaLnBrk="1" hangingPunct="1">
              <a:spcBef>
                <a:spcPct val="20000"/>
              </a:spcBef>
              <a:defRPr/>
            </a:pPr>
            <a:r>
              <a:rPr lang="en-US" sz="3600" b="1" i="1" dirty="0">
                <a:solidFill>
                  <a:srgbClr val="FFFF00"/>
                </a:solidFill>
                <a:effectLst>
                  <a:glow rad="190500">
                    <a:srgbClr val="000000"/>
                  </a:glow>
                </a:effectLst>
                <a:ea typeface="+mn-ea"/>
              </a:rPr>
              <a:t>C</a:t>
            </a:r>
            <a:r>
              <a:rPr lang="en-US" sz="3600" b="1" i="1" dirty="0">
                <a:solidFill>
                  <a:srgbClr val="FFFFFF"/>
                </a:solidFill>
                <a:effectLst>
                  <a:glow rad="190500">
                    <a:srgbClr val="000000"/>
                  </a:glow>
                </a:effectLst>
                <a:ea typeface="+mn-ea"/>
              </a:rPr>
              <a:t>ho </a:t>
            </a:r>
            <a:r>
              <a:rPr lang="en-US" sz="3600" b="1" i="1" dirty="0" err="1">
                <a:solidFill>
                  <a:srgbClr val="FFFFFF"/>
                </a:solidFill>
                <a:effectLst>
                  <a:glow rad="190500">
                    <a:srgbClr val="000000"/>
                  </a:glow>
                </a:effectLst>
                <a:ea typeface="+mn-ea"/>
              </a:rPr>
              <a:t>biết</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những</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điểm</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chính</a:t>
            </a:r>
            <a:endParaRPr lang="en-US" sz="3600" b="1" i="1" dirty="0">
              <a:solidFill>
                <a:srgbClr val="FFFFFF"/>
              </a:solidFill>
              <a:effectLst>
                <a:glow rad="190500">
                  <a:srgbClr val="000000"/>
                </a:glow>
              </a:effectLst>
              <a:ea typeface="+mn-ea"/>
            </a:endParaRPr>
          </a:p>
          <a:p>
            <a:pPr eaLnBrk="1" hangingPunct="1">
              <a:spcBef>
                <a:spcPct val="20000"/>
              </a:spcBef>
              <a:defRPr/>
            </a:pPr>
            <a:r>
              <a:rPr lang="en-US" sz="3600" b="1" i="1" dirty="0" err="1">
                <a:solidFill>
                  <a:srgbClr val="FFFF00"/>
                </a:solidFill>
                <a:effectLst>
                  <a:glow rad="190500">
                    <a:srgbClr val="000000"/>
                  </a:glow>
                </a:effectLst>
                <a:ea typeface="+mn-ea"/>
              </a:rPr>
              <a:t>Á</a:t>
            </a:r>
            <a:r>
              <a:rPr lang="en-US" sz="3600" b="1" i="1" dirty="0" err="1">
                <a:solidFill>
                  <a:srgbClr val="FFFFFF"/>
                </a:solidFill>
                <a:effectLst>
                  <a:glow rad="190500">
                    <a:srgbClr val="000000"/>
                  </a:glow>
                </a:effectLst>
                <a:ea typeface="+mn-ea"/>
              </a:rPr>
              <a:t>p</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dụng</a:t>
            </a:r>
            <a:r>
              <a:rPr lang="en-US" sz="3600" b="1" i="1" dirty="0">
                <a:solidFill>
                  <a:srgbClr val="FFFFFF"/>
                </a:solidFill>
                <a:effectLst>
                  <a:glow rad="190500">
                    <a:srgbClr val="000000"/>
                  </a:glow>
                </a:effectLst>
                <a:ea typeface="+mn-ea"/>
              </a:rPr>
              <a:t> hay </a:t>
            </a:r>
            <a:r>
              <a:rPr lang="en-US" sz="3600" b="1" i="1" dirty="0" err="1">
                <a:solidFill>
                  <a:srgbClr val="FFFFFF"/>
                </a:solidFill>
                <a:effectLst>
                  <a:glow rad="190500">
                    <a:srgbClr val="000000"/>
                  </a:glow>
                </a:effectLst>
                <a:ea typeface="+mn-ea"/>
              </a:rPr>
              <a:t>khích</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lệ</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sự</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vâng</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lời</a:t>
            </a:r>
            <a:endParaRPr lang="en-US" sz="3600" b="1" i="1" dirty="0">
              <a:solidFill>
                <a:srgbClr val="FFFFFF"/>
              </a:solidFill>
              <a:effectLst>
                <a:glow rad="190500">
                  <a:srgbClr val="000000"/>
                </a:glow>
              </a:effectLst>
              <a:ea typeface="+mn-ea"/>
            </a:endParaRPr>
          </a:p>
          <a:p>
            <a:pPr eaLnBrk="1" hangingPunct="1">
              <a:spcBef>
                <a:spcPct val="20000"/>
              </a:spcBef>
              <a:defRPr/>
            </a:pPr>
            <a:r>
              <a:rPr lang="en-US" sz="3600" b="1" i="1" dirty="0" err="1">
                <a:solidFill>
                  <a:srgbClr val="FFFF00"/>
                </a:solidFill>
                <a:effectLst>
                  <a:glow rad="190500">
                    <a:srgbClr val="000000"/>
                  </a:glow>
                </a:effectLst>
                <a:ea typeface="+mn-ea"/>
              </a:rPr>
              <a:t>B</a:t>
            </a:r>
            <a:r>
              <a:rPr lang="en-US" sz="3600" b="1" i="1" dirty="0" err="1">
                <a:solidFill>
                  <a:srgbClr val="FFFFFF"/>
                </a:solidFill>
                <a:effectLst>
                  <a:glow rad="190500">
                    <a:srgbClr val="000000"/>
                  </a:glow>
                </a:effectLst>
                <a:ea typeface="+mn-ea"/>
              </a:rPr>
              <a:t>ao</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gồm</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sự</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đa</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dạng</a:t>
            </a:r>
            <a:endParaRPr lang="en-US" sz="3600" b="1" i="1" dirty="0">
              <a:solidFill>
                <a:srgbClr val="FFFFFF"/>
              </a:solidFill>
              <a:effectLst>
                <a:glow rad="190500">
                  <a:srgbClr val="000000"/>
                </a:glow>
              </a:effectLst>
              <a:ea typeface="+mn-ea"/>
            </a:endParaRPr>
          </a:p>
          <a:p>
            <a:pPr eaLnBrk="1" hangingPunct="1">
              <a:spcBef>
                <a:spcPct val="20000"/>
              </a:spcBef>
              <a:defRPr/>
            </a:pPr>
            <a:r>
              <a:rPr lang="en-US" sz="3600" b="1" i="1" dirty="0" err="1">
                <a:solidFill>
                  <a:srgbClr val="FFFF00"/>
                </a:solidFill>
                <a:effectLst>
                  <a:glow rad="190500">
                    <a:srgbClr val="000000"/>
                  </a:glow>
                </a:effectLst>
                <a:ea typeface="+mn-ea"/>
              </a:rPr>
              <a:t>Đ</a:t>
            </a:r>
            <a:r>
              <a:rPr lang="en-US" sz="3600" b="1" i="1" dirty="0" err="1">
                <a:solidFill>
                  <a:srgbClr val="FFFFFF"/>
                </a:solidFill>
                <a:effectLst>
                  <a:glow rad="190500">
                    <a:srgbClr val="000000"/>
                  </a:glow>
                </a:effectLst>
                <a:ea typeface="+mn-ea"/>
              </a:rPr>
              <a:t>ừng</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thông</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báo</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một</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kết</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luận</a:t>
            </a:r>
            <a:endParaRPr lang="en-US" sz="3600" b="1" i="1" dirty="0">
              <a:solidFill>
                <a:srgbClr val="FFFFFF"/>
              </a:solidFill>
              <a:effectLst>
                <a:glow rad="190500">
                  <a:srgbClr val="000000"/>
                </a:glow>
              </a:effectLst>
              <a:ea typeface="+mn-ea"/>
            </a:endParaRPr>
          </a:p>
        </p:txBody>
      </p:sp>
      <p:sp>
        <p:nvSpPr>
          <p:cNvPr id="8" name="Rectangle 4"/>
          <p:cNvSpPr>
            <a:spLocks noChangeArrowheads="1"/>
          </p:cNvSpPr>
          <p:nvPr/>
        </p:nvSpPr>
        <p:spPr bwMode="auto">
          <a:xfrm rot="-5400000">
            <a:off x="5117306" y="2788444"/>
            <a:ext cx="6742113" cy="1006475"/>
          </a:xfrm>
          <a:prstGeom prst="rect">
            <a:avLst/>
          </a:prstGeom>
          <a:noFill/>
          <a:ln>
            <a:noFill/>
          </a:ln>
          <a:extLst/>
        </p:spPr>
        <p:txBody>
          <a:bodyPr>
            <a:spAutoFit/>
          </a:bodyPr>
          <a:lstStyle/>
          <a:p>
            <a:pPr algn="ctr">
              <a:defRPr/>
            </a:pPr>
            <a:r>
              <a:rPr lang="en-US" sz="6000" b="1">
                <a:solidFill>
                  <a:srgbClr val="FFFFFF"/>
                </a:solidFill>
                <a:effectLst>
                  <a:glow rad="190500">
                    <a:srgbClr val="000000"/>
                  </a:glow>
                </a:effectLst>
                <a:ea typeface="+mn-ea"/>
              </a:rPr>
              <a:t>Kết Luận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from="(-#ppt_w/2)" to="(#ppt_x)" calcmode="lin" valueType="num">
                                      <p:cBhvr>
                                        <p:cTn id="7" dur="600" fill="hold">
                                          <p:stCondLst>
                                            <p:cond delay="0"/>
                                          </p:stCondLst>
                                        </p:cTn>
                                        <p:tgtEl>
                                          <p:spTgt spid="8"/>
                                        </p:tgtEl>
                                        <p:attrNameLst>
                                          <p:attrName>ppt_x</p:attrName>
                                        </p:attrNameLst>
                                      </p:cBhvr>
                                    </p:anim>
                                    <p:anim from="0" to="-1.0" calcmode="lin" valueType="num">
                                      <p:cBhvr>
                                        <p:cTn id="8" dur="200" decel="50000" autoRev="1" fill="hold">
                                          <p:stCondLst>
                                            <p:cond delay="600"/>
                                          </p:stCondLst>
                                        </p:cTn>
                                        <p:tgtEl>
                                          <p:spTgt spid="8"/>
                                        </p:tgtEl>
                                        <p:attrNameLst>
                                          <p:attrName>xshear</p:attrName>
                                        </p:attrNameLst>
                                      </p:cBhvr>
                                    </p:anim>
                                    <p:animScale>
                                      <p:cBhvr>
                                        <p:cTn id="9" dur="200" decel="100000" autoRev="1" fill="hold">
                                          <p:stCondLst>
                                            <p:cond delay="600"/>
                                          </p:stCondLst>
                                        </p:cTn>
                                        <p:tgtEl>
                                          <p:spTgt spid="8"/>
                                        </p:tgtEl>
                                      </p:cBhvr>
                                      <p:from x="100000" y="100000"/>
                                      <p:to x="80000" y="100000"/>
                                    </p:animScale>
                                    <p:anim by="(#ppt_h/3+#ppt_w*0.1)" calcmode="lin" valueType="num">
                                      <p:cBhvr additive="sum">
                                        <p:cTn id="10"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1026" descr="nebula-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4"/>
          <p:cNvSpPr>
            <a:spLocks noChangeArrowheads="1"/>
          </p:cNvSpPr>
          <p:nvPr/>
        </p:nvSpPr>
        <p:spPr bwMode="auto">
          <a:xfrm>
            <a:off x="533400" y="381000"/>
            <a:ext cx="3200400" cy="6096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defRPr/>
            </a:pPr>
            <a:r>
              <a:rPr lang="en-US" sz="3600" b="1" i="1">
                <a:solidFill>
                  <a:srgbClr val="FFFF00"/>
                </a:solidFill>
                <a:ea typeface="+mn-ea"/>
                <a:cs typeface="Arial" panose="020B0604020202020204" pitchFamily="34" charset="0"/>
              </a:rPr>
              <a:t>TNDC KKC</a:t>
            </a:r>
            <a:endParaRPr lang="en-US" sz="3200" b="1">
              <a:solidFill>
                <a:srgbClr val="FFFF00"/>
              </a:solidFill>
              <a:ea typeface="+mn-ea"/>
              <a:cs typeface="Arial" panose="020B0604020202020204" pitchFamily="34" charset="0"/>
            </a:endParaRPr>
          </a:p>
        </p:txBody>
      </p:sp>
      <p:sp>
        <p:nvSpPr>
          <p:cNvPr id="1444869" name="Rectangle 5"/>
          <p:cNvSpPr>
            <a:spLocks noChangeArrowheads="1"/>
          </p:cNvSpPr>
          <p:nvPr/>
        </p:nvSpPr>
        <p:spPr bwMode="auto">
          <a:xfrm>
            <a:off x="1447800" y="1295400"/>
            <a:ext cx="7696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3600" b="1" i="1">
                <a:solidFill>
                  <a:srgbClr val="FFFF00"/>
                </a:solidFill>
              </a:rPr>
              <a:t>T</a:t>
            </a:r>
            <a:r>
              <a:rPr lang="en-US" sz="3600" b="1" i="1">
                <a:solidFill>
                  <a:srgbClr val="FFFFFF"/>
                </a:solidFill>
              </a:rPr>
              <a:t>hu hút sự chú ý đến Chủ đề</a:t>
            </a:r>
          </a:p>
          <a:p>
            <a:pPr eaLnBrk="1" hangingPunct="1">
              <a:spcBef>
                <a:spcPct val="20000"/>
              </a:spcBef>
            </a:pPr>
            <a:r>
              <a:rPr lang="en-US" sz="3600" b="1" i="1">
                <a:solidFill>
                  <a:srgbClr val="FFFF00"/>
                </a:solidFill>
              </a:rPr>
              <a:t>N</a:t>
            </a:r>
            <a:r>
              <a:rPr lang="en-US" sz="3600" b="1" i="1">
                <a:solidFill>
                  <a:srgbClr val="FFFFFF"/>
                </a:solidFill>
              </a:rPr>
              <a:t>ói đến Nhu cầu</a:t>
            </a:r>
          </a:p>
          <a:p>
            <a:pPr eaLnBrk="1" hangingPunct="1">
              <a:spcBef>
                <a:spcPct val="20000"/>
              </a:spcBef>
            </a:pPr>
            <a:r>
              <a:rPr lang="en-US" sz="3600" b="1" i="1">
                <a:solidFill>
                  <a:srgbClr val="FFFF00"/>
                </a:solidFill>
              </a:rPr>
              <a:t>D</a:t>
            </a:r>
            <a:r>
              <a:rPr lang="en-US" sz="3600" b="1" i="1">
                <a:solidFill>
                  <a:srgbClr val="FFFFFF"/>
                </a:solidFill>
              </a:rPr>
              <a:t>ẫn đến Chủ Đề, YC, hay ĐC I</a:t>
            </a:r>
          </a:p>
          <a:p>
            <a:pPr eaLnBrk="1" hangingPunct="1">
              <a:spcBef>
                <a:spcPct val="20000"/>
              </a:spcBef>
            </a:pPr>
            <a:r>
              <a:rPr lang="en-US" sz="3600" b="1" i="1">
                <a:solidFill>
                  <a:srgbClr val="FFFF00"/>
                </a:solidFill>
              </a:rPr>
              <a:t>C</a:t>
            </a:r>
            <a:r>
              <a:rPr lang="en-US" sz="3600" b="1" i="1">
                <a:solidFill>
                  <a:srgbClr val="FFFFFF"/>
                </a:solidFill>
              </a:rPr>
              <a:t>ung cấp bối cảnh</a:t>
            </a:r>
            <a:endParaRPr lang="en-US" sz="3200" b="1">
              <a:solidFill>
                <a:srgbClr val="FFFFFF"/>
              </a:solidFill>
            </a:endParaRPr>
          </a:p>
          <a:p>
            <a:pPr eaLnBrk="1" hangingPunct="1">
              <a:spcBef>
                <a:spcPct val="20000"/>
              </a:spcBef>
            </a:pPr>
            <a:endParaRPr lang="en-US" sz="3600" b="1" i="1">
              <a:solidFill>
                <a:srgbClr val="FFFFFF"/>
              </a:solidFill>
            </a:endParaRPr>
          </a:p>
          <a:p>
            <a:pPr eaLnBrk="1" hangingPunct="1">
              <a:spcBef>
                <a:spcPct val="20000"/>
              </a:spcBef>
            </a:pPr>
            <a:r>
              <a:rPr lang="en-US" sz="3600" b="1" i="1">
                <a:solidFill>
                  <a:srgbClr val="FFFF00"/>
                </a:solidFill>
              </a:rPr>
              <a:t>K</a:t>
            </a:r>
            <a:r>
              <a:rPr lang="en-US" sz="3600" b="1" i="1">
                <a:solidFill>
                  <a:srgbClr val="FFFFFF"/>
                </a:solidFill>
              </a:rPr>
              <a:t>hái quát Bố cục</a:t>
            </a:r>
            <a:endParaRPr lang="en-US" sz="3200" b="1">
              <a:solidFill>
                <a:srgbClr val="FFFFFF"/>
              </a:solidFill>
            </a:endParaRPr>
          </a:p>
          <a:p>
            <a:pPr eaLnBrk="1" hangingPunct="1">
              <a:spcBef>
                <a:spcPct val="20000"/>
              </a:spcBef>
            </a:pPr>
            <a:r>
              <a:rPr lang="en-US" sz="3600" b="1" i="1">
                <a:solidFill>
                  <a:srgbClr val="FFFF00"/>
                </a:solidFill>
              </a:rPr>
              <a:t>K</a:t>
            </a:r>
            <a:r>
              <a:rPr lang="en-US" sz="3600" b="1" i="1">
                <a:solidFill>
                  <a:srgbClr val="FFFFFF"/>
                </a:solidFill>
              </a:rPr>
              <a:t>inh văn (2-3 lần)</a:t>
            </a:r>
          </a:p>
          <a:p>
            <a:pPr eaLnBrk="1" hangingPunct="1">
              <a:spcBef>
                <a:spcPct val="20000"/>
              </a:spcBef>
            </a:pPr>
            <a:r>
              <a:rPr lang="en-US" sz="3600" b="1" i="1">
                <a:solidFill>
                  <a:srgbClr val="FFFF00"/>
                </a:solidFill>
              </a:rPr>
              <a:t>C</a:t>
            </a:r>
            <a:r>
              <a:rPr lang="en-US" sz="3600" b="1" i="1">
                <a:solidFill>
                  <a:srgbClr val="FFFFFF"/>
                </a:solidFill>
              </a:rPr>
              <a:t>huyển mạch đến ĐC I</a:t>
            </a:r>
            <a:endParaRPr lang="en-US" sz="3200" b="1">
              <a:solidFill>
                <a:srgbClr val="FFFFFF"/>
              </a:solidFill>
            </a:endParaRPr>
          </a:p>
        </p:txBody>
      </p:sp>
      <p:sp>
        <p:nvSpPr>
          <p:cNvPr id="34821" name="Text Box 6"/>
          <p:cNvSpPr txBox="1">
            <a:spLocks noChangeArrowheads="1"/>
          </p:cNvSpPr>
          <p:nvPr/>
        </p:nvSpPr>
        <p:spPr bwMode="auto">
          <a:xfrm>
            <a:off x="8518525" y="39688"/>
            <a:ext cx="523875"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rPr>
              <a:t>74</a:t>
            </a:r>
            <a:endParaRPr lang="en-US">
              <a:solidFill>
                <a:srgbClr val="FFFFFF"/>
              </a:solidFill>
            </a:endParaRPr>
          </a:p>
        </p:txBody>
      </p:sp>
      <p:sp>
        <p:nvSpPr>
          <p:cNvPr id="8" name="Rectangle 2"/>
          <p:cNvSpPr txBox="1">
            <a:spLocks noChangeArrowheads="1"/>
          </p:cNvSpPr>
          <p:nvPr/>
        </p:nvSpPr>
        <p:spPr bwMode="auto">
          <a:xfrm rot="-5400000">
            <a:off x="-2781300" y="2857500"/>
            <a:ext cx="6858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b="1">
                <a:solidFill>
                  <a:srgbClr val="FFFFFF"/>
                </a:solidFill>
              </a:rPr>
              <a:t>Giới Thiệu</a:t>
            </a:r>
            <a:endParaRPr lang="en-US" sz="5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44869">
                                            <p:txEl>
                                              <p:pRg st="0" end="0"/>
                                            </p:txEl>
                                          </p:spTgt>
                                        </p:tgtEl>
                                        <p:attrNameLst>
                                          <p:attrName>style.visibility</p:attrName>
                                        </p:attrNameLst>
                                      </p:cBhvr>
                                      <p:to>
                                        <p:strVal val="visible"/>
                                      </p:to>
                                    </p:set>
                                    <p:animEffect transition="in" filter="wipe(up)">
                                      <p:cBhvr>
                                        <p:cTn id="7" dur="3000"/>
                                        <p:tgtEl>
                                          <p:spTgt spid="14448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44869">
                                            <p:txEl>
                                              <p:pRg st="1" end="1"/>
                                            </p:txEl>
                                          </p:spTgt>
                                        </p:tgtEl>
                                        <p:attrNameLst>
                                          <p:attrName>style.visibility</p:attrName>
                                        </p:attrNameLst>
                                      </p:cBhvr>
                                      <p:to>
                                        <p:strVal val="visible"/>
                                      </p:to>
                                    </p:set>
                                    <p:animEffect transition="in" filter="wipe(up)">
                                      <p:cBhvr>
                                        <p:cTn id="12" dur="3000"/>
                                        <p:tgtEl>
                                          <p:spTgt spid="144486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44869">
                                            <p:txEl>
                                              <p:pRg st="2" end="2"/>
                                            </p:txEl>
                                          </p:spTgt>
                                        </p:tgtEl>
                                        <p:attrNameLst>
                                          <p:attrName>style.visibility</p:attrName>
                                        </p:attrNameLst>
                                      </p:cBhvr>
                                      <p:to>
                                        <p:strVal val="visible"/>
                                      </p:to>
                                    </p:set>
                                    <p:animEffect transition="in" filter="wipe(up)">
                                      <p:cBhvr>
                                        <p:cTn id="17" dur="3000"/>
                                        <p:tgtEl>
                                          <p:spTgt spid="144486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44869">
                                            <p:txEl>
                                              <p:pRg st="3" end="3"/>
                                            </p:txEl>
                                          </p:spTgt>
                                        </p:tgtEl>
                                        <p:attrNameLst>
                                          <p:attrName>style.visibility</p:attrName>
                                        </p:attrNameLst>
                                      </p:cBhvr>
                                      <p:to>
                                        <p:strVal val="visible"/>
                                      </p:to>
                                    </p:set>
                                    <p:animEffect transition="in" filter="wipe(up)">
                                      <p:cBhvr>
                                        <p:cTn id="22" dur="3000"/>
                                        <p:tgtEl>
                                          <p:spTgt spid="144486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44869">
                                            <p:txEl>
                                              <p:pRg st="5" end="5"/>
                                            </p:txEl>
                                          </p:spTgt>
                                        </p:tgtEl>
                                        <p:attrNameLst>
                                          <p:attrName>style.visibility</p:attrName>
                                        </p:attrNameLst>
                                      </p:cBhvr>
                                      <p:to>
                                        <p:strVal val="visible"/>
                                      </p:to>
                                    </p:set>
                                    <p:animEffect transition="in" filter="wipe(up)">
                                      <p:cBhvr>
                                        <p:cTn id="27" dur="3000"/>
                                        <p:tgtEl>
                                          <p:spTgt spid="1444869">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444869">
                                            <p:txEl>
                                              <p:pRg st="6" end="6"/>
                                            </p:txEl>
                                          </p:spTgt>
                                        </p:tgtEl>
                                        <p:attrNameLst>
                                          <p:attrName>style.visibility</p:attrName>
                                        </p:attrNameLst>
                                      </p:cBhvr>
                                      <p:to>
                                        <p:strVal val="visible"/>
                                      </p:to>
                                    </p:set>
                                    <p:animEffect transition="in" filter="wipe(up)">
                                      <p:cBhvr>
                                        <p:cTn id="32" dur="3000"/>
                                        <p:tgtEl>
                                          <p:spTgt spid="144486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444869">
                                            <p:txEl>
                                              <p:pRg st="7" end="7"/>
                                            </p:txEl>
                                          </p:spTgt>
                                        </p:tgtEl>
                                        <p:attrNameLst>
                                          <p:attrName>style.visibility</p:attrName>
                                        </p:attrNameLst>
                                      </p:cBhvr>
                                      <p:to>
                                        <p:strVal val="visible"/>
                                      </p:to>
                                    </p:set>
                                    <p:animEffect transition="in" filter="wipe(up)">
                                      <p:cBhvr>
                                        <p:cTn id="37" dur="3000"/>
                                        <p:tgtEl>
                                          <p:spTgt spid="1444869">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from="(-#ppt_w/2)" to="(#ppt_x)" calcmode="lin" valueType="num">
                                      <p:cBhvr>
                                        <p:cTn id="42" dur="600" fill="hold">
                                          <p:stCondLst>
                                            <p:cond delay="0"/>
                                          </p:stCondLst>
                                        </p:cTn>
                                        <p:tgtEl>
                                          <p:spTgt spid="8"/>
                                        </p:tgtEl>
                                        <p:attrNameLst>
                                          <p:attrName>ppt_x</p:attrName>
                                        </p:attrNameLst>
                                      </p:cBhvr>
                                    </p:anim>
                                    <p:anim from="0" to="-1.0" calcmode="lin" valueType="num">
                                      <p:cBhvr>
                                        <p:cTn id="43" dur="200" decel="50000" autoRev="1" fill="hold">
                                          <p:stCondLst>
                                            <p:cond delay="600"/>
                                          </p:stCondLst>
                                        </p:cTn>
                                        <p:tgtEl>
                                          <p:spTgt spid="8"/>
                                        </p:tgtEl>
                                        <p:attrNameLst>
                                          <p:attrName>xshear</p:attrName>
                                        </p:attrNameLst>
                                      </p:cBhvr>
                                    </p:anim>
                                    <p:animScale>
                                      <p:cBhvr>
                                        <p:cTn id="44" dur="200" decel="100000" autoRev="1" fill="hold">
                                          <p:stCondLst>
                                            <p:cond delay="600"/>
                                          </p:stCondLst>
                                        </p:cTn>
                                        <p:tgtEl>
                                          <p:spTgt spid="8"/>
                                        </p:tgtEl>
                                      </p:cBhvr>
                                      <p:from x="100000" y="100000"/>
                                      <p:to x="80000" y="100000"/>
                                    </p:animScale>
                                    <p:anim by="(#ppt_h/3+#ppt_w*0.1)" calcmode="lin" valueType="num">
                                      <p:cBhvr additive="sum">
                                        <p:cTn id="45"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9" grpId="0" build="p"/>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2"/>
          <p:cNvSpPr>
            <a:spLocks noGrp="1" noChangeArrowheads="1"/>
          </p:cNvSpPr>
          <p:nvPr>
            <p:ph type="title" idx="4294967295"/>
          </p:nvPr>
        </p:nvSpPr>
        <p:spPr>
          <a:xfrm>
            <a:off x="76200" y="274638"/>
            <a:ext cx="8991600" cy="1020762"/>
          </a:xfrm>
        </p:spPr>
        <p:txBody>
          <a:bodyPr/>
          <a:lstStyle/>
          <a:p>
            <a:pPr eaLnBrk="1" hangingPunct="1"/>
            <a:r>
              <a:rPr lang="en-US" sz="3600" b="1">
                <a:solidFill>
                  <a:schemeClr val="bg1"/>
                </a:solidFill>
                <a:latin typeface="Arial" charset="0"/>
                <a:ea typeface="ＭＳ Ｐゴシック" charset="0"/>
                <a:cs typeface="ＭＳ Ｐゴシック" charset="0"/>
              </a:rPr>
              <a:t>Chỉ chia sẻ những bối cảnh liên hệ</a:t>
            </a:r>
          </a:p>
        </p:txBody>
      </p:sp>
      <p:sp>
        <p:nvSpPr>
          <p:cNvPr id="1312771" name="Rectangle 3"/>
          <p:cNvSpPr>
            <a:spLocks noChangeArrowheads="1"/>
          </p:cNvSpPr>
          <p:nvPr/>
        </p:nvSpPr>
        <p:spPr bwMode="auto">
          <a:xfrm>
            <a:off x="76200" y="1066800"/>
            <a:ext cx="8991600" cy="102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000" b="1">
                <a:solidFill>
                  <a:srgbClr val="FFFFFF"/>
                </a:solidFill>
                <a:cs typeface="+mn-cs"/>
              </a:rPr>
              <a:t>Đưa ra bối cảnh thượng văn</a:t>
            </a:r>
          </a:p>
        </p:txBody>
      </p:sp>
      <p:grpSp>
        <p:nvGrpSpPr>
          <p:cNvPr id="2" name="Group 4"/>
          <p:cNvGrpSpPr>
            <a:grpSpLocks/>
          </p:cNvGrpSpPr>
          <p:nvPr/>
        </p:nvGrpSpPr>
        <p:grpSpPr bwMode="auto">
          <a:xfrm>
            <a:off x="2562225" y="2662238"/>
            <a:ext cx="3000375" cy="2930525"/>
            <a:chOff x="1614" y="1677"/>
            <a:chExt cx="1890" cy="1846"/>
          </a:xfrm>
        </p:grpSpPr>
        <p:pic>
          <p:nvPicPr>
            <p:cNvPr id="536588" name="Picture 5" descr="septuagint"/>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1614" y="1677"/>
              <a:ext cx="1890" cy="1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901" name="Text Box 6"/>
            <p:cNvSpPr txBox="1">
              <a:spLocks noChangeArrowheads="1"/>
            </p:cNvSpPr>
            <p:nvPr/>
          </p:nvSpPr>
          <p:spPr bwMode="auto">
            <a:xfrm>
              <a:off x="1692" y="2639"/>
              <a:ext cx="1344"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3600" b="1">
                  <a:solidFill>
                    <a:srgbClr val="000000"/>
                  </a:solidFill>
                  <a:cs typeface="+mn-cs"/>
                </a:rPr>
                <a:t>Bối cảnh</a:t>
              </a:r>
            </a:p>
          </p:txBody>
        </p:sp>
      </p:grpSp>
      <p:grpSp>
        <p:nvGrpSpPr>
          <p:cNvPr id="3" name="Group 7"/>
          <p:cNvGrpSpPr>
            <a:grpSpLocks/>
          </p:cNvGrpSpPr>
          <p:nvPr/>
        </p:nvGrpSpPr>
        <p:grpSpPr bwMode="auto">
          <a:xfrm>
            <a:off x="5943600" y="2895600"/>
            <a:ext cx="3124200" cy="2487613"/>
            <a:chOff x="3744" y="1824"/>
            <a:chExt cx="1968" cy="1567"/>
          </a:xfrm>
        </p:grpSpPr>
        <p:pic>
          <p:nvPicPr>
            <p:cNvPr id="536586" name="Picture 8" descr="ISCBG032"/>
            <p:cNvPicPr>
              <a:picLocks noChangeAspect="1" noChangeArrowheads="1"/>
            </p:cNvPicPr>
            <p:nvPr/>
          </p:nvPicPr>
          <p:blipFill>
            <a:blip r:embed="rId4">
              <a:lum bright="-60000" contrast="6000"/>
              <a:extLst>
                <a:ext uri="{28A0092B-C50C-407E-A947-70E740481C1C}">
                  <a14:useLocalDpi xmlns:a14="http://schemas.microsoft.com/office/drawing/2010/main" val="0"/>
                </a:ext>
              </a:extLst>
            </a:blip>
            <a:srcRect/>
            <a:stretch>
              <a:fillRect/>
            </a:stretch>
          </p:blipFill>
          <p:spPr bwMode="auto">
            <a:xfrm>
              <a:off x="3744" y="1824"/>
              <a:ext cx="1968" cy="1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2" name="Text Box 9"/>
            <p:cNvSpPr txBox="1">
              <a:spLocks noChangeArrowheads="1"/>
            </p:cNvSpPr>
            <p:nvPr/>
          </p:nvSpPr>
          <p:spPr bwMode="auto">
            <a:xfrm>
              <a:off x="4362" y="2630"/>
              <a:ext cx="1247" cy="40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Bản văn</a:t>
              </a:r>
            </a:p>
          </p:txBody>
        </p:sp>
      </p:grpSp>
      <p:grpSp>
        <p:nvGrpSpPr>
          <p:cNvPr id="4" name="Group 10"/>
          <p:cNvGrpSpPr>
            <a:grpSpLocks/>
          </p:cNvGrpSpPr>
          <p:nvPr/>
        </p:nvGrpSpPr>
        <p:grpSpPr bwMode="auto">
          <a:xfrm>
            <a:off x="107950" y="2743200"/>
            <a:ext cx="2005013" cy="2590800"/>
            <a:chOff x="68" y="1728"/>
            <a:chExt cx="1263" cy="1632"/>
          </a:xfrm>
        </p:grpSpPr>
        <p:pic>
          <p:nvPicPr>
            <p:cNvPr id="536584" name="Picture 11" descr="images-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 y="1728"/>
              <a:ext cx="1217" cy="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7" name="Text Box 12"/>
            <p:cNvSpPr txBox="1">
              <a:spLocks noChangeArrowheads="1"/>
            </p:cNvSpPr>
            <p:nvPr/>
          </p:nvSpPr>
          <p:spPr bwMode="auto">
            <a:xfrm>
              <a:off x="68" y="2592"/>
              <a:ext cx="1263"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3600" b="1">
                  <a:solidFill>
                    <a:srgbClr val="000000"/>
                  </a:solidFill>
                  <a:cs typeface="+mn-cs"/>
                </a:rPr>
                <a:t>Nhu cầu</a:t>
              </a:r>
            </a:p>
          </p:txBody>
        </p:sp>
      </p:grpSp>
      <p:sp>
        <p:nvSpPr>
          <p:cNvPr id="1312781" name="AutoShape 13"/>
          <p:cNvSpPr>
            <a:spLocks noChangeArrowheads="1"/>
          </p:cNvSpPr>
          <p:nvPr/>
        </p:nvSpPr>
        <p:spPr bwMode="auto">
          <a:xfrm>
            <a:off x="2057400" y="4038600"/>
            <a:ext cx="609600" cy="838200"/>
          </a:xfrm>
          <a:prstGeom prst="chevron">
            <a:avLst>
              <a:gd name="adj" fmla="val 25000"/>
            </a:avLst>
          </a:prstGeom>
          <a:solidFill>
            <a:schemeClr val="accent1"/>
          </a:solidFill>
          <a:ln w="9525">
            <a:solidFill>
              <a:schemeClr val="tx1"/>
            </a:solidFill>
            <a:miter lim="800000"/>
            <a:headEnd/>
            <a:tailEnd/>
          </a:ln>
          <a:effectLst>
            <a:outerShdw blurRad="63500" dist="107763" dir="13500000" algn="ctr" rotWithShape="0">
              <a:srgbClr val="000000">
                <a:alpha val="74997"/>
              </a:srgbClr>
            </a:outerShdw>
          </a:effectLst>
        </p:spPr>
        <p:txBody>
          <a:bodyPr wrap="none" anchor="ctr"/>
          <a:lstStyle/>
          <a:p>
            <a:pPr>
              <a:defRPr/>
            </a:pPr>
            <a:endParaRPr lang="en-US" sz="2400">
              <a:solidFill>
                <a:srgbClr val="000000"/>
              </a:solidFill>
              <a:ea typeface="+mn-ea"/>
            </a:endParaRPr>
          </a:p>
        </p:txBody>
      </p:sp>
      <p:sp>
        <p:nvSpPr>
          <p:cNvPr id="1312782" name="AutoShape 14"/>
          <p:cNvSpPr>
            <a:spLocks noChangeArrowheads="1"/>
          </p:cNvSpPr>
          <p:nvPr/>
        </p:nvSpPr>
        <p:spPr bwMode="auto">
          <a:xfrm>
            <a:off x="5486400" y="4114800"/>
            <a:ext cx="609600" cy="838200"/>
          </a:xfrm>
          <a:prstGeom prst="chevron">
            <a:avLst>
              <a:gd name="adj" fmla="val 25000"/>
            </a:avLst>
          </a:prstGeom>
          <a:solidFill>
            <a:schemeClr val="accent1"/>
          </a:solidFill>
          <a:ln w="9525">
            <a:solidFill>
              <a:schemeClr val="tx1"/>
            </a:solidFill>
            <a:miter lim="800000"/>
            <a:headEnd/>
            <a:tailEnd/>
          </a:ln>
          <a:effectLst>
            <a:outerShdw blurRad="63500" dist="107763" dir="13500000" algn="ctr" rotWithShape="0">
              <a:srgbClr val="000000">
                <a:alpha val="74997"/>
              </a:srgbClr>
            </a:outerShdw>
          </a:effectLst>
        </p:spPr>
        <p:txBody>
          <a:bodyPr wrap="none" anchor="ctr"/>
          <a:lstStyle/>
          <a:p>
            <a:pPr>
              <a:defRPr/>
            </a:pPr>
            <a:endParaRPr lang="en-US" sz="2400">
              <a:solidFill>
                <a:srgbClr val="000000"/>
              </a:solidFill>
              <a:ea typeface="+mn-ea"/>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2771"/>
                                        </p:tgtEl>
                                        <p:attrNameLst>
                                          <p:attrName>style.visibility</p:attrName>
                                        </p:attrNameLst>
                                      </p:cBhvr>
                                      <p:to>
                                        <p:strVal val="visible"/>
                                      </p:to>
                                    </p:set>
                                    <p:animEffect transition="in" filter="dissolve">
                                      <p:cBhvr>
                                        <p:cTn id="7" dur="500"/>
                                        <p:tgtEl>
                                          <p:spTgt spid="1312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12781"/>
                                        </p:tgtEl>
                                        <p:attrNameLst>
                                          <p:attrName>style.visibility</p:attrName>
                                        </p:attrNameLst>
                                      </p:cBhvr>
                                      <p:to>
                                        <p:strVal val="visible"/>
                                      </p:to>
                                    </p:set>
                                    <p:animEffect transition="in" filter="dissolve">
                                      <p:cBhvr>
                                        <p:cTn id="17" dur="500"/>
                                        <p:tgtEl>
                                          <p:spTgt spid="1312781"/>
                                        </p:tgtEl>
                                      </p:cBhvr>
                                    </p:animEffect>
                                  </p:childTnLst>
                                </p:cTn>
                              </p:par>
                              <p:par>
                                <p:cTn id="18" presetID="9"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12782"/>
                                        </p:tgtEl>
                                        <p:attrNameLst>
                                          <p:attrName>style.visibility</p:attrName>
                                        </p:attrNameLst>
                                      </p:cBhvr>
                                      <p:to>
                                        <p:strVal val="visible"/>
                                      </p:to>
                                    </p:set>
                                    <p:animEffect transition="in" filter="dissolve">
                                      <p:cBhvr>
                                        <p:cTn id="25" dur="500"/>
                                        <p:tgtEl>
                                          <p:spTgt spid="1312782"/>
                                        </p:tgtEl>
                                      </p:cBhvr>
                                    </p:animEffect>
                                  </p:childTnLst>
                                </p:cTn>
                              </p:par>
                              <p:par>
                                <p:cTn id="26" presetID="9"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771" grpId="0"/>
      <p:bldP spid="1312781" grpId="0" animBg="1"/>
      <p:bldP spid="131278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2" descr="nebula-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7" name="Rectangle 1028"/>
          <p:cNvSpPr>
            <a:spLocks noChangeArrowheads="1"/>
          </p:cNvSpPr>
          <p:nvPr/>
        </p:nvSpPr>
        <p:spPr bwMode="auto">
          <a:xfrm>
            <a:off x="533400" y="381000"/>
            <a:ext cx="3200400" cy="6096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defRPr/>
            </a:pPr>
            <a:r>
              <a:rPr lang="en-US" sz="3600" b="1" i="1">
                <a:solidFill>
                  <a:srgbClr val="FFFF00"/>
                </a:solidFill>
                <a:ea typeface="+mn-ea"/>
              </a:rPr>
              <a:t>TNDC KKC</a:t>
            </a:r>
            <a:endParaRPr lang="en-US" sz="3200" b="1">
              <a:solidFill>
                <a:srgbClr val="FFFF00"/>
              </a:solidFill>
              <a:ea typeface="+mn-ea"/>
            </a:endParaRPr>
          </a:p>
        </p:txBody>
      </p:sp>
      <p:sp>
        <p:nvSpPr>
          <p:cNvPr id="31748" name="Rectangle 1029"/>
          <p:cNvSpPr>
            <a:spLocks noChangeArrowheads="1"/>
          </p:cNvSpPr>
          <p:nvPr/>
        </p:nvSpPr>
        <p:spPr bwMode="auto">
          <a:xfrm>
            <a:off x="1447800" y="1295400"/>
            <a:ext cx="7696200" cy="53340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defRPr/>
            </a:pPr>
            <a:r>
              <a:rPr lang="en-US" sz="3600" b="1" i="1">
                <a:solidFill>
                  <a:srgbClr val="FFFF00"/>
                </a:solidFill>
                <a:cs typeface="Arial" charset="0"/>
              </a:rPr>
              <a:t>T</a:t>
            </a:r>
            <a:r>
              <a:rPr lang="en-US" sz="3600" b="1" i="1">
                <a:solidFill>
                  <a:srgbClr val="FFFFFF"/>
                </a:solidFill>
                <a:cs typeface="Arial" charset="0"/>
              </a:rPr>
              <a:t>hu hút sự chú ý đến Chủ đề</a:t>
            </a:r>
          </a:p>
          <a:p>
            <a:pPr eaLnBrk="1" hangingPunct="1">
              <a:spcBef>
                <a:spcPct val="20000"/>
              </a:spcBef>
              <a:defRPr/>
            </a:pPr>
            <a:r>
              <a:rPr lang="en-US" sz="3600" b="1" i="1">
                <a:solidFill>
                  <a:srgbClr val="FFFF00"/>
                </a:solidFill>
                <a:cs typeface="Arial" charset="0"/>
              </a:rPr>
              <a:t>N</a:t>
            </a:r>
            <a:r>
              <a:rPr lang="en-US" sz="3600" b="1" i="1">
                <a:solidFill>
                  <a:srgbClr val="FFFFFF"/>
                </a:solidFill>
                <a:cs typeface="Arial" charset="0"/>
              </a:rPr>
              <a:t>ói đến Nhu cầu</a:t>
            </a:r>
          </a:p>
          <a:p>
            <a:pPr eaLnBrk="1" hangingPunct="1">
              <a:spcBef>
                <a:spcPct val="20000"/>
              </a:spcBef>
              <a:defRPr/>
            </a:pPr>
            <a:r>
              <a:rPr lang="en-US" sz="3600" b="1" i="1">
                <a:solidFill>
                  <a:srgbClr val="FFFF00"/>
                </a:solidFill>
                <a:cs typeface="Arial" charset="0"/>
              </a:rPr>
              <a:t>D</a:t>
            </a:r>
            <a:r>
              <a:rPr lang="en-US" sz="3600" b="1" i="1">
                <a:solidFill>
                  <a:srgbClr val="FFFFFF"/>
                </a:solidFill>
                <a:cs typeface="Arial" charset="0"/>
              </a:rPr>
              <a:t>ẫn đến Chủ Đề, YC, hay ĐC I</a:t>
            </a:r>
          </a:p>
          <a:p>
            <a:pPr eaLnBrk="1" hangingPunct="1">
              <a:spcBef>
                <a:spcPct val="20000"/>
              </a:spcBef>
              <a:defRPr/>
            </a:pPr>
            <a:r>
              <a:rPr lang="en-US" sz="3600" b="1" i="1">
                <a:solidFill>
                  <a:srgbClr val="FFFF00"/>
                </a:solidFill>
                <a:cs typeface="Arial" charset="0"/>
              </a:rPr>
              <a:t>C</a:t>
            </a:r>
            <a:r>
              <a:rPr lang="en-US" sz="3600" b="1" i="1">
                <a:solidFill>
                  <a:srgbClr val="FFFFFF"/>
                </a:solidFill>
                <a:cs typeface="Arial" charset="0"/>
              </a:rPr>
              <a:t>ung cấp bối cảnh</a:t>
            </a:r>
            <a:endParaRPr lang="en-US" sz="3200" b="1">
              <a:solidFill>
                <a:srgbClr val="FFFFFF"/>
              </a:solidFill>
              <a:cs typeface="Arial" charset="0"/>
            </a:endParaRPr>
          </a:p>
          <a:p>
            <a:pPr eaLnBrk="1" hangingPunct="1">
              <a:spcBef>
                <a:spcPct val="20000"/>
              </a:spcBef>
              <a:defRPr/>
            </a:pPr>
            <a:endParaRPr lang="en-US" sz="3200" b="1">
              <a:solidFill>
                <a:srgbClr val="FFFFFF"/>
              </a:solidFill>
              <a:cs typeface="Arial" charset="0"/>
            </a:endParaRPr>
          </a:p>
        </p:txBody>
      </p:sp>
      <p:sp>
        <p:nvSpPr>
          <p:cNvPr id="1339398" name="WordArt 1030"/>
          <p:cNvSpPr>
            <a:spLocks noChangeArrowheads="1" noChangeShapeType="1" noTextEdit="1"/>
          </p:cNvSpPr>
          <p:nvPr/>
        </p:nvSpPr>
        <p:spPr bwMode="auto">
          <a:xfrm>
            <a:off x="7315200" y="1066800"/>
            <a:ext cx="1460500" cy="855663"/>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Thế tục</a:t>
            </a:r>
          </a:p>
        </p:txBody>
      </p:sp>
      <p:sp>
        <p:nvSpPr>
          <p:cNvPr id="1339399" name="WordArt 1031"/>
          <p:cNvSpPr>
            <a:spLocks noChangeArrowheads="1" noChangeShapeType="1" noTextEdit="1"/>
          </p:cNvSpPr>
          <p:nvPr/>
        </p:nvSpPr>
        <p:spPr bwMode="auto">
          <a:xfrm>
            <a:off x="7315200" y="1773238"/>
            <a:ext cx="1460500" cy="855662"/>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Cá nhân</a:t>
            </a:r>
          </a:p>
        </p:txBody>
      </p:sp>
      <p:sp>
        <p:nvSpPr>
          <p:cNvPr id="1339400" name="WordArt 1032"/>
          <p:cNvSpPr>
            <a:spLocks noChangeArrowheads="1" noChangeShapeType="1" noTextEdit="1"/>
          </p:cNvSpPr>
          <p:nvPr/>
        </p:nvSpPr>
        <p:spPr bwMode="auto">
          <a:xfrm>
            <a:off x="7315200" y="2479675"/>
            <a:ext cx="1460500" cy="855663"/>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Cấu trúc</a:t>
            </a:r>
          </a:p>
        </p:txBody>
      </p:sp>
      <p:sp>
        <p:nvSpPr>
          <p:cNvPr id="1339401" name="WordArt 1033"/>
          <p:cNvSpPr>
            <a:spLocks noChangeArrowheads="1" noChangeShapeType="1" noTextEdit="1"/>
          </p:cNvSpPr>
          <p:nvPr/>
        </p:nvSpPr>
        <p:spPr bwMode="auto">
          <a:xfrm>
            <a:off x="7315200" y="3184525"/>
            <a:ext cx="1460500" cy="855663"/>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Kinh Thánh</a:t>
            </a:r>
          </a:p>
        </p:txBody>
      </p:sp>
      <p:sp>
        <p:nvSpPr>
          <p:cNvPr id="1339402" name="WordArt 1034"/>
          <p:cNvSpPr>
            <a:spLocks noChangeArrowheads="1" noChangeShapeType="1" noTextEdit="1"/>
          </p:cNvSpPr>
          <p:nvPr/>
        </p:nvSpPr>
        <p:spPr bwMode="auto">
          <a:xfrm>
            <a:off x="6477000" y="228600"/>
            <a:ext cx="2590800" cy="9144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Điểm Tiếp Xúc</a:t>
            </a:r>
          </a:p>
        </p:txBody>
      </p:sp>
      <p:sp>
        <p:nvSpPr>
          <p:cNvPr id="31754" name="Text Box 1035"/>
          <p:cNvSpPr txBox="1">
            <a:spLocks noChangeArrowheads="1"/>
          </p:cNvSpPr>
          <p:nvPr/>
        </p:nvSpPr>
        <p:spPr bwMode="auto">
          <a:xfrm>
            <a:off x="1219200" y="6324600"/>
            <a:ext cx="7469188"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rPr>
              <a:t>Contact points from Hostetler, </a:t>
            </a:r>
            <a:r>
              <a:rPr lang="en-US" i="1">
                <a:solidFill>
                  <a:srgbClr val="FFFFFF"/>
                </a:solidFill>
              </a:rPr>
              <a:t>Introducing the Sermon</a:t>
            </a:r>
            <a:endParaRPr lang="en-US">
              <a:solidFill>
                <a:srgbClr val="FFFFFF"/>
              </a:solidFill>
            </a:endParaRPr>
          </a:p>
        </p:txBody>
      </p:sp>
      <p:sp>
        <p:nvSpPr>
          <p:cNvPr id="31755" name="Text Box 1036"/>
          <p:cNvSpPr txBox="1">
            <a:spLocks noChangeArrowheads="1"/>
          </p:cNvSpPr>
          <p:nvPr/>
        </p:nvSpPr>
        <p:spPr bwMode="auto">
          <a:xfrm>
            <a:off x="8518525" y="39688"/>
            <a:ext cx="523875"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rPr>
              <a:t>74</a:t>
            </a:r>
            <a:endParaRPr lang="en-US">
              <a:solidFill>
                <a:srgbClr val="FFFFFF"/>
              </a:solidFill>
            </a:endParaRPr>
          </a:p>
        </p:txBody>
      </p:sp>
      <p:sp>
        <p:nvSpPr>
          <p:cNvPr id="14" name="Rectangle 2"/>
          <p:cNvSpPr txBox="1">
            <a:spLocks noChangeArrowheads="1"/>
          </p:cNvSpPr>
          <p:nvPr/>
        </p:nvSpPr>
        <p:spPr bwMode="auto">
          <a:xfrm rot="-5400000">
            <a:off x="-2781300" y="2857500"/>
            <a:ext cx="6858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000" b="1">
                <a:solidFill>
                  <a:srgbClr val="FFFFFF"/>
                </a:solidFill>
                <a:cs typeface="+mn-cs"/>
              </a:rPr>
              <a:t>Giới Thiệu</a:t>
            </a:r>
            <a:endParaRPr lang="en-US" altLang="en-US" sz="5400">
              <a:solidFill>
                <a:srgbClr val="FFFFFF"/>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339402"/>
                                        </p:tgtEl>
                                        <p:attrNameLst>
                                          <p:attrName>style.visibility</p:attrName>
                                        </p:attrNameLst>
                                      </p:cBhvr>
                                      <p:to>
                                        <p:strVal val="visible"/>
                                      </p:to>
                                    </p:set>
                                    <p:animEffect transition="in" filter="barn(inHorizontal)">
                                      <p:cBhvr>
                                        <p:cTn id="7" dur="500"/>
                                        <p:tgtEl>
                                          <p:spTgt spid="1339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339398"/>
                                        </p:tgtEl>
                                        <p:attrNameLst>
                                          <p:attrName>style.visibility</p:attrName>
                                        </p:attrNameLst>
                                      </p:cBhvr>
                                      <p:to>
                                        <p:strVal val="visible"/>
                                      </p:to>
                                    </p:set>
                                    <p:animEffect transition="in" filter="barn(inHorizontal)">
                                      <p:cBhvr>
                                        <p:cTn id="12" dur="500"/>
                                        <p:tgtEl>
                                          <p:spTgt spid="13393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339399"/>
                                        </p:tgtEl>
                                        <p:attrNameLst>
                                          <p:attrName>style.visibility</p:attrName>
                                        </p:attrNameLst>
                                      </p:cBhvr>
                                      <p:to>
                                        <p:strVal val="visible"/>
                                      </p:to>
                                    </p:set>
                                    <p:animEffect transition="in" filter="barn(inHorizontal)">
                                      <p:cBhvr>
                                        <p:cTn id="17" dur="500"/>
                                        <p:tgtEl>
                                          <p:spTgt spid="13393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339400"/>
                                        </p:tgtEl>
                                        <p:attrNameLst>
                                          <p:attrName>style.visibility</p:attrName>
                                        </p:attrNameLst>
                                      </p:cBhvr>
                                      <p:to>
                                        <p:strVal val="visible"/>
                                      </p:to>
                                    </p:set>
                                    <p:animEffect transition="in" filter="barn(inHorizontal)">
                                      <p:cBhvr>
                                        <p:cTn id="22" dur="500"/>
                                        <p:tgtEl>
                                          <p:spTgt spid="133940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339401"/>
                                        </p:tgtEl>
                                        <p:attrNameLst>
                                          <p:attrName>style.visibility</p:attrName>
                                        </p:attrNameLst>
                                      </p:cBhvr>
                                      <p:to>
                                        <p:strVal val="visible"/>
                                      </p:to>
                                    </p:set>
                                    <p:animEffect transition="in" filter="barn(inHorizontal)">
                                      <p:cBhvr>
                                        <p:cTn id="27" dur="500"/>
                                        <p:tgtEl>
                                          <p:spTgt spid="133940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from="(-#ppt_w/2)" to="(#ppt_x)" calcmode="lin" valueType="num">
                                      <p:cBhvr>
                                        <p:cTn id="32" dur="600" fill="hold">
                                          <p:stCondLst>
                                            <p:cond delay="0"/>
                                          </p:stCondLst>
                                        </p:cTn>
                                        <p:tgtEl>
                                          <p:spTgt spid="14"/>
                                        </p:tgtEl>
                                        <p:attrNameLst>
                                          <p:attrName>ppt_x</p:attrName>
                                        </p:attrNameLst>
                                      </p:cBhvr>
                                    </p:anim>
                                    <p:anim from="0" to="-1.0" calcmode="lin" valueType="num">
                                      <p:cBhvr>
                                        <p:cTn id="33" dur="200" decel="50000" autoRev="1" fill="hold">
                                          <p:stCondLst>
                                            <p:cond delay="600"/>
                                          </p:stCondLst>
                                        </p:cTn>
                                        <p:tgtEl>
                                          <p:spTgt spid="14"/>
                                        </p:tgtEl>
                                        <p:attrNameLst>
                                          <p:attrName>xshear</p:attrName>
                                        </p:attrNameLst>
                                      </p:cBhvr>
                                    </p:anim>
                                    <p:animScale>
                                      <p:cBhvr>
                                        <p:cTn id="34" dur="200" decel="100000" autoRev="1" fill="hold">
                                          <p:stCondLst>
                                            <p:cond delay="600"/>
                                          </p:stCondLst>
                                        </p:cTn>
                                        <p:tgtEl>
                                          <p:spTgt spid="14"/>
                                        </p:tgtEl>
                                      </p:cBhvr>
                                      <p:from x="100000" y="100000"/>
                                      <p:to x="80000" y="100000"/>
                                    </p:animScale>
                                    <p:anim by="(#ppt_h/3+#ppt_w*0.1)" calcmode="lin" valueType="num">
                                      <p:cBhvr additive="sum">
                                        <p:cTn id="35" dur="200" decel="100000" autoRev="1" fill="hold">
                                          <p:stCondLst>
                                            <p:cond delay="600"/>
                                          </p:stCondLst>
                                        </p:cTn>
                                        <p:tgtEl>
                                          <p:spTgt spid="1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9398" grpId="0" animBg="1"/>
      <p:bldP spid="1339399" grpId="0" animBg="1"/>
      <p:bldP spid="1339400" grpId="0" animBg="1"/>
      <p:bldP spid="1339401" grpId="0" animBg="1"/>
      <p:bldP spid="1339402" grpId="0" animBg="1"/>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3" name="Picture 2" descr="nebula-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Rectangle 4"/>
          <p:cNvSpPr>
            <a:spLocks noChangeArrowheads="1"/>
          </p:cNvSpPr>
          <p:nvPr/>
        </p:nvSpPr>
        <p:spPr bwMode="auto">
          <a:xfrm>
            <a:off x="533400" y="381000"/>
            <a:ext cx="3200400" cy="6096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defRPr/>
            </a:pPr>
            <a:r>
              <a:rPr lang="en-US" sz="3600" b="1" i="1">
                <a:solidFill>
                  <a:srgbClr val="FFFF00"/>
                </a:solidFill>
                <a:ea typeface="+mn-ea"/>
              </a:rPr>
              <a:t>TNDC KKC</a:t>
            </a:r>
            <a:endParaRPr lang="en-US" sz="3200" b="1">
              <a:solidFill>
                <a:srgbClr val="FFFF00"/>
              </a:solidFill>
              <a:ea typeface="+mn-ea"/>
            </a:endParaRPr>
          </a:p>
        </p:txBody>
      </p:sp>
      <p:sp>
        <p:nvSpPr>
          <p:cNvPr id="1314821" name="Rectangle 5"/>
          <p:cNvSpPr>
            <a:spLocks noChangeArrowheads="1"/>
          </p:cNvSpPr>
          <p:nvPr/>
        </p:nvSpPr>
        <p:spPr bwMode="auto">
          <a:xfrm>
            <a:off x="1447800" y="1295400"/>
            <a:ext cx="7696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3600" b="1" i="1">
                <a:solidFill>
                  <a:srgbClr val="FFFF00"/>
                </a:solidFill>
              </a:rPr>
              <a:t>T</a:t>
            </a:r>
            <a:r>
              <a:rPr lang="en-US" sz="3600" b="1" i="1">
                <a:solidFill>
                  <a:srgbClr val="FFFFFF"/>
                </a:solidFill>
              </a:rPr>
              <a:t>hu hút sự chú ý đến Chủ đề</a:t>
            </a:r>
          </a:p>
          <a:p>
            <a:pPr eaLnBrk="1" hangingPunct="1">
              <a:spcBef>
                <a:spcPct val="20000"/>
              </a:spcBef>
            </a:pPr>
            <a:r>
              <a:rPr lang="en-US" sz="3600" b="1" i="1">
                <a:solidFill>
                  <a:srgbClr val="FFFF00"/>
                </a:solidFill>
              </a:rPr>
              <a:t>N</a:t>
            </a:r>
            <a:r>
              <a:rPr lang="en-US" sz="3600" b="1" i="1">
                <a:solidFill>
                  <a:srgbClr val="FFFFFF"/>
                </a:solidFill>
              </a:rPr>
              <a:t>ói đến Nhu cầu</a:t>
            </a:r>
          </a:p>
          <a:p>
            <a:pPr eaLnBrk="1" hangingPunct="1">
              <a:spcBef>
                <a:spcPct val="20000"/>
              </a:spcBef>
            </a:pPr>
            <a:r>
              <a:rPr lang="en-US" sz="3600" b="1" i="1">
                <a:solidFill>
                  <a:srgbClr val="FFFF00"/>
                </a:solidFill>
              </a:rPr>
              <a:t>D</a:t>
            </a:r>
            <a:r>
              <a:rPr lang="en-US" sz="3600" b="1" i="1">
                <a:solidFill>
                  <a:srgbClr val="FFFFFF"/>
                </a:solidFill>
              </a:rPr>
              <a:t>ẫn đến Chủ Đề, YC, hay ĐC I</a:t>
            </a:r>
          </a:p>
          <a:p>
            <a:pPr eaLnBrk="1" hangingPunct="1">
              <a:spcBef>
                <a:spcPct val="20000"/>
              </a:spcBef>
            </a:pPr>
            <a:r>
              <a:rPr lang="en-US" sz="3600" b="1" i="1">
                <a:solidFill>
                  <a:srgbClr val="FFFF00"/>
                </a:solidFill>
              </a:rPr>
              <a:t>C</a:t>
            </a:r>
            <a:r>
              <a:rPr lang="en-US" sz="3600" b="1" i="1">
                <a:solidFill>
                  <a:srgbClr val="FFFFFF"/>
                </a:solidFill>
              </a:rPr>
              <a:t>ung cấp bối cảnh</a:t>
            </a:r>
            <a:endParaRPr lang="en-US" sz="3200" b="1">
              <a:solidFill>
                <a:srgbClr val="FFFFFF"/>
              </a:solidFill>
            </a:endParaRPr>
          </a:p>
          <a:p>
            <a:pPr eaLnBrk="1" hangingPunct="1">
              <a:spcBef>
                <a:spcPct val="20000"/>
              </a:spcBef>
            </a:pPr>
            <a:endParaRPr lang="en-US" sz="3600" b="1" i="1">
              <a:solidFill>
                <a:srgbClr val="FFFFFF"/>
              </a:solidFill>
            </a:endParaRPr>
          </a:p>
          <a:p>
            <a:pPr eaLnBrk="1" hangingPunct="1">
              <a:spcBef>
                <a:spcPct val="20000"/>
              </a:spcBef>
            </a:pPr>
            <a:r>
              <a:rPr lang="en-US" sz="3600" b="1" i="1">
                <a:solidFill>
                  <a:srgbClr val="FFFF00"/>
                </a:solidFill>
              </a:rPr>
              <a:t>K</a:t>
            </a:r>
            <a:r>
              <a:rPr lang="en-US" sz="3600" b="1" i="1">
                <a:solidFill>
                  <a:srgbClr val="FFFFFF"/>
                </a:solidFill>
              </a:rPr>
              <a:t>hái quát Bố cục</a:t>
            </a:r>
            <a:endParaRPr lang="en-US" sz="3200" b="1">
              <a:solidFill>
                <a:srgbClr val="FFFFFF"/>
              </a:solidFill>
            </a:endParaRPr>
          </a:p>
        </p:txBody>
      </p:sp>
      <p:sp>
        <p:nvSpPr>
          <p:cNvPr id="32773" name="Text Box 6"/>
          <p:cNvSpPr txBox="1">
            <a:spLocks noChangeArrowheads="1"/>
          </p:cNvSpPr>
          <p:nvPr/>
        </p:nvSpPr>
        <p:spPr bwMode="auto">
          <a:xfrm>
            <a:off x="8518525" y="39688"/>
            <a:ext cx="523875"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rPr>
              <a:t>74</a:t>
            </a:r>
            <a:endParaRPr lang="en-US">
              <a:solidFill>
                <a:srgbClr val="FFFFFF"/>
              </a:solidFill>
            </a:endParaRPr>
          </a:p>
        </p:txBody>
      </p:sp>
      <p:sp>
        <p:nvSpPr>
          <p:cNvPr id="8" name="Rectangle 2"/>
          <p:cNvSpPr txBox="1">
            <a:spLocks noChangeArrowheads="1"/>
          </p:cNvSpPr>
          <p:nvPr/>
        </p:nvSpPr>
        <p:spPr bwMode="auto">
          <a:xfrm rot="-5400000">
            <a:off x="-2781300" y="2857500"/>
            <a:ext cx="6858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000" b="1">
                <a:solidFill>
                  <a:srgbClr val="FFFFFF"/>
                </a:solidFill>
                <a:cs typeface="+mn-cs"/>
              </a:rPr>
              <a:t>Giới Thiệu</a:t>
            </a:r>
            <a:endParaRPr lang="en-US" altLang="en-US" sz="5400">
              <a:solidFill>
                <a:srgbClr val="FFFFFF"/>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14821">
                                            <p:txEl>
                                              <p:pRg st="5" end="5"/>
                                            </p:txEl>
                                          </p:spTgt>
                                        </p:tgtEl>
                                        <p:attrNameLst>
                                          <p:attrName>style.visibility</p:attrName>
                                        </p:attrNameLst>
                                      </p:cBhvr>
                                      <p:to>
                                        <p:strVal val="visible"/>
                                      </p:to>
                                    </p:set>
                                    <p:animEffect transition="in" filter="wipe(up)">
                                      <p:cBhvr>
                                        <p:cTn id="7" dur="3000"/>
                                        <p:tgtEl>
                                          <p:spTgt spid="1314821">
                                            <p:txEl>
                                              <p:pRg st="5" end="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from="(-#ppt_w/2)" to="(#ppt_x)" calcmode="lin" valueType="num">
                                      <p:cBhvr>
                                        <p:cTn id="12" dur="600" fill="hold">
                                          <p:stCondLst>
                                            <p:cond delay="0"/>
                                          </p:stCondLst>
                                        </p:cTn>
                                        <p:tgtEl>
                                          <p:spTgt spid="8"/>
                                        </p:tgtEl>
                                        <p:attrNameLst>
                                          <p:attrName>ppt_x</p:attrName>
                                        </p:attrNameLst>
                                      </p:cBhvr>
                                    </p:anim>
                                    <p:anim from="0" to="-1.0" calcmode="lin" valueType="num">
                                      <p:cBhvr>
                                        <p:cTn id="13" dur="200" decel="50000" autoRev="1" fill="hold">
                                          <p:stCondLst>
                                            <p:cond delay="600"/>
                                          </p:stCondLst>
                                        </p:cTn>
                                        <p:tgtEl>
                                          <p:spTgt spid="8"/>
                                        </p:tgtEl>
                                        <p:attrNameLst>
                                          <p:attrName>xshear</p:attrName>
                                        </p:attrNameLst>
                                      </p:cBhvr>
                                    </p:anim>
                                    <p:animScale>
                                      <p:cBhvr>
                                        <p:cTn id="14" dur="200" decel="100000" autoRev="1" fill="hold">
                                          <p:stCondLst>
                                            <p:cond delay="600"/>
                                          </p:stCondLst>
                                        </p:cTn>
                                        <p:tgtEl>
                                          <p:spTgt spid="8"/>
                                        </p:tgtEl>
                                      </p:cBhvr>
                                      <p:from x="100000" y="100000"/>
                                      <p:to x="80000" y="100000"/>
                                    </p:animScale>
                                    <p:anim by="(#ppt_h/3+#ppt_w*0.1)" calcmode="lin" valueType="num">
                                      <p:cBhvr additive="sum">
                                        <p:cTn id="15"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821" grpId="0" build="p"/>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1" name="Picture 12" descr="preview_warpedlitho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22" name="Rectangle 2"/>
          <p:cNvSpPr>
            <a:spLocks noGrp="1" noChangeArrowheads="1"/>
          </p:cNvSpPr>
          <p:nvPr>
            <p:ph type="title"/>
          </p:nvPr>
        </p:nvSpPr>
        <p:spPr>
          <a:xfrm>
            <a:off x="457200" y="76200"/>
            <a:ext cx="8229600" cy="762000"/>
          </a:xfrm>
          <a:solidFill>
            <a:srgbClr val="FFFF00"/>
          </a:solidFill>
          <a:ln>
            <a:solidFill>
              <a:srgbClr val="FFFF00"/>
            </a:solidFill>
            <a:miter lim="800000"/>
            <a:headEnd/>
            <a:tailEnd/>
          </a:ln>
        </p:spPr>
        <p:txBody>
          <a:bodyPr/>
          <a:lstStyle/>
          <a:p>
            <a:pPr eaLnBrk="1" hangingPunct="1"/>
            <a:r>
              <a:rPr lang="en-US" sz="4000" b="1">
                <a:solidFill>
                  <a:schemeClr val="tx1"/>
                </a:solidFill>
                <a:latin typeface="Arial" charset="0"/>
                <a:ea typeface="ＭＳ Ｐゴシック" charset="0"/>
                <a:cs typeface="ＭＳ Ｐゴシック" charset="0"/>
              </a:rPr>
              <a:t>Khái Quát Sứ Điệp</a:t>
            </a:r>
            <a:endParaRPr lang="en-US" sz="4000">
              <a:solidFill>
                <a:schemeClr val="tx1"/>
              </a:solidFill>
              <a:latin typeface="Arial" charset="0"/>
              <a:ea typeface="ＭＳ Ｐゴシック" charset="0"/>
              <a:cs typeface="ＭＳ Ｐゴシック" charset="0"/>
            </a:endParaRPr>
          </a:p>
        </p:txBody>
      </p:sp>
      <p:sp>
        <p:nvSpPr>
          <p:cNvPr id="1446915" name="Rectangle 3"/>
          <p:cNvSpPr>
            <a:spLocks noGrp="1" noChangeArrowheads="1"/>
          </p:cNvSpPr>
          <p:nvPr>
            <p:ph type="body" idx="1"/>
          </p:nvPr>
        </p:nvSpPr>
        <p:spPr>
          <a:xfrm>
            <a:off x="457200" y="3749675"/>
            <a:ext cx="8229600" cy="685800"/>
          </a:xfrm>
        </p:spPr>
        <p:txBody>
          <a:bodyPr/>
          <a:lstStyle/>
          <a:p>
            <a:pPr eaLnBrk="1" hangingPunct="1">
              <a:buFontTx/>
              <a:buNone/>
            </a:pPr>
            <a:r>
              <a:rPr lang="en-US" sz="2800">
                <a:solidFill>
                  <a:schemeClr val="bg1"/>
                </a:solidFill>
                <a:latin typeface="Arial" charset="0"/>
                <a:ea typeface="ＭＳ Ｐゴシック" charset="0"/>
                <a:cs typeface="ＭＳ Ｐゴシック" charset="0"/>
              </a:rPr>
              <a:t>Bài giảng hôm nay sẽ cho chúng ta thấy…</a:t>
            </a:r>
          </a:p>
        </p:txBody>
      </p:sp>
      <p:sp>
        <p:nvSpPr>
          <p:cNvPr id="1446916" name="Rectangle 4"/>
          <p:cNvSpPr>
            <a:spLocks noChangeArrowheads="1"/>
          </p:cNvSpPr>
          <p:nvPr/>
        </p:nvSpPr>
        <p:spPr bwMode="auto">
          <a:xfrm>
            <a:off x="457200" y="4244975"/>
            <a:ext cx="822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a:solidFill>
                  <a:srgbClr val="FFFF00"/>
                </a:solidFill>
              </a:rPr>
              <a:t>2 cách</a:t>
            </a:r>
            <a:r>
              <a:rPr lang="en-US" sz="2800">
                <a:solidFill>
                  <a:srgbClr val="FFFFFF"/>
                </a:solidFill>
              </a:rPr>
              <a:t> để tôn kính Chúa</a:t>
            </a:r>
          </a:p>
        </p:txBody>
      </p:sp>
      <p:sp>
        <p:nvSpPr>
          <p:cNvPr id="1446917" name="Text Box 5"/>
          <p:cNvSpPr txBox="1">
            <a:spLocks noChangeArrowheads="1"/>
          </p:cNvSpPr>
          <p:nvPr/>
        </p:nvSpPr>
        <p:spPr bwMode="auto">
          <a:xfrm>
            <a:off x="457200" y="3144838"/>
            <a:ext cx="3352800" cy="588962"/>
          </a:xfrm>
          <a:prstGeom prst="rect">
            <a:avLst/>
          </a:prstGeom>
          <a:solidFill>
            <a:schemeClr val="tx1"/>
          </a:solidFill>
          <a:ln w="9525">
            <a:solidFill>
              <a:srgbClr val="FFFF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FFFF00"/>
                </a:solidFill>
              </a:rPr>
              <a:t>Ví dụ</a:t>
            </a:r>
          </a:p>
        </p:txBody>
      </p:sp>
      <p:sp>
        <p:nvSpPr>
          <p:cNvPr id="1446918" name="Rectangle 6"/>
          <p:cNvSpPr>
            <a:spLocks noChangeArrowheads="1"/>
          </p:cNvSpPr>
          <p:nvPr/>
        </p:nvSpPr>
        <p:spPr bwMode="auto">
          <a:xfrm>
            <a:off x="457200" y="1608138"/>
            <a:ext cx="8229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Char char="•"/>
              <a:defRPr/>
            </a:pPr>
            <a:r>
              <a:rPr lang="en-US" altLang="en-US" sz="2800">
                <a:solidFill>
                  <a:srgbClr val="FFFFFF"/>
                </a:solidFill>
                <a:cs typeface="+mn-cs"/>
              </a:rPr>
              <a:t>Điểm qua chủ đề của bạn</a:t>
            </a:r>
          </a:p>
        </p:txBody>
      </p:sp>
      <p:sp>
        <p:nvSpPr>
          <p:cNvPr id="1446919" name="Rectangle 7"/>
          <p:cNvSpPr>
            <a:spLocks noChangeArrowheads="1"/>
          </p:cNvSpPr>
          <p:nvPr/>
        </p:nvSpPr>
        <p:spPr bwMode="auto">
          <a:xfrm>
            <a:off x="457200" y="2111375"/>
            <a:ext cx="83058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a:solidFill>
                  <a:srgbClr val="FFFFFF"/>
                </a:solidFill>
              </a:rPr>
              <a:t>Đưa ra số điểm trình bày (nhưng không phải nói về toàn bộ các điểm)</a:t>
            </a:r>
          </a:p>
        </p:txBody>
      </p:sp>
      <p:sp>
        <p:nvSpPr>
          <p:cNvPr id="1446920" name="Text Box 8"/>
          <p:cNvSpPr txBox="1">
            <a:spLocks noChangeArrowheads="1"/>
          </p:cNvSpPr>
          <p:nvPr/>
        </p:nvSpPr>
        <p:spPr bwMode="auto">
          <a:xfrm>
            <a:off x="457200" y="1066800"/>
            <a:ext cx="3538538" cy="584200"/>
          </a:xfrm>
          <a:prstGeom prst="rect">
            <a:avLst/>
          </a:prstGeom>
          <a:solidFill>
            <a:schemeClr val="tx1"/>
          </a:solidFill>
          <a:ln w="9525">
            <a:solidFill>
              <a:srgbClr val="FFFF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3200">
                <a:solidFill>
                  <a:srgbClr val="FFFF00"/>
                </a:solidFill>
                <a:cs typeface="+mn-cs"/>
              </a:rPr>
              <a:t>Mô tả:</a:t>
            </a:r>
          </a:p>
        </p:txBody>
      </p:sp>
      <p:sp>
        <p:nvSpPr>
          <p:cNvPr id="1446921" name="Rectangle 9"/>
          <p:cNvSpPr>
            <a:spLocks noChangeArrowheads="1"/>
          </p:cNvSpPr>
          <p:nvPr/>
        </p:nvSpPr>
        <p:spPr bwMode="auto">
          <a:xfrm>
            <a:off x="457200" y="4786313"/>
            <a:ext cx="822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a:solidFill>
                  <a:srgbClr val="FFFF00"/>
                </a:solidFill>
              </a:rPr>
              <a:t>3 lý do</a:t>
            </a:r>
            <a:r>
              <a:rPr lang="en-US" sz="2800">
                <a:solidFill>
                  <a:srgbClr val="FFFFFF"/>
                </a:solidFill>
              </a:rPr>
              <a:t> chúng ta phải dơ vì người khác</a:t>
            </a:r>
          </a:p>
        </p:txBody>
      </p:sp>
      <p:sp>
        <p:nvSpPr>
          <p:cNvPr id="1446922" name="Rectangle 10"/>
          <p:cNvSpPr>
            <a:spLocks noChangeArrowheads="1"/>
          </p:cNvSpPr>
          <p:nvPr/>
        </p:nvSpPr>
        <p:spPr bwMode="auto">
          <a:xfrm>
            <a:off x="457200" y="5867400"/>
            <a:ext cx="8229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a:solidFill>
                  <a:srgbClr val="FFFF00"/>
                </a:solidFill>
              </a:rPr>
              <a:t>Điều Chúa </a:t>
            </a:r>
            <a:r>
              <a:rPr lang="en-US" sz="2800">
                <a:solidFill>
                  <a:srgbClr val="FFFFFF"/>
                </a:solidFill>
              </a:rPr>
              <a:t>nghĩ về truyền giáo và </a:t>
            </a:r>
            <a:r>
              <a:rPr lang="en-US" sz="2800">
                <a:solidFill>
                  <a:srgbClr val="FFFF00"/>
                </a:solidFill>
              </a:rPr>
              <a:t>điều chúng ta </a:t>
            </a:r>
            <a:r>
              <a:rPr lang="en-US" sz="2800">
                <a:solidFill>
                  <a:srgbClr val="FFFFFF"/>
                </a:solidFill>
              </a:rPr>
              <a:t>phải đáp ứng</a:t>
            </a:r>
          </a:p>
        </p:txBody>
      </p:sp>
      <p:sp>
        <p:nvSpPr>
          <p:cNvPr id="1446923" name="Rectangle 11"/>
          <p:cNvSpPr>
            <a:spLocks noChangeArrowheads="1"/>
          </p:cNvSpPr>
          <p:nvPr/>
        </p:nvSpPr>
        <p:spPr bwMode="auto">
          <a:xfrm>
            <a:off x="457200" y="5327650"/>
            <a:ext cx="822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a:solidFill>
                  <a:srgbClr val="FFFF00"/>
                </a:solidFill>
              </a:rPr>
              <a:t>3 nguyên tắc</a:t>
            </a:r>
            <a:r>
              <a:rPr lang="en-US" sz="2800">
                <a:solidFill>
                  <a:srgbClr val="FFFFFF"/>
                </a:solidFill>
              </a:rPr>
              <a:t> tìm bạn đời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469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4691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4691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469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46915">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46916">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446921">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446923">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4469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6915" grpId="0" build="p" autoUpdateAnimBg="0"/>
      <p:bldP spid="1446916" grpId="0" build="p" autoUpdateAnimBg="0"/>
      <p:bldP spid="1446917" grpId="0" animBg="1" autoUpdateAnimBg="0"/>
      <p:bldP spid="1446918" grpId="0" build="p" autoUpdateAnimBg="0"/>
      <p:bldP spid="1446919" grpId="0" build="p" autoUpdateAnimBg="0"/>
      <p:bldP spid="1446920" grpId="0" animBg="1" autoUpdateAnimBg="0"/>
      <p:bldP spid="1446921" grpId="0" build="p" autoUpdateAnimBg="0"/>
      <p:bldP spid="1446922" grpId="0" build="p" autoUpdateAnimBg="0"/>
      <p:bldP spid="144692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2" descr="glowh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4770" name="Rectangle 3"/>
          <p:cNvSpPr>
            <a:spLocks noGrp="1" noChangeArrowheads="1"/>
          </p:cNvSpPr>
          <p:nvPr>
            <p:ph type="ctrTitle"/>
          </p:nvPr>
        </p:nvSpPr>
        <p:spPr>
          <a:xfrm>
            <a:off x="1143000" y="76200"/>
            <a:ext cx="6934200" cy="3581400"/>
          </a:xfrm>
        </p:spPr>
        <p:txBody>
          <a:bodyPr/>
          <a:lstStyle/>
          <a:p>
            <a:pPr eaLnBrk="1" hangingPunct="1"/>
            <a:r>
              <a:rPr lang="en-US" sz="4800" b="1">
                <a:latin typeface="acme secret agent" charset="0"/>
                <a:ea typeface="Osaka" charset="0"/>
                <a:cs typeface="Osaka" charset="0"/>
              </a:rPr>
              <a:t>Rõ Ràng Trong phần Thân</a:t>
            </a:r>
            <a:endParaRPr lang="en-US">
              <a:latin typeface="acme secret agent" charset="0"/>
              <a:ea typeface="Osaka" charset="0"/>
              <a:cs typeface="Osaka" charset="0"/>
            </a:endParaRPr>
          </a:p>
        </p:txBody>
      </p:sp>
      <p:sp>
        <p:nvSpPr>
          <p:cNvPr id="544771" name="Text Box 5"/>
          <p:cNvSpPr txBox="1">
            <a:spLocks noChangeArrowheads="1"/>
          </p:cNvSpPr>
          <p:nvPr/>
        </p:nvSpPr>
        <p:spPr bwMode="auto">
          <a:xfrm>
            <a:off x="8518525" y="39688"/>
            <a:ext cx="523875" cy="457200"/>
          </a:xfrm>
          <a:prstGeom prst="rect">
            <a:avLst/>
          </a:prstGeom>
          <a:noFill/>
          <a:ln>
            <a:noFill/>
          </a:ln>
          <a:effectLst>
            <a:outerShdw dist="35921"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76</a:t>
            </a:r>
            <a:endParaRPr lang="en-US">
              <a:solidFill>
                <a:srgbClr val="FFFFFF"/>
              </a:solidFill>
            </a:endParaRPr>
          </a:p>
        </p:txBody>
      </p:sp>
      <p:sp>
        <p:nvSpPr>
          <p:cNvPr id="34822" name="Rectangle 6"/>
          <p:cNvSpPr>
            <a:spLocks noChangeArrowheads="1"/>
          </p:cNvSpPr>
          <p:nvPr/>
        </p:nvSpPr>
        <p:spPr bwMode="auto">
          <a:xfrm>
            <a:off x="1600200" y="2971800"/>
            <a:ext cx="60198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rgbClr val="000000"/>
                </a:solidFill>
                <a:ea typeface="Osaka" charset="0"/>
                <a:cs typeface="Osaka" charset="0"/>
              </a:rPr>
              <a:t>Trọn câu có nhiều điểm chính</a:t>
            </a:r>
          </a:p>
          <a:p>
            <a:pPr algn="ctr" eaLnBrk="1" hangingPunct="1">
              <a:spcBef>
                <a:spcPct val="20000"/>
              </a:spcBef>
            </a:pPr>
            <a:r>
              <a:rPr lang="en-US" sz="3200" b="1">
                <a:solidFill>
                  <a:srgbClr val="000000"/>
                </a:solidFill>
                <a:ea typeface="Osaka" charset="0"/>
                <a:cs typeface="Osaka" charset="0"/>
              </a:rPr>
              <a:t>Chuyển mạch</a:t>
            </a:r>
          </a:p>
          <a:p>
            <a:pPr algn="ctr" eaLnBrk="1" hangingPunct="1">
              <a:spcBef>
                <a:spcPct val="20000"/>
              </a:spcBef>
            </a:pPr>
            <a:r>
              <a:rPr lang="en-US" sz="3200" b="1">
                <a:solidFill>
                  <a:srgbClr val="000000"/>
                </a:solidFill>
                <a:ea typeface="Osaka" charset="0"/>
                <a:cs typeface="Osaka" charset="0"/>
              </a:rPr>
              <a:t>Minh Họa</a:t>
            </a:r>
          </a:p>
          <a:p>
            <a:pPr algn="ctr" eaLnBrk="1" hangingPunct="1">
              <a:spcBef>
                <a:spcPct val="20000"/>
              </a:spcBef>
            </a:pPr>
            <a:r>
              <a:rPr lang="en-US" sz="3200" b="1">
                <a:solidFill>
                  <a:srgbClr val="000000"/>
                </a:solidFill>
                <a:ea typeface="Osaka" charset="0"/>
                <a:cs typeface="Osaka" charset="0"/>
              </a:rPr>
              <a:t>Dùng Cử Điệu</a:t>
            </a:r>
          </a:p>
          <a:p>
            <a:pPr algn="ctr" eaLnBrk="1" hangingPunct="1">
              <a:spcBef>
                <a:spcPct val="20000"/>
              </a:spcBef>
            </a:pPr>
            <a:r>
              <a:rPr lang="vi-VN" sz="3200" b="1">
                <a:solidFill>
                  <a:srgbClr val="000000"/>
                </a:solidFill>
                <a:ea typeface="Osaka" charset="0"/>
                <a:cs typeface="Osaka" charset="0"/>
              </a:rPr>
              <a:t>xác định lại </a:t>
            </a:r>
            <a:r>
              <a:rPr lang="en-US" sz="3200" b="1">
                <a:solidFill>
                  <a:srgbClr val="000000"/>
                </a:solidFill>
                <a:ea typeface="Osaka" charset="0"/>
                <a:cs typeface="Osaka" charset="0"/>
              </a:rPr>
              <a:t>đối tượng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4822">
                                            <p:txEl>
                                              <p:pRg st="0" end="0"/>
                                            </p:txEl>
                                          </p:spTgt>
                                        </p:tgtEl>
                                        <p:attrNameLst>
                                          <p:attrName>style.visibility</p:attrName>
                                        </p:attrNameLst>
                                      </p:cBhvr>
                                      <p:to>
                                        <p:strVal val="visible"/>
                                      </p:to>
                                    </p:set>
                                    <p:animEffect transition="in" filter="slide(fromBottom)">
                                      <p:cBhvr>
                                        <p:cTn id="7" dur="500"/>
                                        <p:tgtEl>
                                          <p:spTgt spid="348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4822">
                                            <p:txEl>
                                              <p:pRg st="2" end="2"/>
                                            </p:txEl>
                                          </p:spTgt>
                                        </p:tgtEl>
                                        <p:attrNameLst>
                                          <p:attrName>style.visibility</p:attrName>
                                        </p:attrNameLst>
                                      </p:cBhvr>
                                      <p:to>
                                        <p:strVal val="visible"/>
                                      </p:to>
                                    </p:set>
                                    <p:animEffect transition="in" filter="slide(fromBottom)">
                                      <p:cBhvr>
                                        <p:cTn id="12" dur="500"/>
                                        <p:tgtEl>
                                          <p:spTgt spid="3482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4822">
                                            <p:txEl>
                                              <p:pRg st="3" end="3"/>
                                            </p:txEl>
                                          </p:spTgt>
                                        </p:tgtEl>
                                        <p:attrNameLst>
                                          <p:attrName>style.visibility</p:attrName>
                                        </p:attrNameLst>
                                      </p:cBhvr>
                                      <p:to>
                                        <p:strVal val="visible"/>
                                      </p:to>
                                    </p:set>
                                    <p:animEffect transition="in" filter="slide(fromBottom)">
                                      <p:cBhvr>
                                        <p:cTn id="17" dur="500"/>
                                        <p:tgtEl>
                                          <p:spTgt spid="348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90600" y="609600"/>
            <a:ext cx="7010400" cy="762000"/>
          </a:xfrm>
          <a:gradFill rotWithShape="0">
            <a:gsLst>
              <a:gs pos="0">
                <a:srgbClr val="800080"/>
              </a:gs>
              <a:gs pos="50000">
                <a:srgbClr val="800080">
                  <a:gamma/>
                  <a:shade val="29804"/>
                  <a:invGamma/>
                </a:srgbClr>
              </a:gs>
              <a:gs pos="100000">
                <a:srgbClr val="800080"/>
              </a:gs>
            </a:gsLst>
            <a:lin ang="5400000" scaled="1"/>
          </a:gradFill>
        </p:spPr>
        <p:txBody>
          <a:bodyPr/>
          <a:lstStyle/>
          <a:p>
            <a:pPr>
              <a:defRPr/>
            </a:pPr>
            <a:r>
              <a:rPr lang="en-US" sz="3200" dirty="0">
                <a:latin typeface="Arial"/>
                <a:cs typeface="Arial"/>
              </a:rPr>
              <a:t>Quá trình </a:t>
            </a:r>
            <a:r>
              <a:rPr lang="en-US" sz="3200" i="1" dirty="0">
                <a:latin typeface="Arial"/>
                <a:cs typeface="Arial"/>
              </a:rPr>
              <a:t>Chuẩn bị bài giảng giải kinh</a:t>
            </a:r>
            <a:endParaRPr lang="en-US" sz="3200" dirty="0">
              <a:latin typeface="Arial"/>
              <a:cs typeface="Arial"/>
            </a:endParaRPr>
          </a:p>
        </p:txBody>
      </p:sp>
      <p:sp>
        <p:nvSpPr>
          <p:cNvPr id="437250" name="Rectangle 3"/>
          <p:cNvSpPr>
            <a:spLocks noChangeArrowheads="1"/>
          </p:cNvSpPr>
          <p:nvPr/>
        </p:nvSpPr>
        <p:spPr bwMode="auto">
          <a:xfrm>
            <a:off x="1843088" y="502920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FFFFFF"/>
              </a:solidFill>
            </a:endParaRPr>
          </a:p>
        </p:txBody>
      </p:sp>
      <p:sp>
        <p:nvSpPr>
          <p:cNvPr id="4100" name="Rectangle 4"/>
          <p:cNvSpPr>
            <a:spLocks noChangeArrowheads="1"/>
          </p:cNvSpPr>
          <p:nvPr/>
        </p:nvSpPr>
        <p:spPr bwMode="auto">
          <a:xfrm>
            <a:off x="0" y="1412875"/>
            <a:ext cx="9144000" cy="252413"/>
          </a:xfrm>
          <a:prstGeom prst="rect">
            <a:avLst/>
          </a:prstGeom>
          <a:noFill/>
          <a:ln>
            <a:noFill/>
          </a:ln>
          <a:effectLst/>
          <a:extLst/>
        </p:spPr>
        <p:txBody>
          <a:bodyPr lIns="90487" tIns="44450" rIns="90487" bIns="44450" anchor="ctr"/>
          <a:lstStyle/>
          <a:p>
            <a:pPr algn="ctr">
              <a:defRPr/>
            </a:pPr>
            <a:r>
              <a:rPr lang="en-US" b="1" dirty="0">
                <a:solidFill>
                  <a:srgbClr val="FFFF00"/>
                </a:solidFill>
                <a:effectLst>
                  <a:outerShdw blurRad="38100" dist="38100" dir="2700000" algn="tl">
                    <a:srgbClr val="000000"/>
                  </a:outerShdw>
                </a:effectLst>
                <a:latin typeface="Arial"/>
                <a:ea typeface="ＭＳ Ｐゴシック" pitchFamily="34" charset="-128"/>
                <a:cs typeface="Arial"/>
              </a:rPr>
              <a:t>Dựa theo </a:t>
            </a:r>
            <a:r>
              <a:rPr lang="en-US" b="1" i="1" dirty="0">
                <a:solidFill>
                  <a:srgbClr val="FFFF00"/>
                </a:solidFill>
                <a:effectLst>
                  <a:outerShdw blurRad="38100" dist="38100" dir="2700000" algn="tl">
                    <a:srgbClr val="000000"/>
                  </a:outerShdw>
                </a:effectLst>
                <a:latin typeface="Arial"/>
                <a:ea typeface="ＭＳ Ｐゴシック" pitchFamily="34" charset="-128"/>
                <a:cs typeface="Arial"/>
              </a:rPr>
              <a:t>Preparing Expository Sermons </a:t>
            </a:r>
            <a:r>
              <a:rPr lang="en-US" b="1" dirty="0">
                <a:solidFill>
                  <a:srgbClr val="FFFF00"/>
                </a:solidFill>
                <a:effectLst>
                  <a:outerShdw blurRad="38100" dist="38100" dir="2700000" algn="tl">
                    <a:srgbClr val="000000"/>
                  </a:outerShdw>
                </a:effectLst>
                <a:latin typeface="Arial"/>
                <a:ea typeface="ＭＳ Ｐゴシック" pitchFamily="34" charset="-128"/>
                <a:cs typeface="Arial"/>
              </a:rPr>
              <a:t>của</a:t>
            </a:r>
            <a:r>
              <a:rPr lang="en-US" b="1" i="1" dirty="0">
                <a:solidFill>
                  <a:srgbClr val="FFFF00"/>
                </a:solidFill>
                <a:effectLst>
                  <a:outerShdw blurRad="38100" dist="38100" dir="2700000" algn="tl">
                    <a:srgbClr val="000000"/>
                  </a:outerShdw>
                </a:effectLst>
                <a:latin typeface="Arial"/>
                <a:ea typeface="ＭＳ Ｐゴシック" pitchFamily="34" charset="-128"/>
                <a:cs typeface="Arial"/>
              </a:rPr>
              <a:t> </a:t>
            </a:r>
            <a:r>
              <a:rPr lang="en-US" b="1" dirty="0">
                <a:solidFill>
                  <a:srgbClr val="FFFF00"/>
                </a:solidFill>
                <a:effectLst>
                  <a:outerShdw blurRad="38100" dist="38100" dir="2700000" algn="tl">
                    <a:srgbClr val="000000"/>
                  </a:outerShdw>
                </a:effectLst>
                <a:latin typeface="Arial"/>
                <a:ea typeface="ＭＳ Ｐゴシック" pitchFamily="34" charset="-128"/>
                <a:cs typeface="Arial"/>
              </a:rPr>
              <a:t>Ramesh Richard </a:t>
            </a:r>
            <a:endParaRPr lang="en-US" b="1" i="1" dirty="0">
              <a:solidFill>
                <a:srgbClr val="FFFF00"/>
              </a:solidFill>
              <a:effectLst>
                <a:outerShdw blurRad="38100" dist="38100" dir="2700000" algn="tl">
                  <a:srgbClr val="000000"/>
                </a:outerShdw>
              </a:effectLst>
              <a:latin typeface="Arial"/>
              <a:ea typeface="ＭＳ Ｐゴシック" pitchFamily="34" charset="-128"/>
              <a:cs typeface="Arial"/>
            </a:endParaRPr>
          </a:p>
        </p:txBody>
      </p:sp>
      <p:sp>
        <p:nvSpPr>
          <p:cNvPr id="4101" name="Rectangle 5"/>
          <p:cNvSpPr>
            <a:spLocks noChangeArrowheads="1"/>
          </p:cNvSpPr>
          <p:nvPr/>
        </p:nvSpPr>
        <p:spPr bwMode="auto">
          <a:xfrm>
            <a:off x="1835150" y="5157788"/>
            <a:ext cx="180975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dirty="0">
                <a:solidFill>
                  <a:srgbClr val="FFFF00"/>
                </a:solidFill>
                <a:effectLst>
                  <a:outerShdw blurRad="38100" dist="38100" dir="2700000" algn="tl">
                    <a:srgbClr val="000000"/>
                  </a:outerShdw>
                </a:effectLst>
                <a:ea typeface="ＭＳ Ｐゴシック" pitchFamily="34" charset="-128"/>
              </a:rPr>
              <a:t>Nghiên cứu</a:t>
            </a:r>
          </a:p>
        </p:txBody>
      </p:sp>
      <p:sp>
        <p:nvSpPr>
          <p:cNvPr id="437253" name="Rectangle 6"/>
          <p:cNvSpPr>
            <a:spLocks noChangeArrowheads="1"/>
          </p:cNvSpPr>
          <p:nvPr/>
        </p:nvSpPr>
        <p:spPr bwMode="auto">
          <a:xfrm>
            <a:off x="19812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FFFFFF"/>
              </a:solidFill>
            </a:endParaRPr>
          </a:p>
        </p:txBody>
      </p:sp>
      <p:sp>
        <p:nvSpPr>
          <p:cNvPr id="437254" name="Rectangle 7"/>
          <p:cNvSpPr>
            <a:spLocks noChangeArrowheads="1"/>
          </p:cNvSpPr>
          <p:nvPr/>
        </p:nvSpPr>
        <p:spPr bwMode="auto">
          <a:xfrm>
            <a:off x="5651500" y="42926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FFFFFF"/>
              </a:solidFill>
            </a:endParaRPr>
          </a:p>
        </p:txBody>
      </p:sp>
      <p:sp>
        <p:nvSpPr>
          <p:cNvPr id="437255" name="Rectangle 8"/>
          <p:cNvSpPr>
            <a:spLocks noChangeArrowheads="1"/>
          </p:cNvSpPr>
          <p:nvPr/>
        </p:nvSpPr>
        <p:spPr bwMode="auto">
          <a:xfrm>
            <a:off x="5486400" y="502285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FFFFFF"/>
              </a:solidFill>
            </a:endParaRPr>
          </a:p>
        </p:txBody>
      </p:sp>
      <p:sp>
        <p:nvSpPr>
          <p:cNvPr id="4105" name="Rectangle 9"/>
          <p:cNvSpPr>
            <a:spLocks noChangeArrowheads="1"/>
          </p:cNvSpPr>
          <p:nvPr/>
        </p:nvSpPr>
        <p:spPr bwMode="auto">
          <a:xfrm>
            <a:off x="2124075" y="4437063"/>
            <a:ext cx="1357313"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dirty="0">
                <a:solidFill>
                  <a:srgbClr val="FFFF00"/>
                </a:solidFill>
                <a:effectLst>
                  <a:outerShdw blurRad="38100" dist="38100" dir="2700000" algn="tl">
                    <a:srgbClr val="000000"/>
                  </a:outerShdw>
                </a:effectLst>
                <a:ea typeface="ＭＳ Ｐゴシック" pitchFamily="34" charset="-128"/>
              </a:rPr>
              <a:t>Cấu trúc</a:t>
            </a:r>
          </a:p>
        </p:txBody>
      </p:sp>
      <p:sp>
        <p:nvSpPr>
          <p:cNvPr id="4106" name="Rectangle 10"/>
          <p:cNvSpPr>
            <a:spLocks noChangeArrowheads="1"/>
          </p:cNvSpPr>
          <p:nvPr/>
        </p:nvSpPr>
        <p:spPr bwMode="auto">
          <a:xfrm>
            <a:off x="5929313" y="5181600"/>
            <a:ext cx="104457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dirty="0">
                <a:solidFill>
                  <a:srgbClr val="FFFF00"/>
                </a:solidFill>
                <a:effectLst>
                  <a:outerShdw blurRad="38100" dist="38100" dir="2700000" algn="tl">
                    <a:srgbClr val="000000"/>
                  </a:outerShdw>
                </a:effectLst>
                <a:ea typeface="ＭＳ Ｐゴシック" pitchFamily="34" charset="-128"/>
              </a:rPr>
              <a:t>Giảng</a:t>
            </a:r>
          </a:p>
        </p:txBody>
      </p:sp>
      <p:sp>
        <p:nvSpPr>
          <p:cNvPr id="4107" name="Rectangle 11"/>
          <p:cNvSpPr>
            <a:spLocks noChangeArrowheads="1"/>
          </p:cNvSpPr>
          <p:nvPr/>
        </p:nvSpPr>
        <p:spPr bwMode="auto">
          <a:xfrm>
            <a:off x="5638800" y="4419600"/>
            <a:ext cx="1357313"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dirty="0">
                <a:solidFill>
                  <a:srgbClr val="FFFF00"/>
                </a:solidFill>
                <a:effectLst>
                  <a:outerShdw blurRad="38100" dist="38100" dir="2700000" algn="tl">
                    <a:srgbClr val="000000"/>
                  </a:outerShdw>
                </a:effectLst>
                <a:ea typeface="ＭＳ Ｐゴシック" pitchFamily="34" charset="-128"/>
              </a:rPr>
              <a:t>Cấu trúc</a:t>
            </a:r>
          </a:p>
        </p:txBody>
      </p:sp>
      <p:sp>
        <p:nvSpPr>
          <p:cNvPr id="437259" name="Rectangle 12"/>
          <p:cNvSpPr>
            <a:spLocks noChangeArrowheads="1"/>
          </p:cNvSpPr>
          <p:nvPr/>
        </p:nvSpPr>
        <p:spPr bwMode="auto">
          <a:xfrm>
            <a:off x="24447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FFFFFF"/>
              </a:solidFill>
            </a:endParaRPr>
          </a:p>
        </p:txBody>
      </p:sp>
      <p:sp>
        <p:nvSpPr>
          <p:cNvPr id="4109" name="Rectangle 13"/>
          <p:cNvSpPr>
            <a:spLocks noChangeArrowheads="1"/>
          </p:cNvSpPr>
          <p:nvPr/>
        </p:nvSpPr>
        <p:spPr bwMode="auto">
          <a:xfrm>
            <a:off x="2362200" y="3643313"/>
            <a:ext cx="882650" cy="458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dirty="0">
                <a:solidFill>
                  <a:srgbClr val="FFFF00"/>
                </a:solidFill>
                <a:effectLst>
                  <a:outerShdw blurRad="38100" dist="38100" dir="2700000" algn="tl">
                    <a:srgbClr val="000000"/>
                  </a:outerShdw>
                </a:effectLst>
                <a:ea typeface="ＭＳ Ｐゴシック" pitchFamily="34" charset="-128"/>
              </a:rPr>
              <a:t>YGK</a:t>
            </a:r>
          </a:p>
        </p:txBody>
      </p:sp>
      <p:sp>
        <p:nvSpPr>
          <p:cNvPr id="437261" name="Rectangle 14"/>
          <p:cNvSpPr>
            <a:spLocks noChangeArrowheads="1"/>
          </p:cNvSpPr>
          <p:nvPr/>
        </p:nvSpPr>
        <p:spPr bwMode="auto">
          <a:xfrm>
            <a:off x="60261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FFFFFF"/>
              </a:solidFill>
            </a:endParaRPr>
          </a:p>
        </p:txBody>
      </p:sp>
      <p:sp>
        <p:nvSpPr>
          <p:cNvPr id="437262" name="Rectangle 15"/>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FFFFFF"/>
              </a:solidFill>
            </a:endParaRPr>
          </a:p>
        </p:txBody>
      </p:sp>
      <p:sp>
        <p:nvSpPr>
          <p:cNvPr id="4112" name="Rectangle 16"/>
          <p:cNvSpPr>
            <a:spLocks noChangeArrowheads="1"/>
          </p:cNvSpPr>
          <p:nvPr/>
        </p:nvSpPr>
        <p:spPr bwMode="auto">
          <a:xfrm>
            <a:off x="5940425" y="3644900"/>
            <a:ext cx="849313" cy="458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dirty="0">
                <a:solidFill>
                  <a:srgbClr val="FFFF00"/>
                </a:solidFill>
                <a:effectLst>
                  <a:outerShdw blurRad="38100" dist="38100" dir="2700000" algn="tl">
                    <a:srgbClr val="000000"/>
                  </a:outerShdw>
                </a:effectLst>
                <a:ea typeface="ＭＳ Ｐゴシック" pitchFamily="34" charset="-128"/>
              </a:rPr>
              <a:t>YBG</a:t>
            </a:r>
          </a:p>
        </p:txBody>
      </p:sp>
      <p:sp>
        <p:nvSpPr>
          <p:cNvPr id="4113" name="Rectangle 17"/>
          <p:cNvSpPr>
            <a:spLocks noChangeArrowheads="1"/>
          </p:cNvSpPr>
          <p:nvPr/>
        </p:nvSpPr>
        <p:spPr bwMode="auto">
          <a:xfrm>
            <a:off x="3429000" y="2805113"/>
            <a:ext cx="262572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dirty="0">
                <a:solidFill>
                  <a:srgbClr val="FFFF00"/>
                </a:solidFill>
                <a:effectLst>
                  <a:outerShdw blurRad="38100" dist="38100" dir="2700000" algn="tl">
                    <a:srgbClr val="000000"/>
                  </a:outerShdw>
                </a:effectLst>
                <a:ea typeface="ＭＳ Ｐゴシック" pitchFamily="34" charset="-128"/>
              </a:rPr>
              <a:t>Cây cầu mục đích</a:t>
            </a:r>
          </a:p>
        </p:txBody>
      </p:sp>
      <p:sp>
        <p:nvSpPr>
          <p:cNvPr id="4114" name="Rectangle 18"/>
          <p:cNvSpPr>
            <a:spLocks noChangeArrowheads="1"/>
          </p:cNvSpPr>
          <p:nvPr/>
        </p:nvSpPr>
        <p:spPr bwMode="auto">
          <a:xfrm>
            <a:off x="4313238" y="2349500"/>
            <a:ext cx="660400"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defRPr/>
            </a:pPr>
            <a:r>
              <a:rPr lang="en-US" sz="2000" b="1" i="1" dirty="0">
                <a:solidFill>
                  <a:srgbClr val="FDE3BA"/>
                </a:solidFill>
                <a:effectLst>
                  <a:outerShdw blurRad="38100" dist="38100" dir="2700000" algn="tl">
                    <a:srgbClr val="000000"/>
                  </a:outerShdw>
                </a:effectLst>
                <a:ea typeface="ＭＳ Ｐゴシック" pitchFamily="34" charset="-128"/>
              </a:rPr>
              <a:t>Não</a:t>
            </a:r>
            <a:endParaRPr lang="en-US" sz="2400" b="1" i="1" dirty="0">
              <a:solidFill>
                <a:srgbClr val="FDE3BA"/>
              </a:solidFill>
              <a:effectLst>
                <a:outerShdw blurRad="38100" dist="38100" dir="2700000" algn="tl">
                  <a:srgbClr val="000000"/>
                </a:outerShdw>
              </a:effectLst>
              <a:ea typeface="ＭＳ Ｐゴシック" pitchFamily="34" charset="-128"/>
            </a:endParaRPr>
          </a:p>
        </p:txBody>
      </p:sp>
      <p:sp>
        <p:nvSpPr>
          <p:cNvPr id="4115" name="Rectangle 19"/>
          <p:cNvSpPr>
            <a:spLocks noChangeArrowheads="1"/>
          </p:cNvSpPr>
          <p:nvPr/>
        </p:nvSpPr>
        <p:spPr bwMode="auto">
          <a:xfrm>
            <a:off x="4102100" y="3708400"/>
            <a:ext cx="1079500" cy="39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a:solidFill>
                  <a:srgbClr val="FDE3BA"/>
                </a:solidFill>
                <a:effectLst>
                  <a:outerShdw blurRad="38100" dist="38100" dir="2700000" algn="tl">
                    <a:srgbClr val="000000"/>
                  </a:outerShdw>
                </a:effectLst>
                <a:ea typeface="ＭＳ Ｐゴシック" pitchFamily="34" charset="-128"/>
              </a:rPr>
              <a:t>Tim</a:t>
            </a:r>
            <a:endParaRPr lang="en-US" sz="2400" b="1" i="1">
              <a:solidFill>
                <a:srgbClr val="FDE3BA"/>
              </a:solidFill>
              <a:effectLst>
                <a:outerShdw blurRad="38100" dist="38100" dir="2700000" algn="tl">
                  <a:srgbClr val="000000"/>
                </a:outerShdw>
              </a:effectLst>
              <a:ea typeface="ＭＳ Ｐゴシック" pitchFamily="34" charset="-128"/>
            </a:endParaRPr>
          </a:p>
        </p:txBody>
      </p:sp>
      <p:sp>
        <p:nvSpPr>
          <p:cNvPr id="4116" name="Rectangle 20"/>
          <p:cNvSpPr>
            <a:spLocks noChangeArrowheads="1"/>
          </p:cNvSpPr>
          <p:nvPr/>
        </p:nvSpPr>
        <p:spPr bwMode="auto">
          <a:xfrm>
            <a:off x="3949700" y="4470400"/>
            <a:ext cx="1384300" cy="39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a:solidFill>
                  <a:srgbClr val="FDE3BA"/>
                </a:solidFill>
                <a:effectLst>
                  <a:outerShdw blurRad="38100" dist="38100" dir="2700000" algn="tl">
                    <a:srgbClr val="000000"/>
                  </a:outerShdw>
                </a:effectLst>
                <a:ea typeface="ＭＳ Ｐゴシック" pitchFamily="34" charset="-128"/>
              </a:rPr>
              <a:t>Bộ xương</a:t>
            </a:r>
            <a:endParaRPr lang="en-US" sz="2400" b="1" i="1">
              <a:solidFill>
                <a:srgbClr val="FDE3BA"/>
              </a:solidFill>
              <a:effectLst>
                <a:outerShdw blurRad="38100" dist="38100" dir="2700000" algn="tl">
                  <a:srgbClr val="000000"/>
                </a:outerShdw>
              </a:effectLst>
              <a:ea typeface="ＭＳ Ｐゴシック" pitchFamily="34" charset="-128"/>
            </a:endParaRPr>
          </a:p>
        </p:txBody>
      </p:sp>
      <p:sp>
        <p:nvSpPr>
          <p:cNvPr id="4117" name="Rectangle 21"/>
          <p:cNvSpPr>
            <a:spLocks noChangeArrowheads="1"/>
          </p:cNvSpPr>
          <p:nvPr/>
        </p:nvSpPr>
        <p:spPr bwMode="auto">
          <a:xfrm>
            <a:off x="4178300" y="5232400"/>
            <a:ext cx="927100" cy="39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dirty="0">
                <a:solidFill>
                  <a:srgbClr val="FDE3BA"/>
                </a:solidFill>
                <a:effectLst>
                  <a:outerShdw blurRad="38100" dist="38100" dir="2700000" algn="tl">
                    <a:srgbClr val="000000"/>
                  </a:outerShdw>
                </a:effectLst>
                <a:ea typeface="ＭＳ Ｐゴシック" pitchFamily="34" charset="-128"/>
              </a:rPr>
              <a:t>Thịt</a:t>
            </a:r>
            <a:endParaRPr lang="en-US" sz="2400" b="1" i="1" dirty="0">
              <a:solidFill>
                <a:srgbClr val="FDE3BA"/>
              </a:solidFill>
              <a:effectLst>
                <a:outerShdw blurRad="38100" dist="38100" dir="2700000" algn="tl">
                  <a:srgbClr val="000000"/>
                </a:outerShdw>
              </a:effectLst>
              <a:ea typeface="ＭＳ Ｐゴシック" pitchFamily="34" charset="-128"/>
            </a:endParaRPr>
          </a:p>
        </p:txBody>
      </p:sp>
      <p:sp>
        <p:nvSpPr>
          <p:cNvPr id="437269" name="AutoShape 22"/>
          <p:cNvSpPr>
            <a:spLocks noChangeArrowheads="1"/>
          </p:cNvSpPr>
          <p:nvPr/>
        </p:nvSpPr>
        <p:spPr bwMode="auto">
          <a:xfrm flipH="1">
            <a:off x="3746500" y="457200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FFFFFF"/>
              </a:solidFill>
            </a:endParaRPr>
          </a:p>
        </p:txBody>
      </p:sp>
      <p:sp>
        <p:nvSpPr>
          <p:cNvPr id="437270" name="AutoShape 23"/>
          <p:cNvSpPr>
            <a:spLocks noChangeArrowheads="1"/>
          </p:cNvSpPr>
          <p:nvPr/>
        </p:nvSpPr>
        <p:spPr bwMode="auto">
          <a:xfrm flipH="1">
            <a:off x="3746500" y="533400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FFFFFF"/>
              </a:solidFill>
            </a:endParaRPr>
          </a:p>
        </p:txBody>
      </p:sp>
      <p:sp>
        <p:nvSpPr>
          <p:cNvPr id="437271" name="AutoShape 24"/>
          <p:cNvSpPr>
            <a:spLocks noChangeArrowheads="1"/>
          </p:cNvSpPr>
          <p:nvPr/>
        </p:nvSpPr>
        <p:spPr bwMode="auto">
          <a:xfrm flipH="1">
            <a:off x="3746500" y="377190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FFFFFF"/>
              </a:solidFill>
            </a:endParaRPr>
          </a:p>
        </p:txBody>
      </p:sp>
      <p:sp>
        <p:nvSpPr>
          <p:cNvPr id="437272" name="AutoShape 25"/>
          <p:cNvSpPr>
            <a:spLocks noChangeArrowheads="1"/>
          </p:cNvSpPr>
          <p:nvPr/>
        </p:nvSpPr>
        <p:spPr bwMode="auto">
          <a:xfrm>
            <a:off x="5181600" y="381635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FFFFFF"/>
              </a:solidFill>
            </a:endParaRPr>
          </a:p>
        </p:txBody>
      </p:sp>
      <p:sp>
        <p:nvSpPr>
          <p:cNvPr id="437273" name="AutoShape 26"/>
          <p:cNvSpPr>
            <a:spLocks noChangeArrowheads="1"/>
          </p:cNvSpPr>
          <p:nvPr/>
        </p:nvSpPr>
        <p:spPr bwMode="auto">
          <a:xfrm>
            <a:off x="5181600" y="457835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FFFFFF"/>
              </a:solidFill>
            </a:endParaRPr>
          </a:p>
        </p:txBody>
      </p:sp>
      <p:sp>
        <p:nvSpPr>
          <p:cNvPr id="437274" name="AutoShape 27"/>
          <p:cNvSpPr>
            <a:spLocks noChangeArrowheads="1"/>
          </p:cNvSpPr>
          <p:nvPr/>
        </p:nvSpPr>
        <p:spPr bwMode="auto">
          <a:xfrm>
            <a:off x="5181600" y="533400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FFFFFF"/>
              </a:solidFill>
            </a:endParaRPr>
          </a:p>
        </p:txBody>
      </p:sp>
      <p:sp>
        <p:nvSpPr>
          <p:cNvPr id="4124" name="Rectangle 28"/>
          <p:cNvSpPr>
            <a:spLocks noChangeArrowheads="1"/>
          </p:cNvSpPr>
          <p:nvPr/>
        </p:nvSpPr>
        <p:spPr bwMode="auto">
          <a:xfrm>
            <a:off x="1331913" y="1771650"/>
            <a:ext cx="2079625" cy="454025"/>
          </a:xfrm>
          <a:prstGeom prst="rect">
            <a:avLst/>
          </a:prstGeom>
          <a:solidFill>
            <a:schemeClr val="bg1"/>
          </a:solidFill>
          <a:ln>
            <a:noFill/>
          </a:ln>
          <a:effectLst>
            <a:prstShdw prst="shdw17" dist="17961" dir="2700000">
              <a:schemeClr val="bg1">
                <a:gamma/>
                <a:shade val="60000"/>
                <a:invGamma/>
              </a:schemeClr>
            </a:prstShdw>
          </a:effectLst>
          <a:extLs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2400" b="1" dirty="0">
                <a:solidFill>
                  <a:srgbClr val="D49FFF"/>
                </a:solidFill>
                <a:effectLst>
                  <a:outerShdw blurRad="38100" dist="38100" dir="2700000" algn="tl">
                    <a:srgbClr val="000000"/>
                  </a:outerShdw>
                </a:effectLst>
                <a:latin typeface="Hobo" charset="0"/>
                <a:ea typeface="ＭＳ Ｐゴシック" pitchFamily="34" charset="-128"/>
              </a:rPr>
              <a:t>KINH THÁNH</a:t>
            </a:r>
          </a:p>
        </p:txBody>
      </p:sp>
      <p:sp>
        <p:nvSpPr>
          <p:cNvPr id="4125" name="Rectangle 29"/>
          <p:cNvSpPr>
            <a:spLocks noChangeArrowheads="1"/>
          </p:cNvSpPr>
          <p:nvPr/>
        </p:nvSpPr>
        <p:spPr bwMode="auto">
          <a:xfrm>
            <a:off x="5770563" y="1700213"/>
            <a:ext cx="1789112" cy="454025"/>
          </a:xfrm>
          <a:prstGeom prst="rect">
            <a:avLst/>
          </a:prstGeom>
          <a:solidFill>
            <a:schemeClr val="bg1"/>
          </a:solidFill>
          <a:ln>
            <a:noFill/>
          </a:ln>
          <a:effectLst>
            <a:prstShdw prst="shdw17" dist="17961" dir="2700000">
              <a:schemeClr val="bg1">
                <a:gamma/>
                <a:shade val="60000"/>
                <a:invGamma/>
              </a:schemeClr>
            </a:prstShdw>
          </a:effectLst>
          <a:extLs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2400" b="1" dirty="0">
                <a:solidFill>
                  <a:srgbClr val="D49FFF"/>
                </a:solidFill>
                <a:effectLst>
                  <a:outerShdw blurRad="38100" dist="38100" dir="2700000" algn="tl">
                    <a:srgbClr val="000000"/>
                  </a:outerShdw>
                </a:effectLst>
                <a:latin typeface="Hobo" charset="0"/>
                <a:ea typeface="ＭＳ Ｐゴシック" pitchFamily="34" charset="-128"/>
              </a:rPr>
              <a:t>BÀI GIẢNG</a:t>
            </a:r>
          </a:p>
        </p:txBody>
      </p:sp>
      <p:sp>
        <p:nvSpPr>
          <p:cNvPr id="4126" name="Rectangle 30"/>
          <p:cNvSpPr>
            <a:spLocks noChangeArrowheads="1"/>
          </p:cNvSpPr>
          <p:nvPr/>
        </p:nvSpPr>
        <p:spPr bwMode="auto">
          <a:xfrm>
            <a:off x="628650" y="5486400"/>
            <a:ext cx="1058863"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dirty="0">
                <a:solidFill>
                  <a:srgbClr val="FFFFFF"/>
                </a:solidFill>
                <a:effectLst>
                  <a:outerShdw blurRad="38100" dist="38100" dir="2700000" algn="tl">
                    <a:srgbClr val="000000"/>
                  </a:outerShdw>
                </a:effectLst>
                <a:ea typeface="ＭＳ Ｐゴシック" pitchFamily="34" charset="-128"/>
              </a:rPr>
              <a:t>1 Chọn KT</a:t>
            </a:r>
          </a:p>
        </p:txBody>
      </p:sp>
      <p:sp>
        <p:nvSpPr>
          <p:cNvPr id="4127" name="Rectangle 31"/>
          <p:cNvSpPr>
            <a:spLocks noChangeArrowheads="1"/>
          </p:cNvSpPr>
          <p:nvPr/>
        </p:nvSpPr>
        <p:spPr bwMode="auto">
          <a:xfrm>
            <a:off x="628650" y="5181600"/>
            <a:ext cx="1076325"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dirty="0">
                <a:solidFill>
                  <a:srgbClr val="FFFFFF"/>
                </a:solidFill>
                <a:effectLst>
                  <a:outerShdw blurRad="38100" dist="38100" dir="2700000" algn="tl">
                    <a:srgbClr val="000000"/>
                  </a:outerShdw>
                </a:effectLst>
                <a:ea typeface="ＭＳ Ｐゴシック" pitchFamily="34" charset="-128"/>
              </a:rPr>
              <a:t>2 Phân tích</a:t>
            </a:r>
          </a:p>
        </p:txBody>
      </p:sp>
      <p:sp>
        <p:nvSpPr>
          <p:cNvPr id="4128" name="Rectangle 32"/>
          <p:cNvSpPr>
            <a:spLocks noChangeArrowheads="1"/>
          </p:cNvSpPr>
          <p:nvPr/>
        </p:nvSpPr>
        <p:spPr bwMode="auto">
          <a:xfrm>
            <a:off x="704850" y="4443413"/>
            <a:ext cx="1020763" cy="51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dirty="0">
                <a:solidFill>
                  <a:srgbClr val="FFFFFF"/>
                </a:solidFill>
                <a:effectLst>
                  <a:outerShdw blurRad="38100" dist="38100" dir="2700000" algn="tl">
                    <a:srgbClr val="000000"/>
                  </a:outerShdw>
                </a:effectLst>
                <a:ea typeface="ＭＳ Ｐゴシック" pitchFamily="34" charset="-128"/>
              </a:rPr>
              <a:t>3.1 Bố cục </a:t>
            </a:r>
          </a:p>
          <a:p>
            <a:pPr>
              <a:defRPr/>
            </a:pPr>
            <a:r>
              <a:rPr lang="en-US" sz="1400" b="1" dirty="0">
                <a:solidFill>
                  <a:srgbClr val="FFFFFF"/>
                </a:solidFill>
                <a:effectLst>
                  <a:outerShdw blurRad="38100" dist="38100" dir="2700000" algn="tl">
                    <a:srgbClr val="000000"/>
                  </a:outerShdw>
                </a:effectLst>
                <a:ea typeface="ＭＳ Ｐゴシック" pitchFamily="34" charset="-128"/>
              </a:rPr>
              <a:t>giải kinh</a:t>
            </a:r>
          </a:p>
        </p:txBody>
      </p:sp>
      <p:sp>
        <p:nvSpPr>
          <p:cNvPr id="4129" name="Rectangle 33"/>
          <p:cNvSpPr>
            <a:spLocks noChangeArrowheads="1"/>
          </p:cNvSpPr>
          <p:nvPr/>
        </p:nvSpPr>
        <p:spPr bwMode="auto">
          <a:xfrm>
            <a:off x="781050" y="3757613"/>
            <a:ext cx="1343025"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dirty="0">
                <a:solidFill>
                  <a:srgbClr val="FFFFFF"/>
                </a:solidFill>
                <a:effectLst>
                  <a:outerShdw blurRad="38100" dist="38100" dir="2700000" algn="tl">
                    <a:srgbClr val="000000"/>
                  </a:outerShdw>
                </a:effectLst>
                <a:ea typeface="ＭＳ Ｐゴシック" pitchFamily="34" charset="-128"/>
              </a:rPr>
              <a:t>3.2 Ý giải kinh</a:t>
            </a:r>
          </a:p>
        </p:txBody>
      </p:sp>
      <p:sp>
        <p:nvSpPr>
          <p:cNvPr id="4130" name="Rectangle 34"/>
          <p:cNvSpPr>
            <a:spLocks noChangeArrowheads="1"/>
          </p:cNvSpPr>
          <p:nvPr/>
        </p:nvSpPr>
        <p:spPr bwMode="auto">
          <a:xfrm>
            <a:off x="1295400" y="2730500"/>
            <a:ext cx="1490663" cy="52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defRPr/>
            </a:pPr>
            <a:r>
              <a:rPr lang="en-US" sz="1400" b="1" dirty="0">
                <a:solidFill>
                  <a:srgbClr val="FFFFFF"/>
                </a:solidFill>
                <a:effectLst>
                  <a:outerShdw blurRad="38100" dist="38100" dir="2700000" algn="tl">
                    <a:srgbClr val="000000"/>
                  </a:outerShdw>
                </a:effectLst>
                <a:ea typeface="ＭＳ Ｐゴシック" pitchFamily="34" charset="-128"/>
              </a:rPr>
              <a:t>4   Ba câu hỏi triển khai</a:t>
            </a:r>
          </a:p>
        </p:txBody>
      </p:sp>
      <p:sp>
        <p:nvSpPr>
          <p:cNvPr id="4131" name="Rectangle 35"/>
          <p:cNvSpPr>
            <a:spLocks noChangeArrowheads="1"/>
          </p:cNvSpPr>
          <p:nvPr/>
        </p:nvSpPr>
        <p:spPr bwMode="auto">
          <a:xfrm>
            <a:off x="2773363" y="2116138"/>
            <a:ext cx="38862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defRPr/>
            </a:pPr>
            <a:r>
              <a:rPr lang="en-US" sz="1400" b="1" dirty="0">
                <a:solidFill>
                  <a:srgbClr val="FFFFFF"/>
                </a:solidFill>
                <a:effectLst>
                  <a:outerShdw blurRad="38100" dist="38100" dir="2700000" algn="tl">
                    <a:srgbClr val="000000"/>
                  </a:outerShdw>
                </a:effectLst>
                <a:ea typeface="ＭＳ Ｐゴシック" pitchFamily="34" charset="-128"/>
              </a:rPr>
              <a:t>5 Điều chúng ta mong độc giả sẽ đáp ứng</a:t>
            </a:r>
          </a:p>
        </p:txBody>
      </p:sp>
      <p:sp>
        <p:nvSpPr>
          <p:cNvPr id="4132" name="Rectangle 36"/>
          <p:cNvSpPr>
            <a:spLocks noChangeArrowheads="1"/>
          </p:cNvSpPr>
          <p:nvPr/>
        </p:nvSpPr>
        <p:spPr bwMode="auto">
          <a:xfrm>
            <a:off x="6843713" y="3757613"/>
            <a:ext cx="1230312"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dirty="0">
                <a:solidFill>
                  <a:srgbClr val="FFFFFF"/>
                </a:solidFill>
                <a:effectLst>
                  <a:outerShdw blurRad="38100" dist="38100" dir="2700000" algn="tl">
                    <a:srgbClr val="000000"/>
                  </a:outerShdw>
                </a:effectLst>
                <a:ea typeface="ＭＳ Ｐゴシック" pitchFamily="34" charset="-128"/>
              </a:rPr>
              <a:t>6 Ý bài giảng</a:t>
            </a:r>
          </a:p>
        </p:txBody>
      </p:sp>
      <p:sp>
        <p:nvSpPr>
          <p:cNvPr id="4133" name="Rectangle 37"/>
          <p:cNvSpPr>
            <a:spLocks noChangeArrowheads="1"/>
          </p:cNvSpPr>
          <p:nvPr/>
        </p:nvSpPr>
        <p:spPr bwMode="auto">
          <a:xfrm>
            <a:off x="7019925" y="4149725"/>
            <a:ext cx="1639888" cy="93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dirty="0">
                <a:solidFill>
                  <a:srgbClr val="FFFFFF"/>
                </a:solidFill>
                <a:effectLst>
                  <a:outerShdw blurRad="38100" dist="38100" dir="2700000" algn="tl">
                    <a:srgbClr val="000000"/>
                  </a:outerShdw>
                </a:effectLst>
                <a:ea typeface="ＭＳ Ｐゴシック" pitchFamily="34" charset="-128"/>
              </a:rPr>
              <a:t>7 Bố cục bài giảng</a:t>
            </a:r>
          </a:p>
          <a:p>
            <a:pPr>
              <a:defRPr/>
            </a:pPr>
            <a:r>
              <a:rPr lang="en-US" sz="1400" b="1" dirty="0">
                <a:solidFill>
                  <a:srgbClr val="FFFFFF"/>
                </a:solidFill>
                <a:effectLst>
                  <a:outerShdw blurRad="38100" dist="38100" dir="2700000" algn="tl">
                    <a:srgbClr val="000000"/>
                  </a:outerShdw>
                </a:effectLst>
                <a:ea typeface="ＭＳ Ｐゴシック" pitchFamily="34" charset="-128"/>
              </a:rPr>
              <a:t>8 Công bố</a:t>
            </a:r>
          </a:p>
          <a:p>
            <a:pPr>
              <a:defRPr/>
            </a:pPr>
            <a:r>
              <a:rPr lang="en-US" sz="1400" b="1" dirty="0">
                <a:solidFill>
                  <a:srgbClr val="FFFFFF"/>
                </a:solidFill>
                <a:effectLst>
                  <a:outerShdw blurRad="38100" dist="38100" dir="2700000" algn="tl">
                    <a:srgbClr val="000000"/>
                  </a:outerShdw>
                </a:effectLst>
                <a:ea typeface="ＭＳ Ｐゴシック" pitchFamily="34" charset="-128"/>
              </a:rPr>
              <a:t>9 Dẫn nhập/</a:t>
            </a:r>
          </a:p>
          <a:p>
            <a:pPr>
              <a:defRPr/>
            </a:pPr>
            <a:r>
              <a:rPr lang="en-US" sz="1400" b="1" dirty="0">
                <a:solidFill>
                  <a:srgbClr val="FFFFFF"/>
                </a:solidFill>
                <a:effectLst>
                  <a:outerShdw blurRad="38100" dist="38100" dir="2700000" algn="tl">
                    <a:srgbClr val="000000"/>
                  </a:outerShdw>
                </a:effectLst>
                <a:ea typeface="ＭＳ Ｐゴシック" pitchFamily="34" charset="-128"/>
              </a:rPr>
              <a:t> Kết luậnl</a:t>
            </a:r>
          </a:p>
        </p:txBody>
      </p:sp>
      <p:sp>
        <p:nvSpPr>
          <p:cNvPr id="4134" name="Rectangle 38"/>
          <p:cNvSpPr>
            <a:spLocks noChangeArrowheads="1"/>
          </p:cNvSpPr>
          <p:nvPr/>
        </p:nvSpPr>
        <p:spPr bwMode="auto">
          <a:xfrm>
            <a:off x="7377113" y="5281613"/>
            <a:ext cx="939800" cy="51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dirty="0">
                <a:solidFill>
                  <a:srgbClr val="FFFFFF"/>
                </a:solidFill>
                <a:effectLst>
                  <a:outerShdw blurRad="38100" dist="38100" dir="2700000" algn="tl">
                    <a:srgbClr val="000000"/>
                  </a:outerShdw>
                </a:effectLst>
                <a:ea typeface="ＭＳ Ｐゴシック" pitchFamily="34" charset="-128"/>
              </a:rPr>
              <a:t>10 Viết &amp;</a:t>
            </a:r>
          </a:p>
          <a:p>
            <a:pPr>
              <a:defRPr/>
            </a:pPr>
            <a:r>
              <a:rPr lang="en-US" sz="1400" b="1" dirty="0">
                <a:solidFill>
                  <a:srgbClr val="FFFFFF"/>
                </a:solidFill>
                <a:effectLst>
                  <a:outerShdw blurRad="38100" dist="38100" dir="2700000" algn="tl">
                    <a:srgbClr val="000000"/>
                  </a:outerShdw>
                </a:effectLst>
                <a:ea typeface="ＭＳ Ｐゴシック" pitchFamily="34" charset="-128"/>
              </a:rPr>
              <a:t>     Giảng</a:t>
            </a:r>
          </a:p>
        </p:txBody>
      </p:sp>
      <p:sp>
        <p:nvSpPr>
          <p:cNvPr id="4135" name="Rectangle 39"/>
          <p:cNvSpPr>
            <a:spLocks noChangeArrowheads="1"/>
          </p:cNvSpPr>
          <p:nvPr/>
        </p:nvSpPr>
        <p:spPr bwMode="auto">
          <a:xfrm>
            <a:off x="685800" y="6021388"/>
            <a:ext cx="7924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1400" b="1" dirty="0">
                <a:solidFill>
                  <a:srgbClr val="FFFFFF"/>
                </a:solidFill>
                <a:effectLst>
                  <a:outerShdw blurRad="38100" dist="38100" dir="2700000" algn="tl">
                    <a:srgbClr val="000000"/>
                  </a:outerShdw>
                </a:effectLst>
                <a:ea typeface="ＭＳ Ｐゴシック" pitchFamily="34" charset="-128"/>
              </a:rPr>
              <a:t>Chữ trắng cho thấy 10 bước theo Haddon Robinson, </a:t>
            </a:r>
            <a:r>
              <a:rPr lang="en-US" sz="1400" b="1" i="1" dirty="0">
                <a:solidFill>
                  <a:srgbClr val="FFFFFF"/>
                </a:solidFill>
                <a:effectLst>
                  <a:outerShdw blurRad="38100" dist="38100" dir="2700000" algn="tl">
                    <a:srgbClr val="000000"/>
                  </a:outerShdw>
                </a:effectLst>
                <a:ea typeface="ＭＳ Ｐゴシック" pitchFamily="34" charset="-128"/>
              </a:rPr>
              <a:t>Biblical Preaching</a:t>
            </a:r>
            <a:endParaRPr lang="en-US" sz="1400" b="1" dirty="0">
              <a:solidFill>
                <a:srgbClr val="FFFFFF"/>
              </a:solidFill>
              <a:effectLst>
                <a:outerShdw blurRad="38100" dist="38100" dir="2700000" algn="tl">
                  <a:srgbClr val="000000"/>
                </a:outerShdw>
              </a:effectLst>
              <a:ea typeface="ＭＳ Ｐゴシック" pitchFamily="34" charset="-128"/>
            </a:endParaRPr>
          </a:p>
        </p:txBody>
      </p:sp>
      <p:sp>
        <p:nvSpPr>
          <p:cNvPr id="437287" name="Text Box 41"/>
          <p:cNvSpPr txBox="1">
            <a:spLocks noChangeArrowheads="1"/>
          </p:cNvSpPr>
          <p:nvPr/>
        </p:nvSpPr>
        <p:spPr bwMode="auto">
          <a:xfrm>
            <a:off x="5064125" y="6521450"/>
            <a:ext cx="40798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2"/>
                  </a:outerShdw>
                </a:effectLst>
              </a14:hiddenEffects>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66"/>
                </a:solidFill>
              </a:rPr>
              <a:t>Dr Rick Griffith, Singapore Bible College</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7" name="Picture 2" descr="DSS"/>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0" y="1552575"/>
            <a:ext cx="9144000" cy="70802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4000" b="1" u="sng">
                <a:solidFill>
                  <a:srgbClr val="000000"/>
                </a:solidFill>
                <a:cs typeface="Arial" charset="0"/>
              </a:rPr>
              <a:t>Viết cả hai YGK và YBG:</a:t>
            </a:r>
            <a:endParaRPr lang="en-US" b="1" i="1" u="sng">
              <a:solidFill>
                <a:srgbClr val="000000"/>
              </a:solidFill>
              <a:latin typeface="Times New Roman" charset="0"/>
              <a:cs typeface="Arial" charset="0"/>
            </a:endParaRPr>
          </a:p>
        </p:txBody>
      </p:sp>
      <p:sp>
        <p:nvSpPr>
          <p:cNvPr id="23557" name="Text Box 5"/>
          <p:cNvSpPr txBox="1">
            <a:spLocks noChangeArrowheads="1"/>
          </p:cNvSpPr>
          <p:nvPr/>
        </p:nvSpPr>
        <p:spPr bwMode="auto">
          <a:xfrm>
            <a:off x="304800" y="2559050"/>
            <a:ext cx="8839200" cy="6413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000000"/>
                </a:solidFill>
                <a:cs typeface="Arial" charset="0"/>
              </a:rPr>
              <a:t>• ở thể chủ động</a:t>
            </a:r>
            <a:endParaRPr lang="en-US" sz="2800" b="1" i="1">
              <a:solidFill>
                <a:srgbClr val="000000"/>
              </a:solidFill>
              <a:latin typeface="Times New Roman" charset="0"/>
              <a:cs typeface="Arial" charset="0"/>
            </a:endParaRPr>
          </a:p>
        </p:txBody>
      </p:sp>
      <p:sp>
        <p:nvSpPr>
          <p:cNvPr id="23559" name="Text Box 7"/>
          <p:cNvSpPr txBox="1">
            <a:spLocks noChangeArrowheads="1"/>
          </p:cNvSpPr>
          <p:nvPr/>
        </p:nvSpPr>
        <p:spPr bwMode="auto">
          <a:xfrm>
            <a:off x="304800" y="3549650"/>
            <a:ext cx="8839200" cy="6413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000000"/>
                </a:solidFill>
                <a:cs typeface="Arial" charset="0"/>
              </a:rPr>
              <a:t>• dưới dạng câu đầy đủ</a:t>
            </a:r>
            <a:endParaRPr lang="en-US" sz="2800" b="1" i="1">
              <a:solidFill>
                <a:srgbClr val="000000"/>
              </a:solidFill>
              <a:latin typeface="Times New Roman" charset="0"/>
              <a:cs typeface="Arial" charset="0"/>
            </a:endParaRPr>
          </a:p>
        </p:txBody>
      </p:sp>
      <p:sp>
        <p:nvSpPr>
          <p:cNvPr id="23561" name="Text Box 9"/>
          <p:cNvSpPr txBox="1">
            <a:spLocks noChangeArrowheads="1"/>
          </p:cNvSpPr>
          <p:nvPr/>
        </p:nvSpPr>
        <p:spPr bwMode="auto">
          <a:xfrm>
            <a:off x="304800" y="4540250"/>
            <a:ext cx="8839200" cy="646113"/>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000000"/>
                </a:solidFill>
                <a:cs typeface="Arial" charset="0"/>
              </a:rPr>
              <a:t>• tương ứng với N</a:t>
            </a:r>
            <a:r>
              <a:rPr lang="en-US" sz="3600" b="1" baseline="-25000">
                <a:solidFill>
                  <a:srgbClr val="000000"/>
                </a:solidFill>
                <a:cs typeface="Arial" charset="0"/>
              </a:rPr>
              <a:t>1</a:t>
            </a:r>
            <a:r>
              <a:rPr lang="en-US" sz="3600" b="1">
                <a:solidFill>
                  <a:srgbClr val="000000"/>
                </a:solidFill>
                <a:cs typeface="Arial" charset="0"/>
              </a:rPr>
              <a:t> &amp; các câu hỏi</a:t>
            </a:r>
            <a:endParaRPr lang="en-US" sz="2800" b="1" i="1">
              <a:solidFill>
                <a:srgbClr val="000000"/>
              </a:solidFill>
              <a:latin typeface="Times New Roman" charset="0"/>
              <a:cs typeface="Arial" charset="0"/>
            </a:endParaRPr>
          </a:p>
        </p:txBody>
      </p:sp>
      <p:sp>
        <p:nvSpPr>
          <p:cNvPr id="23563" name="Text Box 11"/>
          <p:cNvSpPr txBox="1">
            <a:spLocks noChangeArrowheads="1"/>
          </p:cNvSpPr>
          <p:nvPr/>
        </p:nvSpPr>
        <p:spPr bwMode="auto">
          <a:xfrm>
            <a:off x="304800" y="5530850"/>
            <a:ext cx="8839200" cy="646113"/>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3600" b="1">
                <a:solidFill>
                  <a:srgbClr val="000000"/>
                </a:solidFill>
                <a:cs typeface="Arial" charset="0"/>
              </a:rPr>
              <a:t>• vì thế chúng bao gồm cả phân đoạn</a:t>
            </a:r>
            <a:endParaRPr lang="en-US" sz="2800" b="1" i="1">
              <a:solidFill>
                <a:srgbClr val="000000"/>
              </a:solidFill>
              <a:latin typeface="Times New Roman" charset="0"/>
              <a:cs typeface="Arial" charset="0"/>
            </a:endParaRPr>
          </a:p>
        </p:txBody>
      </p:sp>
      <p:sp>
        <p:nvSpPr>
          <p:cNvPr id="23565" name="Text Box 13"/>
          <p:cNvSpPr txBox="1">
            <a:spLocks noChangeArrowheads="1"/>
          </p:cNvSpPr>
          <p:nvPr/>
        </p:nvSpPr>
        <p:spPr bwMode="auto">
          <a:xfrm>
            <a:off x="7772400" y="0"/>
            <a:ext cx="1371600" cy="4572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000000"/>
                </a:solidFill>
              </a:rPr>
              <a:t>40</a:t>
            </a:r>
            <a:endParaRPr lang="en-US" b="1" i="1">
              <a:solidFill>
                <a:srgbClr val="000000"/>
              </a:solidFill>
              <a:latin typeface="Times New Roman" charset="0"/>
            </a:endParaRPr>
          </a:p>
        </p:txBody>
      </p:sp>
      <p:sp>
        <p:nvSpPr>
          <p:cNvPr id="546824" name="Title 11"/>
          <p:cNvSpPr>
            <a:spLocks noGrp="1"/>
          </p:cNvSpPr>
          <p:nvPr>
            <p:ph type="title" idx="4294967295"/>
          </p:nvPr>
        </p:nvSpPr>
        <p:spPr>
          <a:xfrm>
            <a:off x="-228600" y="457200"/>
            <a:ext cx="9372600" cy="914400"/>
          </a:xfrm>
          <a:solidFill>
            <a:srgbClr val="000000"/>
          </a:solidFill>
        </p:spPr>
        <p:txBody>
          <a:bodyPr/>
          <a:lstStyle/>
          <a:p>
            <a:pPr eaLnBrk="1" hangingPunct="1"/>
            <a:r>
              <a:rPr lang="en-US">
                <a:solidFill>
                  <a:schemeClr val="bg1"/>
                </a:solidFill>
                <a:latin typeface="Arial" charset="0"/>
                <a:ea typeface="ＭＳ Ｐゴシック" charset="0"/>
                <a:cs typeface="ＭＳ Ｐゴシック" charset="0"/>
              </a:rPr>
              <a:t>So Sánh Các Ý</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p:cTn id="7" dur="1000" fill="hold"/>
                                        <p:tgtEl>
                                          <p:spTgt spid="23557"/>
                                        </p:tgtEl>
                                        <p:attrNameLst>
                                          <p:attrName>ppt_w</p:attrName>
                                        </p:attrNameLst>
                                      </p:cBhvr>
                                      <p:tavLst>
                                        <p:tav tm="0">
                                          <p:val>
                                            <p:fltVal val="0"/>
                                          </p:val>
                                        </p:tav>
                                        <p:tav tm="100000">
                                          <p:val>
                                            <p:strVal val="#ppt_w"/>
                                          </p:val>
                                        </p:tav>
                                      </p:tavLst>
                                    </p:anim>
                                    <p:anim calcmode="lin" valueType="num">
                                      <p:cBhvr>
                                        <p:cTn id="8" dur="1000" fill="hold"/>
                                        <p:tgtEl>
                                          <p:spTgt spid="23557"/>
                                        </p:tgtEl>
                                        <p:attrNameLst>
                                          <p:attrName>ppt_h</p:attrName>
                                        </p:attrNameLst>
                                      </p:cBhvr>
                                      <p:tavLst>
                                        <p:tav tm="0">
                                          <p:val>
                                            <p:fltVal val="0"/>
                                          </p:val>
                                        </p:tav>
                                        <p:tav tm="100000">
                                          <p:val>
                                            <p:strVal val="#ppt_h"/>
                                          </p:val>
                                        </p:tav>
                                      </p:tavLst>
                                    </p:anim>
                                    <p:anim calcmode="lin" valueType="num">
                                      <p:cBhvr>
                                        <p:cTn id="9" dur="1000" fill="hold"/>
                                        <p:tgtEl>
                                          <p:spTgt spid="2355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59"/>
                                        </p:tgtEl>
                                        <p:attrNameLst>
                                          <p:attrName>style.visibility</p:attrName>
                                        </p:attrNameLst>
                                      </p:cBhvr>
                                      <p:to>
                                        <p:strVal val="visible"/>
                                      </p:to>
                                    </p:set>
                                    <p:anim calcmode="lin" valueType="num">
                                      <p:cBhvr>
                                        <p:cTn id="15" dur="1000" fill="hold"/>
                                        <p:tgtEl>
                                          <p:spTgt spid="23559"/>
                                        </p:tgtEl>
                                        <p:attrNameLst>
                                          <p:attrName>ppt_w</p:attrName>
                                        </p:attrNameLst>
                                      </p:cBhvr>
                                      <p:tavLst>
                                        <p:tav tm="0">
                                          <p:val>
                                            <p:fltVal val="0"/>
                                          </p:val>
                                        </p:tav>
                                        <p:tav tm="100000">
                                          <p:val>
                                            <p:strVal val="#ppt_w"/>
                                          </p:val>
                                        </p:tav>
                                      </p:tavLst>
                                    </p:anim>
                                    <p:anim calcmode="lin" valueType="num">
                                      <p:cBhvr>
                                        <p:cTn id="16" dur="1000" fill="hold"/>
                                        <p:tgtEl>
                                          <p:spTgt spid="23559"/>
                                        </p:tgtEl>
                                        <p:attrNameLst>
                                          <p:attrName>ppt_h</p:attrName>
                                        </p:attrNameLst>
                                      </p:cBhvr>
                                      <p:tavLst>
                                        <p:tav tm="0">
                                          <p:val>
                                            <p:fltVal val="0"/>
                                          </p:val>
                                        </p:tav>
                                        <p:tav tm="100000">
                                          <p:val>
                                            <p:strVal val="#ppt_h"/>
                                          </p:val>
                                        </p:tav>
                                      </p:tavLst>
                                    </p:anim>
                                    <p:anim calcmode="lin" valueType="num">
                                      <p:cBhvr>
                                        <p:cTn id="17"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61"/>
                                        </p:tgtEl>
                                        <p:attrNameLst>
                                          <p:attrName>style.visibility</p:attrName>
                                        </p:attrNameLst>
                                      </p:cBhvr>
                                      <p:to>
                                        <p:strVal val="visible"/>
                                      </p:to>
                                    </p:set>
                                    <p:anim calcmode="lin" valueType="num">
                                      <p:cBhvr>
                                        <p:cTn id="23" dur="1000" fill="hold"/>
                                        <p:tgtEl>
                                          <p:spTgt spid="23561"/>
                                        </p:tgtEl>
                                        <p:attrNameLst>
                                          <p:attrName>ppt_w</p:attrName>
                                        </p:attrNameLst>
                                      </p:cBhvr>
                                      <p:tavLst>
                                        <p:tav tm="0">
                                          <p:val>
                                            <p:fltVal val="0"/>
                                          </p:val>
                                        </p:tav>
                                        <p:tav tm="100000">
                                          <p:val>
                                            <p:strVal val="#ppt_w"/>
                                          </p:val>
                                        </p:tav>
                                      </p:tavLst>
                                    </p:anim>
                                    <p:anim calcmode="lin" valueType="num">
                                      <p:cBhvr>
                                        <p:cTn id="24" dur="1000" fill="hold"/>
                                        <p:tgtEl>
                                          <p:spTgt spid="23561"/>
                                        </p:tgtEl>
                                        <p:attrNameLst>
                                          <p:attrName>ppt_h</p:attrName>
                                        </p:attrNameLst>
                                      </p:cBhvr>
                                      <p:tavLst>
                                        <p:tav tm="0">
                                          <p:val>
                                            <p:fltVal val="0"/>
                                          </p:val>
                                        </p:tav>
                                        <p:tav tm="100000">
                                          <p:val>
                                            <p:strVal val="#ppt_h"/>
                                          </p:val>
                                        </p:tav>
                                      </p:tavLst>
                                    </p:anim>
                                    <p:anim calcmode="lin" valueType="num">
                                      <p:cBhvr>
                                        <p:cTn id="25" dur="1000" fill="hold"/>
                                        <p:tgtEl>
                                          <p:spTgt spid="235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563"/>
                                        </p:tgtEl>
                                        <p:attrNameLst>
                                          <p:attrName>style.visibility</p:attrName>
                                        </p:attrNameLst>
                                      </p:cBhvr>
                                      <p:to>
                                        <p:strVal val="visible"/>
                                      </p:to>
                                    </p:set>
                                    <p:anim calcmode="lin" valueType="num">
                                      <p:cBhvr>
                                        <p:cTn id="31" dur="1000" fill="hold"/>
                                        <p:tgtEl>
                                          <p:spTgt spid="23563"/>
                                        </p:tgtEl>
                                        <p:attrNameLst>
                                          <p:attrName>ppt_w</p:attrName>
                                        </p:attrNameLst>
                                      </p:cBhvr>
                                      <p:tavLst>
                                        <p:tav tm="0">
                                          <p:val>
                                            <p:fltVal val="0"/>
                                          </p:val>
                                        </p:tav>
                                        <p:tav tm="100000">
                                          <p:val>
                                            <p:strVal val="#ppt_w"/>
                                          </p:val>
                                        </p:tav>
                                      </p:tavLst>
                                    </p:anim>
                                    <p:anim calcmode="lin" valueType="num">
                                      <p:cBhvr>
                                        <p:cTn id="32" dur="1000" fill="hold"/>
                                        <p:tgtEl>
                                          <p:spTgt spid="23563"/>
                                        </p:tgtEl>
                                        <p:attrNameLst>
                                          <p:attrName>ppt_h</p:attrName>
                                        </p:attrNameLst>
                                      </p:cBhvr>
                                      <p:tavLst>
                                        <p:tav tm="0">
                                          <p:val>
                                            <p:fltVal val="0"/>
                                          </p:val>
                                        </p:tav>
                                        <p:tav tm="100000">
                                          <p:val>
                                            <p:strVal val="#ppt_h"/>
                                          </p:val>
                                        </p:tav>
                                      </p:tavLst>
                                    </p:anim>
                                    <p:anim calcmode="lin" valueType="num">
                                      <p:cBhvr>
                                        <p:cTn id="33" dur="1000" fill="hold"/>
                                        <p:tgtEl>
                                          <p:spTgt spid="2356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23559" grpId="0"/>
      <p:bldP spid="23561" grpId="0"/>
      <p:bldP spid="2356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5" name="Picture 9" descr="_H8X7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1859" name="Rectangle 3"/>
          <p:cNvSpPr>
            <a:spLocks noGrp="1" noChangeArrowheads="1"/>
          </p:cNvSpPr>
          <p:nvPr>
            <p:ph type="ctrTitle"/>
          </p:nvPr>
        </p:nvSpPr>
        <p:spPr>
          <a:xfrm>
            <a:off x="0" y="76200"/>
            <a:ext cx="5715000" cy="1295400"/>
          </a:xfrm>
          <a:effectLst>
            <a:outerShdw blurRad="63500" dist="35921" dir="2700000" algn="ctr" rotWithShape="0">
              <a:schemeClr val="tx2">
                <a:alpha val="74997"/>
              </a:schemeClr>
            </a:outerShdw>
          </a:effectLst>
          <a:extLst/>
        </p:spPr>
        <p:txBody>
          <a:bodyPr/>
          <a:lstStyle/>
          <a:p>
            <a:pPr eaLnBrk="1" hangingPunct="1">
              <a:defRPr/>
            </a:pPr>
            <a:r>
              <a:rPr lang="en-US" sz="3600" b="1">
                <a:solidFill>
                  <a:schemeClr val="bg1"/>
                </a:solidFill>
                <a:effectLst>
                  <a:glow rad="190500">
                    <a:schemeClr val="tx1"/>
                  </a:glow>
                </a:effectLst>
                <a:cs typeface="ＭＳ Ｐゴシック" charset="0"/>
              </a:rPr>
              <a:t>Các Yếu Tố Trong </a:t>
            </a:r>
            <a:br>
              <a:rPr lang="en-US" sz="3600" b="1">
                <a:solidFill>
                  <a:schemeClr val="bg1"/>
                </a:solidFill>
                <a:effectLst>
                  <a:glow rad="190500">
                    <a:schemeClr val="tx1"/>
                  </a:glow>
                </a:effectLst>
                <a:cs typeface="ＭＳ Ｐゴシック" charset="0"/>
              </a:rPr>
            </a:br>
            <a:r>
              <a:rPr lang="en-US" sz="3600" b="1">
                <a:solidFill>
                  <a:schemeClr val="bg1"/>
                </a:solidFill>
                <a:effectLst>
                  <a:glow rad="190500">
                    <a:schemeClr val="tx1"/>
                  </a:glow>
                </a:effectLst>
                <a:cs typeface="ＭＳ Ｐゴシック" charset="0"/>
              </a:rPr>
              <a:t>Phần Kết Luận</a:t>
            </a:r>
            <a:endParaRPr lang="en-US" b="1">
              <a:solidFill>
                <a:schemeClr val="bg1"/>
              </a:solidFill>
              <a:effectLst>
                <a:glow rad="190500">
                  <a:schemeClr val="tx1"/>
                </a:glow>
              </a:effectLst>
              <a:cs typeface="ＭＳ Ｐゴシック" charset="0"/>
            </a:endParaRPr>
          </a:p>
        </p:txBody>
      </p:sp>
      <p:sp>
        <p:nvSpPr>
          <p:cNvPr id="41988" name="Rectangle 6"/>
          <p:cNvSpPr>
            <a:spLocks noChangeArrowheads="1"/>
          </p:cNvSpPr>
          <p:nvPr/>
        </p:nvSpPr>
        <p:spPr bwMode="auto">
          <a:xfrm>
            <a:off x="5791200" y="419100"/>
            <a:ext cx="2971800" cy="609600"/>
          </a:xfrm>
          <a:prstGeom prst="rect">
            <a:avLst/>
          </a:prstGeom>
          <a:solidFill>
            <a:srgbClr val="FF0000"/>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defRPr/>
            </a:pPr>
            <a:r>
              <a:rPr lang="en-US" sz="3600" b="1" i="1">
                <a:solidFill>
                  <a:srgbClr val="FFFFFF"/>
                </a:solidFill>
                <a:ea typeface="+mn-ea"/>
              </a:rPr>
              <a:t>CCABĐ</a:t>
            </a:r>
            <a:endParaRPr lang="en-US" sz="3200" b="1">
              <a:solidFill>
                <a:srgbClr val="FFFFFF"/>
              </a:solidFill>
              <a:ea typeface="+mn-ea"/>
            </a:endParaRPr>
          </a:p>
        </p:txBody>
      </p:sp>
      <p:sp>
        <p:nvSpPr>
          <p:cNvPr id="91141" name="Rectangle 7"/>
          <p:cNvSpPr>
            <a:spLocks noChangeArrowheads="1"/>
          </p:cNvSpPr>
          <p:nvPr/>
        </p:nvSpPr>
        <p:spPr bwMode="auto">
          <a:xfrm>
            <a:off x="7315200" y="1335088"/>
            <a:ext cx="609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endParaRPr lang="en-US" altLang="en-US" b="1">
              <a:solidFill>
                <a:srgbClr val="FFFFFF"/>
              </a:solidFill>
              <a:cs typeface="+mn-cs"/>
            </a:endParaRPr>
          </a:p>
        </p:txBody>
      </p:sp>
      <p:sp>
        <p:nvSpPr>
          <p:cNvPr id="1401864" name="Rectangle 8"/>
          <p:cNvSpPr>
            <a:spLocks noChangeArrowheads="1"/>
          </p:cNvSpPr>
          <p:nvPr/>
        </p:nvSpPr>
        <p:spPr bwMode="auto">
          <a:xfrm>
            <a:off x="539750" y="1752600"/>
            <a:ext cx="7481888" cy="3886200"/>
          </a:xfrm>
          <a:prstGeom prst="rect">
            <a:avLst/>
          </a:prstGeom>
          <a:noFill/>
          <a:ln>
            <a:noFill/>
          </a:ln>
          <a:extLst/>
        </p:spPr>
        <p:txBody>
          <a:bodyPr/>
          <a:lstStyle/>
          <a:p>
            <a:pPr eaLnBrk="1" hangingPunct="1">
              <a:spcBef>
                <a:spcPct val="20000"/>
              </a:spcBef>
              <a:defRPr/>
            </a:pPr>
            <a:r>
              <a:rPr lang="en-US" sz="3600" b="1" i="1" dirty="0" err="1">
                <a:solidFill>
                  <a:srgbClr val="FFFF00"/>
                </a:solidFill>
                <a:effectLst>
                  <a:glow rad="190500">
                    <a:srgbClr val="000000"/>
                  </a:glow>
                </a:effectLst>
                <a:ea typeface="+mn-ea"/>
              </a:rPr>
              <a:t>C</a:t>
            </a:r>
            <a:r>
              <a:rPr lang="en-US" sz="3600" b="1" i="1" dirty="0" err="1">
                <a:solidFill>
                  <a:srgbClr val="FFFFFF"/>
                </a:solidFill>
                <a:effectLst>
                  <a:glow rad="190500">
                    <a:srgbClr val="000000"/>
                  </a:glow>
                </a:effectLst>
                <a:ea typeface="+mn-ea"/>
              </a:rPr>
              <a:t>ông</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bố</a:t>
            </a:r>
            <a:r>
              <a:rPr lang="en-US" sz="3600" b="1" i="1" dirty="0">
                <a:solidFill>
                  <a:srgbClr val="FFFFFF"/>
                </a:solidFill>
                <a:effectLst>
                  <a:glow rad="190500">
                    <a:srgbClr val="000000"/>
                  </a:glow>
                </a:effectLst>
                <a:ea typeface="+mn-ea"/>
              </a:rPr>
              <a:t> YC (hay </a:t>
            </a:r>
            <a:r>
              <a:rPr lang="en-US" sz="3600" b="1" i="1" dirty="0" err="1">
                <a:solidFill>
                  <a:srgbClr val="FFFFFF"/>
                </a:solidFill>
                <a:effectLst>
                  <a:glow rad="190500">
                    <a:srgbClr val="000000"/>
                  </a:glow>
                </a:effectLst>
                <a:ea typeface="+mn-ea"/>
              </a:rPr>
              <a:t>lập</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lại</a:t>
            </a:r>
            <a:r>
              <a:rPr lang="en-US" sz="3600" b="1" i="1" dirty="0">
                <a:solidFill>
                  <a:srgbClr val="FFFFFF"/>
                </a:solidFill>
                <a:effectLst>
                  <a:glow rad="190500">
                    <a:srgbClr val="000000"/>
                  </a:glow>
                </a:effectLst>
                <a:ea typeface="+mn-ea"/>
              </a:rPr>
              <a:t>)</a:t>
            </a:r>
          </a:p>
          <a:p>
            <a:pPr eaLnBrk="1" hangingPunct="1">
              <a:spcBef>
                <a:spcPct val="20000"/>
              </a:spcBef>
              <a:defRPr/>
            </a:pPr>
            <a:r>
              <a:rPr lang="en-US" sz="3600" b="1" i="1" dirty="0">
                <a:solidFill>
                  <a:srgbClr val="FFFF00"/>
                </a:solidFill>
                <a:effectLst>
                  <a:glow rad="190500">
                    <a:srgbClr val="000000"/>
                  </a:glow>
                </a:effectLst>
                <a:ea typeface="+mn-ea"/>
              </a:rPr>
              <a:t>C</a:t>
            </a:r>
            <a:r>
              <a:rPr lang="en-US" sz="3600" b="1" i="1" dirty="0">
                <a:solidFill>
                  <a:srgbClr val="FFFFFF"/>
                </a:solidFill>
                <a:effectLst>
                  <a:glow rad="190500">
                    <a:srgbClr val="000000"/>
                  </a:glow>
                </a:effectLst>
                <a:ea typeface="+mn-ea"/>
              </a:rPr>
              <a:t>ho </a:t>
            </a:r>
            <a:r>
              <a:rPr lang="en-US" sz="3600" b="1" i="1" dirty="0" err="1">
                <a:solidFill>
                  <a:srgbClr val="FFFFFF"/>
                </a:solidFill>
                <a:effectLst>
                  <a:glow rad="190500">
                    <a:srgbClr val="000000"/>
                  </a:glow>
                </a:effectLst>
                <a:ea typeface="+mn-ea"/>
              </a:rPr>
              <a:t>biết</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những</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điểm</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chính</a:t>
            </a:r>
            <a:endParaRPr lang="en-US" sz="3600" b="1" i="1" dirty="0">
              <a:solidFill>
                <a:srgbClr val="FFFFFF"/>
              </a:solidFill>
              <a:effectLst>
                <a:glow rad="190500">
                  <a:srgbClr val="000000"/>
                </a:glow>
              </a:effectLst>
              <a:ea typeface="+mn-ea"/>
            </a:endParaRPr>
          </a:p>
          <a:p>
            <a:pPr eaLnBrk="1" hangingPunct="1">
              <a:spcBef>
                <a:spcPct val="20000"/>
              </a:spcBef>
              <a:defRPr/>
            </a:pPr>
            <a:r>
              <a:rPr lang="en-US" sz="3600" b="1" i="1" dirty="0" err="1">
                <a:solidFill>
                  <a:srgbClr val="FFFF00"/>
                </a:solidFill>
                <a:effectLst>
                  <a:glow rad="190500">
                    <a:srgbClr val="000000"/>
                  </a:glow>
                </a:effectLst>
                <a:ea typeface="+mn-ea"/>
              </a:rPr>
              <a:t>Á</a:t>
            </a:r>
            <a:r>
              <a:rPr lang="en-US" sz="3600" b="1" i="1" dirty="0" err="1">
                <a:solidFill>
                  <a:srgbClr val="FFFFFF"/>
                </a:solidFill>
                <a:effectLst>
                  <a:glow rad="190500">
                    <a:srgbClr val="000000"/>
                  </a:glow>
                </a:effectLst>
                <a:ea typeface="+mn-ea"/>
              </a:rPr>
              <a:t>p</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dụng</a:t>
            </a:r>
            <a:r>
              <a:rPr lang="en-US" sz="3600" b="1" i="1" dirty="0">
                <a:solidFill>
                  <a:srgbClr val="FFFFFF"/>
                </a:solidFill>
                <a:effectLst>
                  <a:glow rad="190500">
                    <a:srgbClr val="000000"/>
                  </a:glow>
                </a:effectLst>
                <a:ea typeface="+mn-ea"/>
              </a:rPr>
              <a:t> hay </a:t>
            </a:r>
            <a:r>
              <a:rPr lang="en-US" sz="3600" b="1" i="1" dirty="0" err="1">
                <a:solidFill>
                  <a:srgbClr val="FFFFFF"/>
                </a:solidFill>
                <a:effectLst>
                  <a:glow rad="190500">
                    <a:srgbClr val="000000"/>
                  </a:glow>
                </a:effectLst>
                <a:ea typeface="+mn-ea"/>
              </a:rPr>
              <a:t>khích</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lệ</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sự</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vâng</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lời</a:t>
            </a:r>
            <a:endParaRPr lang="en-US" sz="3600" b="1" i="1" dirty="0">
              <a:solidFill>
                <a:srgbClr val="FFFFFF"/>
              </a:solidFill>
              <a:effectLst>
                <a:glow rad="190500">
                  <a:srgbClr val="000000"/>
                </a:glow>
              </a:effectLst>
              <a:ea typeface="+mn-ea"/>
            </a:endParaRPr>
          </a:p>
          <a:p>
            <a:pPr eaLnBrk="1" hangingPunct="1">
              <a:spcBef>
                <a:spcPct val="20000"/>
              </a:spcBef>
              <a:defRPr/>
            </a:pPr>
            <a:r>
              <a:rPr lang="en-US" sz="3600" b="1" i="1" dirty="0" err="1">
                <a:solidFill>
                  <a:srgbClr val="FFFF00"/>
                </a:solidFill>
                <a:effectLst>
                  <a:glow rad="190500">
                    <a:srgbClr val="000000"/>
                  </a:glow>
                </a:effectLst>
                <a:ea typeface="+mn-ea"/>
              </a:rPr>
              <a:t>B</a:t>
            </a:r>
            <a:r>
              <a:rPr lang="en-US" sz="3600" b="1" i="1" dirty="0" err="1">
                <a:solidFill>
                  <a:srgbClr val="FFFFFF"/>
                </a:solidFill>
                <a:effectLst>
                  <a:glow rad="190500">
                    <a:srgbClr val="000000"/>
                  </a:glow>
                </a:effectLst>
                <a:ea typeface="+mn-ea"/>
              </a:rPr>
              <a:t>ao</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gồm</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sự</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đa</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dạng</a:t>
            </a:r>
            <a:endParaRPr lang="en-US" sz="3600" b="1" i="1" dirty="0">
              <a:solidFill>
                <a:srgbClr val="FFFFFF"/>
              </a:solidFill>
              <a:effectLst>
                <a:glow rad="190500">
                  <a:srgbClr val="000000"/>
                </a:glow>
              </a:effectLst>
              <a:ea typeface="+mn-ea"/>
            </a:endParaRPr>
          </a:p>
          <a:p>
            <a:pPr eaLnBrk="1" hangingPunct="1">
              <a:spcBef>
                <a:spcPct val="20000"/>
              </a:spcBef>
              <a:defRPr/>
            </a:pPr>
            <a:r>
              <a:rPr lang="en-US" sz="3600" b="1" i="1" dirty="0" err="1">
                <a:solidFill>
                  <a:srgbClr val="FFFF00"/>
                </a:solidFill>
                <a:effectLst>
                  <a:glow rad="190500">
                    <a:srgbClr val="000000"/>
                  </a:glow>
                </a:effectLst>
                <a:ea typeface="+mn-ea"/>
              </a:rPr>
              <a:t>Đ</a:t>
            </a:r>
            <a:r>
              <a:rPr lang="en-US" sz="3600" b="1" i="1" dirty="0" err="1">
                <a:solidFill>
                  <a:srgbClr val="FFFFFF"/>
                </a:solidFill>
                <a:effectLst>
                  <a:glow rad="190500">
                    <a:srgbClr val="000000"/>
                  </a:glow>
                </a:effectLst>
                <a:ea typeface="+mn-ea"/>
              </a:rPr>
              <a:t>ừng</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thông</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báo</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một</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kết</a:t>
            </a:r>
            <a:r>
              <a:rPr lang="en-US" sz="3600" b="1" i="1" dirty="0">
                <a:solidFill>
                  <a:srgbClr val="FFFFFF"/>
                </a:solidFill>
                <a:effectLst>
                  <a:glow rad="190500">
                    <a:srgbClr val="000000"/>
                  </a:glow>
                </a:effectLst>
                <a:ea typeface="+mn-ea"/>
              </a:rPr>
              <a:t> </a:t>
            </a:r>
            <a:r>
              <a:rPr lang="en-US" sz="3600" b="1" i="1" dirty="0" err="1">
                <a:solidFill>
                  <a:srgbClr val="FFFFFF"/>
                </a:solidFill>
                <a:effectLst>
                  <a:glow rad="190500">
                    <a:srgbClr val="000000"/>
                  </a:glow>
                </a:effectLst>
                <a:ea typeface="+mn-ea"/>
              </a:rPr>
              <a:t>luận</a:t>
            </a:r>
            <a:endParaRPr lang="en-US" sz="3600" b="1" i="1" dirty="0">
              <a:solidFill>
                <a:srgbClr val="FFFFFF"/>
              </a:solidFill>
              <a:effectLst>
                <a:glow rad="190500">
                  <a:srgbClr val="000000"/>
                </a:glow>
              </a:effectLst>
              <a:ea typeface="+mn-ea"/>
            </a:endParaRPr>
          </a:p>
        </p:txBody>
      </p:sp>
      <p:sp>
        <p:nvSpPr>
          <p:cNvPr id="8" name="Rectangle 4"/>
          <p:cNvSpPr>
            <a:spLocks noChangeArrowheads="1"/>
          </p:cNvSpPr>
          <p:nvPr/>
        </p:nvSpPr>
        <p:spPr bwMode="auto">
          <a:xfrm rot="-5400000">
            <a:off x="5117306" y="2788444"/>
            <a:ext cx="6742113" cy="1006475"/>
          </a:xfrm>
          <a:prstGeom prst="rect">
            <a:avLst/>
          </a:prstGeom>
          <a:noFill/>
          <a:ln>
            <a:noFill/>
          </a:ln>
          <a:extLst/>
        </p:spPr>
        <p:txBody>
          <a:bodyPr>
            <a:spAutoFit/>
          </a:bodyPr>
          <a:lstStyle/>
          <a:p>
            <a:pPr algn="ctr">
              <a:defRPr/>
            </a:pPr>
            <a:r>
              <a:rPr lang="en-US" sz="6000" b="1">
                <a:solidFill>
                  <a:srgbClr val="FFFFFF"/>
                </a:solidFill>
                <a:effectLst>
                  <a:glow rad="190500">
                    <a:srgbClr val="000000"/>
                  </a:glow>
                </a:effectLst>
                <a:ea typeface="+mn-ea"/>
              </a:rPr>
              <a:t>Kết Luận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from="(-#ppt_w/2)" to="(#ppt_x)" calcmode="lin" valueType="num">
                                      <p:cBhvr>
                                        <p:cTn id="7" dur="600" fill="hold">
                                          <p:stCondLst>
                                            <p:cond delay="0"/>
                                          </p:stCondLst>
                                        </p:cTn>
                                        <p:tgtEl>
                                          <p:spTgt spid="8"/>
                                        </p:tgtEl>
                                        <p:attrNameLst>
                                          <p:attrName>ppt_x</p:attrName>
                                        </p:attrNameLst>
                                      </p:cBhvr>
                                    </p:anim>
                                    <p:anim from="0" to="-1.0" calcmode="lin" valueType="num">
                                      <p:cBhvr>
                                        <p:cTn id="8" dur="200" decel="50000" autoRev="1" fill="hold">
                                          <p:stCondLst>
                                            <p:cond delay="600"/>
                                          </p:stCondLst>
                                        </p:cTn>
                                        <p:tgtEl>
                                          <p:spTgt spid="8"/>
                                        </p:tgtEl>
                                        <p:attrNameLst>
                                          <p:attrName>xshear</p:attrName>
                                        </p:attrNameLst>
                                      </p:cBhvr>
                                    </p:anim>
                                    <p:animScale>
                                      <p:cBhvr>
                                        <p:cTn id="9" dur="200" decel="100000" autoRev="1" fill="hold">
                                          <p:stCondLst>
                                            <p:cond delay="600"/>
                                          </p:stCondLst>
                                        </p:cTn>
                                        <p:tgtEl>
                                          <p:spTgt spid="8"/>
                                        </p:tgtEl>
                                      </p:cBhvr>
                                      <p:from x="100000" y="100000"/>
                                      <p:to x="80000" y="100000"/>
                                    </p:animScale>
                                    <p:anim by="(#ppt_h/3+#ppt_w*0.1)" calcmode="lin" valueType="num">
                                      <p:cBhvr additive="sum">
                                        <p:cTn id="10"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9"/>
          <p:cNvSpPr>
            <a:spLocks noChangeArrowheads="1"/>
          </p:cNvSpPr>
          <p:nvPr/>
        </p:nvSpPr>
        <p:spPr bwMode="auto">
          <a:xfrm>
            <a:off x="2987675" y="2133600"/>
            <a:ext cx="3313113" cy="4343400"/>
          </a:xfrm>
          <a:prstGeom prst="rect">
            <a:avLst/>
          </a:prstGeom>
          <a:gradFill rotWithShape="0">
            <a:gsLst>
              <a:gs pos="0">
                <a:srgbClr val="005C00"/>
              </a:gs>
              <a:gs pos="100000">
                <a:srgbClr val="002B00"/>
              </a:gs>
            </a:gsLst>
            <a:path path="shape">
              <a:fillToRect l="50000" t="50000" r="50000" b="50000"/>
            </a:path>
          </a:gradFill>
          <a:ln w="9525">
            <a:solidFill>
              <a:schemeClr val="tx1"/>
            </a:solidFill>
            <a:miter lim="800000"/>
            <a:headEnd/>
            <a:tailEnd/>
          </a:ln>
        </p:spPr>
        <p:txBody>
          <a:bodyPr wrap="none" anchor="ctr"/>
          <a:lstStyle/>
          <a:p>
            <a:pPr algn="ctr"/>
            <a:endParaRPr lang="en-US" sz="2400">
              <a:solidFill>
                <a:srgbClr val="FFFFFF"/>
              </a:solidFill>
            </a:endParaRPr>
          </a:p>
        </p:txBody>
      </p:sp>
      <p:sp>
        <p:nvSpPr>
          <p:cNvPr id="1328130" name="Rectangle 2"/>
          <p:cNvSpPr>
            <a:spLocks noGrp="1" noChangeArrowheads="1"/>
          </p:cNvSpPr>
          <p:nvPr>
            <p:ph type="title"/>
          </p:nvPr>
        </p:nvSpPr>
        <p:spPr>
          <a:xfrm>
            <a:off x="395288" y="620713"/>
            <a:ext cx="8280400" cy="1131887"/>
          </a:xfrm>
          <a:solidFill>
            <a:srgbClr val="000000"/>
          </a:solidFill>
        </p:spPr>
        <p:txBody>
          <a:bodyPr/>
          <a:lstStyle/>
          <a:p>
            <a:pPr algn="ctr" eaLnBrk="1" hangingPunct="1">
              <a:defRPr/>
            </a:pPr>
            <a:r>
              <a:rPr kumimoji="0" lang="en-US" sz="4000" b="1" dirty="0" err="1">
                <a:latin typeface="Arial" charset="0"/>
                <a:ea typeface="ＭＳ Ｐゴシック" charset="0"/>
                <a:cs typeface="Arial" charset="0"/>
              </a:rPr>
              <a:t>Một</a:t>
            </a:r>
            <a:r>
              <a:rPr kumimoji="0" lang="en-US" sz="4000" b="1" dirty="0">
                <a:latin typeface="Arial" charset="0"/>
                <a:ea typeface="ＭＳ Ｐゴシック" charset="0"/>
                <a:cs typeface="Arial" charset="0"/>
              </a:rPr>
              <a:t> </a:t>
            </a:r>
            <a:r>
              <a:rPr kumimoji="0" lang="en-US" sz="4000" b="1" dirty="0" err="1">
                <a:latin typeface="Arial" charset="0"/>
                <a:ea typeface="ＭＳ Ｐゴシック" charset="0"/>
                <a:cs typeface="Arial" charset="0"/>
              </a:rPr>
              <a:t>câu</a:t>
            </a:r>
            <a:r>
              <a:rPr kumimoji="0" lang="en-US" sz="4000" b="1" dirty="0">
                <a:latin typeface="Arial" charset="0"/>
                <a:ea typeface="ＭＳ Ｐゴシック" charset="0"/>
                <a:cs typeface="Arial" charset="0"/>
              </a:rPr>
              <a:t> </a:t>
            </a:r>
            <a:r>
              <a:rPr kumimoji="0" lang="en-US" sz="4000" b="1" dirty="0" err="1">
                <a:latin typeface="Arial" charset="0"/>
                <a:ea typeface="ＭＳ Ｐゴシック" charset="0"/>
                <a:cs typeface="Arial" charset="0"/>
              </a:rPr>
              <a:t>ngạn</a:t>
            </a:r>
            <a:r>
              <a:rPr kumimoji="0" lang="en-US" sz="4000" b="1" dirty="0">
                <a:latin typeface="Arial" charset="0"/>
                <a:ea typeface="ＭＳ Ｐゴシック" charset="0"/>
                <a:cs typeface="Arial" charset="0"/>
              </a:rPr>
              <a:t> </a:t>
            </a:r>
            <a:r>
              <a:rPr kumimoji="0" lang="en-US" sz="4000" b="1" dirty="0" err="1">
                <a:latin typeface="Arial" charset="0"/>
                <a:ea typeface="ＭＳ Ｐゴシック" charset="0"/>
                <a:cs typeface="Arial" charset="0"/>
              </a:rPr>
              <a:t>ngữ</a:t>
            </a:r>
            <a:r>
              <a:rPr kumimoji="0" lang="en-US" sz="4000" b="1" dirty="0">
                <a:latin typeface="Arial" charset="0"/>
                <a:ea typeface="ＭＳ Ｐゴシック" charset="0"/>
                <a:cs typeface="Arial" charset="0"/>
              </a:rPr>
              <a:t> </a:t>
            </a:r>
            <a:r>
              <a:rPr kumimoji="0" lang="en-US" sz="4000" b="1" dirty="0" err="1">
                <a:latin typeface="Arial" charset="0"/>
                <a:ea typeface="ＭＳ Ｐゴシック" charset="0"/>
                <a:cs typeface="Arial" charset="0"/>
              </a:rPr>
              <a:t>cổ</a:t>
            </a:r>
            <a:r>
              <a:rPr kumimoji="0" lang="en-US" sz="4000" b="1" dirty="0">
                <a:latin typeface="Arial" charset="0"/>
                <a:ea typeface="ＭＳ Ｐゴシック" charset="0"/>
                <a:cs typeface="Arial" charset="0"/>
              </a:rPr>
              <a:t> </a:t>
            </a:r>
            <a:r>
              <a:rPr kumimoji="0" lang="en-US" sz="4000" b="1" dirty="0" err="1">
                <a:latin typeface="Arial" charset="0"/>
                <a:ea typeface="ＭＳ Ｐゴシック" charset="0"/>
                <a:cs typeface="Arial" charset="0"/>
              </a:rPr>
              <a:t>sáng</a:t>
            </a:r>
            <a:r>
              <a:rPr kumimoji="0" lang="en-US" sz="4000" b="1" dirty="0">
                <a:latin typeface="Arial" charset="0"/>
                <a:ea typeface="ＭＳ Ｐゴシック" charset="0"/>
                <a:cs typeface="Arial" charset="0"/>
              </a:rPr>
              <a:t> </a:t>
            </a:r>
            <a:r>
              <a:rPr kumimoji="0" lang="en-US" sz="4000" b="1" dirty="0" err="1">
                <a:latin typeface="Arial" charset="0"/>
                <a:ea typeface="ＭＳ Ｐゴシック" charset="0"/>
                <a:cs typeface="Arial" charset="0"/>
              </a:rPr>
              <a:t>sủa</a:t>
            </a:r>
            <a:endParaRPr kumimoji="0" lang="en-US" sz="4000" b="1" dirty="0">
              <a:latin typeface="Arial" charset="0"/>
              <a:ea typeface="ＭＳ Ｐゴシック" charset="0"/>
              <a:cs typeface="Arial" charset="0"/>
            </a:endParaRPr>
          </a:p>
        </p:txBody>
      </p:sp>
      <p:sp>
        <p:nvSpPr>
          <p:cNvPr id="550915" name="Text Box 17"/>
          <p:cNvSpPr txBox="1">
            <a:spLocks noChangeArrowheads="1"/>
          </p:cNvSpPr>
          <p:nvPr/>
        </p:nvSpPr>
        <p:spPr bwMode="auto">
          <a:xfrm>
            <a:off x="8458200" y="76200"/>
            <a:ext cx="60960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75</a:t>
            </a:r>
          </a:p>
        </p:txBody>
      </p:sp>
      <p:grpSp>
        <p:nvGrpSpPr>
          <p:cNvPr id="2" name="Group 3"/>
          <p:cNvGrpSpPr>
            <a:grpSpLocks/>
          </p:cNvGrpSpPr>
          <p:nvPr/>
        </p:nvGrpSpPr>
        <p:grpSpPr bwMode="auto">
          <a:xfrm>
            <a:off x="0" y="2398713"/>
            <a:ext cx="4356100" cy="3816350"/>
            <a:chOff x="0" y="2636912"/>
            <a:chExt cx="4355976" cy="3816424"/>
          </a:xfrm>
        </p:grpSpPr>
        <p:sp>
          <p:nvSpPr>
            <p:cNvPr id="550921" name="Right Arrow Callout 1"/>
            <p:cNvSpPr>
              <a:spLocks noChangeArrowheads="1"/>
            </p:cNvSpPr>
            <p:nvPr/>
          </p:nvSpPr>
          <p:spPr bwMode="auto">
            <a:xfrm>
              <a:off x="0" y="2636912"/>
              <a:ext cx="4355976" cy="3816424"/>
            </a:xfrm>
            <a:prstGeom prst="rightArrowCallout">
              <a:avLst>
                <a:gd name="adj1" fmla="val 25000"/>
                <a:gd name="adj2" fmla="val 25000"/>
                <a:gd name="adj3" fmla="val 24999"/>
                <a:gd name="adj4" fmla="val 75005"/>
              </a:avLst>
            </a:prstGeom>
            <a:solidFill>
              <a:srgbClr val="FF0000"/>
            </a:solidFill>
            <a:ln w="9525">
              <a:solidFill>
                <a:schemeClr val="tx1"/>
              </a:solidFill>
              <a:round/>
              <a:headEnd/>
              <a:tailEnd/>
            </a:ln>
          </p:spPr>
          <p:txBody>
            <a:bodyPr/>
            <a:lstStyle/>
            <a:p>
              <a:endParaRPr lang="en-US" sz="2400">
                <a:solidFill>
                  <a:srgbClr val="FFFFFF"/>
                </a:solidFill>
              </a:endParaRPr>
            </a:p>
          </p:txBody>
        </p:sp>
        <p:sp>
          <p:nvSpPr>
            <p:cNvPr id="22" name="Text Box 14"/>
            <p:cNvSpPr txBox="1">
              <a:spLocks noChangeArrowheads="1"/>
            </p:cNvSpPr>
            <p:nvPr/>
          </p:nvSpPr>
          <p:spPr bwMode="auto">
            <a:xfrm>
              <a:off x="179383" y="3178259"/>
              <a:ext cx="3024101" cy="2554338"/>
            </a:xfrm>
            <a:prstGeom prst="rect">
              <a:avLst/>
            </a:prstGeom>
            <a:no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a:solidFill>
                    <a:srgbClr val="FFFFFF"/>
                  </a:solidFill>
                  <a:effectLst>
                    <a:outerShdw blurRad="38100" dist="38100" dir="2700000" algn="tl">
                      <a:srgbClr val="000000"/>
                    </a:outerShdw>
                  </a:effectLst>
                </a:rPr>
                <a:t>Hãy nói với chúng điều mà bạn </a:t>
              </a:r>
              <a:r>
                <a:rPr lang="en-US" sz="4000" b="1">
                  <a:solidFill>
                    <a:srgbClr val="FFFF00"/>
                  </a:solidFill>
                  <a:effectLst>
                    <a:outerShdw blurRad="38100" dist="38100" dir="2700000" algn="tl">
                      <a:srgbClr val="000000"/>
                    </a:outerShdw>
                  </a:effectLst>
                </a:rPr>
                <a:t>dự định</a:t>
              </a:r>
              <a:r>
                <a:rPr lang="en-US" sz="4000" b="1">
                  <a:solidFill>
                    <a:srgbClr val="FFFFFF"/>
                  </a:solidFill>
                  <a:effectLst>
                    <a:outerShdw blurRad="38100" dist="38100" dir="2700000" algn="tl">
                      <a:srgbClr val="000000"/>
                    </a:outerShdw>
                  </a:effectLst>
                </a:rPr>
                <a:t> kể</a:t>
              </a:r>
            </a:p>
          </p:txBody>
        </p:sp>
      </p:grpSp>
      <p:grpSp>
        <p:nvGrpSpPr>
          <p:cNvPr id="3" name="Group 2"/>
          <p:cNvGrpSpPr>
            <a:grpSpLocks/>
          </p:cNvGrpSpPr>
          <p:nvPr/>
        </p:nvGrpSpPr>
        <p:grpSpPr bwMode="auto">
          <a:xfrm>
            <a:off x="4787900" y="2398713"/>
            <a:ext cx="4356100" cy="3816350"/>
            <a:chOff x="4788024" y="2708920"/>
            <a:chExt cx="4355976" cy="3816424"/>
          </a:xfrm>
        </p:grpSpPr>
        <p:sp>
          <p:nvSpPr>
            <p:cNvPr id="550919" name="Right Arrow Callout 18"/>
            <p:cNvSpPr>
              <a:spLocks noChangeArrowheads="1"/>
            </p:cNvSpPr>
            <p:nvPr/>
          </p:nvSpPr>
          <p:spPr bwMode="auto">
            <a:xfrm rot="10800000">
              <a:off x="4788024" y="2708920"/>
              <a:ext cx="4355976" cy="3816424"/>
            </a:xfrm>
            <a:prstGeom prst="rightArrowCallout">
              <a:avLst>
                <a:gd name="adj1" fmla="val 25000"/>
                <a:gd name="adj2" fmla="val 25000"/>
                <a:gd name="adj3" fmla="val 24999"/>
                <a:gd name="adj4" fmla="val 75005"/>
              </a:avLst>
            </a:prstGeom>
            <a:solidFill>
              <a:srgbClr val="000090"/>
            </a:solidFill>
            <a:ln w="9525">
              <a:solidFill>
                <a:schemeClr val="tx1"/>
              </a:solidFill>
              <a:round/>
              <a:headEnd/>
              <a:tailEnd/>
            </a:ln>
          </p:spPr>
          <p:txBody>
            <a:bodyPr/>
            <a:lstStyle/>
            <a:p>
              <a:endParaRPr lang="en-US" sz="2400">
                <a:solidFill>
                  <a:srgbClr val="FFFFFF"/>
                </a:solidFill>
              </a:endParaRPr>
            </a:p>
          </p:txBody>
        </p:sp>
        <p:sp>
          <p:nvSpPr>
            <p:cNvPr id="20" name="Text Box 14"/>
            <p:cNvSpPr txBox="1">
              <a:spLocks noChangeArrowheads="1"/>
            </p:cNvSpPr>
            <p:nvPr/>
          </p:nvSpPr>
          <p:spPr bwMode="auto">
            <a:xfrm>
              <a:off x="6372304" y="3272493"/>
              <a:ext cx="2663749" cy="2554338"/>
            </a:xfrm>
            <a:prstGeom prst="rect">
              <a:avLst/>
            </a:prstGeom>
            <a:no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a:solidFill>
                    <a:srgbClr val="FFFFFF"/>
                  </a:solidFill>
                  <a:effectLst>
                    <a:outerShdw blurRad="38100" dist="38100" dir="2700000" algn="tl">
                      <a:srgbClr val="000000"/>
                    </a:outerShdw>
                  </a:effectLst>
                </a:rPr>
                <a:t>Rồi nói với họ điều mà bạn </a:t>
              </a:r>
              <a:r>
                <a:rPr lang="en-US" sz="4000" b="1">
                  <a:solidFill>
                    <a:srgbClr val="FFFF00"/>
                  </a:solidFill>
                  <a:effectLst>
                    <a:outerShdw blurRad="38100" dist="38100" dir="2700000" algn="tl">
                      <a:srgbClr val="000000"/>
                    </a:outerShdw>
                  </a:effectLst>
                </a:rPr>
                <a:t>đã kể</a:t>
              </a:r>
            </a:p>
          </p:txBody>
        </p:sp>
      </p:grpSp>
      <p:sp>
        <p:nvSpPr>
          <p:cNvPr id="182282" name="Text Box 14"/>
          <p:cNvSpPr txBox="1">
            <a:spLocks noChangeArrowheads="1"/>
          </p:cNvSpPr>
          <p:nvPr/>
        </p:nvSpPr>
        <p:spPr bwMode="auto">
          <a:xfrm>
            <a:off x="2843213" y="2759075"/>
            <a:ext cx="3384550" cy="3140075"/>
          </a:xfrm>
          <a:prstGeom prst="rect">
            <a:avLst/>
          </a:prstGeom>
          <a:no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6600" b="1">
                <a:solidFill>
                  <a:srgbClr val="FFFFFF"/>
                </a:solidFill>
                <a:effectLst>
                  <a:outerShdw blurRad="38100" dist="38100" dir="2700000" algn="tl">
                    <a:srgbClr val="000000"/>
                  </a:outerShdw>
                </a:effectLst>
              </a:rPr>
              <a:t>Kể</a:t>
            </a:r>
          </a:p>
          <a:p>
            <a:pPr algn="ctr">
              <a:defRPr/>
            </a:pPr>
            <a:endParaRPr lang="en-US" sz="6600" b="1">
              <a:solidFill>
                <a:srgbClr val="FFFFFF"/>
              </a:solidFill>
              <a:effectLst>
                <a:outerShdw blurRad="38100" dist="38100" dir="2700000" algn="tl">
                  <a:srgbClr val="000000"/>
                </a:outerShdw>
              </a:effectLst>
            </a:endParaRPr>
          </a:p>
          <a:p>
            <a:pPr algn="ctr">
              <a:defRPr/>
            </a:pPr>
            <a:r>
              <a:rPr lang="en-US" sz="6600" b="1">
                <a:solidFill>
                  <a:srgbClr val="FFFFFF"/>
                </a:solidFill>
                <a:effectLst>
                  <a:outerShdw blurRad="38100" dist="38100" dir="2700000" algn="tl">
                    <a:srgbClr val="000000"/>
                  </a:outerShdw>
                </a:effectLst>
              </a:rPr>
              <a:t> Họ</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2282"/>
                                        </p:tgtEl>
                                        <p:attrNameLst>
                                          <p:attrName>style.visibility</p:attrName>
                                        </p:attrNameLst>
                                      </p:cBhvr>
                                      <p:to>
                                        <p:strVal val="visible"/>
                                      </p:to>
                                    </p:set>
                                    <p:animEffect transition="in" filter="wipe(up)">
                                      <p:cBhvr>
                                        <p:cTn id="12" dur="500"/>
                                        <p:tgtEl>
                                          <p:spTgt spid="1822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8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9144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sz="2400">
              <a:solidFill>
                <a:srgbClr val="000000"/>
              </a:solidFill>
              <a:ea typeface="+mn-ea"/>
              <a:cs typeface="Arial" charset="0"/>
            </a:endParaRPr>
          </a:p>
        </p:txBody>
      </p:sp>
      <p:sp>
        <p:nvSpPr>
          <p:cNvPr id="35843" name="Text Box 3"/>
          <p:cNvSpPr txBox="1">
            <a:spLocks noChangeArrowheads="1"/>
          </p:cNvSpPr>
          <p:nvPr/>
        </p:nvSpPr>
        <p:spPr bwMode="auto">
          <a:xfrm>
            <a:off x="179388" y="995363"/>
            <a:ext cx="9117012" cy="97948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80000"/>
              </a:lnSpc>
              <a:spcBef>
                <a:spcPct val="50000"/>
              </a:spcBef>
              <a:defRPr/>
            </a:pPr>
            <a:r>
              <a:rPr lang="en-US" sz="3600" b="1">
                <a:solidFill>
                  <a:srgbClr val="FFFFFF"/>
                </a:solidFill>
                <a:cs typeface="Arial" charset="0"/>
              </a:rPr>
              <a:t>CĐ: Làm sao chúng ta biết cách phải nói với người chưa tin Chúa? (Col. 4:6c)?</a:t>
            </a:r>
          </a:p>
        </p:txBody>
      </p:sp>
      <p:sp>
        <p:nvSpPr>
          <p:cNvPr id="35844" name="Text Box 5"/>
          <p:cNvSpPr txBox="1">
            <a:spLocks noChangeArrowheads="1"/>
          </p:cNvSpPr>
          <p:nvPr/>
        </p:nvSpPr>
        <p:spPr bwMode="auto">
          <a:xfrm>
            <a:off x="8529638" y="95250"/>
            <a:ext cx="523875" cy="4635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cs typeface="Arial" charset="0"/>
              </a:rPr>
              <a:t>68</a:t>
            </a:r>
            <a:endParaRPr lang="en-US" b="1">
              <a:solidFill>
                <a:srgbClr val="000000"/>
              </a:solidFill>
              <a:cs typeface="Arial" charset="0"/>
            </a:endParaRPr>
          </a:p>
        </p:txBody>
      </p:sp>
      <p:sp>
        <p:nvSpPr>
          <p:cNvPr id="35845" name="Text Box 6"/>
          <p:cNvSpPr txBox="1">
            <a:spLocks noChangeArrowheads="1"/>
          </p:cNvSpPr>
          <p:nvPr/>
        </p:nvSpPr>
        <p:spPr bwMode="auto">
          <a:xfrm>
            <a:off x="827088" y="4149725"/>
            <a:ext cx="8077200" cy="55403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08000" indent="-5080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80000"/>
              </a:lnSpc>
              <a:spcBef>
                <a:spcPct val="50000"/>
              </a:spcBef>
              <a:defRPr/>
            </a:pPr>
            <a:r>
              <a:rPr lang="en-US" sz="3600" b="1">
                <a:solidFill>
                  <a:srgbClr val="FFFFFF"/>
                </a:solidFill>
                <a:cs typeface="Arial" charset="0"/>
              </a:rPr>
              <a:t>I. Nói những lời hòa nhã (6a)</a:t>
            </a:r>
          </a:p>
        </p:txBody>
      </p:sp>
      <p:sp>
        <p:nvSpPr>
          <p:cNvPr id="35846" name="Text Box 10"/>
          <p:cNvSpPr txBox="1">
            <a:spLocks noChangeArrowheads="1"/>
          </p:cNvSpPr>
          <p:nvPr/>
        </p:nvSpPr>
        <p:spPr bwMode="auto">
          <a:xfrm>
            <a:off x="914400" y="5827713"/>
            <a:ext cx="8077200" cy="55403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08000" indent="-5080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80000"/>
              </a:lnSpc>
              <a:spcBef>
                <a:spcPct val="50000"/>
              </a:spcBef>
              <a:defRPr/>
            </a:pPr>
            <a:r>
              <a:rPr lang="en-US" sz="3600" b="1">
                <a:solidFill>
                  <a:srgbClr val="FFFFFF"/>
                </a:solidFill>
                <a:cs typeface="Arial" charset="0"/>
              </a:rPr>
              <a:t>II. Nói những lời khôn ngoan (6b)</a:t>
            </a:r>
          </a:p>
        </p:txBody>
      </p:sp>
      <p:sp>
        <p:nvSpPr>
          <p:cNvPr id="12" name="Text Box 12"/>
          <p:cNvSpPr txBox="1">
            <a:spLocks noChangeArrowheads="1"/>
          </p:cNvSpPr>
          <p:nvPr/>
        </p:nvSpPr>
        <p:spPr bwMode="auto">
          <a:xfrm>
            <a:off x="527050" y="3170238"/>
            <a:ext cx="8077200" cy="97948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80000"/>
              </a:lnSpc>
              <a:spcBef>
                <a:spcPct val="50000"/>
              </a:spcBef>
              <a:defRPr/>
            </a:pPr>
            <a:r>
              <a:rPr lang="en-US" sz="3600" b="1">
                <a:solidFill>
                  <a:srgbClr val="FFFF00"/>
                </a:solidFill>
                <a:cs typeface="Arial" charset="0"/>
              </a:rPr>
              <a:t>(Cách đầu tiên phải nói với người chưa tin Chúa là…)</a:t>
            </a:r>
          </a:p>
        </p:txBody>
      </p:sp>
      <p:sp>
        <p:nvSpPr>
          <p:cNvPr id="13" name="Text Box 8"/>
          <p:cNvSpPr txBox="1">
            <a:spLocks noChangeArrowheads="1"/>
          </p:cNvSpPr>
          <p:nvPr/>
        </p:nvSpPr>
        <p:spPr bwMode="auto">
          <a:xfrm>
            <a:off x="533400" y="4897438"/>
            <a:ext cx="8077200" cy="97948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80000"/>
              </a:lnSpc>
              <a:spcBef>
                <a:spcPct val="50000"/>
              </a:spcBef>
              <a:defRPr/>
            </a:pPr>
            <a:r>
              <a:rPr lang="en-US" sz="3600" b="1">
                <a:solidFill>
                  <a:srgbClr val="FFFF00"/>
                </a:solidFill>
                <a:cs typeface="Arial" charset="0"/>
              </a:rPr>
              <a:t>(Cách thứ hai phải nói với người chưa tin Chúa là…)</a:t>
            </a:r>
          </a:p>
        </p:txBody>
      </p:sp>
      <p:sp>
        <p:nvSpPr>
          <p:cNvPr id="14" name="Rectangle 4"/>
          <p:cNvSpPr txBox="1">
            <a:spLocks noChangeArrowheads="1"/>
          </p:cNvSpPr>
          <p:nvPr/>
        </p:nvSpPr>
        <p:spPr bwMode="auto">
          <a:xfrm>
            <a:off x="533400" y="152400"/>
            <a:ext cx="7924800" cy="701675"/>
          </a:xfrm>
          <a:prstGeom prst="rect">
            <a:avLst/>
          </a:prstGeom>
          <a:gradFill rotWithShape="0">
            <a:gsLst>
              <a:gs pos="0">
                <a:srgbClr val="FF0000"/>
              </a:gs>
              <a:gs pos="100000">
                <a:srgbClr val="7600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spcBef>
                <a:spcPct val="50000"/>
              </a:spcBef>
              <a:defRPr/>
            </a:pPr>
            <a:r>
              <a:rPr lang="en-US" sz="4000" b="1">
                <a:solidFill>
                  <a:srgbClr val="FFFFFF"/>
                </a:solidFill>
                <a:effectLst>
                  <a:outerShdw blurRad="38100" dist="38100" dir="2700000" algn="tl">
                    <a:srgbClr val="000000"/>
                  </a:outerShdw>
                </a:effectLst>
                <a:cs typeface="Arial" charset="0"/>
              </a:rPr>
              <a:t>Các loại câu chuyển mạch</a:t>
            </a:r>
            <a:endParaRPr lang="en-US" sz="4000" b="1">
              <a:solidFill>
                <a:srgbClr val="FFFFFF"/>
              </a:solidFill>
              <a:cs typeface="Arial" charset="0"/>
            </a:endParaRPr>
          </a:p>
        </p:txBody>
      </p:sp>
      <p:sp>
        <p:nvSpPr>
          <p:cNvPr id="11" name="WordArt 11"/>
          <p:cNvSpPr>
            <a:spLocks noChangeArrowheads="1" noChangeShapeType="1" noTextEdit="1"/>
          </p:cNvSpPr>
          <p:nvPr/>
        </p:nvSpPr>
        <p:spPr bwMode="auto">
          <a:xfrm>
            <a:off x="-14288" y="327025"/>
            <a:ext cx="3708401" cy="642938"/>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Arial"/>
                <a:ea typeface="Arial"/>
                <a:cs typeface="Arial"/>
              </a:rPr>
              <a:t>Câu chưa hoàn chỉnh</a:t>
            </a:r>
          </a:p>
        </p:txBody>
      </p:sp>
      <p:sp>
        <p:nvSpPr>
          <p:cNvPr id="15" name="Text Box 11"/>
          <p:cNvSpPr txBox="1">
            <a:spLocks noChangeArrowheads="1"/>
          </p:cNvSpPr>
          <p:nvPr/>
        </p:nvSpPr>
        <p:spPr bwMode="auto">
          <a:xfrm>
            <a:off x="609600" y="2060575"/>
            <a:ext cx="8534400" cy="97948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80000"/>
              </a:lnSpc>
              <a:spcBef>
                <a:spcPct val="50000"/>
              </a:spcBef>
              <a:defRPr/>
            </a:pPr>
            <a:r>
              <a:rPr lang="en-US" sz="3600" b="1" u="sng">
                <a:solidFill>
                  <a:srgbClr val="FFFFFF"/>
                </a:solidFill>
                <a:cs typeface="Arial" charset="0"/>
              </a:rPr>
              <a:t>Khái quát</a:t>
            </a:r>
            <a:r>
              <a:rPr lang="en-US" sz="3600" b="1">
                <a:solidFill>
                  <a:srgbClr val="FFFFFF"/>
                </a:solidFill>
                <a:cs typeface="Arial" charset="0"/>
              </a:rPr>
              <a:t>: Chúng ta sẽ thấy </a:t>
            </a:r>
            <a:r>
              <a:rPr lang="en-US" sz="3600" b="1">
                <a:solidFill>
                  <a:srgbClr val="FFFF00"/>
                </a:solidFill>
                <a:cs typeface="Arial" charset="0"/>
              </a:rPr>
              <a:t>hai cách</a:t>
            </a:r>
            <a:r>
              <a:rPr lang="en-US" sz="3600" b="1">
                <a:solidFill>
                  <a:srgbClr val="FFFFFF"/>
                </a:solidFill>
                <a:cs typeface="Arial" charset="0"/>
              </a:rPr>
              <a:t> phải nói với người chưa tin Chúa.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 calcmode="lin" valueType="num">
                                      <p:cBhvr>
                                        <p:cTn id="24"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animBg="1"/>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09" name="Picture 2" descr="Sh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1" name="Text Box 5"/>
          <p:cNvSpPr txBox="1">
            <a:spLocks noChangeArrowheads="1"/>
          </p:cNvSpPr>
          <p:nvPr/>
        </p:nvSpPr>
        <p:spPr bwMode="auto">
          <a:xfrm>
            <a:off x="228600" y="228600"/>
            <a:ext cx="2971800" cy="3416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cs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en-US" sz="3600" b="1">
                <a:solidFill>
                  <a:srgbClr val="FFFFFF"/>
                </a:solidFill>
                <a:latin typeface="Arial" charset="0"/>
                <a:cs typeface="Arial" charset="0"/>
              </a:rPr>
              <a:t>Một số bài giảng rõ ràng như đối với thính giả Hêbơrơ cổ đại!</a:t>
            </a:r>
          </a:p>
        </p:txBody>
      </p:sp>
      <p:sp>
        <p:nvSpPr>
          <p:cNvPr id="9222" name="Rectangle 6"/>
          <p:cNvSpPr>
            <a:spLocks noGrp="1" noChangeArrowheads="1"/>
          </p:cNvSpPr>
          <p:nvPr>
            <p:ph type="title" idx="4294967295"/>
          </p:nvPr>
        </p:nvSpPr>
        <p:spPr>
          <a:xfrm>
            <a:off x="3352800" y="762000"/>
            <a:ext cx="3124200" cy="4038600"/>
          </a:xfrm>
        </p:spPr>
        <p:txBody>
          <a:bodyPr/>
          <a:lstStyle/>
          <a:p>
            <a:pPr eaLnBrk="1" hangingPunct="1"/>
            <a:r>
              <a:rPr lang="en-US" sz="6000" b="1">
                <a:latin typeface="Arial" charset="0"/>
                <a:ea typeface="ＭＳ Ｐゴシック" charset="0"/>
                <a:cs typeface="Arial" charset="0"/>
              </a:rPr>
              <a:t>Để Giảng Cách Rõ Ràng</a:t>
            </a:r>
          </a:p>
        </p:txBody>
      </p:sp>
      <p:sp>
        <p:nvSpPr>
          <p:cNvPr id="15365" name="Text Box 5"/>
          <p:cNvSpPr txBox="1">
            <a:spLocks noChangeArrowheads="1"/>
          </p:cNvSpPr>
          <p:nvPr/>
        </p:nvSpPr>
        <p:spPr bwMode="auto">
          <a:xfrm>
            <a:off x="4038600" y="6172200"/>
            <a:ext cx="50292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000">
                <a:solidFill>
                  <a:srgbClr val="FFFFFF"/>
                </a:solidFill>
              </a:rPr>
              <a:t>Dr Rick Griffith, Singapore Bible College</a:t>
            </a:r>
          </a:p>
          <a:p>
            <a:pPr algn="ctr">
              <a:defRPr/>
            </a:pPr>
            <a:r>
              <a:rPr lang="en-US" sz="2000">
                <a:solidFill>
                  <a:srgbClr val="FFFFFF"/>
                </a:solidFill>
              </a:rPr>
              <a:t>www.biblestudydownloads.com</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strips(downLeft)">
                                      <p:cBhvr>
                                        <p:cTn id="7" dur="500"/>
                                        <p:tgtEl>
                                          <p:spTgt spid="92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strips(downLeft)">
                                      <p:cBhvr>
                                        <p:cTn id="12"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922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1219200" y="4679950"/>
            <a:ext cx="69342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1175" indent="-511175">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defRPr/>
            </a:pPr>
            <a:r>
              <a:rPr lang="en-US" b="1">
                <a:solidFill>
                  <a:srgbClr val="FFFFFF"/>
                </a:solidFill>
                <a:cs typeface="Arial" charset="0"/>
              </a:rPr>
              <a:t>b.	Chủ đề</a:t>
            </a:r>
          </a:p>
        </p:txBody>
      </p:sp>
      <p:sp>
        <p:nvSpPr>
          <p:cNvPr id="557059" name="Text Box 3"/>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67</a:t>
            </a:r>
          </a:p>
        </p:txBody>
      </p:sp>
      <p:sp>
        <p:nvSpPr>
          <p:cNvPr id="557060" name="Rectangle 4"/>
          <p:cNvSpPr>
            <a:spLocks noGrp="1" noChangeArrowheads="1"/>
          </p:cNvSpPr>
          <p:nvPr>
            <p:ph type="title" idx="4294967295"/>
          </p:nvPr>
        </p:nvSpPr>
        <p:spPr>
          <a:xfrm>
            <a:off x="-107950" y="765175"/>
            <a:ext cx="9072563" cy="652463"/>
          </a:xfrm>
          <a:solidFill>
            <a:schemeClr val="accent1"/>
          </a:solidFill>
        </p:spPr>
        <p:txBody>
          <a:bodyPr/>
          <a:lstStyle/>
          <a:p>
            <a:pPr eaLnBrk="1" hangingPunct="1"/>
            <a:r>
              <a:rPr lang="en-US" b="1">
                <a:solidFill>
                  <a:srgbClr val="FF0000"/>
                </a:solidFill>
                <a:latin typeface="Arial" charset="0"/>
                <a:ea typeface="ＭＳ Ｐゴシック" charset="0"/>
                <a:cs typeface="Arial" charset="0"/>
              </a:rPr>
              <a:t>Rõ Ràng Trong Phần Giới thiệu</a:t>
            </a:r>
          </a:p>
        </p:txBody>
      </p:sp>
      <p:sp>
        <p:nvSpPr>
          <p:cNvPr id="82949" name="Text Box 5"/>
          <p:cNvSpPr txBox="1">
            <a:spLocks noChangeArrowheads="1"/>
          </p:cNvSpPr>
          <p:nvPr/>
        </p:nvSpPr>
        <p:spPr bwMode="auto">
          <a:xfrm>
            <a:off x="1219200" y="4054475"/>
            <a:ext cx="69342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1175" indent="-511175">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defRPr/>
            </a:pPr>
            <a:r>
              <a:rPr lang="en-US" b="1">
                <a:solidFill>
                  <a:srgbClr val="FFFFFF"/>
                </a:solidFill>
                <a:cs typeface="Arial" charset="0"/>
              </a:rPr>
              <a:t>a.	Ý Chính</a:t>
            </a:r>
          </a:p>
        </p:txBody>
      </p:sp>
      <p:sp>
        <p:nvSpPr>
          <p:cNvPr id="82950" name="Text Box 6"/>
          <p:cNvSpPr txBox="1">
            <a:spLocks noChangeArrowheads="1"/>
          </p:cNvSpPr>
          <p:nvPr/>
        </p:nvSpPr>
        <p:spPr bwMode="auto">
          <a:xfrm>
            <a:off x="1219200" y="5305425"/>
            <a:ext cx="69342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511175" indent="-511175" eaLnBrk="1" hangingPunct="1">
              <a:spcBef>
                <a:spcPct val="50000"/>
              </a:spcBef>
              <a:buFont typeface="Arial" charset="0"/>
              <a:buNone/>
              <a:defRPr/>
            </a:pPr>
            <a:r>
              <a:rPr lang="en-US" sz="3200" b="1" dirty="0">
                <a:solidFill>
                  <a:srgbClr val="FFFFFF"/>
                </a:solidFill>
                <a:latin typeface="Arial"/>
                <a:ea typeface="ＭＳ Ｐゴシック" charset="-128"/>
                <a:cs typeface="Arial"/>
              </a:rPr>
              <a:t>c.	</a:t>
            </a:r>
            <a:r>
              <a:rPr lang="en-US" sz="3200" b="1" dirty="0" err="1">
                <a:solidFill>
                  <a:srgbClr val="FFFFFF"/>
                </a:solidFill>
                <a:latin typeface="Arial"/>
                <a:ea typeface="ＭＳ Ｐゴシック" charset="-128"/>
                <a:cs typeface="Arial"/>
              </a:rPr>
              <a:t>YC</a:t>
            </a:r>
            <a:r>
              <a:rPr lang="en-US" sz="3200" b="1" dirty="0">
                <a:solidFill>
                  <a:srgbClr val="FFFFFF"/>
                </a:solidFill>
                <a:latin typeface="Arial"/>
                <a:ea typeface="ＭＳ Ｐゴシック" charset="-128"/>
                <a:cs typeface="Arial"/>
              </a:rPr>
              <a:t> I</a:t>
            </a:r>
          </a:p>
        </p:txBody>
      </p:sp>
      <p:sp>
        <p:nvSpPr>
          <p:cNvPr id="82951" name="Text Box 7"/>
          <p:cNvSpPr txBox="1">
            <a:spLocks noChangeArrowheads="1"/>
          </p:cNvSpPr>
          <p:nvPr/>
        </p:nvSpPr>
        <p:spPr bwMode="auto">
          <a:xfrm>
            <a:off x="-63500" y="3429000"/>
            <a:ext cx="9388475"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1175" indent="-511175">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defRPr/>
            </a:pPr>
            <a:r>
              <a:rPr lang="en-US" b="1" u="sng">
                <a:solidFill>
                  <a:srgbClr val="FFFFFF"/>
                </a:solidFill>
                <a:cs typeface="Arial" charset="0"/>
              </a:rPr>
              <a:t>2.  </a:t>
            </a:r>
            <a:r>
              <a:rPr lang="en-US" b="1" u="sng">
                <a:solidFill>
                  <a:srgbClr val="FFF61C"/>
                </a:solidFill>
                <a:cs typeface="Arial" charset="0"/>
              </a:rPr>
              <a:t>Dẫn đến</a:t>
            </a:r>
            <a:r>
              <a:rPr lang="en-US" b="1" u="sng">
                <a:solidFill>
                  <a:srgbClr val="FFFFFF"/>
                </a:solidFill>
                <a:cs typeface="Arial" charset="0"/>
              </a:rPr>
              <a:t> một trong ba điều này cách rõ ràng:</a:t>
            </a:r>
          </a:p>
        </p:txBody>
      </p:sp>
      <p:sp>
        <p:nvSpPr>
          <p:cNvPr id="82956" name="Text Box 12"/>
          <p:cNvSpPr txBox="1">
            <a:spLocks noChangeArrowheads="1"/>
          </p:cNvSpPr>
          <p:nvPr/>
        </p:nvSpPr>
        <p:spPr bwMode="auto">
          <a:xfrm>
            <a:off x="1219200" y="2851150"/>
            <a:ext cx="74676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1175" indent="-511175">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defRPr/>
            </a:pPr>
            <a:r>
              <a:rPr lang="en-US" b="1">
                <a:solidFill>
                  <a:srgbClr val="FFFFFF"/>
                </a:solidFill>
                <a:cs typeface="Arial" charset="0"/>
              </a:rPr>
              <a:t>b.	Diễn đạt lại (dùng những từ khác).</a:t>
            </a:r>
          </a:p>
        </p:txBody>
      </p:sp>
      <p:sp>
        <p:nvSpPr>
          <p:cNvPr id="82957" name="Text Box 13"/>
          <p:cNvSpPr txBox="1">
            <a:spLocks noChangeArrowheads="1"/>
          </p:cNvSpPr>
          <p:nvPr/>
        </p:nvSpPr>
        <p:spPr bwMode="auto">
          <a:xfrm>
            <a:off x="1219200" y="2225675"/>
            <a:ext cx="69342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1175" indent="-511175">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defRPr/>
            </a:pPr>
            <a:r>
              <a:rPr lang="en-US" b="1">
                <a:solidFill>
                  <a:srgbClr val="FFFFFF"/>
                </a:solidFill>
                <a:cs typeface="Arial" charset="0"/>
              </a:rPr>
              <a:t>a.	Lập lại (dùng cùng từ).</a:t>
            </a:r>
          </a:p>
        </p:txBody>
      </p:sp>
      <p:sp>
        <p:nvSpPr>
          <p:cNvPr id="82958" name="Text Box 14"/>
          <p:cNvSpPr txBox="1">
            <a:spLocks noChangeArrowheads="1"/>
          </p:cNvSpPr>
          <p:nvPr/>
        </p:nvSpPr>
        <p:spPr bwMode="auto">
          <a:xfrm>
            <a:off x="-180975" y="1600200"/>
            <a:ext cx="89916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511175" indent="-511175" eaLnBrk="1" hangingPunct="1">
              <a:spcBef>
                <a:spcPct val="50000"/>
              </a:spcBef>
              <a:defRPr/>
            </a:pPr>
            <a:r>
              <a:rPr lang="en-US" sz="3200" b="1" u="sng" dirty="0">
                <a:solidFill>
                  <a:srgbClr val="FFFFFF"/>
                </a:solidFill>
                <a:latin typeface="Arial"/>
                <a:ea typeface="ＭＳ Ｐゴシック" charset="-128"/>
                <a:cs typeface="Arial"/>
              </a:rPr>
              <a:t>1.  </a:t>
            </a:r>
            <a:r>
              <a:rPr lang="en-US" sz="3200" b="1" u="sng" dirty="0" err="1">
                <a:solidFill>
                  <a:srgbClr val="FFFFFF"/>
                </a:solidFill>
                <a:latin typeface="Arial"/>
                <a:ea typeface="ＭＳ Ｐゴシック" charset="-128"/>
                <a:cs typeface="Arial"/>
              </a:rPr>
              <a:t>Hãy</a:t>
            </a:r>
            <a:r>
              <a:rPr lang="en-US" sz="3200" b="1" u="sng" dirty="0">
                <a:solidFill>
                  <a:srgbClr val="FFFFFF"/>
                </a:solidFill>
                <a:latin typeface="Arial"/>
                <a:ea typeface="ＭＳ Ｐゴシック" charset="-128"/>
                <a:cs typeface="Arial"/>
              </a:rPr>
              <a:t> </a:t>
            </a:r>
            <a:r>
              <a:rPr lang="en-US" sz="3200" b="1" u="sng" dirty="0" err="1">
                <a:solidFill>
                  <a:srgbClr val="FFF61C"/>
                </a:solidFill>
                <a:latin typeface="Arial"/>
                <a:ea typeface="ＭＳ Ｐゴシック" charset="-128"/>
                <a:cs typeface="Arial"/>
              </a:rPr>
              <a:t>nhấn</a:t>
            </a:r>
            <a:r>
              <a:rPr lang="en-US" sz="3200" b="1" u="sng" dirty="0">
                <a:solidFill>
                  <a:srgbClr val="FFF61C"/>
                </a:solidFill>
                <a:latin typeface="Arial"/>
                <a:ea typeface="ＭＳ Ｐゴシック" charset="-128"/>
                <a:cs typeface="Arial"/>
              </a:rPr>
              <a:t> </a:t>
            </a:r>
            <a:r>
              <a:rPr lang="en-US" sz="3200" b="1" u="sng" dirty="0" err="1">
                <a:solidFill>
                  <a:srgbClr val="FFF61C"/>
                </a:solidFill>
                <a:latin typeface="Arial"/>
                <a:ea typeface="ＭＳ Ｐゴシック" charset="-128"/>
                <a:cs typeface="Arial"/>
              </a:rPr>
              <a:t>mạnh</a:t>
            </a:r>
            <a:r>
              <a:rPr lang="en-US" sz="3200" b="1" u="sng" dirty="0">
                <a:solidFill>
                  <a:srgbClr val="FFFFFF"/>
                </a:solidFill>
                <a:latin typeface="Arial"/>
                <a:ea typeface="ＭＳ Ｐゴシック" charset="-128"/>
                <a:cs typeface="Arial"/>
              </a:rPr>
              <a:t> </a:t>
            </a:r>
            <a:r>
              <a:rPr lang="en-US" sz="3200" b="1" u="sng" dirty="0" err="1">
                <a:solidFill>
                  <a:srgbClr val="FFFFFF"/>
                </a:solidFill>
                <a:latin typeface="Arial"/>
                <a:ea typeface="ＭＳ Ｐゴシック" charset="-128"/>
                <a:cs typeface="Arial"/>
              </a:rPr>
              <a:t>mỗi</a:t>
            </a:r>
            <a:r>
              <a:rPr lang="en-US" sz="3200" b="1" u="sng" dirty="0">
                <a:solidFill>
                  <a:srgbClr val="FFFFFF"/>
                </a:solidFill>
                <a:latin typeface="Arial"/>
                <a:ea typeface="ＭＳ Ｐゴシック" charset="-128"/>
                <a:cs typeface="Arial"/>
              </a:rPr>
              <a:t> </a:t>
            </a:r>
            <a:r>
              <a:rPr lang="en-US" sz="3200" b="1" u="sng" dirty="0" err="1">
                <a:solidFill>
                  <a:srgbClr val="FFFFFF"/>
                </a:solidFill>
                <a:latin typeface="Arial"/>
                <a:ea typeface="ＭＳ Ｐゴシック" charset="-128"/>
                <a:cs typeface="Arial"/>
              </a:rPr>
              <a:t>câu</a:t>
            </a:r>
            <a:r>
              <a:rPr lang="en-US" sz="3200" b="1" u="sng" dirty="0">
                <a:solidFill>
                  <a:srgbClr val="FFFFFF"/>
                </a:solidFill>
                <a:latin typeface="Arial"/>
                <a:ea typeface="ＭＳ Ｐゴシック" charset="-128"/>
                <a:cs typeface="Arial"/>
              </a:rPr>
              <a:t> then </a:t>
            </a:r>
            <a:r>
              <a:rPr lang="en-US" sz="3200" b="1" u="sng" dirty="0" err="1">
                <a:solidFill>
                  <a:srgbClr val="FFFFFF"/>
                </a:solidFill>
                <a:latin typeface="Arial"/>
                <a:ea typeface="ＭＳ Ｐゴシック" charset="-128"/>
                <a:cs typeface="Arial"/>
              </a:rPr>
              <a:t>chốt</a:t>
            </a:r>
            <a:r>
              <a:rPr lang="en-US" sz="3200" b="1" u="sng" dirty="0">
                <a:solidFill>
                  <a:srgbClr val="FFFFFF"/>
                </a:solidFill>
                <a:latin typeface="Arial"/>
                <a:ea typeface="ＭＳ Ｐゴシック" charset="-128"/>
                <a:cs typeface="Arial"/>
              </a:rPr>
              <a:t> </a:t>
            </a:r>
            <a:r>
              <a:rPr lang="en-US" sz="3200" b="1" u="sng" dirty="0" err="1">
                <a:solidFill>
                  <a:srgbClr val="FFFFFF"/>
                </a:solidFill>
                <a:latin typeface="Arial"/>
                <a:ea typeface="ＭＳ Ｐゴシック" charset="-128"/>
                <a:cs typeface="Arial"/>
              </a:rPr>
              <a:t>bằng</a:t>
            </a:r>
            <a:r>
              <a:rPr lang="en-US" sz="3200" b="1" u="sng" dirty="0">
                <a:solidFill>
                  <a:srgbClr val="FFFFFF"/>
                </a:solidFill>
                <a:latin typeface="Arial"/>
                <a:ea typeface="ＭＳ Ｐゴシック" charset="-128"/>
                <a:cs typeface="Arial"/>
              </a:rPr>
              <a:t>:</a:t>
            </a:r>
          </a:p>
        </p:txBody>
      </p:sp>
      <p:sp>
        <p:nvSpPr>
          <p:cNvPr id="82959" name="Text Box 15"/>
          <p:cNvSpPr txBox="1">
            <a:spLocks noChangeArrowheads="1"/>
          </p:cNvSpPr>
          <p:nvPr/>
        </p:nvSpPr>
        <p:spPr bwMode="auto">
          <a:xfrm>
            <a:off x="152400" y="5943600"/>
            <a:ext cx="89916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1175" indent="-511175">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defRPr/>
            </a:pPr>
            <a:r>
              <a:rPr lang="en-US" b="1" u="sng">
                <a:solidFill>
                  <a:srgbClr val="FFFFFF"/>
                </a:solidFill>
                <a:cs typeface="Arial" charset="0"/>
              </a:rPr>
              <a:t>3.  Chia sẻ </a:t>
            </a:r>
            <a:r>
              <a:rPr lang="en-US" b="1" u="sng">
                <a:solidFill>
                  <a:srgbClr val="FFF61C"/>
                </a:solidFill>
                <a:cs typeface="Arial" charset="0"/>
              </a:rPr>
              <a:t>bối cảnh</a:t>
            </a:r>
            <a:r>
              <a:rPr lang="en-US" b="1" u="sng">
                <a:solidFill>
                  <a:srgbClr val="FFFFFF"/>
                </a:solidFill>
                <a:cs typeface="Arial" charset="0"/>
              </a:rPr>
              <a:t> </a:t>
            </a:r>
            <a:r>
              <a:rPr lang="en-US" b="1" i="1" u="sng">
                <a:solidFill>
                  <a:srgbClr val="FFFFFF"/>
                </a:solidFill>
                <a:cs typeface="Arial" charset="0"/>
              </a:rPr>
              <a:t>thượng văn</a:t>
            </a:r>
            <a:r>
              <a:rPr lang="en-US" b="1" u="sng">
                <a:solidFill>
                  <a:srgbClr val="FFFFFF"/>
                </a:solidFill>
                <a:cs typeface="Arial" charset="0"/>
              </a:rPr>
              <a:t> có liên hệ.</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29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29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29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294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295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29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utoUpdateAnimBg="0"/>
      <p:bldP spid="82949" grpId="0" autoUpdateAnimBg="0"/>
      <p:bldP spid="82950" grpId="0" autoUpdateAnimBg="0"/>
      <p:bldP spid="82951" grpId="0" autoUpdateAnimBg="0"/>
      <p:bldP spid="82956" grpId="0" autoUpdateAnimBg="0"/>
      <p:bldP spid="82957" grpId="0" autoUpdateAnimBg="0"/>
      <p:bldP spid="82958" grpId="0" autoUpdateAnimBg="0"/>
      <p:bldP spid="82959"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2" descr="Medium wood"/>
          <p:cNvSpPr>
            <a:spLocks noChangeArrowheads="1"/>
          </p:cNvSpPr>
          <p:nvPr/>
        </p:nvSpPr>
        <p:spPr bwMode="auto">
          <a:xfrm>
            <a:off x="0" y="0"/>
            <a:ext cx="9144000" cy="6858000"/>
          </a:xfrm>
          <a:prstGeom prst="rect">
            <a:avLst/>
          </a:prstGeom>
          <a:blipFill dpi="0" rotWithShape="0">
            <a:blip r:embed="rId3">
              <a:lum bright="-24000"/>
            </a:blip>
            <a:srcRect/>
            <a:tile tx="0" ty="0" sx="100000" sy="100000" flip="none" algn="tl"/>
          </a:blipFill>
          <a:ln w="9525">
            <a:solidFill>
              <a:schemeClr val="tx1"/>
            </a:solidFill>
            <a:miter lim="800000"/>
            <a:headEnd/>
            <a:tailEnd/>
          </a:ln>
        </p:spPr>
        <p:txBody>
          <a:bodyPr wrap="none" anchor="ctr"/>
          <a:lstStyle/>
          <a:p>
            <a:endParaRPr lang="en-US" sz="2400">
              <a:solidFill>
                <a:srgbClr val="000000"/>
              </a:solidFill>
            </a:endParaRPr>
          </a:p>
        </p:txBody>
      </p:sp>
      <p:sp>
        <p:nvSpPr>
          <p:cNvPr id="793603" name="Text Box 3"/>
          <p:cNvSpPr txBox="1">
            <a:spLocks noChangeArrowheads="1"/>
          </p:cNvSpPr>
          <p:nvPr/>
        </p:nvSpPr>
        <p:spPr bwMode="auto">
          <a:xfrm>
            <a:off x="990600" y="1600200"/>
            <a:ext cx="6934200" cy="435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AutoNum type="arabicPeriod"/>
            </a:pPr>
            <a:r>
              <a:rPr lang="en-US" sz="4000" b="1">
                <a:solidFill>
                  <a:srgbClr val="FFFFFF"/>
                </a:solidFill>
              </a:rPr>
              <a:t>Lập lại</a:t>
            </a:r>
          </a:p>
          <a:p>
            <a:pPr eaLnBrk="1" hangingPunct="1">
              <a:spcBef>
                <a:spcPct val="50000"/>
              </a:spcBef>
              <a:buFontTx/>
              <a:buAutoNum type="arabicPeriod"/>
            </a:pPr>
            <a:r>
              <a:rPr lang="en-US" sz="4000" b="1">
                <a:solidFill>
                  <a:srgbClr val="FFFFFF"/>
                </a:solidFill>
              </a:rPr>
              <a:t>Diễn đạt lại</a:t>
            </a:r>
          </a:p>
          <a:p>
            <a:pPr eaLnBrk="1" hangingPunct="1">
              <a:spcBef>
                <a:spcPct val="50000"/>
              </a:spcBef>
              <a:buFontTx/>
              <a:buAutoNum type="arabicPeriod"/>
            </a:pPr>
            <a:r>
              <a:rPr lang="en-US" sz="4000" b="1">
                <a:solidFill>
                  <a:srgbClr val="FFFFFF"/>
                </a:solidFill>
              </a:rPr>
              <a:t>Chuyển mạch</a:t>
            </a:r>
          </a:p>
          <a:p>
            <a:pPr eaLnBrk="1" hangingPunct="1">
              <a:spcBef>
                <a:spcPct val="50000"/>
              </a:spcBef>
              <a:buFontTx/>
              <a:buAutoNum type="arabicPeriod"/>
            </a:pPr>
            <a:r>
              <a:rPr lang="en-US" sz="4000" b="1">
                <a:solidFill>
                  <a:srgbClr val="FFFFFF"/>
                </a:solidFill>
              </a:rPr>
              <a:t>Từ then chốt</a:t>
            </a:r>
          </a:p>
          <a:p>
            <a:pPr eaLnBrk="1" hangingPunct="1">
              <a:spcBef>
                <a:spcPct val="50000"/>
              </a:spcBef>
              <a:buFontTx/>
              <a:buAutoNum type="arabicPeriod"/>
            </a:pPr>
            <a:r>
              <a:rPr lang="en-US" sz="4000" b="1">
                <a:solidFill>
                  <a:srgbClr val="FFFFFF"/>
                </a:solidFill>
              </a:rPr>
              <a:t>Triển khai diễn dịch</a:t>
            </a:r>
          </a:p>
        </p:txBody>
      </p:sp>
      <p:sp>
        <p:nvSpPr>
          <p:cNvPr id="39940" name="Text Box 4"/>
          <p:cNvSpPr txBox="1">
            <a:spLocks noChangeArrowheads="1"/>
          </p:cNvSpPr>
          <p:nvPr/>
        </p:nvSpPr>
        <p:spPr bwMode="auto">
          <a:xfrm>
            <a:off x="8458200" y="76200"/>
            <a:ext cx="609600"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cs typeface="Arial" charset="0"/>
              </a:rPr>
              <a:t>68</a:t>
            </a:r>
          </a:p>
        </p:txBody>
      </p:sp>
      <p:sp>
        <p:nvSpPr>
          <p:cNvPr id="559108" name="Rectangle 5"/>
          <p:cNvSpPr>
            <a:spLocks noGrp="1" noChangeArrowheads="1"/>
          </p:cNvSpPr>
          <p:nvPr>
            <p:ph type="title" idx="4294967295"/>
          </p:nvPr>
        </p:nvSpPr>
        <p:spPr>
          <a:xfrm>
            <a:off x="457200" y="685800"/>
            <a:ext cx="8229600" cy="685800"/>
          </a:xfrm>
          <a:solidFill>
            <a:schemeClr val="accent1"/>
          </a:solidFill>
        </p:spPr>
        <p:txBody>
          <a:bodyPr/>
          <a:lstStyle/>
          <a:p>
            <a:pPr eaLnBrk="1" hangingPunct="1"/>
            <a:r>
              <a:rPr lang="en-US" b="1">
                <a:solidFill>
                  <a:srgbClr val="FF0000"/>
                </a:solidFill>
                <a:latin typeface="Arial" charset="0"/>
                <a:ea typeface="ＭＳ Ｐゴシック" charset="0"/>
                <a:cs typeface="Arial" charset="0"/>
              </a:rPr>
              <a:t>Rõ Ràng Trong phần Thân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793603">
                                            <p:txEl>
                                              <p:pRg st="4" end="4"/>
                                            </p:txEl>
                                          </p:spTgt>
                                        </p:tgtEl>
                                        <p:attrNameLst>
                                          <p:attrName>style.visibility</p:attrName>
                                        </p:attrNameLst>
                                      </p:cBhvr>
                                      <p:to>
                                        <p:strVal val="visible"/>
                                      </p:to>
                                    </p:set>
                                    <p:anim calcmode="lin" valueType="num">
                                      <p:cBhvr>
                                        <p:cTn id="7" dur="500" fill="hold"/>
                                        <p:tgtEl>
                                          <p:spTgt spid="79360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793603">
                                            <p:txEl>
                                              <p:pRg st="4" end="4"/>
                                            </p:txEl>
                                          </p:spTgt>
                                        </p:tgtEl>
                                        <p:attrNameLst>
                                          <p:attrName>ppt_h</p:attrName>
                                        </p:attrNameLst>
                                      </p:cBhvr>
                                      <p:tavLst>
                                        <p:tav tm="0">
                                          <p:val>
                                            <p:fltVal val="0"/>
                                          </p:val>
                                        </p:tav>
                                        <p:tav tm="100000">
                                          <p:val>
                                            <p:strVal val="#ppt_h"/>
                                          </p:val>
                                        </p:tav>
                                      </p:tavLst>
                                    </p:anim>
                                    <p:anim calcmode="lin" valueType="num">
                                      <p:cBhvr>
                                        <p:cTn id="9" dur="500" fill="hold"/>
                                        <p:tgtEl>
                                          <p:spTgt spid="793603">
                                            <p:txEl>
                                              <p:pRg st="4" end="4"/>
                                            </p:txEl>
                                          </p:spTgt>
                                        </p:tgtEl>
                                        <p:attrNameLst>
                                          <p:attrName>style.rotation</p:attrName>
                                        </p:attrNameLst>
                                      </p:cBhvr>
                                      <p:tavLst>
                                        <p:tav tm="0">
                                          <p:val>
                                            <p:fltVal val="360"/>
                                          </p:val>
                                        </p:tav>
                                        <p:tav tm="100000">
                                          <p:val>
                                            <p:fltVal val="0"/>
                                          </p:val>
                                        </p:tav>
                                      </p:tavLst>
                                    </p:anim>
                                    <p:animEffect transition="in" filter="fade">
                                      <p:cBhvr>
                                        <p:cTn id="10" dur="500"/>
                                        <p:tgtEl>
                                          <p:spTgt spid="793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0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3"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1027" name="Text Box 3"/>
          <p:cNvSpPr txBox="1">
            <a:spLocks noChangeArrowheads="1"/>
          </p:cNvSpPr>
          <p:nvPr/>
        </p:nvSpPr>
        <p:spPr bwMode="auto">
          <a:xfrm>
            <a:off x="2286000" y="1600200"/>
            <a:ext cx="6629400" cy="28622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20700" indent="-5207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buFontTx/>
              <a:buChar char="•"/>
              <a:defRPr/>
            </a:pPr>
            <a:r>
              <a:rPr lang="en-US" sz="4000" b="1">
                <a:solidFill>
                  <a:srgbClr val="FFFFFF"/>
                </a:solidFill>
                <a:cs typeface="Arial" charset="0"/>
              </a:rPr>
              <a:t>Công bố Ý Chính</a:t>
            </a:r>
            <a:br>
              <a:rPr lang="en-US" sz="4000" b="1">
                <a:solidFill>
                  <a:srgbClr val="FFFFFF"/>
                </a:solidFill>
                <a:cs typeface="Arial" charset="0"/>
              </a:rPr>
            </a:br>
            <a:r>
              <a:rPr lang="en-US" sz="4000" b="1">
                <a:solidFill>
                  <a:srgbClr val="FFFFFF"/>
                </a:solidFill>
                <a:cs typeface="Arial" charset="0"/>
              </a:rPr>
              <a:t>(YC)</a:t>
            </a:r>
          </a:p>
          <a:p>
            <a:pPr eaLnBrk="1" hangingPunct="1">
              <a:spcBef>
                <a:spcPct val="50000"/>
              </a:spcBef>
              <a:buFontTx/>
              <a:buChar char="•"/>
              <a:defRPr/>
            </a:pPr>
            <a:r>
              <a:rPr lang="en-US" sz="4000" b="1">
                <a:solidFill>
                  <a:srgbClr val="FFFFFF"/>
                </a:solidFill>
                <a:cs typeface="Arial" charset="0"/>
              </a:rPr>
              <a:t>Lập lại các điểm chính</a:t>
            </a:r>
            <a:br>
              <a:rPr lang="en-US" sz="4000" b="1">
                <a:solidFill>
                  <a:srgbClr val="FFFFFF"/>
                </a:solidFill>
                <a:cs typeface="Arial" charset="0"/>
              </a:rPr>
            </a:br>
            <a:r>
              <a:rPr lang="en-US" sz="4000" b="1">
                <a:solidFill>
                  <a:srgbClr val="FFFFFF"/>
                </a:solidFill>
                <a:cs typeface="Arial" charset="0"/>
              </a:rPr>
              <a:t>(ĐC)</a:t>
            </a:r>
          </a:p>
        </p:txBody>
      </p:sp>
      <p:sp>
        <p:nvSpPr>
          <p:cNvPr id="561155"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68</a:t>
            </a:r>
          </a:p>
        </p:txBody>
      </p:sp>
      <p:sp>
        <p:nvSpPr>
          <p:cNvPr id="561156" name="Rectangle 5"/>
          <p:cNvSpPr>
            <a:spLocks noGrp="1" noChangeArrowheads="1"/>
          </p:cNvSpPr>
          <p:nvPr>
            <p:ph type="title" idx="4294967295"/>
          </p:nvPr>
        </p:nvSpPr>
        <p:spPr>
          <a:xfrm>
            <a:off x="457200" y="609600"/>
            <a:ext cx="8229600" cy="808038"/>
          </a:xfrm>
          <a:solidFill>
            <a:schemeClr val="accent1"/>
          </a:solidFill>
        </p:spPr>
        <p:txBody>
          <a:bodyPr/>
          <a:lstStyle/>
          <a:p>
            <a:pPr eaLnBrk="1" hangingPunct="1"/>
            <a:r>
              <a:rPr lang="en-US" b="1">
                <a:solidFill>
                  <a:srgbClr val="FF0000"/>
                </a:solidFill>
                <a:latin typeface="Arial" charset="0"/>
                <a:ea typeface="ＭＳ Ｐゴシック" charset="0"/>
                <a:cs typeface="Arial" charset="0"/>
              </a:rPr>
              <a:t>Rõ Ràng Trong Kết Luật</a:t>
            </a:r>
          </a:p>
        </p:txBody>
      </p:sp>
      <p:pic>
        <p:nvPicPr>
          <p:cNvPr id="561157" name="Picture 6" descr="images-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00"/>
            <a:ext cx="1752600" cy="1166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41027"/>
                                        </p:tgtEl>
                                        <p:attrNameLst>
                                          <p:attrName>style.visibility</p:attrName>
                                        </p:attrNameLst>
                                      </p:cBhvr>
                                      <p:to>
                                        <p:strVal val="visible"/>
                                      </p:to>
                                    </p:set>
                                    <p:anim calcmode="lin" valueType="num">
                                      <p:cBhvr>
                                        <p:cTn id="7" dur="500" fill="hold"/>
                                        <p:tgtEl>
                                          <p:spTgt spid="641027"/>
                                        </p:tgtEl>
                                        <p:attrNameLst>
                                          <p:attrName>ppt_w</p:attrName>
                                        </p:attrNameLst>
                                      </p:cBhvr>
                                      <p:tavLst>
                                        <p:tav tm="0">
                                          <p:val>
                                            <p:fltVal val="0"/>
                                          </p:val>
                                        </p:tav>
                                        <p:tav tm="100000">
                                          <p:val>
                                            <p:strVal val="#ppt_w"/>
                                          </p:val>
                                        </p:tav>
                                      </p:tavLst>
                                    </p:anim>
                                    <p:anim calcmode="lin" valueType="num">
                                      <p:cBhvr>
                                        <p:cTn id="8" dur="500" fill="hold"/>
                                        <p:tgtEl>
                                          <p:spTgt spid="641027"/>
                                        </p:tgtEl>
                                        <p:attrNameLst>
                                          <p:attrName>ppt_h</p:attrName>
                                        </p:attrNameLst>
                                      </p:cBhvr>
                                      <p:tavLst>
                                        <p:tav tm="0">
                                          <p:val>
                                            <p:fltVal val="0"/>
                                          </p:val>
                                        </p:tav>
                                        <p:tav tm="100000">
                                          <p:val>
                                            <p:strVal val="#ppt_h"/>
                                          </p:val>
                                        </p:tav>
                                      </p:tavLst>
                                    </p:anim>
                                    <p:anim calcmode="lin" valueType="num">
                                      <p:cBhvr>
                                        <p:cTn id="9" dur="500" fill="hold"/>
                                        <p:tgtEl>
                                          <p:spTgt spid="641027"/>
                                        </p:tgtEl>
                                        <p:attrNameLst>
                                          <p:attrName>style.rotation</p:attrName>
                                        </p:attrNameLst>
                                      </p:cBhvr>
                                      <p:tavLst>
                                        <p:tav tm="0">
                                          <p:val>
                                            <p:fltVal val="360"/>
                                          </p:val>
                                        </p:tav>
                                        <p:tav tm="100000">
                                          <p:val>
                                            <p:fltVal val="0"/>
                                          </p:val>
                                        </p:tav>
                                      </p:tavLst>
                                    </p:anim>
                                    <p:animEffect transition="in" filter="fade">
                                      <p:cBhvr>
                                        <p:cTn id="10" dur="500"/>
                                        <p:tgtEl>
                                          <p:spTgt spid="64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2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400">
              <a:solidFill>
                <a:srgbClr val="000000"/>
              </a:solidFill>
            </a:endParaRPr>
          </a:p>
        </p:txBody>
      </p:sp>
      <p:sp>
        <p:nvSpPr>
          <p:cNvPr id="479235" name="Text Box 3"/>
          <p:cNvSpPr txBox="1">
            <a:spLocks noChangeArrowheads="1"/>
          </p:cNvSpPr>
          <p:nvPr/>
        </p:nvSpPr>
        <p:spPr bwMode="auto">
          <a:xfrm>
            <a:off x="609600" y="3657600"/>
            <a:ext cx="7696200" cy="1938338"/>
          </a:xfrm>
          <a:prstGeom prst="rect">
            <a:avLst/>
          </a:prstGeom>
          <a:solidFill>
            <a:schemeClr val="tx2"/>
          </a:solidFill>
          <a:ln>
            <a:noFill/>
          </a:ln>
          <a:effectLst>
            <a:outerShdw blurRad="63500" dist="38099" dir="2700000" algn="ctr" rotWithShape="0">
              <a:schemeClr val="tx1">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defRPr/>
            </a:pPr>
            <a:r>
              <a:rPr lang="ja-JP" altLang="en-US" sz="4000" b="1" i="1">
                <a:solidFill>
                  <a:srgbClr val="FFFFFF"/>
                </a:solidFill>
                <a:cs typeface="Arial" charset="0"/>
              </a:rPr>
              <a:t>“</a:t>
            </a:r>
            <a:r>
              <a:rPr lang="en-US" altLang="ja-JP" sz="4000" b="1" i="1">
                <a:solidFill>
                  <a:srgbClr val="FFFFFF"/>
                </a:solidFill>
                <a:cs typeface="Arial" charset="0"/>
              </a:rPr>
              <a:t>Ngài là Alpha và Ômêga, </a:t>
            </a:r>
            <a:br>
              <a:rPr lang="en-US" altLang="ja-JP" sz="4000" b="1" i="1">
                <a:solidFill>
                  <a:srgbClr val="FFFFFF"/>
                </a:solidFill>
                <a:cs typeface="Arial" charset="0"/>
              </a:rPr>
            </a:br>
            <a:r>
              <a:rPr lang="en-US" altLang="ja-JP" sz="4000" b="1" i="1">
                <a:solidFill>
                  <a:srgbClr val="FFFFFF"/>
                </a:solidFill>
                <a:cs typeface="Arial" charset="0"/>
              </a:rPr>
              <a:t>là A và Z, </a:t>
            </a:r>
            <a:br>
              <a:rPr lang="en-US" altLang="ja-JP" sz="4000" b="1" i="1">
                <a:solidFill>
                  <a:srgbClr val="FFFFFF"/>
                </a:solidFill>
                <a:cs typeface="Arial" charset="0"/>
              </a:rPr>
            </a:br>
            <a:r>
              <a:rPr lang="en-US" altLang="ja-JP" sz="4000" b="1" i="1">
                <a:solidFill>
                  <a:srgbClr val="FFFFFF"/>
                </a:solidFill>
                <a:cs typeface="Arial" charset="0"/>
              </a:rPr>
              <a:t>đầu tiên và cuối cùng.</a:t>
            </a:r>
            <a:r>
              <a:rPr lang="ja-JP" altLang="en-US" sz="4000" b="1" i="1">
                <a:solidFill>
                  <a:srgbClr val="FFFFFF"/>
                </a:solidFill>
                <a:cs typeface="Arial" charset="0"/>
              </a:rPr>
              <a:t>”</a:t>
            </a:r>
            <a:endParaRPr lang="en-US" sz="4000" b="1" i="1">
              <a:solidFill>
                <a:srgbClr val="FFFFFF"/>
              </a:solidFill>
              <a:cs typeface="Arial" charset="0"/>
            </a:endParaRPr>
          </a:p>
        </p:txBody>
      </p:sp>
      <p:sp>
        <p:nvSpPr>
          <p:cNvPr id="479237" name="Rectangle 5"/>
          <p:cNvSpPr>
            <a:spLocks noGrp="1" noChangeArrowheads="1"/>
          </p:cNvSpPr>
          <p:nvPr>
            <p:ph type="title" idx="4294967295"/>
          </p:nvPr>
        </p:nvSpPr>
        <p:spPr>
          <a:xfrm>
            <a:off x="457200" y="274638"/>
            <a:ext cx="48768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4000" b="1">
                <a:solidFill>
                  <a:schemeClr val="bg1"/>
                </a:solidFill>
                <a:effectLst>
                  <a:outerShdw blurRad="38100" dist="38100" dir="2700000" algn="tl">
                    <a:srgbClr val="000000"/>
                  </a:outerShdw>
                </a:effectLst>
                <a:latin typeface="Arial" charset="0"/>
                <a:ea typeface="ＭＳ Ｐゴシック" charset="0"/>
                <a:cs typeface="Arial" charset="0"/>
              </a:rPr>
              <a:t>Dùng Cử Điệu</a:t>
            </a:r>
          </a:p>
        </p:txBody>
      </p:sp>
      <p:sp>
        <p:nvSpPr>
          <p:cNvPr id="45061" name="Text Box 6"/>
          <p:cNvSpPr txBox="1">
            <a:spLocks noChangeArrowheads="1"/>
          </p:cNvSpPr>
          <p:nvPr/>
        </p:nvSpPr>
        <p:spPr bwMode="auto">
          <a:xfrm>
            <a:off x="8382000" y="76200"/>
            <a:ext cx="685800"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cs typeface="Arial" charset="0"/>
              </a:rPr>
              <a:t>68</a:t>
            </a:r>
          </a:p>
        </p:txBody>
      </p:sp>
      <p:sp>
        <p:nvSpPr>
          <p:cNvPr id="479239" name="Text Box 7"/>
          <p:cNvSpPr txBox="1">
            <a:spLocks noChangeArrowheads="1"/>
          </p:cNvSpPr>
          <p:nvPr/>
        </p:nvSpPr>
        <p:spPr bwMode="auto">
          <a:xfrm rot="10800000" flipH="1" flipV="1">
            <a:off x="531813" y="1811338"/>
            <a:ext cx="80010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4000" b="1" i="1">
                <a:solidFill>
                  <a:srgbClr val="FFFFFF"/>
                </a:solidFill>
                <a:latin typeface="Arial"/>
                <a:ea typeface="ＭＳ Ｐゴシック" charset="-128"/>
                <a:cs typeface="Arial"/>
              </a:rPr>
              <a:t>!ytiralc rof sdrawkcab erutseG</a:t>
            </a:r>
          </a:p>
        </p:txBody>
      </p:sp>
      <p:pic>
        <p:nvPicPr>
          <p:cNvPr id="563206" name="Picture 10" descr="images-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0"/>
            <a:ext cx="2197100" cy="163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9243" name="Text Box 11"/>
          <p:cNvSpPr txBox="1">
            <a:spLocks noChangeArrowheads="1"/>
          </p:cNvSpPr>
          <p:nvPr/>
        </p:nvSpPr>
        <p:spPr bwMode="auto">
          <a:xfrm>
            <a:off x="609600" y="2438400"/>
            <a:ext cx="80010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defRPr/>
            </a:pPr>
            <a:r>
              <a:rPr lang="en-US" sz="4000" b="1" i="1">
                <a:solidFill>
                  <a:srgbClr val="FFFFFF"/>
                </a:solidFill>
                <a:cs typeface="Arial" charset="0"/>
              </a:rPr>
              <a:t>Cử Điệu cũng làm cho rõ ràng!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6000"/>
                                  </p:stCondLst>
                                  <p:childTnLst>
                                    <p:set>
                                      <p:cBhvr>
                                        <p:cTn id="6" dur="1" fill="hold">
                                          <p:stCondLst>
                                            <p:cond delay="499"/>
                                          </p:stCondLst>
                                        </p:cTn>
                                        <p:tgtEl>
                                          <p:spTgt spid="479239">
                                            <p:txEl>
                                              <p:pRg st="0" end="0"/>
                                            </p:txEl>
                                          </p:spTgt>
                                        </p:tgtEl>
                                        <p:attrNameLst>
                                          <p:attrName>style.visibility</p:attrName>
                                        </p:attrNameLst>
                                      </p:cBhvr>
                                      <p:to>
                                        <p:strVal val="visible"/>
                                      </p:to>
                                    </p:set>
                                  </p:childTnLst>
                                </p:cTn>
                              </p:par>
                            </p:childTnLst>
                          </p:cTn>
                        </p:par>
                        <p:par>
                          <p:cTn id="7" fill="hold" nodeType="afterGroup">
                            <p:stCondLst>
                              <p:cond delay="6500"/>
                            </p:stCondLst>
                            <p:childTnLst>
                              <p:par>
                                <p:cTn id="8" presetID="1" presetClass="entr" presetSubtype="0" fill="hold" grpId="0" nodeType="afterEffect">
                                  <p:stCondLst>
                                    <p:cond delay="6000"/>
                                  </p:stCondLst>
                                  <p:childTnLst>
                                    <p:set>
                                      <p:cBhvr>
                                        <p:cTn id="9" dur="1" fill="hold">
                                          <p:stCondLst>
                                            <p:cond delay="499"/>
                                          </p:stCondLst>
                                        </p:cTn>
                                        <p:tgtEl>
                                          <p:spTgt spid="4792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9" grpId="0" build="p" autoUpdateAnimBg="0" advAuto="6000"/>
      <p:bldP spid="479243" grpId="0" build="p" autoUpdateAnimBg="0" advAuto="600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ChangeArrowheads="1"/>
          </p:cNvSpPr>
          <p:nvPr>
            <p:ph type="title"/>
          </p:nvPr>
        </p:nvSpPr>
        <p:spPr>
          <a:xfrm>
            <a:off x="0" y="-609600"/>
            <a:ext cx="1905000" cy="792163"/>
          </a:xfrm>
        </p:spPr>
        <p:txBody>
          <a:bodyPr/>
          <a:lstStyle/>
          <a:p>
            <a:pPr eaLnBrk="1" hangingPunct="1"/>
            <a:r>
              <a:rPr lang="en-US" b="1">
                <a:solidFill>
                  <a:schemeClr val="tx1"/>
                </a:solidFill>
                <a:latin typeface="Arial" charset="0"/>
              </a:rPr>
              <a:t>Black</a:t>
            </a:r>
            <a:endParaRPr lang="en-US">
              <a:solidFill>
                <a:schemeClr val="bg1"/>
              </a:solidFill>
              <a:latin typeface="Arial"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Grp="1" noChangeArrowheads="1"/>
          </p:cNvSpPr>
          <p:nvPr>
            <p:ph type="ctrTitle"/>
          </p:nvPr>
        </p:nvSpPr>
        <p:spPr>
          <a:xfrm>
            <a:off x="457200" y="685800"/>
            <a:ext cx="8229600" cy="2362200"/>
          </a:xfrm>
        </p:spPr>
        <p:txBody>
          <a:bodyPr/>
          <a:lstStyle/>
          <a:p>
            <a:pPr eaLnBrk="1" hangingPunct="1"/>
            <a:r>
              <a:rPr kumimoji="0" lang="en-US" sz="6600" b="1">
                <a:latin typeface="Helvetica" charset="0"/>
                <a:ea typeface="Osaka" charset="0"/>
                <a:cs typeface="Osaka" charset="0"/>
              </a:rPr>
              <a:t>Bố Cục Giải Kinh</a:t>
            </a:r>
            <a:endParaRPr kumimoji="0" lang="en-US" sz="5400">
              <a:latin typeface="Helvetica" charset="0"/>
              <a:ea typeface="Osaka" charset="0"/>
              <a:cs typeface="Osaka" charset="0"/>
            </a:endParaRPr>
          </a:p>
        </p:txBody>
      </p:sp>
      <p:sp>
        <p:nvSpPr>
          <p:cNvPr id="101380"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Osaka" charset="0"/>
                <a:cs typeface="Osaka" charset="0"/>
              </a:rPr>
              <a:t>31</a:t>
            </a:r>
            <a:endParaRPr lang="en-US">
              <a:solidFill>
                <a:srgbClr val="FFFFFF"/>
              </a:solidFill>
              <a:ea typeface="Osaka" charset="0"/>
              <a:cs typeface="Osaka" charset="0"/>
            </a:endParaRPr>
          </a:p>
        </p:txBody>
      </p:sp>
      <p:sp>
        <p:nvSpPr>
          <p:cNvPr id="439299" name="Rectangle 5"/>
          <p:cNvSpPr>
            <a:spLocks noGrp="1" noChangeArrowheads="1"/>
          </p:cNvSpPr>
          <p:nvPr>
            <p:ph type="subTitle" idx="1"/>
          </p:nvPr>
        </p:nvSpPr>
        <p:spPr>
          <a:xfrm>
            <a:off x="827088" y="3886200"/>
            <a:ext cx="7561262" cy="1752600"/>
          </a:xfrm>
        </p:spPr>
        <p:txBody>
          <a:bodyPr/>
          <a:lstStyle/>
          <a:p>
            <a:pPr eaLnBrk="1" hangingPunct="1">
              <a:buFont typeface="Wingdings" charset="0"/>
              <a:buNone/>
            </a:pPr>
            <a:r>
              <a:rPr kumimoji="0" lang="en-US" sz="4800" b="1">
                <a:latin typeface="Helvetica" charset="0"/>
                <a:ea typeface="Osaka" charset="0"/>
                <a:cs typeface="Osaka" charset="0"/>
              </a:rPr>
              <a:t>Cách thực hiện </a:t>
            </a:r>
            <a:br>
              <a:rPr kumimoji="0" lang="en-US" sz="4800" b="1">
                <a:latin typeface="Helvetica" charset="0"/>
                <a:ea typeface="Osaka" charset="0"/>
                <a:cs typeface="Osaka" charset="0"/>
              </a:rPr>
            </a:br>
            <a:r>
              <a:rPr kumimoji="0" lang="en-US" sz="4800" b="1">
                <a:latin typeface="Helvetica" charset="0"/>
                <a:ea typeface="Osaka" charset="0"/>
                <a:cs typeface="Osaka" charset="0"/>
              </a:rPr>
              <a:t>bố cục dựa trên bản văn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4770" name="Rectangle 2"/>
          <p:cNvSpPr>
            <a:spLocks noGrp="1" noChangeArrowheads="1"/>
          </p:cNvSpPr>
          <p:nvPr>
            <p:ph type="ctrTitle"/>
          </p:nvPr>
        </p:nvSpPr>
        <p:spPr>
          <a:xfrm>
            <a:off x="685800" y="609600"/>
            <a:ext cx="7696200" cy="762000"/>
          </a:xfrm>
          <a:gradFill rotWithShape="0">
            <a:gsLst>
              <a:gs pos="0">
                <a:srgbClr val="800080"/>
              </a:gs>
              <a:gs pos="50000">
                <a:srgbClr val="800080">
                  <a:gamma/>
                  <a:shade val="29804"/>
                  <a:invGamma/>
                </a:srgbClr>
              </a:gs>
              <a:gs pos="100000">
                <a:srgbClr val="800080"/>
              </a:gs>
            </a:gsLst>
            <a:lin ang="5400000" scaled="1"/>
          </a:gradFill>
        </p:spPr>
        <p:txBody>
          <a:bodyPr/>
          <a:lstStyle/>
          <a:p>
            <a:pPr>
              <a:defRPr/>
            </a:pPr>
            <a:r>
              <a:rPr lang="en-US" sz="2800">
                <a:latin typeface="Arial" charset="0"/>
                <a:ea typeface="ＭＳ Ｐゴシック" charset="0"/>
                <a:cs typeface="Arial" charset="0"/>
              </a:rPr>
              <a:t>Quá Trình </a:t>
            </a:r>
            <a:r>
              <a:rPr lang="en-US" sz="2800" i="1">
                <a:latin typeface="Arial" charset="0"/>
                <a:ea typeface="ＭＳ Ｐゴシック" charset="0"/>
                <a:cs typeface="Arial" charset="0"/>
              </a:rPr>
              <a:t>Chuẩn Bị Một Bài Giảng Giải Kinh</a:t>
            </a:r>
          </a:p>
        </p:txBody>
      </p:sp>
      <p:sp>
        <p:nvSpPr>
          <p:cNvPr id="567299" name="Rectangle 3"/>
          <p:cNvSpPr>
            <a:spLocks noChangeArrowheads="1"/>
          </p:cNvSpPr>
          <p:nvPr/>
        </p:nvSpPr>
        <p:spPr bwMode="auto">
          <a:xfrm>
            <a:off x="1843088" y="502920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useBgFill="1">
        <p:nvSpPr>
          <p:cNvPr id="1184772" name="Rectangle 4"/>
          <p:cNvSpPr>
            <a:spLocks noChangeArrowheads="1"/>
          </p:cNvSpPr>
          <p:nvPr/>
        </p:nvSpPr>
        <p:spPr bwMode="auto">
          <a:xfrm>
            <a:off x="609600" y="1447800"/>
            <a:ext cx="7848600" cy="304800"/>
          </a:xfrm>
          <a:prstGeom prst="rect">
            <a:avLst/>
          </a:prstGeom>
          <a:ln w="12700">
            <a:noFill/>
            <a:miter lim="800000"/>
            <a:headEnd/>
            <a:tailEnd/>
          </a:ln>
          <a:effectLst/>
        </p:spPr>
        <p:txBody>
          <a:bodyPr lIns="90487" tIns="44450" rIns="90487" bIns="44450" anchor="ctr"/>
          <a:lstStyle/>
          <a:p>
            <a:pPr algn="ctr">
              <a:defRPr/>
            </a:pPr>
            <a:r>
              <a:rPr lang="en-US" sz="2400" b="1">
                <a:solidFill>
                  <a:srgbClr val="FFFF00"/>
                </a:solidFill>
                <a:effectLst>
                  <a:outerShdw blurRad="38100" dist="38100" dir="2700000" algn="tl">
                    <a:srgbClr val="000000"/>
                  </a:outerShdw>
                </a:effectLst>
                <a:cs typeface="Arial" charset="0"/>
              </a:rPr>
              <a:t>Hãy điền vào 13 ô trống bên dưới</a:t>
            </a:r>
            <a:endParaRPr lang="en-US" sz="2400" b="1" i="1">
              <a:solidFill>
                <a:srgbClr val="FFFF00"/>
              </a:solidFill>
              <a:effectLst>
                <a:outerShdw blurRad="38100" dist="38100" dir="2700000" algn="tl">
                  <a:srgbClr val="000000"/>
                </a:outerShdw>
              </a:effectLst>
              <a:cs typeface="Arial" charset="0"/>
            </a:endParaRPr>
          </a:p>
        </p:txBody>
      </p:sp>
      <p:sp>
        <p:nvSpPr>
          <p:cNvPr id="1184773" name="Rectangle 5"/>
          <p:cNvSpPr>
            <a:spLocks noChangeArrowheads="1"/>
          </p:cNvSpPr>
          <p:nvPr/>
        </p:nvSpPr>
        <p:spPr bwMode="auto">
          <a:xfrm>
            <a:off x="1835150" y="5146675"/>
            <a:ext cx="1943100" cy="458788"/>
          </a:xfrm>
          <a:prstGeom prst="rect">
            <a:avLst/>
          </a:prstGeom>
          <a:noFill/>
          <a:ln w="12700">
            <a:noFill/>
            <a:miter lim="800000"/>
            <a:headEnd/>
            <a:tailEnd/>
          </a:ln>
          <a:effec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cs typeface="Arial" charset="0"/>
              </a:rPr>
              <a:t>Nghiên Cứu</a:t>
            </a:r>
          </a:p>
        </p:txBody>
      </p:sp>
      <p:sp>
        <p:nvSpPr>
          <p:cNvPr id="567302" name="Rectangle 6"/>
          <p:cNvSpPr>
            <a:spLocks noChangeArrowheads="1"/>
          </p:cNvSpPr>
          <p:nvPr/>
        </p:nvSpPr>
        <p:spPr bwMode="auto">
          <a:xfrm>
            <a:off x="19812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567303" name="Rectangle 7"/>
          <p:cNvSpPr>
            <a:spLocks noChangeArrowheads="1"/>
          </p:cNvSpPr>
          <p:nvPr/>
        </p:nvSpPr>
        <p:spPr bwMode="auto">
          <a:xfrm>
            <a:off x="56388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567304" name="Rectangle 8"/>
          <p:cNvSpPr>
            <a:spLocks noChangeArrowheads="1"/>
          </p:cNvSpPr>
          <p:nvPr/>
        </p:nvSpPr>
        <p:spPr bwMode="auto">
          <a:xfrm>
            <a:off x="5486400" y="502285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1184777" name="Rectangle 9"/>
          <p:cNvSpPr>
            <a:spLocks noChangeArrowheads="1"/>
          </p:cNvSpPr>
          <p:nvPr/>
        </p:nvSpPr>
        <p:spPr bwMode="auto">
          <a:xfrm>
            <a:off x="1995488" y="4419600"/>
            <a:ext cx="1500187" cy="458788"/>
          </a:xfrm>
          <a:prstGeom prst="rect">
            <a:avLst/>
          </a:prstGeom>
          <a:noFill/>
          <a:ln w="12700">
            <a:noFill/>
            <a:miter lim="800000"/>
            <a:headEnd/>
            <a:tailEnd/>
          </a:ln>
          <a:effec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cs typeface="Arial" charset="0"/>
              </a:rPr>
              <a:t>Cấu Trúc</a:t>
            </a:r>
          </a:p>
        </p:txBody>
      </p:sp>
      <p:sp>
        <p:nvSpPr>
          <p:cNvPr id="1184778" name="Rectangle 10"/>
          <p:cNvSpPr>
            <a:spLocks noChangeArrowheads="1"/>
          </p:cNvSpPr>
          <p:nvPr/>
        </p:nvSpPr>
        <p:spPr bwMode="auto">
          <a:xfrm>
            <a:off x="5929313" y="5181600"/>
            <a:ext cx="1052512" cy="458788"/>
          </a:xfrm>
          <a:prstGeom prst="rect">
            <a:avLst/>
          </a:prstGeom>
          <a:noFill/>
          <a:ln w="12700">
            <a:noFill/>
            <a:miter lim="800000"/>
            <a:headEnd/>
            <a:tailEnd/>
          </a:ln>
          <a:effec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cs typeface="Arial" charset="0"/>
              </a:rPr>
              <a:t>Giảng</a:t>
            </a:r>
          </a:p>
        </p:txBody>
      </p:sp>
      <p:sp>
        <p:nvSpPr>
          <p:cNvPr id="1184779" name="Rectangle 11"/>
          <p:cNvSpPr>
            <a:spLocks noChangeArrowheads="1"/>
          </p:cNvSpPr>
          <p:nvPr/>
        </p:nvSpPr>
        <p:spPr bwMode="auto">
          <a:xfrm>
            <a:off x="5638800" y="4419600"/>
            <a:ext cx="1500188" cy="458788"/>
          </a:xfrm>
          <a:prstGeom prst="rect">
            <a:avLst/>
          </a:prstGeom>
          <a:noFill/>
          <a:ln w="12700">
            <a:noFill/>
            <a:miter lim="800000"/>
            <a:headEnd/>
            <a:tailEnd/>
          </a:ln>
          <a:effec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cs typeface="Arial" charset="0"/>
              </a:rPr>
              <a:t>Cấu Trúc</a:t>
            </a:r>
          </a:p>
        </p:txBody>
      </p:sp>
      <p:sp>
        <p:nvSpPr>
          <p:cNvPr id="567308" name="Rectangle 12"/>
          <p:cNvSpPr>
            <a:spLocks noChangeArrowheads="1"/>
          </p:cNvSpPr>
          <p:nvPr/>
        </p:nvSpPr>
        <p:spPr bwMode="auto">
          <a:xfrm>
            <a:off x="24447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1184781" name="Rectangle 13"/>
          <p:cNvSpPr>
            <a:spLocks noChangeArrowheads="1"/>
          </p:cNvSpPr>
          <p:nvPr/>
        </p:nvSpPr>
        <p:spPr bwMode="auto">
          <a:xfrm>
            <a:off x="2438400" y="3643313"/>
            <a:ext cx="849313" cy="458787"/>
          </a:xfrm>
          <a:prstGeom prst="rect">
            <a:avLst/>
          </a:prstGeom>
          <a:noFill/>
          <a:ln w="12700">
            <a:noFill/>
            <a:miter lim="800000"/>
            <a:headEnd/>
            <a:tailEnd/>
          </a:ln>
          <a:effec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cs typeface="Arial" charset="0"/>
              </a:rPr>
              <a:t>YGK</a:t>
            </a:r>
          </a:p>
        </p:txBody>
      </p:sp>
      <p:sp>
        <p:nvSpPr>
          <p:cNvPr id="567310" name="Rectangle 14"/>
          <p:cNvSpPr>
            <a:spLocks noChangeArrowheads="1"/>
          </p:cNvSpPr>
          <p:nvPr/>
        </p:nvSpPr>
        <p:spPr bwMode="auto">
          <a:xfrm>
            <a:off x="60261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567311" name="Rectangle 15"/>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1184784" name="Rectangle 16"/>
          <p:cNvSpPr>
            <a:spLocks noChangeArrowheads="1"/>
          </p:cNvSpPr>
          <p:nvPr/>
        </p:nvSpPr>
        <p:spPr bwMode="auto">
          <a:xfrm>
            <a:off x="6005513" y="3643313"/>
            <a:ext cx="849312" cy="458787"/>
          </a:xfrm>
          <a:prstGeom prst="rect">
            <a:avLst/>
          </a:prstGeom>
          <a:noFill/>
          <a:ln w="12700">
            <a:noFill/>
            <a:miter lim="800000"/>
            <a:headEnd/>
            <a:tailEnd/>
          </a:ln>
          <a:effec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cs typeface="Arial" charset="0"/>
              </a:rPr>
              <a:t>YBG</a:t>
            </a:r>
          </a:p>
        </p:txBody>
      </p:sp>
      <p:sp>
        <p:nvSpPr>
          <p:cNvPr id="1184785" name="Rectangle 17"/>
          <p:cNvSpPr>
            <a:spLocks noChangeArrowheads="1"/>
          </p:cNvSpPr>
          <p:nvPr/>
        </p:nvSpPr>
        <p:spPr bwMode="auto">
          <a:xfrm>
            <a:off x="3429000" y="2805113"/>
            <a:ext cx="2781300" cy="458787"/>
          </a:xfrm>
          <a:prstGeom prst="rect">
            <a:avLst/>
          </a:prstGeom>
          <a:noFill/>
          <a:ln w="12700">
            <a:noFill/>
            <a:miter lim="800000"/>
            <a:headEnd/>
            <a:tailEnd/>
          </a:ln>
          <a:effec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cs typeface="Arial" charset="0"/>
              </a:rPr>
              <a:t>Cây cầu Mục đích</a:t>
            </a:r>
          </a:p>
        </p:txBody>
      </p:sp>
      <p:sp>
        <p:nvSpPr>
          <p:cNvPr id="1184786" name="Rectangle 18"/>
          <p:cNvSpPr>
            <a:spLocks noChangeArrowheads="1"/>
          </p:cNvSpPr>
          <p:nvPr/>
        </p:nvSpPr>
        <p:spPr bwMode="auto">
          <a:xfrm>
            <a:off x="3733800" y="2286000"/>
            <a:ext cx="1752600" cy="396875"/>
          </a:xfrm>
          <a:prstGeom prst="rect">
            <a:avLst/>
          </a:prstGeom>
          <a:noFill/>
          <a:ln w="12700">
            <a:noFill/>
            <a:miter lim="800000"/>
            <a:headEnd/>
            <a:tailEnd/>
          </a:ln>
          <a:effectLst/>
        </p:spPr>
        <p:txBody>
          <a:bodyPr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cs typeface="Arial" charset="0"/>
              </a:rPr>
              <a:t>Não</a:t>
            </a:r>
            <a:endParaRPr lang="en-US" sz="2400" b="1" i="1" dirty="0">
              <a:solidFill>
                <a:srgbClr val="FDE3BA"/>
              </a:solidFill>
              <a:effectLst>
                <a:outerShdw blurRad="38100" dist="38100" dir="2700000" algn="tl">
                  <a:srgbClr val="000000"/>
                </a:outerShdw>
              </a:effectLst>
              <a:cs typeface="Arial" charset="0"/>
            </a:endParaRPr>
          </a:p>
        </p:txBody>
      </p:sp>
      <p:sp>
        <p:nvSpPr>
          <p:cNvPr id="1184787" name="Rectangle 19"/>
          <p:cNvSpPr>
            <a:spLocks noChangeArrowheads="1"/>
          </p:cNvSpPr>
          <p:nvPr/>
        </p:nvSpPr>
        <p:spPr bwMode="auto">
          <a:xfrm>
            <a:off x="4038600" y="3708400"/>
            <a:ext cx="1079500" cy="393700"/>
          </a:xfrm>
          <a:prstGeom prst="rect">
            <a:avLst/>
          </a:prstGeom>
          <a:noFill/>
          <a:ln w="12700">
            <a:noFill/>
            <a:miter lim="800000"/>
            <a:headEnd/>
            <a:tailEnd/>
          </a:ln>
          <a:effectLst/>
        </p:spPr>
        <p:txBody>
          <a:bodyPr lIns="90487" tIns="44450" rIns="90487" bIns="44450">
            <a:spAutoFit/>
          </a:bodyPr>
          <a:lstStyle/>
          <a:p>
            <a:pPr algn="ctr">
              <a:defRPr/>
            </a:pPr>
            <a:r>
              <a:rPr lang="en-US" sz="2000" b="1" i="1" dirty="0">
                <a:solidFill>
                  <a:srgbClr val="FDE3BA"/>
                </a:solidFill>
                <a:effectLst>
                  <a:outerShdw blurRad="38100" dist="38100" dir="2700000" algn="tl">
                    <a:srgbClr val="000000"/>
                  </a:outerShdw>
                </a:effectLst>
                <a:cs typeface="Arial" charset="0"/>
              </a:rPr>
              <a:t>Tim</a:t>
            </a:r>
            <a:endParaRPr lang="en-US" sz="2400" b="1" i="1" dirty="0">
              <a:solidFill>
                <a:srgbClr val="FDE3BA"/>
              </a:solidFill>
              <a:effectLst>
                <a:outerShdw blurRad="38100" dist="38100" dir="2700000" algn="tl">
                  <a:srgbClr val="000000"/>
                </a:outerShdw>
              </a:effectLst>
              <a:cs typeface="Arial" charset="0"/>
            </a:endParaRPr>
          </a:p>
        </p:txBody>
      </p:sp>
      <p:sp>
        <p:nvSpPr>
          <p:cNvPr id="1184788" name="Rectangle 20"/>
          <p:cNvSpPr>
            <a:spLocks noChangeArrowheads="1"/>
          </p:cNvSpPr>
          <p:nvPr/>
        </p:nvSpPr>
        <p:spPr bwMode="auto">
          <a:xfrm>
            <a:off x="3871913" y="4543425"/>
            <a:ext cx="1492250" cy="398463"/>
          </a:xfrm>
          <a:prstGeom prst="rect">
            <a:avLst/>
          </a:prstGeom>
          <a:noFill/>
          <a:ln w="12700">
            <a:noFill/>
            <a:miter lim="800000"/>
            <a:headEnd/>
            <a:tailEnd/>
          </a:ln>
          <a:effectLst/>
        </p:spPr>
        <p:txBody>
          <a:bodyPr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cs typeface="Arial" charset="0"/>
              </a:rPr>
              <a:t>Bộ</a:t>
            </a:r>
            <a:r>
              <a:rPr lang="en-US" sz="2000" b="1" i="1" dirty="0">
                <a:solidFill>
                  <a:srgbClr val="FDE3BA"/>
                </a:solidFill>
                <a:effectLst>
                  <a:outerShdw blurRad="38100" dist="38100" dir="2700000" algn="tl">
                    <a:srgbClr val="000000"/>
                  </a:outerShdw>
                </a:effectLst>
                <a:cs typeface="Arial" charset="0"/>
              </a:rPr>
              <a:t> </a:t>
            </a:r>
            <a:r>
              <a:rPr lang="en-US" sz="2000" b="1" i="1" dirty="0" err="1">
                <a:solidFill>
                  <a:srgbClr val="FDE3BA"/>
                </a:solidFill>
                <a:effectLst>
                  <a:outerShdw blurRad="38100" dist="38100" dir="2700000" algn="tl">
                    <a:srgbClr val="000000"/>
                  </a:outerShdw>
                </a:effectLst>
                <a:cs typeface="Arial" charset="0"/>
              </a:rPr>
              <a:t>xương</a:t>
            </a:r>
            <a:endParaRPr lang="en-US" sz="2400" b="1" i="1" dirty="0">
              <a:solidFill>
                <a:srgbClr val="FDE3BA"/>
              </a:solidFill>
              <a:effectLst>
                <a:outerShdw blurRad="38100" dist="38100" dir="2700000" algn="tl">
                  <a:srgbClr val="000000"/>
                </a:outerShdw>
              </a:effectLst>
              <a:cs typeface="Arial" charset="0"/>
            </a:endParaRPr>
          </a:p>
        </p:txBody>
      </p:sp>
      <p:sp>
        <p:nvSpPr>
          <p:cNvPr id="1184789" name="Rectangle 21"/>
          <p:cNvSpPr>
            <a:spLocks noChangeArrowheads="1"/>
          </p:cNvSpPr>
          <p:nvPr/>
        </p:nvSpPr>
        <p:spPr bwMode="auto">
          <a:xfrm>
            <a:off x="4114800" y="5232400"/>
            <a:ext cx="927100" cy="393700"/>
          </a:xfrm>
          <a:prstGeom prst="rect">
            <a:avLst/>
          </a:prstGeom>
          <a:noFill/>
          <a:ln w="12700">
            <a:noFill/>
            <a:miter lim="800000"/>
            <a:headEnd/>
            <a:tailEnd/>
          </a:ln>
          <a:effectLst/>
        </p:spPr>
        <p:txBody>
          <a:bodyPr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cs typeface="Arial" charset="0"/>
              </a:rPr>
              <a:t>Thịt</a:t>
            </a:r>
            <a:endParaRPr lang="en-US" sz="2400" b="1" i="1" dirty="0">
              <a:solidFill>
                <a:srgbClr val="FDE3BA"/>
              </a:solidFill>
              <a:effectLst>
                <a:outerShdw blurRad="38100" dist="38100" dir="2700000" algn="tl">
                  <a:srgbClr val="000000"/>
                </a:outerShdw>
              </a:effectLst>
              <a:cs typeface="Arial" charset="0"/>
            </a:endParaRPr>
          </a:p>
        </p:txBody>
      </p:sp>
      <p:sp>
        <p:nvSpPr>
          <p:cNvPr id="567318" name="AutoShape 22"/>
          <p:cNvSpPr>
            <a:spLocks noChangeArrowheads="1"/>
          </p:cNvSpPr>
          <p:nvPr/>
        </p:nvSpPr>
        <p:spPr bwMode="auto">
          <a:xfrm flipH="1">
            <a:off x="3746500" y="4572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567319" name="AutoShape 23"/>
          <p:cNvSpPr>
            <a:spLocks noChangeArrowheads="1"/>
          </p:cNvSpPr>
          <p:nvPr/>
        </p:nvSpPr>
        <p:spPr bwMode="auto">
          <a:xfrm flipH="1">
            <a:off x="37465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567320" name="AutoShape 24"/>
          <p:cNvSpPr>
            <a:spLocks noChangeArrowheads="1"/>
          </p:cNvSpPr>
          <p:nvPr/>
        </p:nvSpPr>
        <p:spPr bwMode="auto">
          <a:xfrm flipH="1">
            <a:off x="3746500" y="37719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567321" name="AutoShape 25"/>
          <p:cNvSpPr>
            <a:spLocks noChangeArrowheads="1"/>
          </p:cNvSpPr>
          <p:nvPr/>
        </p:nvSpPr>
        <p:spPr bwMode="auto">
          <a:xfrm>
            <a:off x="5181600" y="3816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567322" name="AutoShape 26"/>
          <p:cNvSpPr>
            <a:spLocks noChangeArrowheads="1"/>
          </p:cNvSpPr>
          <p:nvPr/>
        </p:nvSpPr>
        <p:spPr bwMode="auto">
          <a:xfrm>
            <a:off x="5181600" y="4578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567323" name="AutoShape 27"/>
          <p:cNvSpPr>
            <a:spLocks noChangeArrowheads="1"/>
          </p:cNvSpPr>
          <p:nvPr/>
        </p:nvSpPr>
        <p:spPr bwMode="auto">
          <a:xfrm>
            <a:off x="51816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184796" name="Rectangle 28"/>
          <p:cNvSpPr>
            <a:spLocks noChangeArrowheads="1"/>
          </p:cNvSpPr>
          <p:nvPr/>
        </p:nvSpPr>
        <p:spPr bwMode="auto">
          <a:xfrm>
            <a:off x="2209800" y="1968500"/>
            <a:ext cx="2100263" cy="458788"/>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pPr>
              <a:defRPr/>
            </a:pPr>
            <a:r>
              <a:rPr lang="en-US" sz="2400" b="1">
                <a:solidFill>
                  <a:srgbClr val="D49FFF"/>
                </a:solidFill>
                <a:effectLst>
                  <a:outerShdw blurRad="38100" dist="38100" dir="2700000" algn="tl">
                    <a:srgbClr val="000000"/>
                  </a:outerShdw>
                </a:effectLst>
                <a:cs typeface="Arial" charset="0"/>
              </a:rPr>
              <a:t>KINH THÁNH</a:t>
            </a:r>
          </a:p>
        </p:txBody>
      </p:sp>
      <p:sp>
        <p:nvSpPr>
          <p:cNvPr id="1184797" name="Rectangle 29"/>
          <p:cNvSpPr>
            <a:spLocks noChangeArrowheads="1"/>
          </p:cNvSpPr>
          <p:nvPr/>
        </p:nvSpPr>
        <p:spPr bwMode="auto">
          <a:xfrm>
            <a:off x="5791200" y="1968500"/>
            <a:ext cx="1806575" cy="458788"/>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pPr>
              <a:defRPr/>
            </a:pPr>
            <a:r>
              <a:rPr lang="en-US" sz="2400" b="1">
                <a:solidFill>
                  <a:srgbClr val="D49FFF"/>
                </a:solidFill>
                <a:effectLst>
                  <a:outerShdw blurRad="38100" dist="38100" dir="2700000" algn="tl">
                    <a:srgbClr val="000000"/>
                  </a:outerShdw>
                </a:effectLst>
                <a:cs typeface="Arial" charset="0"/>
              </a:rPr>
              <a:t>BÀI GIẢNG</a:t>
            </a:r>
          </a:p>
        </p:txBody>
      </p:sp>
      <p:sp>
        <p:nvSpPr>
          <p:cNvPr id="567326" name="Text Box 30"/>
          <p:cNvSpPr txBox="1">
            <a:spLocks noChangeArrowheads="1"/>
          </p:cNvSpPr>
          <p:nvPr/>
        </p:nvSpPr>
        <p:spPr bwMode="auto">
          <a:xfrm>
            <a:off x="7010400" y="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00084D"/>
                </a:solidFill>
              </a:rPr>
              <a:t>27-28, 251</a:t>
            </a:r>
            <a:endParaRPr lang="en-US">
              <a:solidFill>
                <a:srgbClr val="00084D"/>
              </a:solidFill>
            </a:endParaRPr>
          </a:p>
        </p:txBody>
      </p:sp>
      <p:sp>
        <p:nvSpPr>
          <p:cNvPr id="567327" name="WordArt 31"/>
          <p:cNvSpPr>
            <a:spLocks noChangeArrowheads="1" noChangeShapeType="1" noTextEdit="1"/>
          </p:cNvSpPr>
          <p:nvPr/>
        </p:nvSpPr>
        <p:spPr bwMode="auto">
          <a:xfrm rot="-846088">
            <a:off x="0" y="228600"/>
            <a:ext cx="2209800" cy="9144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520402"/>
                    </a:gs>
                  </a:gsLst>
                  <a:lin ang="17040000" scaled="1"/>
                </a:gradFill>
                <a:effectLst>
                  <a:outerShdw blurRad="63500" dist="38099" dir="2700000" sy="50000" rotWithShape="0">
                    <a:srgbClr val="875B0D">
                      <a:alpha val="74997"/>
                    </a:srgbClr>
                  </a:outerShdw>
                </a:effectLst>
                <a:latin typeface="Arial Black"/>
                <a:ea typeface="Arial Black"/>
                <a:cs typeface="Arial Black"/>
              </a:rPr>
              <a:t>Pop Quiz</a:t>
            </a:r>
          </a:p>
        </p:txBody>
      </p:sp>
      <p:sp>
        <p:nvSpPr>
          <p:cNvPr id="133152" name="Line 32"/>
          <p:cNvSpPr>
            <a:spLocks noChangeShapeType="1"/>
          </p:cNvSpPr>
          <p:nvPr/>
        </p:nvSpPr>
        <p:spPr bwMode="auto">
          <a:xfrm>
            <a:off x="2286000" y="2362200"/>
            <a:ext cx="7620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133153" name="Line 33"/>
          <p:cNvSpPr>
            <a:spLocks noChangeShapeType="1"/>
          </p:cNvSpPr>
          <p:nvPr/>
        </p:nvSpPr>
        <p:spPr bwMode="auto">
          <a:xfrm>
            <a:off x="5791200" y="2362200"/>
            <a:ext cx="13716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133154" name="Line 34"/>
          <p:cNvSpPr>
            <a:spLocks noChangeShapeType="1"/>
          </p:cNvSpPr>
          <p:nvPr/>
        </p:nvSpPr>
        <p:spPr bwMode="auto">
          <a:xfrm>
            <a:off x="3962400" y="2667000"/>
            <a:ext cx="13716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133155" name="Line 35"/>
          <p:cNvSpPr>
            <a:spLocks noChangeShapeType="1"/>
          </p:cNvSpPr>
          <p:nvPr/>
        </p:nvSpPr>
        <p:spPr bwMode="auto">
          <a:xfrm>
            <a:off x="3962400" y="4114800"/>
            <a:ext cx="13716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133156" name="Line 36"/>
          <p:cNvSpPr>
            <a:spLocks noChangeShapeType="1"/>
          </p:cNvSpPr>
          <p:nvPr/>
        </p:nvSpPr>
        <p:spPr bwMode="auto">
          <a:xfrm>
            <a:off x="3962400" y="4876800"/>
            <a:ext cx="13716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
        <p:nvSpPr>
          <p:cNvPr id="133157" name="Line 37"/>
          <p:cNvSpPr>
            <a:spLocks noChangeShapeType="1"/>
          </p:cNvSpPr>
          <p:nvPr/>
        </p:nvSpPr>
        <p:spPr bwMode="auto">
          <a:xfrm>
            <a:off x="3962400" y="5638800"/>
            <a:ext cx="13716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a:defRPr/>
            </a:pPr>
            <a:endParaRPr lang="en-US" sz="2400">
              <a:solidFill>
                <a:srgbClr val="FFFFFF"/>
              </a:solidFill>
              <a:latin typeface="Arial" panose="020B0604020202020204" pitchFamily="34"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184796"/>
                                        </p:tgtEl>
                                        <p:attrNameLst>
                                          <p:attrName>style.visibility</p:attrName>
                                        </p:attrNameLst>
                                      </p:cBhvr>
                                      <p:to>
                                        <p:strVal val="visible"/>
                                      </p:to>
                                    </p:set>
                                    <p:animEffect transition="in" filter="fade">
                                      <p:cBhvr>
                                        <p:cTn id="7" dur="2000"/>
                                        <p:tgtEl>
                                          <p:spTgt spid="1184796"/>
                                        </p:tgtEl>
                                      </p:cBhvr>
                                    </p:animEffect>
                                    <p:anim calcmode="lin" valueType="num">
                                      <p:cBhvr>
                                        <p:cTn id="8" dur="2000" fill="hold"/>
                                        <p:tgtEl>
                                          <p:spTgt spid="1184796"/>
                                        </p:tgtEl>
                                        <p:attrNameLst>
                                          <p:attrName>style.rotation</p:attrName>
                                        </p:attrNameLst>
                                      </p:cBhvr>
                                      <p:tavLst>
                                        <p:tav tm="0">
                                          <p:val>
                                            <p:fltVal val="720"/>
                                          </p:val>
                                        </p:tav>
                                        <p:tav tm="100000">
                                          <p:val>
                                            <p:fltVal val="0"/>
                                          </p:val>
                                        </p:tav>
                                      </p:tavLst>
                                    </p:anim>
                                    <p:anim calcmode="lin" valueType="num">
                                      <p:cBhvr>
                                        <p:cTn id="9" dur="2000" fill="hold"/>
                                        <p:tgtEl>
                                          <p:spTgt spid="1184796"/>
                                        </p:tgtEl>
                                        <p:attrNameLst>
                                          <p:attrName>ppt_h</p:attrName>
                                        </p:attrNameLst>
                                      </p:cBhvr>
                                      <p:tavLst>
                                        <p:tav tm="0">
                                          <p:val>
                                            <p:fltVal val="0"/>
                                          </p:val>
                                        </p:tav>
                                        <p:tav tm="100000">
                                          <p:val>
                                            <p:strVal val="#ppt_h"/>
                                          </p:val>
                                        </p:tav>
                                      </p:tavLst>
                                    </p:anim>
                                    <p:anim calcmode="lin" valueType="num">
                                      <p:cBhvr>
                                        <p:cTn id="10" dur="2000" fill="hold"/>
                                        <p:tgtEl>
                                          <p:spTgt spid="1184796"/>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1184797"/>
                                        </p:tgtEl>
                                        <p:attrNameLst>
                                          <p:attrName>style.visibility</p:attrName>
                                        </p:attrNameLst>
                                      </p:cBhvr>
                                      <p:to>
                                        <p:strVal val="visible"/>
                                      </p:to>
                                    </p:set>
                                    <p:animEffect transition="in" filter="fade">
                                      <p:cBhvr>
                                        <p:cTn id="15" dur="2000"/>
                                        <p:tgtEl>
                                          <p:spTgt spid="1184797"/>
                                        </p:tgtEl>
                                      </p:cBhvr>
                                    </p:animEffect>
                                    <p:anim calcmode="lin" valueType="num">
                                      <p:cBhvr>
                                        <p:cTn id="16" dur="2000" fill="hold"/>
                                        <p:tgtEl>
                                          <p:spTgt spid="1184797"/>
                                        </p:tgtEl>
                                        <p:attrNameLst>
                                          <p:attrName>style.rotation</p:attrName>
                                        </p:attrNameLst>
                                      </p:cBhvr>
                                      <p:tavLst>
                                        <p:tav tm="0">
                                          <p:val>
                                            <p:fltVal val="720"/>
                                          </p:val>
                                        </p:tav>
                                        <p:tav tm="100000">
                                          <p:val>
                                            <p:fltVal val="0"/>
                                          </p:val>
                                        </p:tav>
                                      </p:tavLst>
                                    </p:anim>
                                    <p:anim calcmode="lin" valueType="num">
                                      <p:cBhvr>
                                        <p:cTn id="17" dur="2000" fill="hold"/>
                                        <p:tgtEl>
                                          <p:spTgt spid="1184797"/>
                                        </p:tgtEl>
                                        <p:attrNameLst>
                                          <p:attrName>ppt_h</p:attrName>
                                        </p:attrNameLst>
                                      </p:cBhvr>
                                      <p:tavLst>
                                        <p:tav tm="0">
                                          <p:val>
                                            <p:fltVal val="0"/>
                                          </p:val>
                                        </p:tav>
                                        <p:tav tm="100000">
                                          <p:val>
                                            <p:strVal val="#ppt_h"/>
                                          </p:val>
                                        </p:tav>
                                      </p:tavLst>
                                    </p:anim>
                                    <p:anim calcmode="lin" valueType="num">
                                      <p:cBhvr>
                                        <p:cTn id="18" dur="2000" fill="hold"/>
                                        <p:tgtEl>
                                          <p:spTgt spid="1184797"/>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1184789"/>
                                        </p:tgtEl>
                                        <p:attrNameLst>
                                          <p:attrName>style.visibility</p:attrName>
                                        </p:attrNameLst>
                                      </p:cBhvr>
                                      <p:to>
                                        <p:strVal val="visible"/>
                                      </p:to>
                                    </p:set>
                                    <p:animEffect transition="in" filter="fade">
                                      <p:cBhvr>
                                        <p:cTn id="23" dur="2000"/>
                                        <p:tgtEl>
                                          <p:spTgt spid="1184789"/>
                                        </p:tgtEl>
                                      </p:cBhvr>
                                    </p:animEffect>
                                    <p:anim calcmode="lin" valueType="num">
                                      <p:cBhvr>
                                        <p:cTn id="24" dur="2000" fill="hold"/>
                                        <p:tgtEl>
                                          <p:spTgt spid="1184789"/>
                                        </p:tgtEl>
                                        <p:attrNameLst>
                                          <p:attrName>style.rotation</p:attrName>
                                        </p:attrNameLst>
                                      </p:cBhvr>
                                      <p:tavLst>
                                        <p:tav tm="0">
                                          <p:val>
                                            <p:fltVal val="720"/>
                                          </p:val>
                                        </p:tav>
                                        <p:tav tm="100000">
                                          <p:val>
                                            <p:fltVal val="0"/>
                                          </p:val>
                                        </p:tav>
                                      </p:tavLst>
                                    </p:anim>
                                    <p:anim calcmode="lin" valueType="num">
                                      <p:cBhvr>
                                        <p:cTn id="25" dur="2000" fill="hold"/>
                                        <p:tgtEl>
                                          <p:spTgt spid="1184789"/>
                                        </p:tgtEl>
                                        <p:attrNameLst>
                                          <p:attrName>ppt_h</p:attrName>
                                        </p:attrNameLst>
                                      </p:cBhvr>
                                      <p:tavLst>
                                        <p:tav tm="0">
                                          <p:val>
                                            <p:fltVal val="0"/>
                                          </p:val>
                                        </p:tav>
                                        <p:tav tm="100000">
                                          <p:val>
                                            <p:strVal val="#ppt_h"/>
                                          </p:val>
                                        </p:tav>
                                      </p:tavLst>
                                    </p:anim>
                                    <p:anim calcmode="lin" valueType="num">
                                      <p:cBhvr>
                                        <p:cTn id="26" dur="2000" fill="hold"/>
                                        <p:tgtEl>
                                          <p:spTgt spid="1184789"/>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1184788"/>
                                        </p:tgtEl>
                                        <p:attrNameLst>
                                          <p:attrName>style.visibility</p:attrName>
                                        </p:attrNameLst>
                                      </p:cBhvr>
                                      <p:to>
                                        <p:strVal val="visible"/>
                                      </p:to>
                                    </p:set>
                                    <p:animEffect transition="in" filter="fade">
                                      <p:cBhvr>
                                        <p:cTn id="31" dur="2000"/>
                                        <p:tgtEl>
                                          <p:spTgt spid="1184788"/>
                                        </p:tgtEl>
                                      </p:cBhvr>
                                    </p:animEffect>
                                    <p:anim calcmode="lin" valueType="num">
                                      <p:cBhvr>
                                        <p:cTn id="32" dur="2000" fill="hold"/>
                                        <p:tgtEl>
                                          <p:spTgt spid="1184788"/>
                                        </p:tgtEl>
                                        <p:attrNameLst>
                                          <p:attrName>style.rotation</p:attrName>
                                        </p:attrNameLst>
                                      </p:cBhvr>
                                      <p:tavLst>
                                        <p:tav tm="0">
                                          <p:val>
                                            <p:fltVal val="720"/>
                                          </p:val>
                                        </p:tav>
                                        <p:tav tm="100000">
                                          <p:val>
                                            <p:fltVal val="0"/>
                                          </p:val>
                                        </p:tav>
                                      </p:tavLst>
                                    </p:anim>
                                    <p:anim calcmode="lin" valueType="num">
                                      <p:cBhvr>
                                        <p:cTn id="33" dur="2000" fill="hold"/>
                                        <p:tgtEl>
                                          <p:spTgt spid="1184788"/>
                                        </p:tgtEl>
                                        <p:attrNameLst>
                                          <p:attrName>ppt_h</p:attrName>
                                        </p:attrNameLst>
                                      </p:cBhvr>
                                      <p:tavLst>
                                        <p:tav tm="0">
                                          <p:val>
                                            <p:fltVal val="0"/>
                                          </p:val>
                                        </p:tav>
                                        <p:tav tm="100000">
                                          <p:val>
                                            <p:strVal val="#ppt_h"/>
                                          </p:val>
                                        </p:tav>
                                      </p:tavLst>
                                    </p:anim>
                                    <p:anim calcmode="lin" valueType="num">
                                      <p:cBhvr>
                                        <p:cTn id="34" dur="2000" fill="hold"/>
                                        <p:tgtEl>
                                          <p:spTgt spid="118478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1184787"/>
                                        </p:tgtEl>
                                        <p:attrNameLst>
                                          <p:attrName>style.visibility</p:attrName>
                                        </p:attrNameLst>
                                      </p:cBhvr>
                                      <p:to>
                                        <p:strVal val="visible"/>
                                      </p:to>
                                    </p:set>
                                    <p:animEffect transition="in" filter="fade">
                                      <p:cBhvr>
                                        <p:cTn id="39" dur="2000"/>
                                        <p:tgtEl>
                                          <p:spTgt spid="1184787"/>
                                        </p:tgtEl>
                                      </p:cBhvr>
                                    </p:animEffect>
                                    <p:anim calcmode="lin" valueType="num">
                                      <p:cBhvr>
                                        <p:cTn id="40" dur="2000" fill="hold"/>
                                        <p:tgtEl>
                                          <p:spTgt spid="1184787"/>
                                        </p:tgtEl>
                                        <p:attrNameLst>
                                          <p:attrName>style.rotation</p:attrName>
                                        </p:attrNameLst>
                                      </p:cBhvr>
                                      <p:tavLst>
                                        <p:tav tm="0">
                                          <p:val>
                                            <p:fltVal val="720"/>
                                          </p:val>
                                        </p:tav>
                                        <p:tav tm="100000">
                                          <p:val>
                                            <p:fltVal val="0"/>
                                          </p:val>
                                        </p:tav>
                                      </p:tavLst>
                                    </p:anim>
                                    <p:anim calcmode="lin" valueType="num">
                                      <p:cBhvr>
                                        <p:cTn id="41" dur="2000" fill="hold"/>
                                        <p:tgtEl>
                                          <p:spTgt spid="1184787"/>
                                        </p:tgtEl>
                                        <p:attrNameLst>
                                          <p:attrName>ppt_h</p:attrName>
                                        </p:attrNameLst>
                                      </p:cBhvr>
                                      <p:tavLst>
                                        <p:tav tm="0">
                                          <p:val>
                                            <p:fltVal val="0"/>
                                          </p:val>
                                        </p:tav>
                                        <p:tav tm="100000">
                                          <p:val>
                                            <p:strVal val="#ppt_h"/>
                                          </p:val>
                                        </p:tav>
                                      </p:tavLst>
                                    </p:anim>
                                    <p:anim calcmode="lin" valueType="num">
                                      <p:cBhvr>
                                        <p:cTn id="42" dur="2000" fill="hold"/>
                                        <p:tgtEl>
                                          <p:spTgt spid="1184787"/>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1184786"/>
                                        </p:tgtEl>
                                        <p:attrNameLst>
                                          <p:attrName>style.visibility</p:attrName>
                                        </p:attrNameLst>
                                      </p:cBhvr>
                                      <p:to>
                                        <p:strVal val="visible"/>
                                      </p:to>
                                    </p:set>
                                    <p:animEffect transition="in" filter="fade">
                                      <p:cBhvr>
                                        <p:cTn id="47" dur="2000"/>
                                        <p:tgtEl>
                                          <p:spTgt spid="1184786"/>
                                        </p:tgtEl>
                                      </p:cBhvr>
                                    </p:animEffect>
                                    <p:anim calcmode="lin" valueType="num">
                                      <p:cBhvr>
                                        <p:cTn id="48" dur="2000" fill="hold"/>
                                        <p:tgtEl>
                                          <p:spTgt spid="1184786"/>
                                        </p:tgtEl>
                                        <p:attrNameLst>
                                          <p:attrName>style.rotation</p:attrName>
                                        </p:attrNameLst>
                                      </p:cBhvr>
                                      <p:tavLst>
                                        <p:tav tm="0">
                                          <p:val>
                                            <p:fltVal val="720"/>
                                          </p:val>
                                        </p:tav>
                                        <p:tav tm="100000">
                                          <p:val>
                                            <p:fltVal val="0"/>
                                          </p:val>
                                        </p:tav>
                                      </p:tavLst>
                                    </p:anim>
                                    <p:anim calcmode="lin" valueType="num">
                                      <p:cBhvr>
                                        <p:cTn id="49" dur="2000" fill="hold"/>
                                        <p:tgtEl>
                                          <p:spTgt spid="1184786"/>
                                        </p:tgtEl>
                                        <p:attrNameLst>
                                          <p:attrName>ppt_h</p:attrName>
                                        </p:attrNameLst>
                                      </p:cBhvr>
                                      <p:tavLst>
                                        <p:tav tm="0">
                                          <p:val>
                                            <p:fltVal val="0"/>
                                          </p:val>
                                        </p:tav>
                                        <p:tav tm="100000">
                                          <p:val>
                                            <p:strVal val="#ppt_h"/>
                                          </p:val>
                                        </p:tav>
                                      </p:tavLst>
                                    </p:anim>
                                    <p:anim calcmode="lin" valueType="num">
                                      <p:cBhvr>
                                        <p:cTn id="50" dur="2000" fill="hold"/>
                                        <p:tgtEl>
                                          <p:spTgt spid="1184786"/>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184773"/>
                                        </p:tgtEl>
                                        <p:attrNameLst>
                                          <p:attrName>style.visibility</p:attrName>
                                        </p:attrNameLst>
                                      </p:cBhvr>
                                      <p:to>
                                        <p:strVal val="visible"/>
                                      </p:to>
                                    </p:set>
                                    <p:animEffect transition="in" filter="circle(in)">
                                      <p:cBhvr>
                                        <p:cTn id="55" dur="2000"/>
                                        <p:tgtEl>
                                          <p:spTgt spid="118477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184777"/>
                                        </p:tgtEl>
                                        <p:attrNameLst>
                                          <p:attrName>style.visibility</p:attrName>
                                        </p:attrNameLst>
                                      </p:cBhvr>
                                      <p:to>
                                        <p:strVal val="visible"/>
                                      </p:to>
                                    </p:set>
                                    <p:animEffect transition="in" filter="circle(in)">
                                      <p:cBhvr>
                                        <p:cTn id="60" dur="2000"/>
                                        <p:tgtEl>
                                          <p:spTgt spid="118477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184781"/>
                                        </p:tgtEl>
                                        <p:attrNameLst>
                                          <p:attrName>style.visibility</p:attrName>
                                        </p:attrNameLst>
                                      </p:cBhvr>
                                      <p:to>
                                        <p:strVal val="visible"/>
                                      </p:to>
                                    </p:set>
                                    <p:animEffect transition="in" filter="circle(in)">
                                      <p:cBhvr>
                                        <p:cTn id="65" dur="2000"/>
                                        <p:tgtEl>
                                          <p:spTgt spid="1184781"/>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1184785"/>
                                        </p:tgtEl>
                                        <p:attrNameLst>
                                          <p:attrName>style.visibility</p:attrName>
                                        </p:attrNameLst>
                                      </p:cBhvr>
                                      <p:to>
                                        <p:strVal val="visible"/>
                                      </p:to>
                                    </p:set>
                                    <p:animEffect transition="in" filter="circle(in)">
                                      <p:cBhvr>
                                        <p:cTn id="70" dur="2000"/>
                                        <p:tgtEl>
                                          <p:spTgt spid="118478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1184784"/>
                                        </p:tgtEl>
                                        <p:attrNameLst>
                                          <p:attrName>style.visibility</p:attrName>
                                        </p:attrNameLst>
                                      </p:cBhvr>
                                      <p:to>
                                        <p:strVal val="visible"/>
                                      </p:to>
                                    </p:set>
                                    <p:animEffect transition="in" filter="circle(in)">
                                      <p:cBhvr>
                                        <p:cTn id="75" dur="2000"/>
                                        <p:tgtEl>
                                          <p:spTgt spid="118478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1184779"/>
                                        </p:tgtEl>
                                        <p:attrNameLst>
                                          <p:attrName>style.visibility</p:attrName>
                                        </p:attrNameLst>
                                      </p:cBhvr>
                                      <p:to>
                                        <p:strVal val="visible"/>
                                      </p:to>
                                    </p:set>
                                    <p:animEffect transition="in" filter="circle(in)">
                                      <p:cBhvr>
                                        <p:cTn id="80" dur="2000"/>
                                        <p:tgtEl>
                                          <p:spTgt spid="118477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1184778"/>
                                        </p:tgtEl>
                                        <p:attrNameLst>
                                          <p:attrName>style.visibility</p:attrName>
                                        </p:attrNameLst>
                                      </p:cBhvr>
                                      <p:to>
                                        <p:strVal val="visible"/>
                                      </p:to>
                                    </p:set>
                                    <p:animEffect transition="in" filter="circle(in)">
                                      <p:cBhvr>
                                        <p:cTn id="85" dur="2000"/>
                                        <p:tgtEl>
                                          <p:spTgt spid="1184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4773" grpId="0"/>
      <p:bldP spid="1184777" grpId="0"/>
      <p:bldP spid="1184778" grpId="0"/>
      <p:bldP spid="1184779" grpId="0"/>
      <p:bldP spid="1184781" grpId="0"/>
      <p:bldP spid="1184784" grpId="0"/>
      <p:bldP spid="1184785" grpId="0"/>
      <p:bldP spid="1184786" grpId="0"/>
      <p:bldP spid="1184787" grpId="0"/>
      <p:bldP spid="1184788" grpId="0"/>
      <p:bldP spid="1184789" grpId="0"/>
      <p:bldP spid="1184796" grpId="0" animBg="1"/>
      <p:bldP spid="118479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90600" y="609600"/>
            <a:ext cx="7010400" cy="762000"/>
          </a:xfrm>
          <a:gradFill rotWithShape="0">
            <a:gsLst>
              <a:gs pos="0">
                <a:srgbClr val="800080"/>
              </a:gs>
              <a:gs pos="50000">
                <a:srgbClr val="800080">
                  <a:gamma/>
                  <a:shade val="29804"/>
                  <a:invGamma/>
                </a:srgbClr>
              </a:gs>
              <a:gs pos="100000">
                <a:srgbClr val="800080"/>
              </a:gs>
            </a:gsLst>
            <a:lin ang="5400000" scaled="1"/>
          </a:gradFill>
        </p:spPr>
        <p:txBody>
          <a:bodyPr/>
          <a:lstStyle/>
          <a:p>
            <a:pPr>
              <a:defRPr/>
            </a:pPr>
            <a:r>
              <a:rPr lang="en-US" sz="3200">
                <a:ea typeface="+mj-ea"/>
                <a:cs typeface="+mj-cs"/>
              </a:rPr>
              <a:t>Quá trình </a:t>
            </a:r>
            <a:r>
              <a:rPr lang="en-US" sz="3200" i="1">
                <a:ea typeface="+mj-ea"/>
                <a:cs typeface="+mj-cs"/>
              </a:rPr>
              <a:t>Chuẩn bị bài giảng giải kinh</a:t>
            </a:r>
            <a:endParaRPr lang="en-US" sz="3200">
              <a:ea typeface="+mj-ea"/>
              <a:cs typeface="+mj-cs"/>
            </a:endParaRPr>
          </a:p>
        </p:txBody>
      </p:sp>
      <p:sp>
        <p:nvSpPr>
          <p:cNvPr id="12292" name="Rectangle 3"/>
          <p:cNvSpPr>
            <a:spLocks noChangeArrowheads="1"/>
          </p:cNvSpPr>
          <p:nvPr/>
        </p:nvSpPr>
        <p:spPr bwMode="auto">
          <a:xfrm>
            <a:off x="1843088" y="502920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useBgFill="1">
        <p:nvSpPr>
          <p:cNvPr id="4100" name="Rectangle 4"/>
          <p:cNvSpPr>
            <a:spLocks noChangeArrowheads="1"/>
          </p:cNvSpPr>
          <p:nvPr/>
        </p:nvSpPr>
        <p:spPr bwMode="auto">
          <a:xfrm>
            <a:off x="1057275" y="1447800"/>
            <a:ext cx="7016750" cy="304800"/>
          </a:xfrm>
          <a:prstGeom prst="rect">
            <a:avLst/>
          </a:prstGeom>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nchor="ctr"/>
          <a:lstStyle/>
          <a:p>
            <a:pPr algn="ctr">
              <a:defRPr/>
            </a:pPr>
            <a:r>
              <a:rPr lang="en-US" b="1" dirty="0" err="1">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mn-cs"/>
              </a:rPr>
              <a:t>Dựa</a:t>
            </a:r>
            <a:r>
              <a:rPr lang="en-US" b="1" dirty="0">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mn-cs"/>
              </a:rPr>
              <a:t> </a:t>
            </a:r>
            <a:r>
              <a:rPr lang="en-US" b="1" dirty="0" err="1">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mn-cs"/>
              </a:rPr>
              <a:t>theo</a:t>
            </a:r>
            <a:r>
              <a:rPr lang="en-US" b="1" dirty="0">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mn-cs"/>
              </a:rPr>
              <a:t> </a:t>
            </a:r>
            <a:r>
              <a:rPr lang="en-US" sz="1600" b="1" i="1"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mn-cs"/>
              </a:rPr>
              <a:t>Preparing Expository Sermons </a:t>
            </a:r>
            <a:r>
              <a:rPr lang="en-US" sz="1600" b="1" dirty="0" err="1">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mn-cs"/>
              </a:rPr>
              <a:t>của</a:t>
            </a:r>
            <a:r>
              <a:rPr lang="en-US" sz="1600" b="1" i="1"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mn-cs"/>
              </a:rPr>
              <a:t> </a:t>
            </a:r>
            <a:r>
              <a:rPr lang="en-US" b="1" dirty="0">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mn-cs"/>
              </a:rPr>
              <a:t>Ramesh Richard </a:t>
            </a:r>
            <a:endParaRPr lang="en-US" b="1" i="1" dirty="0">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mn-cs"/>
            </a:endParaRPr>
          </a:p>
        </p:txBody>
      </p:sp>
      <p:sp>
        <p:nvSpPr>
          <p:cNvPr id="4101" name="Rectangle 5"/>
          <p:cNvSpPr>
            <a:spLocks noChangeArrowheads="1"/>
          </p:cNvSpPr>
          <p:nvPr/>
        </p:nvSpPr>
        <p:spPr bwMode="auto">
          <a:xfrm>
            <a:off x="1835150" y="5157788"/>
            <a:ext cx="180975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Nghiên cứu</a:t>
            </a:r>
          </a:p>
        </p:txBody>
      </p:sp>
      <p:sp>
        <p:nvSpPr>
          <p:cNvPr id="12295" name="Rectangle 6"/>
          <p:cNvSpPr>
            <a:spLocks noChangeArrowheads="1"/>
          </p:cNvSpPr>
          <p:nvPr/>
        </p:nvSpPr>
        <p:spPr bwMode="auto">
          <a:xfrm>
            <a:off x="19812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12296" name="Rectangle 7"/>
          <p:cNvSpPr>
            <a:spLocks noChangeArrowheads="1"/>
          </p:cNvSpPr>
          <p:nvPr/>
        </p:nvSpPr>
        <p:spPr bwMode="auto">
          <a:xfrm>
            <a:off x="5651500" y="42926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12297" name="Rectangle 8"/>
          <p:cNvSpPr>
            <a:spLocks noChangeArrowheads="1"/>
          </p:cNvSpPr>
          <p:nvPr/>
        </p:nvSpPr>
        <p:spPr bwMode="auto">
          <a:xfrm>
            <a:off x="5486400" y="502285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4105" name="Rectangle 9"/>
          <p:cNvSpPr>
            <a:spLocks noChangeArrowheads="1"/>
          </p:cNvSpPr>
          <p:nvPr/>
        </p:nvSpPr>
        <p:spPr bwMode="auto">
          <a:xfrm>
            <a:off x="2124075" y="4437063"/>
            <a:ext cx="1357313"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Cấu trúc</a:t>
            </a:r>
          </a:p>
        </p:txBody>
      </p:sp>
      <p:sp>
        <p:nvSpPr>
          <p:cNvPr id="4106" name="Rectangle 10"/>
          <p:cNvSpPr>
            <a:spLocks noChangeArrowheads="1"/>
          </p:cNvSpPr>
          <p:nvPr/>
        </p:nvSpPr>
        <p:spPr bwMode="auto">
          <a:xfrm>
            <a:off x="5929313" y="5181600"/>
            <a:ext cx="104457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Giảng</a:t>
            </a:r>
          </a:p>
        </p:txBody>
      </p:sp>
      <p:sp>
        <p:nvSpPr>
          <p:cNvPr id="4107" name="Rectangle 11"/>
          <p:cNvSpPr>
            <a:spLocks noChangeArrowheads="1"/>
          </p:cNvSpPr>
          <p:nvPr/>
        </p:nvSpPr>
        <p:spPr bwMode="auto">
          <a:xfrm>
            <a:off x="5638800" y="4419600"/>
            <a:ext cx="1357313"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Cấu trúc</a:t>
            </a:r>
          </a:p>
        </p:txBody>
      </p:sp>
      <p:sp>
        <p:nvSpPr>
          <p:cNvPr id="12301" name="Rectangle 12"/>
          <p:cNvSpPr>
            <a:spLocks noChangeArrowheads="1"/>
          </p:cNvSpPr>
          <p:nvPr/>
        </p:nvSpPr>
        <p:spPr bwMode="auto">
          <a:xfrm>
            <a:off x="24447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4109" name="Rectangle 13"/>
          <p:cNvSpPr>
            <a:spLocks noChangeArrowheads="1"/>
          </p:cNvSpPr>
          <p:nvPr/>
        </p:nvSpPr>
        <p:spPr bwMode="auto">
          <a:xfrm>
            <a:off x="2438400" y="3643313"/>
            <a:ext cx="8255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CYC</a:t>
            </a:r>
          </a:p>
        </p:txBody>
      </p:sp>
      <p:sp>
        <p:nvSpPr>
          <p:cNvPr id="12303" name="Rectangle 14"/>
          <p:cNvSpPr>
            <a:spLocks noChangeArrowheads="1"/>
          </p:cNvSpPr>
          <p:nvPr/>
        </p:nvSpPr>
        <p:spPr bwMode="auto">
          <a:xfrm>
            <a:off x="60261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12304" name="Rectangle 15"/>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4112" name="Rectangle 16"/>
          <p:cNvSpPr>
            <a:spLocks noChangeArrowheads="1"/>
          </p:cNvSpPr>
          <p:nvPr/>
        </p:nvSpPr>
        <p:spPr bwMode="auto">
          <a:xfrm>
            <a:off x="5940425" y="3644900"/>
            <a:ext cx="106203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CYBG</a:t>
            </a:r>
          </a:p>
        </p:txBody>
      </p:sp>
      <p:sp>
        <p:nvSpPr>
          <p:cNvPr id="4113" name="Rectangle 17"/>
          <p:cNvSpPr>
            <a:spLocks noChangeArrowheads="1"/>
          </p:cNvSpPr>
          <p:nvPr/>
        </p:nvSpPr>
        <p:spPr bwMode="auto">
          <a:xfrm>
            <a:off x="3429000" y="2805113"/>
            <a:ext cx="262572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Cây cầu mục đích</a:t>
            </a:r>
          </a:p>
        </p:txBody>
      </p:sp>
      <p:sp>
        <p:nvSpPr>
          <p:cNvPr id="4114" name="Rectangle 18"/>
          <p:cNvSpPr>
            <a:spLocks noChangeArrowheads="1"/>
          </p:cNvSpPr>
          <p:nvPr/>
        </p:nvSpPr>
        <p:spPr bwMode="auto">
          <a:xfrm>
            <a:off x="4313238" y="2420938"/>
            <a:ext cx="660400"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latin typeface="Book Antiqua"/>
                <a:ea typeface="ＭＳ Ｐゴシック" panose="020B0600070205080204" pitchFamily="34" charset="-128"/>
                <a:cs typeface="+mn-cs"/>
              </a:rPr>
              <a:t>Não</a:t>
            </a:r>
            <a:endParaRPr lang="en-US" sz="2400" b="1" i="1" dirty="0">
              <a:solidFill>
                <a:srgbClr val="FDE3BA"/>
              </a:solidFill>
              <a:effectLst>
                <a:outerShdw blurRad="38100" dist="38100" dir="2700000" algn="tl">
                  <a:srgbClr val="000000"/>
                </a:outerShdw>
              </a:effectLst>
              <a:latin typeface="Book Antiqua"/>
              <a:ea typeface="ＭＳ Ｐゴシック" panose="020B0600070205080204" pitchFamily="34" charset="-128"/>
              <a:cs typeface="+mn-cs"/>
            </a:endParaRPr>
          </a:p>
        </p:txBody>
      </p:sp>
      <p:sp>
        <p:nvSpPr>
          <p:cNvPr id="4115" name="Rectangle 19"/>
          <p:cNvSpPr>
            <a:spLocks noChangeArrowheads="1"/>
          </p:cNvSpPr>
          <p:nvPr/>
        </p:nvSpPr>
        <p:spPr bwMode="auto">
          <a:xfrm>
            <a:off x="4102100" y="3708400"/>
            <a:ext cx="1079500" cy="39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a:solidFill>
                  <a:srgbClr val="FDE3BA"/>
                </a:solidFill>
                <a:effectLst>
                  <a:outerShdw blurRad="38100" dist="38100" dir="2700000" algn="tl">
                    <a:srgbClr val="000000"/>
                  </a:outerShdw>
                </a:effectLst>
                <a:latin typeface="Book Antiqua"/>
                <a:ea typeface="ＭＳ Ｐゴシック" panose="020B0600070205080204" pitchFamily="34" charset="-128"/>
                <a:cs typeface="+mn-cs"/>
              </a:rPr>
              <a:t>Tim</a:t>
            </a:r>
            <a:endParaRPr lang="en-US" sz="2400" b="1" i="1">
              <a:solidFill>
                <a:srgbClr val="FDE3BA"/>
              </a:solidFill>
              <a:effectLst>
                <a:outerShdw blurRad="38100" dist="38100" dir="2700000" algn="tl">
                  <a:srgbClr val="000000"/>
                </a:outerShdw>
              </a:effectLst>
              <a:latin typeface="Book Antiqua"/>
              <a:ea typeface="ＭＳ Ｐゴシック" panose="020B0600070205080204" pitchFamily="34" charset="-128"/>
              <a:cs typeface="+mn-cs"/>
            </a:endParaRPr>
          </a:p>
        </p:txBody>
      </p:sp>
      <p:sp>
        <p:nvSpPr>
          <p:cNvPr id="4116" name="Rectangle 20"/>
          <p:cNvSpPr>
            <a:spLocks noChangeArrowheads="1"/>
          </p:cNvSpPr>
          <p:nvPr/>
        </p:nvSpPr>
        <p:spPr bwMode="auto">
          <a:xfrm>
            <a:off x="3949700" y="4470400"/>
            <a:ext cx="1384300" cy="39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a:solidFill>
                  <a:srgbClr val="FDE3BA"/>
                </a:solidFill>
                <a:effectLst>
                  <a:outerShdw blurRad="38100" dist="38100" dir="2700000" algn="tl">
                    <a:srgbClr val="000000"/>
                  </a:outerShdw>
                </a:effectLst>
                <a:latin typeface="Book Antiqua"/>
                <a:ea typeface="ＭＳ Ｐゴシック" panose="020B0600070205080204" pitchFamily="34" charset="-128"/>
                <a:cs typeface="+mn-cs"/>
              </a:rPr>
              <a:t>Bộ xương</a:t>
            </a:r>
            <a:endParaRPr lang="en-US" sz="2400" b="1" i="1">
              <a:solidFill>
                <a:srgbClr val="FDE3BA"/>
              </a:solidFill>
              <a:effectLst>
                <a:outerShdw blurRad="38100" dist="38100" dir="2700000" algn="tl">
                  <a:srgbClr val="000000"/>
                </a:outerShdw>
              </a:effectLst>
              <a:latin typeface="Book Antiqua"/>
              <a:ea typeface="ＭＳ Ｐゴシック" panose="020B0600070205080204" pitchFamily="34" charset="-128"/>
              <a:cs typeface="+mn-cs"/>
            </a:endParaRPr>
          </a:p>
        </p:txBody>
      </p:sp>
      <p:sp>
        <p:nvSpPr>
          <p:cNvPr id="4117" name="Rectangle 21"/>
          <p:cNvSpPr>
            <a:spLocks noChangeArrowheads="1"/>
          </p:cNvSpPr>
          <p:nvPr/>
        </p:nvSpPr>
        <p:spPr bwMode="auto">
          <a:xfrm>
            <a:off x="4178300" y="5232400"/>
            <a:ext cx="927100" cy="39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latin typeface="Book Antiqua"/>
                <a:ea typeface="ＭＳ Ｐゴシック" panose="020B0600070205080204" pitchFamily="34" charset="-128"/>
                <a:cs typeface="+mn-cs"/>
              </a:rPr>
              <a:t>Thịt</a:t>
            </a:r>
            <a:endParaRPr lang="en-US" sz="2400" b="1" i="1" dirty="0">
              <a:solidFill>
                <a:srgbClr val="FDE3BA"/>
              </a:solidFill>
              <a:effectLst>
                <a:outerShdw blurRad="38100" dist="38100" dir="2700000" algn="tl">
                  <a:srgbClr val="000000"/>
                </a:outerShdw>
              </a:effectLst>
              <a:latin typeface="Book Antiqua"/>
              <a:ea typeface="ＭＳ Ｐゴシック" panose="020B0600070205080204" pitchFamily="34" charset="-128"/>
              <a:cs typeface="+mn-cs"/>
            </a:endParaRPr>
          </a:p>
        </p:txBody>
      </p:sp>
      <p:sp>
        <p:nvSpPr>
          <p:cNvPr id="12311" name="AutoShape 22"/>
          <p:cNvSpPr>
            <a:spLocks noChangeArrowheads="1"/>
          </p:cNvSpPr>
          <p:nvPr/>
        </p:nvSpPr>
        <p:spPr bwMode="auto">
          <a:xfrm flipH="1">
            <a:off x="3746500" y="4572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2" name="AutoShape 23"/>
          <p:cNvSpPr>
            <a:spLocks noChangeArrowheads="1"/>
          </p:cNvSpPr>
          <p:nvPr/>
        </p:nvSpPr>
        <p:spPr bwMode="auto">
          <a:xfrm flipH="1">
            <a:off x="37465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3" name="AutoShape 24"/>
          <p:cNvSpPr>
            <a:spLocks noChangeArrowheads="1"/>
          </p:cNvSpPr>
          <p:nvPr/>
        </p:nvSpPr>
        <p:spPr bwMode="auto">
          <a:xfrm flipH="1">
            <a:off x="3746500" y="37719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4" name="AutoShape 25"/>
          <p:cNvSpPr>
            <a:spLocks noChangeArrowheads="1"/>
          </p:cNvSpPr>
          <p:nvPr/>
        </p:nvSpPr>
        <p:spPr bwMode="auto">
          <a:xfrm>
            <a:off x="5181600" y="3816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5" name="AutoShape 26"/>
          <p:cNvSpPr>
            <a:spLocks noChangeArrowheads="1"/>
          </p:cNvSpPr>
          <p:nvPr/>
        </p:nvSpPr>
        <p:spPr bwMode="auto">
          <a:xfrm>
            <a:off x="5181600" y="4578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6" name="AutoShape 27"/>
          <p:cNvSpPr>
            <a:spLocks noChangeArrowheads="1"/>
          </p:cNvSpPr>
          <p:nvPr/>
        </p:nvSpPr>
        <p:spPr bwMode="auto">
          <a:xfrm>
            <a:off x="51816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4124" name="Rectangle 28"/>
          <p:cNvSpPr>
            <a:spLocks noChangeArrowheads="1"/>
          </p:cNvSpPr>
          <p:nvPr/>
        </p:nvSpPr>
        <p:spPr bwMode="auto">
          <a:xfrm>
            <a:off x="1331913" y="1844675"/>
            <a:ext cx="2079625" cy="454025"/>
          </a:xfrm>
          <a:prstGeom prst="rect">
            <a:avLst/>
          </a:prstGeom>
          <a:solidFill>
            <a:schemeClr val="bg1"/>
          </a:solidFill>
          <a:ln>
            <a:noFill/>
          </a:ln>
          <a:effectLst>
            <a:prstShdw prst="shdw17" dist="17961" dir="2700000">
              <a:srgbClr val="00003D"/>
            </a:prstShdw>
          </a:effectLst>
          <a:extLs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2400" b="1">
                <a:solidFill>
                  <a:srgbClr val="D49FFF"/>
                </a:solidFill>
                <a:effectLst>
                  <a:outerShdw blurRad="38100" dist="38100" dir="2700000" algn="tl">
                    <a:srgbClr val="000000"/>
                  </a:outerShdw>
                </a:effectLst>
                <a:latin typeface="Hobo" charset="0"/>
                <a:cs typeface="Arial" charset="0"/>
              </a:rPr>
              <a:t>KINH THÁNH</a:t>
            </a:r>
          </a:p>
        </p:txBody>
      </p:sp>
      <p:sp>
        <p:nvSpPr>
          <p:cNvPr id="4125" name="Rectangle 29"/>
          <p:cNvSpPr>
            <a:spLocks noChangeArrowheads="1"/>
          </p:cNvSpPr>
          <p:nvPr/>
        </p:nvSpPr>
        <p:spPr bwMode="auto">
          <a:xfrm>
            <a:off x="5770563" y="1773238"/>
            <a:ext cx="1789112" cy="454025"/>
          </a:xfrm>
          <a:prstGeom prst="rect">
            <a:avLst/>
          </a:prstGeom>
          <a:solidFill>
            <a:schemeClr val="bg1"/>
          </a:solidFill>
          <a:ln>
            <a:noFill/>
          </a:ln>
          <a:effectLst>
            <a:prstShdw prst="shdw17" dist="17961" dir="2700000">
              <a:srgbClr val="00003D"/>
            </a:prstShdw>
          </a:effectLst>
          <a:extLs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2400" b="1">
                <a:solidFill>
                  <a:srgbClr val="D49FFF"/>
                </a:solidFill>
                <a:effectLst>
                  <a:outerShdw blurRad="38100" dist="38100" dir="2700000" algn="tl">
                    <a:srgbClr val="000000"/>
                  </a:outerShdw>
                </a:effectLst>
                <a:latin typeface="Hobo" charset="0"/>
                <a:cs typeface="Arial" charset="0"/>
              </a:rPr>
              <a:t>BÀI GIẢNG</a:t>
            </a:r>
          </a:p>
        </p:txBody>
      </p:sp>
      <p:sp>
        <p:nvSpPr>
          <p:cNvPr id="4126" name="Rectangle 30"/>
          <p:cNvSpPr>
            <a:spLocks noChangeArrowheads="1"/>
          </p:cNvSpPr>
          <p:nvPr/>
        </p:nvSpPr>
        <p:spPr bwMode="auto">
          <a:xfrm>
            <a:off x="519113" y="5486400"/>
            <a:ext cx="1058862"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1 Chọn KT</a:t>
            </a:r>
          </a:p>
        </p:txBody>
      </p:sp>
      <p:sp>
        <p:nvSpPr>
          <p:cNvPr id="4127" name="Rectangle 31"/>
          <p:cNvSpPr>
            <a:spLocks noChangeArrowheads="1"/>
          </p:cNvSpPr>
          <p:nvPr/>
        </p:nvSpPr>
        <p:spPr bwMode="auto">
          <a:xfrm>
            <a:off x="519113" y="5181600"/>
            <a:ext cx="1076325"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2 Phân tích</a:t>
            </a:r>
          </a:p>
        </p:txBody>
      </p:sp>
      <p:sp>
        <p:nvSpPr>
          <p:cNvPr id="4128" name="Rectangle 32"/>
          <p:cNvSpPr>
            <a:spLocks noChangeArrowheads="1"/>
          </p:cNvSpPr>
          <p:nvPr/>
        </p:nvSpPr>
        <p:spPr bwMode="auto">
          <a:xfrm>
            <a:off x="595313" y="4443413"/>
            <a:ext cx="1020762" cy="51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3.1 Bố cục </a:t>
            </a:r>
          </a:p>
          <a:p>
            <a:pPr>
              <a:defRPr/>
            </a:pPr>
            <a:r>
              <a:rPr lang="en-US" sz="1400" b="1">
                <a:solidFill>
                  <a:srgbClr val="FFFFFF"/>
                </a:solidFill>
                <a:effectLst>
                  <a:outerShdw blurRad="38100" dist="38100" dir="2700000" algn="tl">
                    <a:srgbClr val="000000"/>
                  </a:outerShdw>
                </a:effectLst>
                <a:latin typeface="Book Antiqua" charset="0"/>
                <a:cs typeface="Arial" charset="0"/>
              </a:rPr>
              <a:t>giải kinh</a:t>
            </a:r>
          </a:p>
        </p:txBody>
      </p:sp>
      <p:sp>
        <p:nvSpPr>
          <p:cNvPr id="4129" name="Rectangle 33"/>
          <p:cNvSpPr>
            <a:spLocks noChangeArrowheads="1"/>
          </p:cNvSpPr>
          <p:nvPr/>
        </p:nvSpPr>
        <p:spPr bwMode="auto">
          <a:xfrm>
            <a:off x="671513" y="3757613"/>
            <a:ext cx="1343025"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3.2 Ý giải kinh</a:t>
            </a:r>
          </a:p>
        </p:txBody>
      </p:sp>
      <p:sp>
        <p:nvSpPr>
          <p:cNvPr id="4130" name="Rectangle 34"/>
          <p:cNvSpPr>
            <a:spLocks noChangeArrowheads="1"/>
          </p:cNvSpPr>
          <p:nvPr/>
        </p:nvSpPr>
        <p:spPr bwMode="auto">
          <a:xfrm>
            <a:off x="1295400" y="2730500"/>
            <a:ext cx="1490663" cy="52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4   Ba câu hỏi triển khai</a:t>
            </a:r>
          </a:p>
        </p:txBody>
      </p:sp>
      <p:sp>
        <p:nvSpPr>
          <p:cNvPr id="4131" name="Rectangle 35"/>
          <p:cNvSpPr>
            <a:spLocks noChangeArrowheads="1"/>
          </p:cNvSpPr>
          <p:nvPr/>
        </p:nvSpPr>
        <p:spPr bwMode="auto">
          <a:xfrm>
            <a:off x="2916238" y="2116138"/>
            <a:ext cx="3598862"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5 Điều chúng ta mong độc giả sẽ đáp ứng</a:t>
            </a:r>
          </a:p>
        </p:txBody>
      </p:sp>
      <p:sp>
        <p:nvSpPr>
          <p:cNvPr id="4132" name="Rectangle 36"/>
          <p:cNvSpPr>
            <a:spLocks noChangeArrowheads="1"/>
          </p:cNvSpPr>
          <p:nvPr/>
        </p:nvSpPr>
        <p:spPr bwMode="auto">
          <a:xfrm>
            <a:off x="6843713" y="3757613"/>
            <a:ext cx="1230312"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6 Ý bài giảng</a:t>
            </a:r>
          </a:p>
        </p:txBody>
      </p:sp>
      <p:sp>
        <p:nvSpPr>
          <p:cNvPr id="4133" name="Rectangle 37"/>
          <p:cNvSpPr>
            <a:spLocks noChangeArrowheads="1"/>
          </p:cNvSpPr>
          <p:nvPr/>
        </p:nvSpPr>
        <p:spPr bwMode="auto">
          <a:xfrm>
            <a:off x="7019925" y="4149725"/>
            <a:ext cx="1639888" cy="93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7 Bố cục bài giảng</a:t>
            </a:r>
          </a:p>
          <a:p>
            <a:pPr>
              <a:defRPr/>
            </a:pPr>
            <a:r>
              <a:rPr lang="en-US" sz="1400" b="1">
                <a:solidFill>
                  <a:srgbClr val="FFFFFF"/>
                </a:solidFill>
                <a:effectLst>
                  <a:outerShdw blurRad="38100" dist="38100" dir="2700000" algn="tl">
                    <a:srgbClr val="000000"/>
                  </a:outerShdw>
                </a:effectLst>
                <a:latin typeface="Book Antiqua" charset="0"/>
                <a:cs typeface="Arial" charset="0"/>
              </a:rPr>
              <a:t>8 Công bố</a:t>
            </a:r>
          </a:p>
          <a:p>
            <a:pPr>
              <a:defRPr/>
            </a:pPr>
            <a:r>
              <a:rPr lang="en-US" sz="1400" b="1">
                <a:solidFill>
                  <a:srgbClr val="FFFFFF"/>
                </a:solidFill>
                <a:effectLst>
                  <a:outerShdw blurRad="38100" dist="38100" dir="2700000" algn="tl">
                    <a:srgbClr val="000000"/>
                  </a:outerShdw>
                </a:effectLst>
                <a:latin typeface="Book Antiqua" charset="0"/>
                <a:cs typeface="Arial" charset="0"/>
              </a:rPr>
              <a:t>9 Dẫn nhập/</a:t>
            </a:r>
          </a:p>
          <a:p>
            <a:pPr>
              <a:defRPr/>
            </a:pPr>
            <a:r>
              <a:rPr lang="en-US" sz="1400" b="1">
                <a:solidFill>
                  <a:srgbClr val="FFFFFF"/>
                </a:solidFill>
                <a:effectLst>
                  <a:outerShdw blurRad="38100" dist="38100" dir="2700000" algn="tl">
                    <a:srgbClr val="000000"/>
                  </a:outerShdw>
                </a:effectLst>
                <a:latin typeface="Book Antiqua" charset="0"/>
                <a:cs typeface="Arial" charset="0"/>
              </a:rPr>
              <a:t> Kết luậnl</a:t>
            </a:r>
          </a:p>
        </p:txBody>
      </p:sp>
      <p:sp>
        <p:nvSpPr>
          <p:cNvPr id="4134" name="Rectangle 38"/>
          <p:cNvSpPr>
            <a:spLocks noChangeArrowheads="1"/>
          </p:cNvSpPr>
          <p:nvPr/>
        </p:nvSpPr>
        <p:spPr bwMode="auto">
          <a:xfrm>
            <a:off x="7377113" y="5281613"/>
            <a:ext cx="939800" cy="51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10 Viết &amp;</a:t>
            </a:r>
          </a:p>
          <a:p>
            <a:pPr>
              <a:defRPr/>
            </a:pPr>
            <a:r>
              <a:rPr lang="en-US" sz="1400" b="1">
                <a:solidFill>
                  <a:srgbClr val="FFFFFF"/>
                </a:solidFill>
                <a:effectLst>
                  <a:outerShdw blurRad="38100" dist="38100" dir="2700000" algn="tl">
                    <a:srgbClr val="000000"/>
                  </a:outerShdw>
                </a:effectLst>
                <a:latin typeface="Book Antiqua" charset="0"/>
                <a:cs typeface="Arial" charset="0"/>
              </a:rPr>
              <a:t>     Giảng</a:t>
            </a:r>
          </a:p>
        </p:txBody>
      </p:sp>
      <p:sp>
        <p:nvSpPr>
          <p:cNvPr id="4135" name="Rectangle 39"/>
          <p:cNvSpPr>
            <a:spLocks noChangeArrowheads="1"/>
          </p:cNvSpPr>
          <p:nvPr/>
        </p:nvSpPr>
        <p:spPr bwMode="auto">
          <a:xfrm>
            <a:off x="685800" y="6021388"/>
            <a:ext cx="792480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1400" b="1" dirty="0" err="1">
                <a:solidFill>
                  <a:srgbClr val="FFFFFF"/>
                </a:solidFill>
                <a:effectLst>
                  <a:outerShdw blurRad="38100" dist="38100" dir="2700000" algn="tl">
                    <a:srgbClr val="000000"/>
                  </a:outerShdw>
                </a:effectLst>
                <a:latin typeface="Book Antiqua"/>
                <a:ea typeface="ＭＳ Ｐゴシック" panose="020B0600070205080204" pitchFamily="34" charset="-128"/>
                <a:cs typeface="+mn-cs"/>
              </a:rPr>
              <a:t>Chư</a:t>
            </a:r>
            <a:r>
              <a:rPr lang="en-US" sz="1400" b="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mn-cs"/>
              </a:rPr>
              <a:t>̃ </a:t>
            </a:r>
            <a:r>
              <a:rPr lang="en-US" sz="1400" b="1" dirty="0" err="1">
                <a:solidFill>
                  <a:srgbClr val="FFFFFF"/>
                </a:solidFill>
                <a:effectLst>
                  <a:outerShdw blurRad="38100" dist="38100" dir="2700000" algn="tl">
                    <a:srgbClr val="000000"/>
                  </a:outerShdw>
                </a:effectLst>
                <a:latin typeface="Book Antiqua"/>
                <a:ea typeface="ＭＳ Ｐゴシック" panose="020B0600070205080204" pitchFamily="34" charset="-128"/>
                <a:cs typeface="+mn-cs"/>
              </a:rPr>
              <a:t>trắng</a:t>
            </a:r>
            <a:r>
              <a:rPr lang="en-US" sz="1400" b="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mn-cs"/>
              </a:rPr>
              <a:t> </a:t>
            </a:r>
            <a:r>
              <a:rPr lang="en-US" sz="1400" b="1" dirty="0" err="1">
                <a:solidFill>
                  <a:srgbClr val="FFFFFF"/>
                </a:solidFill>
                <a:effectLst>
                  <a:outerShdw blurRad="38100" dist="38100" dir="2700000" algn="tl">
                    <a:srgbClr val="000000"/>
                  </a:outerShdw>
                </a:effectLst>
                <a:latin typeface="Book Antiqua"/>
                <a:ea typeface="ＭＳ Ｐゴシック" panose="020B0600070205080204" pitchFamily="34" charset="-128"/>
                <a:cs typeface="+mn-cs"/>
              </a:rPr>
              <a:t>cho</a:t>
            </a:r>
            <a:r>
              <a:rPr lang="en-US" sz="1400" b="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mn-cs"/>
              </a:rPr>
              <a:t> </a:t>
            </a:r>
            <a:r>
              <a:rPr lang="en-US" sz="1400" b="1" dirty="0" err="1">
                <a:solidFill>
                  <a:srgbClr val="FFFFFF"/>
                </a:solidFill>
                <a:effectLst>
                  <a:outerShdw blurRad="38100" dist="38100" dir="2700000" algn="tl">
                    <a:srgbClr val="000000"/>
                  </a:outerShdw>
                </a:effectLst>
                <a:latin typeface="Book Antiqua"/>
                <a:ea typeface="ＭＳ Ｐゴシック" panose="020B0600070205080204" pitchFamily="34" charset="-128"/>
                <a:cs typeface="+mn-cs"/>
              </a:rPr>
              <a:t>thấy</a:t>
            </a:r>
            <a:r>
              <a:rPr lang="en-US" sz="1400" b="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mn-cs"/>
              </a:rPr>
              <a:t> 10 </a:t>
            </a:r>
            <a:r>
              <a:rPr lang="en-US" sz="1400" b="1" dirty="0" err="1">
                <a:solidFill>
                  <a:srgbClr val="FFFFFF"/>
                </a:solidFill>
                <a:effectLst>
                  <a:outerShdw blurRad="38100" dist="38100" dir="2700000" algn="tl">
                    <a:srgbClr val="000000"/>
                  </a:outerShdw>
                </a:effectLst>
                <a:latin typeface="Book Antiqua"/>
                <a:ea typeface="ＭＳ Ｐゴシック" panose="020B0600070205080204" pitchFamily="34" charset="-128"/>
                <a:cs typeface="+mn-cs"/>
              </a:rPr>
              <a:t>bước</a:t>
            </a:r>
            <a:r>
              <a:rPr lang="en-US" sz="1400" b="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mn-cs"/>
              </a:rPr>
              <a:t> </a:t>
            </a:r>
            <a:r>
              <a:rPr lang="en-US" sz="1400" b="1" dirty="0" err="1">
                <a:solidFill>
                  <a:srgbClr val="FFFFFF"/>
                </a:solidFill>
                <a:effectLst>
                  <a:outerShdw blurRad="38100" dist="38100" dir="2700000" algn="tl">
                    <a:srgbClr val="000000"/>
                  </a:outerShdw>
                </a:effectLst>
                <a:latin typeface="Book Antiqua"/>
                <a:ea typeface="ＭＳ Ｐゴシック" panose="020B0600070205080204" pitchFamily="34" charset="-128"/>
                <a:cs typeface="+mn-cs"/>
              </a:rPr>
              <a:t>theo</a:t>
            </a:r>
            <a:r>
              <a:rPr lang="en-US" sz="1400" b="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mn-cs"/>
              </a:rPr>
              <a:t>  Haddon Robinson, </a:t>
            </a:r>
            <a:r>
              <a:rPr lang="en-US" sz="1400" b="1" i="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mn-cs"/>
              </a:rPr>
              <a:t>Biblical Preaching</a:t>
            </a:r>
            <a:endParaRPr lang="en-US" sz="1400" b="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mn-cs"/>
            </a:endParaRPr>
          </a:p>
        </p:txBody>
      </p:sp>
      <p:sp>
        <p:nvSpPr>
          <p:cNvPr id="569384" name="Text Box 41"/>
          <p:cNvSpPr txBox="1">
            <a:spLocks noChangeArrowheads="1"/>
          </p:cNvSpPr>
          <p:nvPr/>
        </p:nvSpPr>
        <p:spPr bwMode="auto">
          <a:xfrm>
            <a:off x="5064125" y="6521450"/>
            <a:ext cx="40798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66"/>
                </a:solidFill>
              </a:rPr>
              <a:t>Dr Rick Griffith, Singapore Bible College</a:t>
            </a:r>
          </a:p>
        </p:txBody>
      </p:sp>
      <p:sp>
        <p:nvSpPr>
          <p:cNvPr id="43" name="Oval 41"/>
          <p:cNvSpPr>
            <a:spLocks noChangeArrowheads="1"/>
          </p:cNvSpPr>
          <p:nvPr/>
        </p:nvSpPr>
        <p:spPr bwMode="auto">
          <a:xfrm rot="9474">
            <a:off x="1600200" y="2424113"/>
            <a:ext cx="6019800" cy="1917700"/>
          </a:xfrm>
          <a:prstGeom prst="ellipse">
            <a:avLst/>
          </a:prstGeom>
          <a:noFill/>
          <a:ln w="76200">
            <a:solidFill>
              <a:srgbClr val="FF050B"/>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0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2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30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0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30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1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303"/>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2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0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0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29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312"/>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31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2311"/>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2315"/>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231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231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4135"/>
                                        </p:tgtEl>
                                        <p:attrNameLst>
                                          <p:attrName>style.visibility</p:attrName>
                                        </p:attrNameLst>
                                      </p:cBhvr>
                                      <p:to>
                                        <p:strVal val="visible"/>
                                      </p:to>
                                    </p:set>
                                    <p:animEffect transition="in" filter="fade">
                                      <p:cBhvr>
                                        <p:cTn id="97" dur="2000"/>
                                        <p:tgtEl>
                                          <p:spTgt spid="4135"/>
                                        </p:tgtEl>
                                      </p:cBhvr>
                                    </p:animEffect>
                                    <p:anim calcmode="lin" valueType="num">
                                      <p:cBhvr>
                                        <p:cTn id="98" dur="2000" fill="hold"/>
                                        <p:tgtEl>
                                          <p:spTgt spid="4135"/>
                                        </p:tgtEl>
                                        <p:attrNameLst>
                                          <p:attrName>style.rotation</p:attrName>
                                        </p:attrNameLst>
                                      </p:cBhvr>
                                      <p:tavLst>
                                        <p:tav tm="0">
                                          <p:val>
                                            <p:fltVal val="720"/>
                                          </p:val>
                                        </p:tav>
                                        <p:tav tm="100000">
                                          <p:val>
                                            <p:fltVal val="0"/>
                                          </p:val>
                                        </p:tav>
                                      </p:tavLst>
                                    </p:anim>
                                    <p:anim calcmode="lin" valueType="num">
                                      <p:cBhvr>
                                        <p:cTn id="99" dur="2000" fill="hold"/>
                                        <p:tgtEl>
                                          <p:spTgt spid="4135"/>
                                        </p:tgtEl>
                                        <p:attrNameLst>
                                          <p:attrName>ppt_h</p:attrName>
                                        </p:attrNameLst>
                                      </p:cBhvr>
                                      <p:tavLst>
                                        <p:tav tm="0">
                                          <p:val>
                                            <p:fltVal val="0"/>
                                          </p:val>
                                        </p:tav>
                                        <p:tav tm="100000">
                                          <p:val>
                                            <p:strVal val="#ppt_h"/>
                                          </p:val>
                                        </p:tav>
                                      </p:tavLst>
                                    </p:anim>
                                    <p:anim calcmode="lin" valueType="num">
                                      <p:cBhvr>
                                        <p:cTn id="100" dur="2000" fill="hold"/>
                                        <p:tgtEl>
                                          <p:spTgt spid="4135"/>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126"/>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27"/>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128"/>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129"/>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130"/>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131"/>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132"/>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133"/>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4134"/>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9" presetClass="entr" presetSubtype="0"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 calcmode="lin" valueType="num">
                                      <p:cBhvr>
                                        <p:cTn id="141" dur="1000" fill="hold"/>
                                        <p:tgtEl>
                                          <p:spTgt spid="43"/>
                                        </p:tgtEl>
                                        <p:attrNameLst>
                                          <p:attrName>ppt_x</p:attrName>
                                        </p:attrNameLst>
                                      </p:cBhvr>
                                      <p:tavLst>
                                        <p:tav tm="0">
                                          <p:val>
                                            <p:strVal val="#ppt_x-.2"/>
                                          </p:val>
                                        </p:tav>
                                        <p:tav tm="100000">
                                          <p:val>
                                            <p:strVal val="#ppt_x"/>
                                          </p:val>
                                        </p:tav>
                                      </p:tavLst>
                                    </p:anim>
                                    <p:anim calcmode="lin" valueType="num">
                                      <p:cBhvr>
                                        <p:cTn id="142"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143"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4101" grpId="0"/>
      <p:bldP spid="12295" grpId="0" animBg="1"/>
      <p:bldP spid="12296" grpId="0" animBg="1"/>
      <p:bldP spid="12297" grpId="0" animBg="1"/>
      <p:bldP spid="4105" grpId="0"/>
      <p:bldP spid="4106" grpId="0"/>
      <p:bldP spid="4107" grpId="0"/>
      <p:bldP spid="12301" grpId="0" animBg="1"/>
      <p:bldP spid="4109" grpId="0"/>
      <p:bldP spid="12303" grpId="0" animBg="1"/>
      <p:bldP spid="12304" grpId="0" animBg="1"/>
      <p:bldP spid="4112" grpId="0"/>
      <p:bldP spid="4113" grpId="0"/>
      <p:bldP spid="4114" grpId="0"/>
      <p:bldP spid="4115" grpId="0"/>
      <p:bldP spid="4116" grpId="0"/>
      <p:bldP spid="4117" grpId="0"/>
      <p:bldP spid="12311" grpId="0" animBg="1"/>
      <p:bldP spid="12312" grpId="0" animBg="1"/>
      <p:bldP spid="12313" grpId="0" animBg="1"/>
      <p:bldP spid="12314" grpId="0" animBg="1"/>
      <p:bldP spid="12315" grpId="0" animBg="1"/>
      <p:bldP spid="12316" grpId="0" animBg="1"/>
      <p:bldP spid="4124" grpId="0" animBg="1"/>
      <p:bldP spid="4125" grpId="0" animBg="1"/>
      <p:bldP spid="4126" grpId="0"/>
      <p:bldP spid="4127" grpId="0"/>
      <p:bldP spid="4128" grpId="0"/>
      <p:bldP spid="4129" grpId="0"/>
      <p:bldP spid="4130" grpId="0"/>
      <p:bldP spid="4131" grpId="0"/>
      <p:bldP spid="4132" grpId="0"/>
      <p:bldP spid="4133" grpId="0"/>
      <p:bldP spid="4134" grpId="0"/>
      <p:bldP spid="4135" grpId="0"/>
      <p:bldP spid="4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90600" y="609600"/>
            <a:ext cx="7010400" cy="762000"/>
          </a:xfrm>
          <a:gradFill rotWithShape="0">
            <a:gsLst>
              <a:gs pos="0">
                <a:srgbClr val="800080"/>
              </a:gs>
              <a:gs pos="50000">
                <a:srgbClr val="800080">
                  <a:gamma/>
                  <a:shade val="29804"/>
                  <a:invGamma/>
                </a:srgbClr>
              </a:gs>
              <a:gs pos="100000">
                <a:srgbClr val="800080"/>
              </a:gs>
            </a:gsLst>
            <a:lin ang="5400000" scaled="1"/>
          </a:gradFill>
        </p:spPr>
        <p:txBody>
          <a:bodyPr/>
          <a:lstStyle/>
          <a:p>
            <a:pPr>
              <a:defRPr/>
            </a:pPr>
            <a:r>
              <a:rPr lang="en-US" sz="3200">
                <a:ea typeface="+mj-ea"/>
                <a:cs typeface="+mj-cs"/>
              </a:rPr>
              <a:t>Quá trình </a:t>
            </a:r>
            <a:r>
              <a:rPr lang="en-US" sz="3200" i="1">
                <a:ea typeface="+mj-ea"/>
                <a:cs typeface="+mj-cs"/>
              </a:rPr>
              <a:t>Chuẩn bị bài giảng giải kinh</a:t>
            </a:r>
            <a:endParaRPr lang="en-US" sz="3200">
              <a:ea typeface="+mj-ea"/>
              <a:cs typeface="+mj-cs"/>
            </a:endParaRPr>
          </a:p>
        </p:txBody>
      </p:sp>
      <p:sp>
        <p:nvSpPr>
          <p:cNvPr id="12292" name="Rectangle 3"/>
          <p:cNvSpPr>
            <a:spLocks noChangeArrowheads="1"/>
          </p:cNvSpPr>
          <p:nvPr/>
        </p:nvSpPr>
        <p:spPr bwMode="auto">
          <a:xfrm>
            <a:off x="1843088" y="502920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useBgFill="1">
        <p:nvSpPr>
          <p:cNvPr id="4100" name="Rectangle 4"/>
          <p:cNvSpPr>
            <a:spLocks noChangeArrowheads="1"/>
          </p:cNvSpPr>
          <p:nvPr/>
        </p:nvSpPr>
        <p:spPr bwMode="auto">
          <a:xfrm>
            <a:off x="1057275" y="1447800"/>
            <a:ext cx="7016750" cy="304800"/>
          </a:xfrm>
          <a:prstGeom prst="rect">
            <a:avLst/>
          </a:prstGeom>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nchor="ctr"/>
          <a:lstStyle/>
          <a:p>
            <a:pPr algn="ctr">
              <a:defRPr/>
            </a:pPr>
            <a:r>
              <a:rPr lang="en-US" b="1" dirty="0" err="1">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Arial" panose="020B0604020202020204" pitchFamily="34" charset="0"/>
              </a:rPr>
              <a:t>Dựa</a:t>
            </a:r>
            <a:r>
              <a:rPr lang="en-US" b="1" dirty="0">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Arial" panose="020B0604020202020204" pitchFamily="34" charset="0"/>
              </a:rPr>
              <a:t> </a:t>
            </a:r>
            <a:r>
              <a:rPr lang="en-US" b="1" dirty="0" err="1">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Arial" panose="020B0604020202020204" pitchFamily="34" charset="0"/>
              </a:rPr>
              <a:t>theo</a:t>
            </a:r>
            <a:r>
              <a:rPr lang="en-US" b="1" dirty="0">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Arial" panose="020B0604020202020204" pitchFamily="34" charset="0"/>
              </a:rPr>
              <a:t> </a:t>
            </a:r>
            <a:r>
              <a:rPr lang="en-US" sz="1600" b="1" i="1"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Preparing Expository Sermons </a:t>
            </a:r>
            <a:r>
              <a:rPr lang="en-US" sz="1600" b="1" dirty="0" err="1">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của</a:t>
            </a:r>
            <a:r>
              <a:rPr lang="en-US" sz="1600" b="1" i="1"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 </a:t>
            </a:r>
            <a:r>
              <a:rPr lang="en-US" b="1" dirty="0">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Arial" panose="020B0604020202020204" pitchFamily="34" charset="0"/>
              </a:rPr>
              <a:t>Ramesh Richard </a:t>
            </a:r>
            <a:endParaRPr lang="en-US" b="1" i="1" dirty="0">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Arial" panose="020B0604020202020204" pitchFamily="34" charset="0"/>
            </a:endParaRPr>
          </a:p>
        </p:txBody>
      </p:sp>
      <p:sp>
        <p:nvSpPr>
          <p:cNvPr id="4101" name="Rectangle 5"/>
          <p:cNvSpPr>
            <a:spLocks noChangeArrowheads="1"/>
          </p:cNvSpPr>
          <p:nvPr/>
        </p:nvSpPr>
        <p:spPr bwMode="auto">
          <a:xfrm>
            <a:off x="1835150" y="5157788"/>
            <a:ext cx="180975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Nghiên cứu</a:t>
            </a:r>
          </a:p>
        </p:txBody>
      </p:sp>
      <p:sp>
        <p:nvSpPr>
          <p:cNvPr id="12295" name="Rectangle 6"/>
          <p:cNvSpPr>
            <a:spLocks noChangeArrowheads="1"/>
          </p:cNvSpPr>
          <p:nvPr/>
        </p:nvSpPr>
        <p:spPr bwMode="auto">
          <a:xfrm>
            <a:off x="19812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12296" name="Rectangle 7"/>
          <p:cNvSpPr>
            <a:spLocks noChangeArrowheads="1"/>
          </p:cNvSpPr>
          <p:nvPr/>
        </p:nvSpPr>
        <p:spPr bwMode="auto">
          <a:xfrm>
            <a:off x="5651500" y="42926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12297" name="Rectangle 8"/>
          <p:cNvSpPr>
            <a:spLocks noChangeArrowheads="1"/>
          </p:cNvSpPr>
          <p:nvPr/>
        </p:nvSpPr>
        <p:spPr bwMode="auto">
          <a:xfrm>
            <a:off x="5486400" y="502285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4105" name="Rectangle 9"/>
          <p:cNvSpPr>
            <a:spLocks noChangeArrowheads="1"/>
          </p:cNvSpPr>
          <p:nvPr/>
        </p:nvSpPr>
        <p:spPr bwMode="auto">
          <a:xfrm>
            <a:off x="2124075" y="4437063"/>
            <a:ext cx="1357313"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Cấu trúc</a:t>
            </a:r>
          </a:p>
        </p:txBody>
      </p:sp>
      <p:sp>
        <p:nvSpPr>
          <p:cNvPr id="4106" name="Rectangle 10"/>
          <p:cNvSpPr>
            <a:spLocks noChangeArrowheads="1"/>
          </p:cNvSpPr>
          <p:nvPr/>
        </p:nvSpPr>
        <p:spPr bwMode="auto">
          <a:xfrm>
            <a:off x="5929313" y="5181600"/>
            <a:ext cx="104457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Giảng</a:t>
            </a:r>
          </a:p>
        </p:txBody>
      </p:sp>
      <p:sp>
        <p:nvSpPr>
          <p:cNvPr id="4107" name="Rectangle 11"/>
          <p:cNvSpPr>
            <a:spLocks noChangeArrowheads="1"/>
          </p:cNvSpPr>
          <p:nvPr/>
        </p:nvSpPr>
        <p:spPr bwMode="auto">
          <a:xfrm>
            <a:off x="5638800" y="4419600"/>
            <a:ext cx="1357313"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Cấu trúc</a:t>
            </a:r>
          </a:p>
        </p:txBody>
      </p:sp>
      <p:sp>
        <p:nvSpPr>
          <p:cNvPr id="12301" name="Rectangle 12"/>
          <p:cNvSpPr>
            <a:spLocks noChangeArrowheads="1"/>
          </p:cNvSpPr>
          <p:nvPr/>
        </p:nvSpPr>
        <p:spPr bwMode="auto">
          <a:xfrm>
            <a:off x="24447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4109" name="Rectangle 13"/>
          <p:cNvSpPr>
            <a:spLocks noChangeArrowheads="1"/>
          </p:cNvSpPr>
          <p:nvPr/>
        </p:nvSpPr>
        <p:spPr bwMode="auto">
          <a:xfrm>
            <a:off x="2438400" y="3643313"/>
            <a:ext cx="8255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CYC</a:t>
            </a:r>
          </a:p>
        </p:txBody>
      </p:sp>
      <p:sp>
        <p:nvSpPr>
          <p:cNvPr id="12303" name="Rectangle 14"/>
          <p:cNvSpPr>
            <a:spLocks noChangeArrowheads="1"/>
          </p:cNvSpPr>
          <p:nvPr/>
        </p:nvSpPr>
        <p:spPr bwMode="auto">
          <a:xfrm>
            <a:off x="60261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12304" name="Rectangle 15"/>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4112" name="Rectangle 16"/>
          <p:cNvSpPr>
            <a:spLocks noChangeArrowheads="1"/>
          </p:cNvSpPr>
          <p:nvPr/>
        </p:nvSpPr>
        <p:spPr bwMode="auto">
          <a:xfrm>
            <a:off x="5940425" y="3644900"/>
            <a:ext cx="106203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CYBG</a:t>
            </a:r>
          </a:p>
        </p:txBody>
      </p:sp>
      <p:sp>
        <p:nvSpPr>
          <p:cNvPr id="4113" name="Rectangle 17"/>
          <p:cNvSpPr>
            <a:spLocks noChangeArrowheads="1"/>
          </p:cNvSpPr>
          <p:nvPr/>
        </p:nvSpPr>
        <p:spPr bwMode="auto">
          <a:xfrm>
            <a:off x="3429000" y="2805113"/>
            <a:ext cx="262572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Cây cầu mục đích</a:t>
            </a:r>
          </a:p>
        </p:txBody>
      </p:sp>
      <p:sp>
        <p:nvSpPr>
          <p:cNvPr id="4114" name="Rectangle 18"/>
          <p:cNvSpPr>
            <a:spLocks noChangeArrowheads="1"/>
          </p:cNvSpPr>
          <p:nvPr/>
        </p:nvSpPr>
        <p:spPr bwMode="auto">
          <a:xfrm>
            <a:off x="4313238" y="2420938"/>
            <a:ext cx="660400"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Não</a:t>
            </a:r>
            <a:endParaRPr lang="en-US" sz="2400" b="1" i="1" dirty="0">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endParaRPr>
          </a:p>
        </p:txBody>
      </p:sp>
      <p:sp>
        <p:nvSpPr>
          <p:cNvPr id="4115" name="Rectangle 19"/>
          <p:cNvSpPr>
            <a:spLocks noChangeArrowheads="1"/>
          </p:cNvSpPr>
          <p:nvPr/>
        </p:nvSpPr>
        <p:spPr bwMode="auto">
          <a:xfrm>
            <a:off x="4102100" y="3708400"/>
            <a:ext cx="1079500" cy="39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Tim</a:t>
            </a:r>
            <a:endParaRPr lang="en-US" sz="2400" b="1" i="1">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endParaRPr>
          </a:p>
        </p:txBody>
      </p:sp>
      <p:sp>
        <p:nvSpPr>
          <p:cNvPr id="4116" name="Rectangle 20"/>
          <p:cNvSpPr>
            <a:spLocks noChangeArrowheads="1"/>
          </p:cNvSpPr>
          <p:nvPr/>
        </p:nvSpPr>
        <p:spPr bwMode="auto">
          <a:xfrm>
            <a:off x="3949700" y="4470400"/>
            <a:ext cx="1384300" cy="39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Bộ xương</a:t>
            </a:r>
            <a:endParaRPr lang="en-US" sz="2400" b="1" i="1">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endParaRPr>
          </a:p>
        </p:txBody>
      </p:sp>
      <p:sp>
        <p:nvSpPr>
          <p:cNvPr id="4117" name="Rectangle 21"/>
          <p:cNvSpPr>
            <a:spLocks noChangeArrowheads="1"/>
          </p:cNvSpPr>
          <p:nvPr/>
        </p:nvSpPr>
        <p:spPr bwMode="auto">
          <a:xfrm>
            <a:off x="4178300" y="5232400"/>
            <a:ext cx="927100" cy="39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Thịt</a:t>
            </a:r>
            <a:endParaRPr lang="en-US" sz="2400" b="1" i="1" dirty="0">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endParaRPr>
          </a:p>
        </p:txBody>
      </p:sp>
      <p:sp>
        <p:nvSpPr>
          <p:cNvPr id="12311" name="AutoShape 22"/>
          <p:cNvSpPr>
            <a:spLocks noChangeArrowheads="1"/>
          </p:cNvSpPr>
          <p:nvPr/>
        </p:nvSpPr>
        <p:spPr bwMode="auto">
          <a:xfrm flipH="1">
            <a:off x="3746500" y="4572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2" name="AutoShape 23"/>
          <p:cNvSpPr>
            <a:spLocks noChangeArrowheads="1"/>
          </p:cNvSpPr>
          <p:nvPr/>
        </p:nvSpPr>
        <p:spPr bwMode="auto">
          <a:xfrm flipH="1">
            <a:off x="37465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3" name="AutoShape 24"/>
          <p:cNvSpPr>
            <a:spLocks noChangeArrowheads="1"/>
          </p:cNvSpPr>
          <p:nvPr/>
        </p:nvSpPr>
        <p:spPr bwMode="auto">
          <a:xfrm flipH="1">
            <a:off x="3746500" y="37719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4" name="AutoShape 25"/>
          <p:cNvSpPr>
            <a:spLocks noChangeArrowheads="1"/>
          </p:cNvSpPr>
          <p:nvPr/>
        </p:nvSpPr>
        <p:spPr bwMode="auto">
          <a:xfrm>
            <a:off x="5181600" y="3816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5" name="AutoShape 26"/>
          <p:cNvSpPr>
            <a:spLocks noChangeArrowheads="1"/>
          </p:cNvSpPr>
          <p:nvPr/>
        </p:nvSpPr>
        <p:spPr bwMode="auto">
          <a:xfrm>
            <a:off x="5181600" y="4578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6" name="AutoShape 27"/>
          <p:cNvSpPr>
            <a:spLocks noChangeArrowheads="1"/>
          </p:cNvSpPr>
          <p:nvPr/>
        </p:nvSpPr>
        <p:spPr bwMode="auto">
          <a:xfrm>
            <a:off x="51816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4124" name="Rectangle 28"/>
          <p:cNvSpPr>
            <a:spLocks noChangeArrowheads="1"/>
          </p:cNvSpPr>
          <p:nvPr/>
        </p:nvSpPr>
        <p:spPr bwMode="auto">
          <a:xfrm>
            <a:off x="1331913" y="1844675"/>
            <a:ext cx="2079625" cy="454025"/>
          </a:xfrm>
          <a:prstGeom prst="rect">
            <a:avLst/>
          </a:prstGeom>
          <a:solidFill>
            <a:schemeClr val="bg1"/>
          </a:solidFill>
          <a:ln>
            <a:noFill/>
          </a:ln>
          <a:effectLst>
            <a:prstShdw prst="shdw17" dist="17961" dir="2700000">
              <a:srgbClr val="00003D"/>
            </a:prstShdw>
          </a:effectLst>
          <a:extLs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2400" b="1">
                <a:solidFill>
                  <a:srgbClr val="D49FFF"/>
                </a:solidFill>
                <a:effectLst>
                  <a:outerShdw blurRad="38100" dist="38100" dir="2700000" algn="tl">
                    <a:srgbClr val="000000"/>
                  </a:outerShdw>
                </a:effectLst>
                <a:latin typeface="Hobo" charset="0"/>
                <a:cs typeface="Arial" charset="0"/>
              </a:rPr>
              <a:t>KINH THÁNH</a:t>
            </a:r>
          </a:p>
        </p:txBody>
      </p:sp>
      <p:sp>
        <p:nvSpPr>
          <p:cNvPr id="4125" name="Rectangle 29"/>
          <p:cNvSpPr>
            <a:spLocks noChangeArrowheads="1"/>
          </p:cNvSpPr>
          <p:nvPr/>
        </p:nvSpPr>
        <p:spPr bwMode="auto">
          <a:xfrm>
            <a:off x="5770563" y="1773238"/>
            <a:ext cx="1789112" cy="454025"/>
          </a:xfrm>
          <a:prstGeom prst="rect">
            <a:avLst/>
          </a:prstGeom>
          <a:solidFill>
            <a:schemeClr val="bg1"/>
          </a:solidFill>
          <a:ln>
            <a:noFill/>
          </a:ln>
          <a:effectLst>
            <a:prstShdw prst="shdw17" dist="17961" dir="2700000">
              <a:srgbClr val="00003D"/>
            </a:prstShdw>
          </a:effectLst>
          <a:extLs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2400" b="1">
                <a:solidFill>
                  <a:srgbClr val="D49FFF"/>
                </a:solidFill>
                <a:effectLst>
                  <a:outerShdw blurRad="38100" dist="38100" dir="2700000" algn="tl">
                    <a:srgbClr val="000000"/>
                  </a:outerShdw>
                </a:effectLst>
                <a:latin typeface="Hobo" charset="0"/>
                <a:cs typeface="Arial" charset="0"/>
              </a:rPr>
              <a:t>BÀI GIẢNG</a:t>
            </a:r>
          </a:p>
        </p:txBody>
      </p:sp>
      <p:sp>
        <p:nvSpPr>
          <p:cNvPr id="4126" name="Rectangle 30"/>
          <p:cNvSpPr>
            <a:spLocks noChangeArrowheads="1"/>
          </p:cNvSpPr>
          <p:nvPr/>
        </p:nvSpPr>
        <p:spPr bwMode="auto">
          <a:xfrm>
            <a:off x="519113" y="5486400"/>
            <a:ext cx="1058862"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1 Chọn KT</a:t>
            </a:r>
          </a:p>
        </p:txBody>
      </p:sp>
      <p:sp>
        <p:nvSpPr>
          <p:cNvPr id="4127" name="Rectangle 31"/>
          <p:cNvSpPr>
            <a:spLocks noChangeArrowheads="1"/>
          </p:cNvSpPr>
          <p:nvPr/>
        </p:nvSpPr>
        <p:spPr bwMode="auto">
          <a:xfrm>
            <a:off x="519113" y="5181600"/>
            <a:ext cx="1076325"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2 Phân tích</a:t>
            </a:r>
          </a:p>
        </p:txBody>
      </p:sp>
      <p:sp>
        <p:nvSpPr>
          <p:cNvPr id="4128" name="Rectangle 32"/>
          <p:cNvSpPr>
            <a:spLocks noChangeArrowheads="1"/>
          </p:cNvSpPr>
          <p:nvPr/>
        </p:nvSpPr>
        <p:spPr bwMode="auto">
          <a:xfrm>
            <a:off x="595313" y="4443413"/>
            <a:ext cx="1020762" cy="51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3.1 Bố cục </a:t>
            </a:r>
          </a:p>
          <a:p>
            <a:pPr>
              <a:defRPr/>
            </a:pPr>
            <a:r>
              <a:rPr lang="en-US" sz="1400" b="1">
                <a:solidFill>
                  <a:srgbClr val="FFFFFF"/>
                </a:solidFill>
                <a:effectLst>
                  <a:outerShdw blurRad="38100" dist="38100" dir="2700000" algn="tl">
                    <a:srgbClr val="000000"/>
                  </a:outerShdw>
                </a:effectLst>
                <a:latin typeface="Book Antiqua" charset="0"/>
                <a:cs typeface="Arial" charset="0"/>
              </a:rPr>
              <a:t>giải kinh</a:t>
            </a:r>
          </a:p>
        </p:txBody>
      </p:sp>
      <p:sp>
        <p:nvSpPr>
          <p:cNvPr id="4129" name="Rectangle 33"/>
          <p:cNvSpPr>
            <a:spLocks noChangeArrowheads="1"/>
          </p:cNvSpPr>
          <p:nvPr/>
        </p:nvSpPr>
        <p:spPr bwMode="auto">
          <a:xfrm>
            <a:off x="671513" y="3757613"/>
            <a:ext cx="1343025"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3.2 Ý giải kinh</a:t>
            </a:r>
          </a:p>
        </p:txBody>
      </p:sp>
      <p:sp>
        <p:nvSpPr>
          <p:cNvPr id="4130" name="Rectangle 34"/>
          <p:cNvSpPr>
            <a:spLocks noChangeArrowheads="1"/>
          </p:cNvSpPr>
          <p:nvPr/>
        </p:nvSpPr>
        <p:spPr bwMode="auto">
          <a:xfrm>
            <a:off x="1295400" y="2730500"/>
            <a:ext cx="1490663" cy="52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4   Ba câu hỏi triển khai</a:t>
            </a:r>
          </a:p>
        </p:txBody>
      </p:sp>
      <p:sp>
        <p:nvSpPr>
          <p:cNvPr id="4131" name="Rectangle 35"/>
          <p:cNvSpPr>
            <a:spLocks noChangeArrowheads="1"/>
          </p:cNvSpPr>
          <p:nvPr/>
        </p:nvSpPr>
        <p:spPr bwMode="auto">
          <a:xfrm>
            <a:off x="2916238" y="2116138"/>
            <a:ext cx="3598862"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5 Điều chúng ta mong độc giả sẽ đáp ứng</a:t>
            </a:r>
          </a:p>
        </p:txBody>
      </p:sp>
      <p:sp>
        <p:nvSpPr>
          <p:cNvPr id="4132" name="Rectangle 36"/>
          <p:cNvSpPr>
            <a:spLocks noChangeArrowheads="1"/>
          </p:cNvSpPr>
          <p:nvPr/>
        </p:nvSpPr>
        <p:spPr bwMode="auto">
          <a:xfrm>
            <a:off x="6843713" y="3757613"/>
            <a:ext cx="1230312"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6 Ý bài giảng</a:t>
            </a:r>
          </a:p>
        </p:txBody>
      </p:sp>
      <p:sp>
        <p:nvSpPr>
          <p:cNvPr id="4133" name="Rectangle 37"/>
          <p:cNvSpPr>
            <a:spLocks noChangeArrowheads="1"/>
          </p:cNvSpPr>
          <p:nvPr/>
        </p:nvSpPr>
        <p:spPr bwMode="auto">
          <a:xfrm>
            <a:off x="7019925" y="4149725"/>
            <a:ext cx="1639888" cy="93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7 Bố cục bài giảng</a:t>
            </a:r>
          </a:p>
          <a:p>
            <a:pPr>
              <a:defRPr/>
            </a:pPr>
            <a:r>
              <a:rPr lang="en-US" sz="1400" b="1">
                <a:solidFill>
                  <a:srgbClr val="FFFFFF"/>
                </a:solidFill>
                <a:effectLst>
                  <a:outerShdw blurRad="38100" dist="38100" dir="2700000" algn="tl">
                    <a:srgbClr val="000000"/>
                  </a:outerShdw>
                </a:effectLst>
                <a:latin typeface="Book Antiqua" charset="0"/>
                <a:cs typeface="Arial" charset="0"/>
              </a:rPr>
              <a:t>8 Công bố</a:t>
            </a:r>
          </a:p>
          <a:p>
            <a:pPr>
              <a:defRPr/>
            </a:pPr>
            <a:r>
              <a:rPr lang="en-US" sz="1400" b="1">
                <a:solidFill>
                  <a:srgbClr val="FFFFFF"/>
                </a:solidFill>
                <a:effectLst>
                  <a:outerShdw blurRad="38100" dist="38100" dir="2700000" algn="tl">
                    <a:srgbClr val="000000"/>
                  </a:outerShdw>
                </a:effectLst>
                <a:latin typeface="Book Antiqua" charset="0"/>
                <a:cs typeface="Arial" charset="0"/>
              </a:rPr>
              <a:t>9 Dẫn nhập/</a:t>
            </a:r>
          </a:p>
          <a:p>
            <a:pPr>
              <a:defRPr/>
            </a:pPr>
            <a:r>
              <a:rPr lang="en-US" sz="1400" b="1">
                <a:solidFill>
                  <a:srgbClr val="FFFFFF"/>
                </a:solidFill>
                <a:effectLst>
                  <a:outerShdw blurRad="38100" dist="38100" dir="2700000" algn="tl">
                    <a:srgbClr val="000000"/>
                  </a:outerShdw>
                </a:effectLst>
                <a:latin typeface="Book Antiqua" charset="0"/>
                <a:cs typeface="Arial" charset="0"/>
              </a:rPr>
              <a:t> Kết luậnl</a:t>
            </a:r>
          </a:p>
        </p:txBody>
      </p:sp>
      <p:sp>
        <p:nvSpPr>
          <p:cNvPr id="4134" name="Rectangle 38"/>
          <p:cNvSpPr>
            <a:spLocks noChangeArrowheads="1"/>
          </p:cNvSpPr>
          <p:nvPr/>
        </p:nvSpPr>
        <p:spPr bwMode="auto">
          <a:xfrm>
            <a:off x="7377113" y="5281613"/>
            <a:ext cx="939800" cy="51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1400" b="1">
                <a:solidFill>
                  <a:srgbClr val="FFFFFF"/>
                </a:solidFill>
                <a:effectLst>
                  <a:outerShdw blurRad="38100" dist="38100" dir="2700000" algn="tl">
                    <a:srgbClr val="000000"/>
                  </a:outerShdw>
                </a:effectLst>
                <a:latin typeface="Book Antiqua" charset="0"/>
                <a:cs typeface="Arial" charset="0"/>
              </a:rPr>
              <a:t>10 Viết &amp;</a:t>
            </a:r>
          </a:p>
          <a:p>
            <a:pPr>
              <a:defRPr/>
            </a:pPr>
            <a:r>
              <a:rPr lang="en-US" sz="1400" b="1">
                <a:solidFill>
                  <a:srgbClr val="FFFFFF"/>
                </a:solidFill>
                <a:effectLst>
                  <a:outerShdw blurRad="38100" dist="38100" dir="2700000" algn="tl">
                    <a:srgbClr val="000000"/>
                  </a:outerShdw>
                </a:effectLst>
                <a:latin typeface="Book Antiqua" charset="0"/>
                <a:cs typeface="Arial" charset="0"/>
              </a:rPr>
              <a:t>     Giảng</a:t>
            </a:r>
          </a:p>
        </p:txBody>
      </p:sp>
      <p:sp>
        <p:nvSpPr>
          <p:cNvPr id="4135" name="Rectangle 39"/>
          <p:cNvSpPr>
            <a:spLocks noChangeArrowheads="1"/>
          </p:cNvSpPr>
          <p:nvPr/>
        </p:nvSpPr>
        <p:spPr bwMode="auto">
          <a:xfrm>
            <a:off x="685800" y="6021388"/>
            <a:ext cx="792480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1400" b="1" dirty="0" err="1">
                <a:solidFill>
                  <a:srgbClr val="FFFFFF"/>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Chư</a:t>
            </a:r>
            <a:r>
              <a:rPr lang="en-US" sz="1400" b="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 </a:t>
            </a:r>
            <a:r>
              <a:rPr lang="en-US" sz="1400" b="1" dirty="0" err="1">
                <a:solidFill>
                  <a:srgbClr val="FFFFFF"/>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trắng</a:t>
            </a:r>
            <a:r>
              <a:rPr lang="en-US" sz="1400" b="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 </a:t>
            </a:r>
            <a:r>
              <a:rPr lang="en-US" sz="1400" b="1" dirty="0" err="1">
                <a:solidFill>
                  <a:srgbClr val="FFFFFF"/>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cho</a:t>
            </a:r>
            <a:r>
              <a:rPr lang="en-US" sz="1400" b="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 </a:t>
            </a:r>
            <a:r>
              <a:rPr lang="en-US" sz="1400" b="1" dirty="0" err="1">
                <a:solidFill>
                  <a:srgbClr val="FFFFFF"/>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thấy</a:t>
            </a:r>
            <a:r>
              <a:rPr lang="en-US" sz="1400" b="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 10 </a:t>
            </a:r>
            <a:r>
              <a:rPr lang="en-US" sz="1400" b="1" dirty="0" err="1">
                <a:solidFill>
                  <a:srgbClr val="FFFFFF"/>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bước</a:t>
            </a:r>
            <a:r>
              <a:rPr lang="en-US" sz="1400" b="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 </a:t>
            </a:r>
            <a:r>
              <a:rPr lang="en-US" sz="1400" b="1" dirty="0" err="1">
                <a:solidFill>
                  <a:srgbClr val="FFFFFF"/>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theo</a:t>
            </a:r>
            <a:r>
              <a:rPr lang="en-US" sz="1400" b="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  Haddon Robinson, </a:t>
            </a:r>
            <a:r>
              <a:rPr lang="en-US" sz="1400" b="1" i="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Biblical Preaching</a:t>
            </a:r>
            <a:endParaRPr lang="en-US" sz="1400" b="1" dirty="0">
              <a:solidFill>
                <a:srgbClr val="FFFFFF"/>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endParaRPr>
          </a:p>
        </p:txBody>
      </p:sp>
      <p:sp>
        <p:nvSpPr>
          <p:cNvPr id="571432" name="Text Box 41"/>
          <p:cNvSpPr txBox="1">
            <a:spLocks noChangeArrowheads="1"/>
          </p:cNvSpPr>
          <p:nvPr/>
        </p:nvSpPr>
        <p:spPr bwMode="auto">
          <a:xfrm>
            <a:off x="5064125" y="6521450"/>
            <a:ext cx="40798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66"/>
                </a:solidFill>
              </a:rPr>
              <a:t>Dr Rick Griffith, Singapore Bible College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0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2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30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0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30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1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303"/>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2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0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0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29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312"/>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31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2311"/>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2315"/>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231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231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4135"/>
                                        </p:tgtEl>
                                        <p:attrNameLst>
                                          <p:attrName>style.visibility</p:attrName>
                                        </p:attrNameLst>
                                      </p:cBhvr>
                                      <p:to>
                                        <p:strVal val="visible"/>
                                      </p:to>
                                    </p:set>
                                    <p:animEffect transition="in" filter="fade">
                                      <p:cBhvr>
                                        <p:cTn id="97" dur="2000"/>
                                        <p:tgtEl>
                                          <p:spTgt spid="4135"/>
                                        </p:tgtEl>
                                      </p:cBhvr>
                                    </p:animEffect>
                                    <p:anim calcmode="lin" valueType="num">
                                      <p:cBhvr>
                                        <p:cTn id="98" dur="2000" fill="hold"/>
                                        <p:tgtEl>
                                          <p:spTgt spid="4135"/>
                                        </p:tgtEl>
                                        <p:attrNameLst>
                                          <p:attrName>style.rotation</p:attrName>
                                        </p:attrNameLst>
                                      </p:cBhvr>
                                      <p:tavLst>
                                        <p:tav tm="0">
                                          <p:val>
                                            <p:fltVal val="720"/>
                                          </p:val>
                                        </p:tav>
                                        <p:tav tm="100000">
                                          <p:val>
                                            <p:fltVal val="0"/>
                                          </p:val>
                                        </p:tav>
                                      </p:tavLst>
                                    </p:anim>
                                    <p:anim calcmode="lin" valueType="num">
                                      <p:cBhvr>
                                        <p:cTn id="99" dur="2000" fill="hold"/>
                                        <p:tgtEl>
                                          <p:spTgt spid="4135"/>
                                        </p:tgtEl>
                                        <p:attrNameLst>
                                          <p:attrName>ppt_h</p:attrName>
                                        </p:attrNameLst>
                                      </p:cBhvr>
                                      <p:tavLst>
                                        <p:tav tm="0">
                                          <p:val>
                                            <p:fltVal val="0"/>
                                          </p:val>
                                        </p:tav>
                                        <p:tav tm="100000">
                                          <p:val>
                                            <p:strVal val="#ppt_h"/>
                                          </p:val>
                                        </p:tav>
                                      </p:tavLst>
                                    </p:anim>
                                    <p:anim calcmode="lin" valueType="num">
                                      <p:cBhvr>
                                        <p:cTn id="100" dur="2000" fill="hold"/>
                                        <p:tgtEl>
                                          <p:spTgt spid="4135"/>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126"/>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27"/>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128"/>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129"/>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130"/>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131"/>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132"/>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133"/>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4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4101" grpId="0"/>
      <p:bldP spid="12295" grpId="0" animBg="1"/>
      <p:bldP spid="12296" grpId="0" animBg="1"/>
      <p:bldP spid="12297" grpId="0" animBg="1"/>
      <p:bldP spid="4105" grpId="0"/>
      <p:bldP spid="4106" grpId="0"/>
      <p:bldP spid="4107" grpId="0"/>
      <p:bldP spid="12301" grpId="0" animBg="1"/>
      <p:bldP spid="4109" grpId="0"/>
      <p:bldP spid="12303" grpId="0" animBg="1"/>
      <p:bldP spid="12304" grpId="0" animBg="1"/>
      <p:bldP spid="4112" grpId="0"/>
      <p:bldP spid="4113" grpId="0"/>
      <p:bldP spid="4114" grpId="0"/>
      <p:bldP spid="4115" grpId="0"/>
      <p:bldP spid="4116" grpId="0"/>
      <p:bldP spid="4117" grpId="0"/>
      <p:bldP spid="12311" grpId="0" animBg="1"/>
      <p:bldP spid="12312" grpId="0" animBg="1"/>
      <p:bldP spid="12313" grpId="0" animBg="1"/>
      <p:bldP spid="12314" grpId="0" animBg="1"/>
      <p:bldP spid="12315" grpId="0" animBg="1"/>
      <p:bldP spid="12316" grpId="0" animBg="1"/>
      <p:bldP spid="4124" grpId="0" animBg="1"/>
      <p:bldP spid="4125" grpId="0" animBg="1"/>
      <p:bldP spid="4126" grpId="0"/>
      <p:bldP spid="4127" grpId="0"/>
      <p:bldP spid="4128" grpId="0"/>
      <p:bldP spid="4129" grpId="0"/>
      <p:bldP spid="4130" grpId="0"/>
      <p:bldP spid="4131" grpId="0"/>
      <p:bldP spid="4132" grpId="0"/>
      <p:bldP spid="4133" grpId="0"/>
      <p:bldP spid="4134" grpId="0"/>
      <p:bldP spid="4135"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90600" y="609600"/>
            <a:ext cx="7010400" cy="762000"/>
          </a:xfrm>
          <a:gradFill rotWithShape="0">
            <a:gsLst>
              <a:gs pos="0">
                <a:srgbClr val="800080"/>
              </a:gs>
              <a:gs pos="50000">
                <a:srgbClr val="800080">
                  <a:gamma/>
                  <a:shade val="29804"/>
                  <a:invGamma/>
                </a:srgbClr>
              </a:gs>
              <a:gs pos="100000">
                <a:srgbClr val="800080"/>
              </a:gs>
            </a:gsLst>
            <a:lin ang="5400000" scaled="1"/>
          </a:gradFill>
        </p:spPr>
        <p:txBody>
          <a:bodyPr/>
          <a:lstStyle/>
          <a:p>
            <a:pPr>
              <a:defRPr/>
            </a:pPr>
            <a:r>
              <a:rPr lang="en-US" sz="3200">
                <a:ea typeface="+mj-ea"/>
                <a:cs typeface="+mj-cs"/>
              </a:rPr>
              <a:t>Quá trình </a:t>
            </a:r>
            <a:r>
              <a:rPr lang="en-US" sz="3200" i="1">
                <a:ea typeface="+mj-ea"/>
                <a:cs typeface="+mj-cs"/>
              </a:rPr>
              <a:t>Chuẩn bị bài giảng giải kinh</a:t>
            </a:r>
            <a:endParaRPr lang="en-US" sz="3200">
              <a:ea typeface="+mj-ea"/>
              <a:cs typeface="+mj-cs"/>
            </a:endParaRPr>
          </a:p>
        </p:txBody>
      </p:sp>
      <p:sp>
        <p:nvSpPr>
          <p:cNvPr id="12292" name="Rectangle 3"/>
          <p:cNvSpPr>
            <a:spLocks noChangeArrowheads="1"/>
          </p:cNvSpPr>
          <p:nvPr/>
        </p:nvSpPr>
        <p:spPr bwMode="auto">
          <a:xfrm>
            <a:off x="1843088" y="502920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useBgFill="1">
        <p:nvSpPr>
          <p:cNvPr id="4100" name="Rectangle 4"/>
          <p:cNvSpPr>
            <a:spLocks noChangeArrowheads="1"/>
          </p:cNvSpPr>
          <p:nvPr/>
        </p:nvSpPr>
        <p:spPr bwMode="auto">
          <a:xfrm>
            <a:off x="1057275" y="1447800"/>
            <a:ext cx="7016750" cy="304800"/>
          </a:xfrm>
          <a:prstGeom prst="rect">
            <a:avLst/>
          </a:prstGeom>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nchor="ctr"/>
          <a:lstStyle/>
          <a:p>
            <a:pPr algn="ctr">
              <a:defRPr/>
            </a:pPr>
            <a:r>
              <a:rPr lang="en-US" b="1" dirty="0" err="1">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Arial" panose="020B0604020202020204" pitchFamily="34" charset="0"/>
              </a:rPr>
              <a:t>Dựa</a:t>
            </a:r>
            <a:r>
              <a:rPr lang="en-US" b="1" dirty="0">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Arial" panose="020B0604020202020204" pitchFamily="34" charset="0"/>
              </a:rPr>
              <a:t> </a:t>
            </a:r>
            <a:r>
              <a:rPr lang="en-US" b="1" dirty="0" err="1">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Arial" panose="020B0604020202020204" pitchFamily="34" charset="0"/>
              </a:rPr>
              <a:t>theo</a:t>
            </a:r>
            <a:r>
              <a:rPr lang="en-US" b="1" dirty="0">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Arial" panose="020B0604020202020204" pitchFamily="34" charset="0"/>
              </a:rPr>
              <a:t> </a:t>
            </a:r>
            <a:r>
              <a:rPr lang="en-US" sz="1600" b="1" i="1"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Preparing Expository Sermons </a:t>
            </a:r>
            <a:r>
              <a:rPr lang="en-US" sz="1600" b="1" dirty="0" err="1">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của</a:t>
            </a:r>
            <a:r>
              <a:rPr lang="en-US" sz="1600" b="1" i="1" dirty="0">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 </a:t>
            </a:r>
            <a:r>
              <a:rPr lang="en-US" b="1" dirty="0">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Arial" panose="020B0604020202020204" pitchFamily="34" charset="0"/>
              </a:rPr>
              <a:t>Ramesh Richard </a:t>
            </a:r>
            <a:endParaRPr lang="en-US" b="1" i="1" dirty="0">
              <a:solidFill>
                <a:srgbClr val="FFFF00"/>
              </a:solidFill>
              <a:effectLst>
                <a:outerShdw blurRad="38100" dist="38100" dir="2700000" algn="tl">
                  <a:srgbClr val="000000"/>
                </a:outerShdw>
              </a:effectLst>
              <a:latin typeface="Times" pitchFamily="18" charset="0"/>
              <a:ea typeface="ＭＳ Ｐゴシック" panose="020B0600070205080204" pitchFamily="34" charset="-128"/>
              <a:cs typeface="Arial" panose="020B0604020202020204" pitchFamily="34" charset="0"/>
            </a:endParaRPr>
          </a:p>
        </p:txBody>
      </p:sp>
      <p:sp>
        <p:nvSpPr>
          <p:cNvPr id="4101" name="Rectangle 5"/>
          <p:cNvSpPr>
            <a:spLocks noChangeArrowheads="1"/>
          </p:cNvSpPr>
          <p:nvPr/>
        </p:nvSpPr>
        <p:spPr bwMode="auto">
          <a:xfrm>
            <a:off x="1835150" y="5157788"/>
            <a:ext cx="180975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Nghiên cứu</a:t>
            </a:r>
          </a:p>
        </p:txBody>
      </p:sp>
      <p:sp>
        <p:nvSpPr>
          <p:cNvPr id="12295" name="Rectangle 6"/>
          <p:cNvSpPr>
            <a:spLocks noChangeArrowheads="1"/>
          </p:cNvSpPr>
          <p:nvPr/>
        </p:nvSpPr>
        <p:spPr bwMode="auto">
          <a:xfrm>
            <a:off x="19812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12296" name="Rectangle 7"/>
          <p:cNvSpPr>
            <a:spLocks noChangeArrowheads="1"/>
          </p:cNvSpPr>
          <p:nvPr/>
        </p:nvSpPr>
        <p:spPr bwMode="auto">
          <a:xfrm>
            <a:off x="5651500" y="42926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12297" name="Rectangle 8"/>
          <p:cNvSpPr>
            <a:spLocks noChangeArrowheads="1"/>
          </p:cNvSpPr>
          <p:nvPr/>
        </p:nvSpPr>
        <p:spPr bwMode="auto">
          <a:xfrm>
            <a:off x="5486400" y="502285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4105" name="Rectangle 9"/>
          <p:cNvSpPr>
            <a:spLocks noChangeArrowheads="1"/>
          </p:cNvSpPr>
          <p:nvPr/>
        </p:nvSpPr>
        <p:spPr bwMode="auto">
          <a:xfrm>
            <a:off x="2124075" y="4437063"/>
            <a:ext cx="1357313"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Cấu trúc</a:t>
            </a:r>
          </a:p>
        </p:txBody>
      </p:sp>
      <p:sp>
        <p:nvSpPr>
          <p:cNvPr id="4106" name="Rectangle 10"/>
          <p:cNvSpPr>
            <a:spLocks noChangeArrowheads="1"/>
          </p:cNvSpPr>
          <p:nvPr/>
        </p:nvSpPr>
        <p:spPr bwMode="auto">
          <a:xfrm>
            <a:off x="5929313" y="5181600"/>
            <a:ext cx="104457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Giảng</a:t>
            </a:r>
          </a:p>
        </p:txBody>
      </p:sp>
      <p:sp>
        <p:nvSpPr>
          <p:cNvPr id="4107" name="Rectangle 11"/>
          <p:cNvSpPr>
            <a:spLocks noChangeArrowheads="1"/>
          </p:cNvSpPr>
          <p:nvPr/>
        </p:nvSpPr>
        <p:spPr bwMode="auto">
          <a:xfrm>
            <a:off x="5638800" y="4419600"/>
            <a:ext cx="1357313"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Cấu trúc</a:t>
            </a:r>
          </a:p>
        </p:txBody>
      </p:sp>
      <p:sp>
        <p:nvSpPr>
          <p:cNvPr id="12301" name="Rectangle 12"/>
          <p:cNvSpPr>
            <a:spLocks noChangeArrowheads="1"/>
          </p:cNvSpPr>
          <p:nvPr/>
        </p:nvSpPr>
        <p:spPr bwMode="auto">
          <a:xfrm>
            <a:off x="24447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4109" name="Rectangle 13"/>
          <p:cNvSpPr>
            <a:spLocks noChangeArrowheads="1"/>
          </p:cNvSpPr>
          <p:nvPr/>
        </p:nvSpPr>
        <p:spPr bwMode="auto">
          <a:xfrm>
            <a:off x="2438400" y="3643313"/>
            <a:ext cx="8255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CYC</a:t>
            </a:r>
          </a:p>
        </p:txBody>
      </p:sp>
      <p:sp>
        <p:nvSpPr>
          <p:cNvPr id="12303" name="Rectangle 14"/>
          <p:cNvSpPr>
            <a:spLocks noChangeArrowheads="1"/>
          </p:cNvSpPr>
          <p:nvPr/>
        </p:nvSpPr>
        <p:spPr bwMode="auto">
          <a:xfrm>
            <a:off x="60261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12304" name="Rectangle 15"/>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400">
              <a:solidFill>
                <a:srgbClr val="FFFFFF"/>
              </a:solidFill>
            </a:endParaRPr>
          </a:p>
        </p:txBody>
      </p:sp>
      <p:sp>
        <p:nvSpPr>
          <p:cNvPr id="4112" name="Rectangle 16"/>
          <p:cNvSpPr>
            <a:spLocks noChangeArrowheads="1"/>
          </p:cNvSpPr>
          <p:nvPr/>
        </p:nvSpPr>
        <p:spPr bwMode="auto">
          <a:xfrm>
            <a:off x="5940425" y="3644900"/>
            <a:ext cx="106203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CYBG</a:t>
            </a:r>
          </a:p>
        </p:txBody>
      </p:sp>
      <p:sp>
        <p:nvSpPr>
          <p:cNvPr id="4113" name="Rectangle 17"/>
          <p:cNvSpPr>
            <a:spLocks noChangeArrowheads="1"/>
          </p:cNvSpPr>
          <p:nvPr/>
        </p:nvSpPr>
        <p:spPr bwMode="auto">
          <a:xfrm>
            <a:off x="3429000" y="2805113"/>
            <a:ext cx="262572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defRPr/>
            </a:pPr>
            <a:r>
              <a:rPr lang="en-US" sz="2400" b="1">
                <a:solidFill>
                  <a:srgbClr val="FFFF00"/>
                </a:solidFill>
                <a:effectLst>
                  <a:outerShdw blurRad="38100" dist="38100" dir="2700000" algn="tl">
                    <a:srgbClr val="000000"/>
                  </a:outerShdw>
                </a:effectLst>
                <a:latin typeface="Book Antiqua" charset="0"/>
                <a:cs typeface="Arial" charset="0"/>
              </a:rPr>
              <a:t>Cây cầu mục đích</a:t>
            </a:r>
          </a:p>
        </p:txBody>
      </p:sp>
      <p:sp>
        <p:nvSpPr>
          <p:cNvPr id="4114" name="Rectangle 18"/>
          <p:cNvSpPr>
            <a:spLocks noChangeArrowheads="1"/>
          </p:cNvSpPr>
          <p:nvPr/>
        </p:nvSpPr>
        <p:spPr bwMode="auto">
          <a:xfrm>
            <a:off x="4313238" y="2420938"/>
            <a:ext cx="660400"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Não</a:t>
            </a:r>
            <a:endParaRPr lang="en-US" sz="2400" b="1" i="1" dirty="0">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endParaRPr>
          </a:p>
        </p:txBody>
      </p:sp>
      <p:sp>
        <p:nvSpPr>
          <p:cNvPr id="4115" name="Rectangle 19"/>
          <p:cNvSpPr>
            <a:spLocks noChangeArrowheads="1"/>
          </p:cNvSpPr>
          <p:nvPr/>
        </p:nvSpPr>
        <p:spPr bwMode="auto">
          <a:xfrm>
            <a:off x="4102100" y="3708400"/>
            <a:ext cx="1079500" cy="39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Tim</a:t>
            </a:r>
            <a:endParaRPr lang="en-US" sz="2400" b="1" i="1">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endParaRPr>
          </a:p>
        </p:txBody>
      </p:sp>
      <p:sp>
        <p:nvSpPr>
          <p:cNvPr id="4116" name="Rectangle 20"/>
          <p:cNvSpPr>
            <a:spLocks noChangeArrowheads="1"/>
          </p:cNvSpPr>
          <p:nvPr/>
        </p:nvSpPr>
        <p:spPr bwMode="auto">
          <a:xfrm>
            <a:off x="3949700" y="4470400"/>
            <a:ext cx="1384300" cy="39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Bộ xương</a:t>
            </a:r>
            <a:endParaRPr lang="en-US" sz="2400" b="1" i="1">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endParaRPr>
          </a:p>
        </p:txBody>
      </p:sp>
      <p:sp>
        <p:nvSpPr>
          <p:cNvPr id="4117" name="Rectangle 21"/>
          <p:cNvSpPr>
            <a:spLocks noChangeArrowheads="1"/>
          </p:cNvSpPr>
          <p:nvPr/>
        </p:nvSpPr>
        <p:spPr bwMode="auto">
          <a:xfrm>
            <a:off x="4178300" y="5232400"/>
            <a:ext cx="927100" cy="39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rPr>
              <a:t>Thịt</a:t>
            </a:r>
            <a:endParaRPr lang="en-US" sz="2400" b="1" i="1" dirty="0">
              <a:solidFill>
                <a:srgbClr val="FDE3BA"/>
              </a:solidFill>
              <a:effectLst>
                <a:outerShdw blurRad="38100" dist="38100" dir="2700000" algn="tl">
                  <a:srgbClr val="000000"/>
                </a:outerShdw>
              </a:effectLst>
              <a:latin typeface="Book Antiqua"/>
              <a:ea typeface="ＭＳ Ｐゴシック" panose="020B0600070205080204" pitchFamily="34" charset="-128"/>
              <a:cs typeface="Arial" panose="020B0604020202020204" pitchFamily="34" charset="0"/>
            </a:endParaRPr>
          </a:p>
        </p:txBody>
      </p:sp>
      <p:sp>
        <p:nvSpPr>
          <p:cNvPr id="12311" name="AutoShape 22"/>
          <p:cNvSpPr>
            <a:spLocks noChangeArrowheads="1"/>
          </p:cNvSpPr>
          <p:nvPr/>
        </p:nvSpPr>
        <p:spPr bwMode="auto">
          <a:xfrm flipH="1">
            <a:off x="3746500" y="4572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2" name="AutoShape 23"/>
          <p:cNvSpPr>
            <a:spLocks noChangeArrowheads="1"/>
          </p:cNvSpPr>
          <p:nvPr/>
        </p:nvSpPr>
        <p:spPr bwMode="auto">
          <a:xfrm flipH="1">
            <a:off x="37465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3" name="AutoShape 24"/>
          <p:cNvSpPr>
            <a:spLocks noChangeArrowheads="1"/>
          </p:cNvSpPr>
          <p:nvPr/>
        </p:nvSpPr>
        <p:spPr bwMode="auto">
          <a:xfrm flipH="1">
            <a:off x="3746500" y="37719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4" name="AutoShape 25"/>
          <p:cNvSpPr>
            <a:spLocks noChangeArrowheads="1"/>
          </p:cNvSpPr>
          <p:nvPr/>
        </p:nvSpPr>
        <p:spPr bwMode="auto">
          <a:xfrm>
            <a:off x="5181600" y="3816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5" name="AutoShape 26"/>
          <p:cNvSpPr>
            <a:spLocks noChangeArrowheads="1"/>
          </p:cNvSpPr>
          <p:nvPr/>
        </p:nvSpPr>
        <p:spPr bwMode="auto">
          <a:xfrm>
            <a:off x="5181600" y="4578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12316" name="AutoShape 27"/>
          <p:cNvSpPr>
            <a:spLocks noChangeArrowheads="1"/>
          </p:cNvSpPr>
          <p:nvPr/>
        </p:nvSpPr>
        <p:spPr bwMode="auto">
          <a:xfrm>
            <a:off x="51816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400">
              <a:solidFill>
                <a:srgbClr val="FFFFFF"/>
              </a:solidFill>
            </a:endParaRPr>
          </a:p>
        </p:txBody>
      </p:sp>
      <p:sp>
        <p:nvSpPr>
          <p:cNvPr id="4124" name="Rectangle 28"/>
          <p:cNvSpPr>
            <a:spLocks noChangeArrowheads="1"/>
          </p:cNvSpPr>
          <p:nvPr/>
        </p:nvSpPr>
        <p:spPr bwMode="auto">
          <a:xfrm>
            <a:off x="1331913" y="1844675"/>
            <a:ext cx="2079625" cy="454025"/>
          </a:xfrm>
          <a:prstGeom prst="rect">
            <a:avLst/>
          </a:prstGeom>
          <a:solidFill>
            <a:schemeClr val="bg1"/>
          </a:solidFill>
          <a:ln>
            <a:noFill/>
          </a:ln>
          <a:effectLst>
            <a:prstShdw prst="shdw17" dist="17961" dir="2700000">
              <a:srgbClr val="00003D"/>
            </a:prstShdw>
          </a:effectLst>
          <a:extLs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2400" b="1">
                <a:solidFill>
                  <a:srgbClr val="D49FFF"/>
                </a:solidFill>
                <a:effectLst>
                  <a:outerShdw blurRad="38100" dist="38100" dir="2700000" algn="tl">
                    <a:srgbClr val="000000"/>
                  </a:outerShdw>
                </a:effectLst>
                <a:latin typeface="Hobo" charset="0"/>
                <a:cs typeface="Arial" charset="0"/>
              </a:rPr>
              <a:t>KINH THÁNH</a:t>
            </a:r>
          </a:p>
        </p:txBody>
      </p:sp>
      <p:sp>
        <p:nvSpPr>
          <p:cNvPr id="4125" name="Rectangle 29"/>
          <p:cNvSpPr>
            <a:spLocks noChangeArrowheads="1"/>
          </p:cNvSpPr>
          <p:nvPr/>
        </p:nvSpPr>
        <p:spPr bwMode="auto">
          <a:xfrm>
            <a:off x="5770563" y="1773238"/>
            <a:ext cx="1789112" cy="454025"/>
          </a:xfrm>
          <a:prstGeom prst="rect">
            <a:avLst/>
          </a:prstGeom>
          <a:solidFill>
            <a:schemeClr val="bg1"/>
          </a:solidFill>
          <a:ln>
            <a:noFill/>
          </a:ln>
          <a:effectLst>
            <a:prstShdw prst="shdw17" dist="17961" dir="2700000">
              <a:srgbClr val="00003D"/>
            </a:prstShdw>
          </a:effectLst>
          <a:extLs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2400" b="1">
                <a:solidFill>
                  <a:srgbClr val="D49FFF"/>
                </a:solidFill>
                <a:effectLst>
                  <a:outerShdw blurRad="38100" dist="38100" dir="2700000" algn="tl">
                    <a:srgbClr val="000000"/>
                  </a:outerShdw>
                </a:effectLst>
                <a:latin typeface="Hobo" charset="0"/>
                <a:cs typeface="Arial" charset="0"/>
              </a:rPr>
              <a:t>BÀI GIẢNG</a:t>
            </a:r>
          </a:p>
        </p:txBody>
      </p:sp>
      <p:sp>
        <p:nvSpPr>
          <p:cNvPr id="573470" name="Text Box 41"/>
          <p:cNvSpPr txBox="1">
            <a:spLocks noChangeArrowheads="1"/>
          </p:cNvSpPr>
          <p:nvPr/>
        </p:nvSpPr>
        <p:spPr bwMode="auto">
          <a:xfrm>
            <a:off x="5064125" y="6521450"/>
            <a:ext cx="40798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66"/>
                </a:solidFill>
              </a:rPr>
              <a:t>Dr Rick Griffith, Singapore Bible College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0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2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30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0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30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1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303"/>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2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0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0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29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312"/>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31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2311"/>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2315"/>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231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2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4101" grpId="0"/>
      <p:bldP spid="12295" grpId="0" animBg="1"/>
      <p:bldP spid="12296" grpId="0" animBg="1"/>
      <p:bldP spid="12297" grpId="0" animBg="1"/>
      <p:bldP spid="4105" grpId="0"/>
      <p:bldP spid="4106" grpId="0"/>
      <p:bldP spid="4107" grpId="0"/>
      <p:bldP spid="12301" grpId="0" animBg="1"/>
      <p:bldP spid="4109" grpId="0"/>
      <p:bldP spid="12303" grpId="0" animBg="1"/>
      <p:bldP spid="12304" grpId="0" animBg="1"/>
      <p:bldP spid="4112" grpId="0"/>
      <p:bldP spid="4113" grpId="0"/>
      <p:bldP spid="4114" grpId="0"/>
      <p:bldP spid="4115" grpId="0"/>
      <p:bldP spid="4116" grpId="0"/>
      <p:bldP spid="4117" grpId="0"/>
      <p:bldP spid="12311" grpId="0" animBg="1"/>
      <p:bldP spid="12312" grpId="0" animBg="1"/>
      <p:bldP spid="12313" grpId="0" animBg="1"/>
      <p:bldP spid="12314" grpId="0" animBg="1"/>
      <p:bldP spid="12315" grpId="0" animBg="1"/>
      <p:bldP spid="12316" grpId="0" animBg="1"/>
      <p:bldP spid="4124" grpId="0" animBg="1"/>
      <p:bldP spid="412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Rectangle 2"/>
          <p:cNvSpPr>
            <a:spLocks noGrp="1" noChangeArrowheads="1"/>
          </p:cNvSpPr>
          <p:nvPr>
            <p:ph type="ctrTitle"/>
          </p:nvPr>
        </p:nvSpPr>
        <p:spPr>
          <a:xfrm>
            <a:off x="609600" y="609600"/>
            <a:ext cx="8001000" cy="762000"/>
          </a:xfrm>
          <a:gradFill rotWithShape="0">
            <a:gsLst>
              <a:gs pos="0">
                <a:srgbClr val="800080"/>
              </a:gs>
              <a:gs pos="50000">
                <a:srgbClr val="800080">
                  <a:gamma/>
                  <a:shade val="29804"/>
                  <a:invGamma/>
                </a:srgbClr>
              </a:gs>
              <a:gs pos="100000">
                <a:srgbClr val="800080"/>
              </a:gs>
            </a:gsLst>
            <a:lin ang="5400000" scaled="1"/>
          </a:gradFill>
        </p:spPr>
        <p:txBody>
          <a:bodyPr/>
          <a:lstStyle/>
          <a:p>
            <a:pPr>
              <a:defRPr/>
            </a:pPr>
            <a:r>
              <a:rPr lang="en-US" sz="4000" b="1">
                <a:latin typeface="Arial" charset="0"/>
                <a:ea typeface="ＭＳ Ｐゴシック" charset="0"/>
                <a:cs typeface="Arial" charset="0"/>
              </a:rPr>
              <a:t>Tiến trình giải nghĩa chủ đề</a:t>
            </a:r>
            <a:endParaRPr lang="en-US" sz="2800">
              <a:latin typeface="Arial" charset="0"/>
              <a:ea typeface="ＭＳ Ｐゴシック" charset="0"/>
              <a:cs typeface="Arial" charset="0"/>
            </a:endParaRPr>
          </a:p>
        </p:txBody>
      </p:sp>
      <p:sp>
        <p:nvSpPr>
          <p:cNvPr id="575490" name="Rectangle 3"/>
          <p:cNvSpPr>
            <a:spLocks noChangeArrowheads="1"/>
          </p:cNvSpPr>
          <p:nvPr/>
        </p:nvSpPr>
        <p:spPr bwMode="auto">
          <a:xfrm>
            <a:off x="1843088" y="502920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cs typeface="Arial" charset="0"/>
            </a:endParaRPr>
          </a:p>
        </p:txBody>
      </p:sp>
      <p:sp>
        <p:nvSpPr>
          <p:cNvPr id="1268740" name="Rectangle 4"/>
          <p:cNvSpPr>
            <a:spLocks noChangeArrowheads="1"/>
          </p:cNvSpPr>
          <p:nvPr/>
        </p:nvSpPr>
        <p:spPr bwMode="auto">
          <a:xfrm>
            <a:off x="1889125" y="5202238"/>
            <a:ext cx="1890713" cy="458787"/>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tx2"/>
                </a:solidFill>
                <a:effectLst>
                  <a:outerShdw blurRad="38100" dist="38100" dir="2700000" algn="tl">
                    <a:srgbClr val="000000"/>
                  </a:outerShdw>
                </a:effectLst>
                <a:cs typeface="Arial" charset="0"/>
              </a:rPr>
              <a:t>Nghiên cứu</a:t>
            </a:r>
          </a:p>
        </p:txBody>
      </p:sp>
      <p:sp>
        <p:nvSpPr>
          <p:cNvPr id="575492" name="Rectangle 5"/>
          <p:cNvSpPr>
            <a:spLocks noChangeArrowheads="1"/>
          </p:cNvSpPr>
          <p:nvPr/>
        </p:nvSpPr>
        <p:spPr bwMode="auto">
          <a:xfrm>
            <a:off x="19812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cs typeface="Arial" charset="0"/>
            </a:endParaRPr>
          </a:p>
        </p:txBody>
      </p:sp>
      <p:sp>
        <p:nvSpPr>
          <p:cNvPr id="575493" name="Rectangle 6"/>
          <p:cNvSpPr>
            <a:spLocks noChangeArrowheads="1"/>
          </p:cNvSpPr>
          <p:nvPr/>
        </p:nvSpPr>
        <p:spPr bwMode="auto">
          <a:xfrm>
            <a:off x="56388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cs typeface="Arial" charset="0"/>
            </a:endParaRPr>
          </a:p>
        </p:txBody>
      </p:sp>
      <p:sp>
        <p:nvSpPr>
          <p:cNvPr id="575494" name="Rectangle 7"/>
          <p:cNvSpPr>
            <a:spLocks noChangeArrowheads="1"/>
          </p:cNvSpPr>
          <p:nvPr/>
        </p:nvSpPr>
        <p:spPr bwMode="auto">
          <a:xfrm>
            <a:off x="5486400" y="502285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cs typeface="Arial" charset="0"/>
            </a:endParaRPr>
          </a:p>
        </p:txBody>
      </p:sp>
      <p:sp>
        <p:nvSpPr>
          <p:cNvPr id="1268744" name="Rectangle 8"/>
          <p:cNvSpPr>
            <a:spLocks noChangeArrowheads="1"/>
          </p:cNvSpPr>
          <p:nvPr/>
        </p:nvSpPr>
        <p:spPr bwMode="auto">
          <a:xfrm>
            <a:off x="1908175" y="4437063"/>
            <a:ext cx="1855788" cy="704850"/>
          </a:xfrm>
          <a:prstGeom prst="rect">
            <a:avLst/>
          </a:prstGeom>
          <a:noFill/>
          <a:ln w="12700">
            <a:noFill/>
            <a:miter lim="800000"/>
            <a:headEnd/>
            <a:tailEnd/>
          </a:ln>
          <a:effectLst/>
        </p:spPr>
        <p:txBody>
          <a:bodyPr lIns="90487" tIns="44450" rIns="90487" bIns="44450">
            <a:spAutoFit/>
          </a:bodyPr>
          <a:lstStyle/>
          <a:p>
            <a:pPr algn="ctr">
              <a:defRPr/>
            </a:pPr>
            <a:r>
              <a:rPr lang="en-US" sz="2000" b="1">
                <a:solidFill>
                  <a:schemeClr val="tx2"/>
                </a:solidFill>
                <a:effectLst>
                  <a:outerShdw blurRad="38100" dist="38100" dir="2700000" algn="tl">
                    <a:srgbClr val="000000"/>
                  </a:outerShdw>
                </a:effectLst>
                <a:cs typeface="Arial" charset="0"/>
              </a:rPr>
              <a:t>Những cấu trúc</a:t>
            </a:r>
          </a:p>
        </p:txBody>
      </p:sp>
      <p:sp>
        <p:nvSpPr>
          <p:cNvPr id="1268745" name="Rectangle 9"/>
          <p:cNvSpPr>
            <a:spLocks noChangeArrowheads="1"/>
          </p:cNvSpPr>
          <p:nvPr/>
        </p:nvSpPr>
        <p:spPr bwMode="auto">
          <a:xfrm>
            <a:off x="5929313" y="5181600"/>
            <a:ext cx="1052512" cy="45878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tx2"/>
                </a:solidFill>
                <a:effectLst>
                  <a:outerShdw blurRad="38100" dist="38100" dir="2700000" algn="tl">
                    <a:srgbClr val="000000"/>
                  </a:outerShdw>
                </a:effectLst>
                <a:cs typeface="Arial" charset="0"/>
              </a:rPr>
              <a:t>Giảng</a:t>
            </a:r>
          </a:p>
        </p:txBody>
      </p:sp>
      <p:sp>
        <p:nvSpPr>
          <p:cNvPr id="1268746" name="Rectangle 10"/>
          <p:cNvSpPr>
            <a:spLocks noChangeArrowheads="1"/>
          </p:cNvSpPr>
          <p:nvPr/>
        </p:nvSpPr>
        <p:spPr bwMode="auto">
          <a:xfrm>
            <a:off x="5732463" y="4419600"/>
            <a:ext cx="1431925" cy="458788"/>
          </a:xfrm>
          <a:prstGeom prst="rect">
            <a:avLst/>
          </a:prstGeom>
          <a:noFill/>
          <a:ln w="12700">
            <a:noFill/>
            <a:miter lim="800000"/>
            <a:headEnd/>
            <a:tailEnd/>
          </a:ln>
          <a:effectLst/>
        </p:spPr>
        <p:txBody>
          <a:bodyPr wrap="none" lIns="90487" tIns="44450" rIns="90487" bIns="44450">
            <a:spAutoFit/>
          </a:bodyPr>
          <a:lstStyle/>
          <a:p>
            <a:pPr algn="ctr">
              <a:defRPr/>
            </a:pPr>
            <a:r>
              <a:rPr lang="en-US" b="1">
                <a:solidFill>
                  <a:schemeClr val="tx2"/>
                </a:solidFill>
                <a:effectLst>
                  <a:outerShdw blurRad="38100" dist="38100" dir="2700000" algn="tl">
                    <a:srgbClr val="000000"/>
                  </a:outerShdw>
                </a:effectLst>
                <a:cs typeface="Arial" charset="0"/>
              </a:rPr>
              <a:t>Cấu trúc</a:t>
            </a:r>
          </a:p>
        </p:txBody>
      </p:sp>
      <p:sp>
        <p:nvSpPr>
          <p:cNvPr id="575498" name="Rectangle 11"/>
          <p:cNvSpPr>
            <a:spLocks noChangeArrowheads="1"/>
          </p:cNvSpPr>
          <p:nvPr/>
        </p:nvSpPr>
        <p:spPr bwMode="auto">
          <a:xfrm>
            <a:off x="2444750" y="3359150"/>
            <a:ext cx="90805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cs typeface="Arial" charset="0"/>
            </a:endParaRPr>
          </a:p>
        </p:txBody>
      </p:sp>
      <p:sp>
        <p:nvSpPr>
          <p:cNvPr id="1268748" name="Rectangle 12"/>
          <p:cNvSpPr>
            <a:spLocks noChangeArrowheads="1"/>
          </p:cNvSpPr>
          <p:nvPr/>
        </p:nvSpPr>
        <p:spPr bwMode="auto">
          <a:xfrm>
            <a:off x="2427288" y="4149725"/>
            <a:ext cx="1077912" cy="458788"/>
          </a:xfrm>
          <a:prstGeom prst="rect">
            <a:avLst/>
          </a:prstGeom>
          <a:noFill/>
          <a:ln w="12700">
            <a:noFill/>
            <a:miter lim="800000"/>
            <a:headEnd/>
            <a:tailEnd/>
          </a:ln>
          <a:effectLst/>
        </p:spPr>
        <p:txBody>
          <a:bodyPr lIns="90487" tIns="44450" rIns="90487" bIns="44450">
            <a:spAutoFit/>
          </a:bodyPr>
          <a:lstStyle/>
          <a:p>
            <a:pPr>
              <a:defRPr/>
            </a:pPr>
            <a:r>
              <a:rPr lang="en-US" b="1">
                <a:solidFill>
                  <a:schemeClr val="tx2"/>
                </a:solidFill>
                <a:effectLst>
                  <a:outerShdw blurRad="38100" dist="38100" dir="2700000" algn="tl">
                    <a:srgbClr val="000000"/>
                  </a:outerShdw>
                </a:effectLst>
                <a:cs typeface="Arial" charset="0"/>
              </a:rPr>
              <a:t>CPTs</a:t>
            </a:r>
          </a:p>
        </p:txBody>
      </p:sp>
      <p:sp>
        <p:nvSpPr>
          <p:cNvPr id="575500" name="Rectangle 13"/>
          <p:cNvSpPr>
            <a:spLocks noChangeArrowheads="1"/>
          </p:cNvSpPr>
          <p:nvPr/>
        </p:nvSpPr>
        <p:spPr bwMode="auto">
          <a:xfrm>
            <a:off x="60261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cs typeface="Arial" charset="0"/>
            </a:endParaRPr>
          </a:p>
        </p:txBody>
      </p:sp>
      <p:sp>
        <p:nvSpPr>
          <p:cNvPr id="575501" name="Rectangle 14"/>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cs typeface="Arial" charset="0"/>
            </a:endParaRPr>
          </a:p>
        </p:txBody>
      </p:sp>
      <p:sp>
        <p:nvSpPr>
          <p:cNvPr id="1268751" name="Rectangle 15"/>
          <p:cNvSpPr>
            <a:spLocks noChangeArrowheads="1"/>
          </p:cNvSpPr>
          <p:nvPr/>
        </p:nvSpPr>
        <p:spPr bwMode="auto">
          <a:xfrm>
            <a:off x="6005513" y="3643313"/>
            <a:ext cx="815975" cy="458787"/>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tx2"/>
                </a:solidFill>
                <a:effectLst>
                  <a:outerShdw blurRad="38100" dist="38100" dir="2700000" algn="tl">
                    <a:srgbClr val="000000"/>
                  </a:outerShdw>
                </a:effectLst>
                <a:cs typeface="Arial" charset="0"/>
              </a:rPr>
              <a:t>CPS</a:t>
            </a:r>
          </a:p>
        </p:txBody>
      </p:sp>
      <p:sp>
        <p:nvSpPr>
          <p:cNvPr id="1268752" name="Rectangle 16"/>
          <p:cNvSpPr>
            <a:spLocks noChangeArrowheads="1"/>
          </p:cNvSpPr>
          <p:nvPr/>
        </p:nvSpPr>
        <p:spPr bwMode="auto">
          <a:xfrm>
            <a:off x="3276600" y="2805113"/>
            <a:ext cx="2728913" cy="458787"/>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tx2"/>
                </a:solidFill>
                <a:effectLst>
                  <a:outerShdw blurRad="38100" dist="38100" dir="2700000" algn="tl">
                    <a:srgbClr val="000000"/>
                  </a:outerShdw>
                </a:effectLst>
                <a:cs typeface="Arial" charset="0"/>
              </a:rPr>
              <a:t>Mục đích cây cầu</a:t>
            </a:r>
          </a:p>
        </p:txBody>
      </p:sp>
      <p:sp>
        <p:nvSpPr>
          <p:cNvPr id="1268753" name="Rectangle 17"/>
          <p:cNvSpPr>
            <a:spLocks noChangeArrowheads="1"/>
          </p:cNvSpPr>
          <p:nvPr/>
        </p:nvSpPr>
        <p:spPr bwMode="auto">
          <a:xfrm>
            <a:off x="4090988" y="2336800"/>
            <a:ext cx="1050925" cy="396875"/>
          </a:xfrm>
          <a:prstGeom prst="rect">
            <a:avLst/>
          </a:prstGeom>
          <a:noFill/>
          <a:ln w="12700">
            <a:noFill/>
            <a:miter lim="800000"/>
            <a:headEnd/>
            <a:tailEnd/>
          </a:ln>
          <a:effectLst/>
        </p:spPr>
        <p:txBody>
          <a:bodyPr wrap="none" lIns="90487" tIns="44450" rIns="90487" bIns="44450">
            <a:spAutoFit/>
          </a:bodyPr>
          <a:lstStyle/>
          <a:p>
            <a:pPr algn="ctr">
              <a:defRPr/>
            </a:pPr>
            <a:r>
              <a:rPr lang="en-US" sz="2000" b="1" i="1">
                <a:solidFill>
                  <a:srgbClr val="FDE3BA"/>
                </a:solidFill>
                <a:effectLst>
                  <a:outerShdw blurRad="38100" dist="38100" dir="2700000" algn="tl">
                    <a:srgbClr val="000000"/>
                  </a:outerShdw>
                </a:effectLst>
                <a:cs typeface="Arial" charset="0"/>
              </a:rPr>
              <a:t>Óc não</a:t>
            </a:r>
            <a:endParaRPr lang="en-US" b="1" i="1">
              <a:solidFill>
                <a:srgbClr val="FDE3BA"/>
              </a:solidFill>
              <a:effectLst>
                <a:outerShdw blurRad="38100" dist="38100" dir="2700000" algn="tl">
                  <a:srgbClr val="000000"/>
                </a:outerShdw>
              </a:effectLst>
              <a:cs typeface="Arial" charset="0"/>
            </a:endParaRPr>
          </a:p>
        </p:txBody>
      </p:sp>
      <p:sp>
        <p:nvSpPr>
          <p:cNvPr id="1268754" name="Rectangle 18"/>
          <p:cNvSpPr>
            <a:spLocks noChangeArrowheads="1"/>
          </p:cNvSpPr>
          <p:nvPr/>
        </p:nvSpPr>
        <p:spPr bwMode="auto">
          <a:xfrm>
            <a:off x="4076700" y="3708400"/>
            <a:ext cx="1079500" cy="396875"/>
          </a:xfrm>
          <a:prstGeom prst="rect">
            <a:avLst/>
          </a:prstGeom>
          <a:noFill/>
          <a:ln w="12700">
            <a:noFill/>
            <a:miter lim="800000"/>
            <a:headEnd/>
            <a:tailEnd/>
          </a:ln>
          <a:effectLst/>
        </p:spPr>
        <p:txBody>
          <a:bodyPr lIns="90487" tIns="44450" rIns="90487" bIns="44450">
            <a:spAutoFit/>
          </a:bodyPr>
          <a:lstStyle/>
          <a:p>
            <a:pPr algn="ctr">
              <a:defRPr/>
            </a:pPr>
            <a:r>
              <a:rPr lang="en-US" sz="2000" b="1" i="1" dirty="0">
                <a:solidFill>
                  <a:srgbClr val="FDE3BA"/>
                </a:solidFill>
                <a:effectLst>
                  <a:outerShdw blurRad="38100" dist="38100" dir="2700000" algn="tl">
                    <a:srgbClr val="000000"/>
                  </a:outerShdw>
                </a:effectLst>
                <a:cs typeface="Arial" charset="0"/>
              </a:rPr>
              <a:t>Tim</a:t>
            </a:r>
            <a:endParaRPr lang="en-US" b="1" i="1" dirty="0">
              <a:solidFill>
                <a:srgbClr val="FDE3BA"/>
              </a:solidFill>
              <a:effectLst>
                <a:outerShdw blurRad="38100" dist="38100" dir="2700000" algn="tl">
                  <a:srgbClr val="000000"/>
                </a:outerShdw>
              </a:effectLst>
              <a:cs typeface="Arial" charset="0"/>
            </a:endParaRPr>
          </a:p>
        </p:txBody>
      </p:sp>
      <p:sp>
        <p:nvSpPr>
          <p:cNvPr id="1268755" name="Rectangle 19"/>
          <p:cNvSpPr>
            <a:spLocks noChangeArrowheads="1"/>
          </p:cNvSpPr>
          <p:nvPr/>
        </p:nvSpPr>
        <p:spPr bwMode="auto">
          <a:xfrm>
            <a:off x="3924300" y="4470400"/>
            <a:ext cx="1384300" cy="704850"/>
          </a:xfrm>
          <a:prstGeom prst="rect">
            <a:avLst/>
          </a:prstGeom>
          <a:noFill/>
          <a:ln w="12700">
            <a:noFill/>
            <a:miter lim="800000"/>
            <a:headEnd/>
            <a:tailEnd/>
          </a:ln>
          <a:effectLst/>
        </p:spPr>
        <p:txBody>
          <a:bodyPr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cs typeface="Arial" charset="0"/>
              </a:rPr>
              <a:t>Bộ</a:t>
            </a:r>
            <a:r>
              <a:rPr lang="en-US" sz="2000" b="1" i="1" dirty="0">
                <a:solidFill>
                  <a:srgbClr val="FDE3BA"/>
                </a:solidFill>
                <a:effectLst>
                  <a:outerShdw blurRad="38100" dist="38100" dir="2700000" algn="tl">
                    <a:srgbClr val="000000"/>
                  </a:outerShdw>
                </a:effectLst>
                <a:cs typeface="Arial" charset="0"/>
              </a:rPr>
              <a:t> </a:t>
            </a:r>
            <a:r>
              <a:rPr lang="en-US" sz="2000" b="1" i="1" dirty="0" err="1">
                <a:solidFill>
                  <a:srgbClr val="FDE3BA"/>
                </a:solidFill>
                <a:effectLst>
                  <a:outerShdw blurRad="38100" dist="38100" dir="2700000" algn="tl">
                    <a:srgbClr val="000000"/>
                  </a:outerShdw>
                </a:effectLst>
                <a:cs typeface="Arial" charset="0"/>
              </a:rPr>
              <a:t>xương</a:t>
            </a:r>
            <a:endParaRPr lang="en-US" b="1" i="1" dirty="0">
              <a:solidFill>
                <a:srgbClr val="FDE3BA"/>
              </a:solidFill>
              <a:effectLst>
                <a:outerShdw blurRad="38100" dist="38100" dir="2700000" algn="tl">
                  <a:srgbClr val="000000"/>
                </a:outerShdw>
              </a:effectLst>
              <a:cs typeface="Arial" charset="0"/>
            </a:endParaRPr>
          </a:p>
        </p:txBody>
      </p:sp>
      <p:sp>
        <p:nvSpPr>
          <p:cNvPr id="1268756" name="Rectangle 20"/>
          <p:cNvSpPr>
            <a:spLocks noChangeArrowheads="1"/>
          </p:cNvSpPr>
          <p:nvPr/>
        </p:nvSpPr>
        <p:spPr bwMode="auto">
          <a:xfrm>
            <a:off x="4152900" y="5232400"/>
            <a:ext cx="927100" cy="393700"/>
          </a:xfrm>
          <a:prstGeom prst="rect">
            <a:avLst/>
          </a:prstGeom>
          <a:noFill/>
          <a:ln w="12700">
            <a:noFill/>
            <a:miter lim="800000"/>
            <a:headEnd/>
            <a:tailEnd/>
          </a:ln>
          <a:effectLst/>
        </p:spPr>
        <p:txBody>
          <a:bodyPr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cs typeface="Arial" charset="0"/>
              </a:rPr>
              <a:t>Thịt</a:t>
            </a:r>
            <a:endParaRPr lang="en-US" b="1" i="1" dirty="0">
              <a:solidFill>
                <a:srgbClr val="FDE3BA"/>
              </a:solidFill>
              <a:effectLst>
                <a:outerShdw blurRad="38100" dist="38100" dir="2700000" algn="tl">
                  <a:srgbClr val="000000"/>
                </a:outerShdw>
              </a:effectLst>
              <a:cs typeface="Arial" charset="0"/>
            </a:endParaRPr>
          </a:p>
        </p:txBody>
      </p:sp>
      <p:sp>
        <p:nvSpPr>
          <p:cNvPr id="575508" name="AutoShape 21"/>
          <p:cNvSpPr>
            <a:spLocks noChangeArrowheads="1"/>
          </p:cNvSpPr>
          <p:nvPr/>
        </p:nvSpPr>
        <p:spPr bwMode="auto">
          <a:xfrm flipH="1">
            <a:off x="3746500" y="4572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cs typeface="Arial" charset="0"/>
            </a:endParaRPr>
          </a:p>
        </p:txBody>
      </p:sp>
      <p:sp>
        <p:nvSpPr>
          <p:cNvPr id="575509" name="AutoShape 22"/>
          <p:cNvSpPr>
            <a:spLocks noChangeArrowheads="1"/>
          </p:cNvSpPr>
          <p:nvPr/>
        </p:nvSpPr>
        <p:spPr bwMode="auto">
          <a:xfrm flipH="1">
            <a:off x="37465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cs typeface="Arial" charset="0"/>
            </a:endParaRPr>
          </a:p>
        </p:txBody>
      </p:sp>
      <p:sp>
        <p:nvSpPr>
          <p:cNvPr id="575510" name="AutoShape 23"/>
          <p:cNvSpPr>
            <a:spLocks noChangeArrowheads="1"/>
          </p:cNvSpPr>
          <p:nvPr/>
        </p:nvSpPr>
        <p:spPr bwMode="auto">
          <a:xfrm flipH="1">
            <a:off x="3746500" y="37719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cs typeface="Arial" charset="0"/>
            </a:endParaRPr>
          </a:p>
        </p:txBody>
      </p:sp>
      <p:sp>
        <p:nvSpPr>
          <p:cNvPr id="575511" name="AutoShape 24"/>
          <p:cNvSpPr>
            <a:spLocks noChangeArrowheads="1"/>
          </p:cNvSpPr>
          <p:nvPr/>
        </p:nvSpPr>
        <p:spPr bwMode="auto">
          <a:xfrm>
            <a:off x="5181600" y="3816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cs typeface="Arial" charset="0"/>
            </a:endParaRPr>
          </a:p>
        </p:txBody>
      </p:sp>
      <p:sp>
        <p:nvSpPr>
          <p:cNvPr id="575512" name="AutoShape 25"/>
          <p:cNvSpPr>
            <a:spLocks noChangeArrowheads="1"/>
          </p:cNvSpPr>
          <p:nvPr/>
        </p:nvSpPr>
        <p:spPr bwMode="auto">
          <a:xfrm>
            <a:off x="5181600" y="4578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cs typeface="Arial" charset="0"/>
            </a:endParaRPr>
          </a:p>
        </p:txBody>
      </p:sp>
      <p:sp>
        <p:nvSpPr>
          <p:cNvPr id="575513" name="AutoShape 26"/>
          <p:cNvSpPr>
            <a:spLocks noChangeArrowheads="1"/>
          </p:cNvSpPr>
          <p:nvPr/>
        </p:nvSpPr>
        <p:spPr bwMode="auto">
          <a:xfrm>
            <a:off x="51816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cs typeface="Arial" charset="0"/>
            </a:endParaRPr>
          </a:p>
        </p:txBody>
      </p:sp>
      <p:sp>
        <p:nvSpPr>
          <p:cNvPr id="1268763" name="Rectangle 27"/>
          <p:cNvSpPr>
            <a:spLocks noChangeArrowheads="1"/>
          </p:cNvSpPr>
          <p:nvPr/>
        </p:nvSpPr>
        <p:spPr bwMode="auto">
          <a:xfrm>
            <a:off x="2051050" y="1916113"/>
            <a:ext cx="1800225" cy="828675"/>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lIns="90487" tIns="44450" rIns="90487" bIns="44450">
            <a:spAutoFit/>
          </a:bodyPr>
          <a:lstStyle/>
          <a:p>
            <a:pPr>
              <a:defRPr/>
            </a:pPr>
            <a:r>
              <a:rPr lang="en-US" b="1">
                <a:solidFill>
                  <a:srgbClr val="D49FFF"/>
                </a:solidFill>
                <a:effectLst>
                  <a:outerShdw blurRad="38100" dist="38100" dir="2700000" algn="tl">
                    <a:srgbClr val="000000"/>
                  </a:outerShdw>
                </a:effectLst>
                <a:cs typeface="Arial" charset="0"/>
              </a:rPr>
              <a:t>Những văn</a:t>
            </a:r>
          </a:p>
          <a:p>
            <a:pPr algn="ctr">
              <a:defRPr/>
            </a:pPr>
            <a:r>
              <a:rPr lang="en-US" b="1">
                <a:solidFill>
                  <a:srgbClr val="D49FFF"/>
                </a:solidFill>
                <a:effectLst>
                  <a:outerShdw blurRad="38100" dist="38100" dir="2700000" algn="tl">
                    <a:srgbClr val="000000"/>
                  </a:outerShdw>
                </a:effectLst>
                <a:cs typeface="Arial" charset="0"/>
              </a:rPr>
              <a:t> bản</a:t>
            </a:r>
          </a:p>
        </p:txBody>
      </p:sp>
      <p:sp>
        <p:nvSpPr>
          <p:cNvPr id="1268764" name="Rectangle 28"/>
          <p:cNvSpPr>
            <a:spLocks noChangeArrowheads="1"/>
          </p:cNvSpPr>
          <p:nvPr/>
        </p:nvSpPr>
        <p:spPr bwMode="auto">
          <a:xfrm>
            <a:off x="5770563" y="1884363"/>
            <a:ext cx="1566862" cy="458787"/>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pPr>
              <a:defRPr/>
            </a:pPr>
            <a:r>
              <a:rPr lang="en-US" b="1">
                <a:solidFill>
                  <a:srgbClr val="D49FFF"/>
                </a:solidFill>
                <a:effectLst>
                  <a:outerShdw blurRad="38100" dist="38100" dir="2700000" algn="tl">
                    <a:srgbClr val="000000"/>
                  </a:outerShdw>
                </a:effectLst>
                <a:cs typeface="Arial" charset="0"/>
              </a:rPr>
              <a:t>Bài giảng</a:t>
            </a:r>
          </a:p>
        </p:txBody>
      </p:sp>
      <p:sp>
        <p:nvSpPr>
          <p:cNvPr id="575516" name="Text Box 29"/>
          <p:cNvSpPr txBox="1">
            <a:spLocks noChangeArrowheads="1"/>
          </p:cNvSpPr>
          <p:nvPr/>
        </p:nvSpPr>
        <p:spPr bwMode="auto">
          <a:xfrm>
            <a:off x="8077200" y="-76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84D"/>
                </a:solidFill>
                <a:cs typeface="Arial" charset="0"/>
              </a:rPr>
              <a:t>155a</a:t>
            </a:r>
            <a:endParaRPr lang="en-US">
              <a:solidFill>
                <a:srgbClr val="00084D"/>
              </a:solidFill>
              <a:cs typeface="Arial" charset="0"/>
            </a:endParaRPr>
          </a:p>
        </p:txBody>
      </p:sp>
      <p:sp>
        <p:nvSpPr>
          <p:cNvPr id="575517" name="Rectangle 30"/>
          <p:cNvSpPr>
            <a:spLocks noChangeArrowheads="1"/>
          </p:cNvSpPr>
          <p:nvPr/>
        </p:nvSpPr>
        <p:spPr bwMode="auto">
          <a:xfrm>
            <a:off x="3810000" y="145415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cs typeface="Arial" charset="0"/>
            </a:endParaRPr>
          </a:p>
        </p:txBody>
      </p:sp>
      <p:sp>
        <p:nvSpPr>
          <p:cNvPr id="1268767" name="Rectangle 31"/>
          <p:cNvSpPr>
            <a:spLocks noChangeArrowheads="1"/>
          </p:cNvSpPr>
          <p:nvPr/>
        </p:nvSpPr>
        <p:spPr bwMode="auto">
          <a:xfrm>
            <a:off x="3824288" y="1606550"/>
            <a:ext cx="1524000" cy="458788"/>
          </a:xfrm>
          <a:prstGeom prst="rect">
            <a:avLst/>
          </a:prstGeom>
          <a:noFill/>
          <a:ln w="12700">
            <a:noFill/>
            <a:miter lim="800000"/>
            <a:headEnd/>
            <a:tailEnd/>
          </a:ln>
          <a:effectLst/>
        </p:spPr>
        <p:txBody>
          <a:bodyPr lIns="90487" tIns="44450" rIns="90487" bIns="44450">
            <a:spAutoFit/>
          </a:bodyPr>
          <a:lstStyle/>
          <a:p>
            <a:pPr algn="ctr">
              <a:defRPr/>
            </a:pPr>
            <a:r>
              <a:rPr lang="en-US" b="1">
                <a:solidFill>
                  <a:schemeClr val="tx2"/>
                </a:solidFill>
                <a:effectLst>
                  <a:outerShdw blurRad="38100" dist="38100" dir="2700000" algn="tl">
                    <a:srgbClr val="000000"/>
                  </a:outerShdw>
                </a:effectLst>
                <a:cs typeface="Arial" charset="0"/>
              </a:rPr>
              <a:t>Chủ đề</a:t>
            </a:r>
          </a:p>
        </p:txBody>
      </p:sp>
      <p:sp>
        <p:nvSpPr>
          <p:cNvPr id="108576" name="AutoShape 32"/>
          <p:cNvSpPr>
            <a:spLocks noChangeArrowheads="1"/>
          </p:cNvSpPr>
          <p:nvPr/>
        </p:nvSpPr>
        <p:spPr bwMode="auto">
          <a:xfrm rot="234723">
            <a:off x="466725" y="1782763"/>
            <a:ext cx="1436688" cy="4049712"/>
          </a:xfrm>
          <a:prstGeom prst="curvedRightArrow">
            <a:avLst>
              <a:gd name="adj1" fmla="val 32416"/>
              <a:gd name="adj2" fmla="val 64832"/>
              <a:gd name="adj3" fmla="val 33333"/>
            </a:avLst>
          </a:prstGeom>
          <a:solidFill>
            <a:schemeClr val="accent1"/>
          </a:solidFill>
          <a:ln w="12700">
            <a:solidFill>
              <a:schemeClr val="tx1"/>
            </a:solidFill>
            <a:miter lim="800000"/>
            <a:headEnd/>
            <a:tailEnd/>
          </a:ln>
        </p:spPr>
        <p:txBody>
          <a:bodyPr wrap="none" anchor="ctr"/>
          <a:lstStyle/>
          <a:p>
            <a:endParaRPr lang="en-US">
              <a:cs typeface="Arial" charset="0"/>
            </a:endParaRPr>
          </a:p>
        </p:txBody>
      </p:sp>
      <p:sp>
        <p:nvSpPr>
          <p:cNvPr id="33" name="Rectangle 12"/>
          <p:cNvSpPr>
            <a:spLocks noChangeArrowheads="1"/>
          </p:cNvSpPr>
          <p:nvPr/>
        </p:nvSpPr>
        <p:spPr bwMode="auto">
          <a:xfrm>
            <a:off x="2514600" y="3657600"/>
            <a:ext cx="838200" cy="458788"/>
          </a:xfrm>
          <a:prstGeom prst="rect">
            <a:avLst/>
          </a:prstGeom>
          <a:noFill/>
          <a:ln w="12700">
            <a:noFill/>
            <a:miter lim="800000"/>
            <a:headEnd/>
            <a:tailEnd/>
          </a:ln>
          <a:effectLst/>
        </p:spPr>
        <p:txBody>
          <a:bodyPr lIns="90487" tIns="44450" rIns="90487" bIns="44450">
            <a:spAutoFit/>
          </a:bodyPr>
          <a:lstStyle/>
          <a:p>
            <a:pPr>
              <a:defRPr/>
            </a:pPr>
            <a:r>
              <a:rPr lang="en-US" b="1">
                <a:solidFill>
                  <a:schemeClr val="tx2"/>
                </a:solidFill>
                <a:effectLst>
                  <a:outerShdw blurRad="38100" dist="38100" dir="2700000" algn="tl">
                    <a:srgbClr val="000000"/>
                  </a:outerShdw>
                </a:effectLst>
                <a:cs typeface="Arial" charset="0"/>
              </a:rPr>
              <a:t>CPT</a:t>
            </a:r>
          </a:p>
        </p:txBody>
      </p:sp>
      <p:sp>
        <p:nvSpPr>
          <p:cNvPr id="34" name="AutoShape 32"/>
          <p:cNvSpPr>
            <a:spLocks noChangeArrowheads="1"/>
          </p:cNvSpPr>
          <p:nvPr/>
        </p:nvSpPr>
        <p:spPr bwMode="auto">
          <a:xfrm rot="3940204">
            <a:off x="2952751" y="754062"/>
            <a:ext cx="762000" cy="1463675"/>
          </a:xfrm>
          <a:prstGeom prst="curvedRightArrow">
            <a:avLst>
              <a:gd name="adj1" fmla="val 32485"/>
              <a:gd name="adj2" fmla="val 64962"/>
              <a:gd name="adj3" fmla="val 33333"/>
            </a:avLst>
          </a:prstGeom>
          <a:solidFill>
            <a:schemeClr val="accent1"/>
          </a:solidFill>
          <a:ln w="12700">
            <a:solidFill>
              <a:schemeClr val="tx1"/>
            </a:solidFill>
            <a:miter lim="800000"/>
            <a:headEnd/>
            <a:tailEnd/>
          </a:ln>
        </p:spPr>
        <p:txBody>
          <a:bodyPr wrap="none" anchor="ctr"/>
          <a:lstStyle/>
          <a:p>
            <a:endParaRPr lang="en-US">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500"/>
                                        <p:tgtEl>
                                          <p:spTgt spid="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8576"/>
                                        </p:tgtEl>
                                        <p:attrNameLst>
                                          <p:attrName>style.visibility</p:attrName>
                                        </p:attrNameLst>
                                      </p:cBhvr>
                                      <p:to>
                                        <p:strVal val="visible"/>
                                      </p:to>
                                    </p:set>
                                    <p:animEffect transition="in" filter="wipe(up)">
                                      <p:cBhvr>
                                        <p:cTn id="12" dur="500"/>
                                        <p:tgtEl>
                                          <p:spTgt spid="108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76" grpId="0" animBg="1"/>
      <p:bldP spid="3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97302382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3200" b="1" dirty="0" err="1"/>
              <a:t>Tuyên</a:t>
            </a:r>
            <a:r>
              <a:rPr lang="en-US" sz="3200" b="1" dirty="0"/>
              <a:t> </a:t>
            </a:r>
            <a:r>
              <a:rPr lang="en-US" sz="3200" b="1" dirty="0" err="1"/>
              <a:t>Đạo</a:t>
            </a:r>
            <a:r>
              <a:rPr lang="en-US" sz="3200" b="1" dirty="0"/>
              <a:t> </a:t>
            </a:r>
            <a:r>
              <a:rPr lang="en-US" sz="3200" b="1" dirty="0" err="1"/>
              <a:t>Pháp</a:t>
            </a:r>
            <a:r>
              <a:rPr lang="en-US" sz="3200" b="1" dirty="0"/>
              <a:t>—</a:t>
            </a:r>
            <a:r>
              <a:rPr lang="en-US" sz="3200" b="1" dirty="0" err="1">
                <a:latin typeface="Arial" charset="0"/>
                <a:ea typeface="ＭＳ Ｐゴシック" charset="0"/>
                <a:cs typeface="ＭＳ Ｐゴシック" charset="0"/>
              </a:rPr>
              <a:t>BibleStudyDownloads.org</a:t>
            </a:r>
            <a:endParaRPr lang="en-US" sz="110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0" y="0"/>
            <a:ext cx="9144000" cy="636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3600" b="1" dirty="0" err="1">
                <a:solidFill>
                  <a:srgbClr val="FFFFFF"/>
                </a:solidFill>
                <a:cs typeface="Arial" charset="0"/>
              </a:rPr>
              <a:t>Tải</a:t>
            </a:r>
            <a:r>
              <a:rPr lang="en-US" sz="3600" b="1" dirty="0">
                <a:solidFill>
                  <a:srgbClr val="FFFFFF"/>
                </a:solidFill>
                <a:cs typeface="Arial" charset="0"/>
              </a:rPr>
              <a:t> </a:t>
            </a:r>
            <a:r>
              <a:rPr lang="en-US" sz="3600" b="1" dirty="0" err="1">
                <a:solidFill>
                  <a:srgbClr val="FFFFFF"/>
                </a:solidFill>
                <a:cs typeface="Arial" charset="0"/>
              </a:rPr>
              <a:t>Về</a:t>
            </a:r>
            <a:r>
              <a:rPr lang="en-US" sz="3600" b="1" dirty="0">
                <a:solidFill>
                  <a:srgbClr val="FFFFFF"/>
                </a:solidFill>
                <a:cs typeface="Arial" charset="0"/>
              </a:rPr>
              <a:t> </a:t>
            </a:r>
            <a:r>
              <a:rPr lang="en-US" sz="3600" b="1" dirty="0" err="1">
                <a:solidFill>
                  <a:srgbClr val="FFFFFF"/>
                </a:solidFill>
                <a:cs typeface="Arial" charset="0"/>
              </a:rPr>
              <a:t>Tài</a:t>
            </a:r>
            <a:r>
              <a:rPr lang="en-US" sz="3600" b="1" dirty="0">
                <a:solidFill>
                  <a:srgbClr val="FFFFFF"/>
                </a:solidFill>
                <a:cs typeface="Arial" charset="0"/>
              </a:rPr>
              <a:t> </a:t>
            </a:r>
            <a:r>
              <a:rPr lang="en-US" sz="3600" b="1" dirty="0" err="1">
                <a:solidFill>
                  <a:srgbClr val="FFFFFF"/>
                </a:solidFill>
                <a:cs typeface="Arial" charset="0"/>
              </a:rPr>
              <a:t>Liệu</a:t>
            </a:r>
            <a:r>
              <a:rPr lang="en-US" sz="3600" b="1" dirty="0">
                <a:solidFill>
                  <a:srgbClr val="FFFFFF"/>
                </a:solidFill>
                <a:cs typeface="Arial" charset="0"/>
              </a:rPr>
              <a:t> </a:t>
            </a:r>
            <a:r>
              <a:rPr lang="en-US" sz="3600" b="1" dirty="0" err="1">
                <a:solidFill>
                  <a:srgbClr val="FFFFFF"/>
                </a:solidFill>
                <a:cs typeface="Arial" charset="0"/>
              </a:rPr>
              <a:t>Nghiên</a:t>
            </a:r>
            <a:r>
              <a:rPr lang="en-US" sz="3600" b="1" dirty="0">
                <a:solidFill>
                  <a:srgbClr val="FFFFFF"/>
                </a:solidFill>
                <a:cs typeface="Arial" charset="0"/>
              </a:rPr>
              <a:t> </a:t>
            </a:r>
            <a:r>
              <a:rPr lang="en-US" sz="3600" b="1" dirty="0" err="1">
                <a:solidFill>
                  <a:srgbClr val="FFFFFF"/>
                </a:solidFill>
                <a:cs typeface="Arial" charset="0"/>
              </a:rPr>
              <a:t>Cứu</a:t>
            </a:r>
            <a:r>
              <a:rPr lang="en-US" sz="3600" b="1" dirty="0">
                <a:solidFill>
                  <a:srgbClr val="FFFFFF"/>
                </a:solidFill>
                <a:cs typeface="Arial" charset="0"/>
              </a:rPr>
              <a:t> </a:t>
            </a:r>
            <a:r>
              <a:rPr lang="en-US" sz="3600" b="1" dirty="0" err="1">
                <a:solidFill>
                  <a:srgbClr val="FFFFFF"/>
                </a:solidFill>
                <a:cs typeface="Arial" charset="0"/>
              </a:rPr>
              <a:t>Kinh</a:t>
            </a:r>
            <a:r>
              <a:rPr lang="en-US" sz="3600" b="1" dirty="0">
                <a:solidFill>
                  <a:srgbClr val="FFFFFF"/>
                </a:solidFill>
                <a:cs typeface="Arial" charset="0"/>
              </a:rPr>
              <a:t> </a:t>
            </a:r>
            <a:r>
              <a:rPr lang="en-US" sz="3600" b="1" dirty="0" err="1">
                <a:solidFill>
                  <a:srgbClr val="FFFFFF"/>
                </a:solidFill>
                <a:cs typeface="Arial" charset="0"/>
              </a:rPr>
              <a:t>Thánh</a:t>
            </a:r>
            <a:endParaRPr lang="en-US" sz="3600" b="1" dirty="0">
              <a:solidFill>
                <a:srgbClr val="FFFFFF"/>
              </a:solidFill>
              <a:cs typeface="Arial" charset="0"/>
            </a:endParaRPr>
          </a:p>
        </p:txBody>
      </p:sp>
    </p:spTree>
    <p:extLst>
      <p:ext uri="{BB962C8B-B14F-4D97-AF65-F5344CB8AC3E}">
        <p14:creationId xmlns:p14="http://schemas.microsoft.com/office/powerpoint/2010/main" val="41769544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ChangeArrowheads="1"/>
          </p:cNvSpPr>
          <p:nvPr>
            <p:ph type="title"/>
          </p:nvPr>
        </p:nvSpPr>
        <p:spPr/>
        <p:txBody>
          <a:bodyPr/>
          <a:lstStyle/>
          <a:p>
            <a:pPr algn="ctr"/>
            <a:r>
              <a:rPr kumimoji="0" lang="en-US" sz="3600" b="1">
                <a:latin typeface="Arial" charset="0"/>
                <a:ea typeface="ＭＳ Ｐゴシック" charset="0"/>
                <a:cs typeface="ＭＳ Ｐゴシック" charset="0"/>
              </a:rPr>
              <a:t>Hình Thành Câu Ý Chính (CYC)</a:t>
            </a:r>
            <a:endParaRPr kumimoji="0" lang="en-US" sz="3600">
              <a:latin typeface="Arial" charset="0"/>
              <a:ea typeface="ＭＳ Ｐゴシック" charset="0"/>
              <a:cs typeface="ＭＳ Ｐゴシック" charset="0"/>
            </a:endParaRPr>
          </a:p>
        </p:txBody>
      </p:sp>
      <p:sp>
        <p:nvSpPr>
          <p:cNvPr id="189443" name="Rectangle 3"/>
          <p:cNvSpPr>
            <a:spLocks noGrp="1" noChangeArrowheads="1"/>
          </p:cNvSpPr>
          <p:nvPr>
            <p:ph type="body" idx="1"/>
          </p:nvPr>
        </p:nvSpPr>
        <p:spPr>
          <a:xfrm>
            <a:off x="1143000" y="1905000"/>
            <a:ext cx="2590800" cy="1295400"/>
          </a:xfrm>
          <a:solidFill>
            <a:schemeClr val="accent2"/>
          </a:solidFill>
        </p:spPr>
        <p:txBody>
          <a:bodyPr/>
          <a:lstStyle/>
          <a:p>
            <a:pPr algn="ctr">
              <a:buFont typeface="Wingdings" charset="0"/>
              <a:buNone/>
            </a:pPr>
            <a:r>
              <a:rPr kumimoji="0" lang="en-US" b="1">
                <a:latin typeface="Arial" charset="0"/>
                <a:ea typeface="ＭＳ Ｐゴシック" charset="0"/>
                <a:cs typeface="ＭＳ Ｐゴシック" charset="0"/>
              </a:rPr>
              <a:t>Chủ Đề</a:t>
            </a:r>
          </a:p>
          <a:p>
            <a:pPr algn="ctr">
              <a:buFont typeface="Wingdings" charset="0"/>
              <a:buNone/>
            </a:pPr>
            <a:r>
              <a:rPr kumimoji="0" lang="en-US" b="1">
                <a:latin typeface="Arial" charset="0"/>
                <a:ea typeface="ＭＳ Ｐゴシック" charset="0"/>
                <a:cs typeface="ＭＳ Ｐゴシック" charset="0"/>
              </a:rPr>
              <a:t>(Chủ tố)</a:t>
            </a:r>
          </a:p>
        </p:txBody>
      </p:sp>
      <p:sp>
        <p:nvSpPr>
          <p:cNvPr id="189444" name="Rectangle 4"/>
          <p:cNvSpPr>
            <a:spLocks noChangeArrowheads="1"/>
          </p:cNvSpPr>
          <p:nvPr/>
        </p:nvSpPr>
        <p:spPr bwMode="auto">
          <a:xfrm>
            <a:off x="4876800" y="1905000"/>
            <a:ext cx="2819400" cy="12954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algn="ctr">
              <a:lnSpc>
                <a:spcPct val="90000"/>
              </a:lnSpc>
              <a:spcBef>
                <a:spcPct val="20000"/>
              </a:spcBef>
              <a:buClr>
                <a:srgbClr val="FF9900"/>
              </a:buClr>
              <a:buSzPct val="65000"/>
              <a:buFont typeface="Wingdings" charset="0"/>
              <a:buNone/>
            </a:pPr>
            <a:r>
              <a:rPr lang="en-US" sz="3200" b="1">
                <a:solidFill>
                  <a:srgbClr val="FFFFFF"/>
                </a:solidFill>
              </a:rPr>
              <a:t>Phụ Đề</a:t>
            </a:r>
          </a:p>
          <a:p>
            <a:pPr marL="342900" indent="-342900" algn="ctr">
              <a:lnSpc>
                <a:spcPct val="90000"/>
              </a:lnSpc>
              <a:spcBef>
                <a:spcPct val="20000"/>
              </a:spcBef>
              <a:buClr>
                <a:srgbClr val="FF9900"/>
              </a:buClr>
              <a:buSzPct val="65000"/>
              <a:buFont typeface="Wingdings" charset="0"/>
              <a:buNone/>
            </a:pPr>
            <a:r>
              <a:rPr lang="en-US" sz="3200" b="1">
                <a:solidFill>
                  <a:srgbClr val="FFFFFF"/>
                </a:solidFill>
              </a:rPr>
              <a:t>(chi tiết)</a:t>
            </a:r>
          </a:p>
        </p:txBody>
      </p:sp>
      <p:grpSp>
        <p:nvGrpSpPr>
          <p:cNvPr id="2" name="Group 10"/>
          <p:cNvGrpSpPr>
            <a:grpSpLocks/>
          </p:cNvGrpSpPr>
          <p:nvPr/>
        </p:nvGrpSpPr>
        <p:grpSpPr bwMode="auto">
          <a:xfrm>
            <a:off x="3886200" y="2133600"/>
            <a:ext cx="762000" cy="762000"/>
            <a:chOff x="2304" y="1344"/>
            <a:chExt cx="480" cy="480"/>
          </a:xfrm>
        </p:grpSpPr>
        <p:sp>
          <p:nvSpPr>
            <p:cNvPr id="93195" name="Rectangle 8"/>
            <p:cNvSpPr>
              <a:spLocks noChangeArrowheads="1"/>
            </p:cNvSpPr>
            <p:nvPr/>
          </p:nvSpPr>
          <p:spPr bwMode="auto">
            <a:xfrm>
              <a:off x="2496" y="1344"/>
              <a:ext cx="96" cy="48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93196" name="Rectangle 9"/>
            <p:cNvSpPr>
              <a:spLocks noChangeArrowheads="1"/>
            </p:cNvSpPr>
            <p:nvPr/>
          </p:nvSpPr>
          <p:spPr bwMode="auto">
            <a:xfrm rot="5400000">
              <a:off x="2496" y="1344"/>
              <a:ext cx="96" cy="48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grpSp>
      <p:sp>
        <p:nvSpPr>
          <p:cNvPr id="189451" name="Rectangle 11"/>
          <p:cNvSpPr>
            <a:spLocks noChangeArrowheads="1"/>
          </p:cNvSpPr>
          <p:nvPr/>
        </p:nvSpPr>
        <p:spPr bwMode="auto">
          <a:xfrm>
            <a:off x="762000" y="685800"/>
            <a:ext cx="7620000" cy="281940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solidFill>
                <a:srgbClr val="FFFFFF"/>
              </a:solidFill>
              <a:cs typeface="+mn-cs"/>
            </a:endParaRPr>
          </a:p>
        </p:txBody>
      </p:sp>
      <p:sp>
        <p:nvSpPr>
          <p:cNvPr id="189452" name="Text Box 12"/>
          <p:cNvSpPr txBox="1">
            <a:spLocks noChangeArrowheads="1"/>
          </p:cNvSpPr>
          <p:nvPr/>
        </p:nvSpPr>
        <p:spPr bwMode="auto">
          <a:xfrm>
            <a:off x="1371600" y="3570288"/>
            <a:ext cx="1501775" cy="5238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u="sng">
                <a:solidFill>
                  <a:srgbClr val="FFFFFF"/>
                </a:solidFill>
              </a:rPr>
              <a:t>Câu hỏi</a:t>
            </a:r>
          </a:p>
        </p:txBody>
      </p:sp>
      <p:sp>
        <p:nvSpPr>
          <p:cNvPr id="189453" name="Text Box 13"/>
          <p:cNvSpPr txBox="1">
            <a:spLocks noChangeArrowheads="1"/>
          </p:cNvSpPr>
          <p:nvPr/>
        </p:nvSpPr>
        <p:spPr bwMode="auto">
          <a:xfrm>
            <a:off x="5105400" y="3581400"/>
            <a:ext cx="1976438" cy="5238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u="sng">
                <a:solidFill>
                  <a:srgbClr val="FFFFFF"/>
                </a:solidFill>
              </a:rPr>
              <a:t>Câu trả lời</a:t>
            </a:r>
          </a:p>
        </p:txBody>
      </p:sp>
      <p:sp>
        <p:nvSpPr>
          <p:cNvPr id="189454" name="Text Box 14"/>
          <p:cNvSpPr txBox="1">
            <a:spLocks noChangeArrowheads="1"/>
          </p:cNvSpPr>
          <p:nvPr/>
        </p:nvSpPr>
        <p:spPr bwMode="auto">
          <a:xfrm>
            <a:off x="1371600" y="4191000"/>
            <a:ext cx="3352800" cy="12001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ＭＳ Ｐゴシック" charset="0"/>
                <a:cs typeface="ＭＳ Ｐゴシック" charset="0"/>
              </a:defRPr>
            </a:lvl1pPr>
            <a:lvl2pPr>
              <a:defRPr kumimoji="1" sz="28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000">
                <a:solidFill>
                  <a:schemeClr val="tx1"/>
                </a:solidFill>
                <a:latin typeface="Arial" charset="0"/>
                <a:ea typeface="ＭＳ Ｐゴシック" charset="0"/>
              </a:defRPr>
            </a:lvl4pPr>
            <a:lvl5pPr>
              <a:defRPr kumimoji="1" sz="2000">
                <a:solidFill>
                  <a:schemeClr val="tx1"/>
                </a:solidFill>
                <a:latin typeface="Arial" charset="0"/>
                <a:ea typeface="ＭＳ Ｐゴシック" charset="0"/>
              </a:defRPr>
            </a:lvl5pPr>
            <a:lvl6pPr>
              <a:buFont typeface="Wingdings" charset="0"/>
              <a:defRPr kumimoji="1" sz="2000">
                <a:solidFill>
                  <a:schemeClr val="tx1"/>
                </a:solidFill>
                <a:latin typeface="Arial" charset="0"/>
                <a:ea typeface="ＭＳ Ｐゴシック" charset="0"/>
              </a:defRPr>
            </a:lvl6pPr>
            <a:lvl7pPr>
              <a:buFont typeface="Wingdings" charset="0"/>
              <a:defRPr kumimoji="1" sz="2000">
                <a:solidFill>
                  <a:schemeClr val="tx1"/>
                </a:solidFill>
                <a:latin typeface="Arial" charset="0"/>
                <a:ea typeface="ＭＳ Ｐゴシック" charset="0"/>
              </a:defRPr>
            </a:lvl7pPr>
            <a:lvl8pPr>
              <a:buFont typeface="Wingdings" charset="0"/>
              <a:defRPr kumimoji="1" sz="2000">
                <a:solidFill>
                  <a:schemeClr val="tx1"/>
                </a:solidFill>
                <a:latin typeface="Arial" charset="0"/>
                <a:ea typeface="ＭＳ Ｐゴシック" charset="0"/>
              </a:defRPr>
            </a:lvl8pPr>
            <a:lvl9pPr>
              <a:buFont typeface="Wingdings" charset="0"/>
              <a:defRPr kumimoji="1" sz="2000">
                <a:solidFill>
                  <a:schemeClr val="tx1"/>
                </a:solidFill>
                <a:latin typeface="Arial" charset="0"/>
                <a:ea typeface="ＭＳ Ｐゴシック" charset="0"/>
              </a:defRPr>
            </a:lvl9pPr>
          </a:lstStyle>
          <a:p>
            <a:pPr>
              <a:defRPr/>
            </a:pPr>
            <a:r>
              <a:rPr kumimoji="0" lang="en-US" sz="2400" b="1">
                <a:solidFill>
                  <a:srgbClr val="FFFFFF"/>
                </a:solidFill>
                <a:cs typeface="Arial" charset="0"/>
              </a:rPr>
              <a:t>Lý do con người phải ngợi khen Đức Chúa Trời …</a:t>
            </a:r>
          </a:p>
        </p:txBody>
      </p:sp>
      <p:sp>
        <p:nvSpPr>
          <p:cNvPr id="189455" name="Text Box 15"/>
          <p:cNvSpPr txBox="1">
            <a:spLocks noChangeArrowheads="1"/>
          </p:cNvSpPr>
          <p:nvPr/>
        </p:nvSpPr>
        <p:spPr bwMode="auto">
          <a:xfrm>
            <a:off x="1371600" y="5273675"/>
            <a:ext cx="3352800" cy="12001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ＭＳ Ｐゴシック" charset="0"/>
                <a:cs typeface="ＭＳ Ｐゴシック" charset="0"/>
              </a:defRPr>
            </a:lvl1pPr>
            <a:lvl2pPr>
              <a:defRPr kumimoji="1" sz="28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000">
                <a:solidFill>
                  <a:schemeClr val="tx1"/>
                </a:solidFill>
                <a:latin typeface="Arial" charset="0"/>
                <a:ea typeface="ＭＳ Ｐゴシック" charset="0"/>
              </a:defRPr>
            </a:lvl4pPr>
            <a:lvl5pPr>
              <a:defRPr kumimoji="1" sz="2000">
                <a:solidFill>
                  <a:schemeClr val="tx1"/>
                </a:solidFill>
                <a:latin typeface="Arial" charset="0"/>
                <a:ea typeface="ＭＳ Ｐゴシック" charset="0"/>
              </a:defRPr>
            </a:lvl5pPr>
            <a:lvl6pPr>
              <a:buFont typeface="Wingdings" charset="0"/>
              <a:defRPr kumimoji="1" sz="2000">
                <a:solidFill>
                  <a:schemeClr val="tx1"/>
                </a:solidFill>
                <a:latin typeface="Arial" charset="0"/>
                <a:ea typeface="ＭＳ Ｐゴシック" charset="0"/>
              </a:defRPr>
            </a:lvl6pPr>
            <a:lvl7pPr>
              <a:buFont typeface="Wingdings" charset="0"/>
              <a:defRPr kumimoji="1" sz="2000">
                <a:solidFill>
                  <a:schemeClr val="tx1"/>
                </a:solidFill>
                <a:latin typeface="Arial" charset="0"/>
                <a:ea typeface="ＭＳ Ｐゴシック" charset="0"/>
              </a:defRPr>
            </a:lvl7pPr>
            <a:lvl8pPr>
              <a:buFont typeface="Wingdings" charset="0"/>
              <a:defRPr kumimoji="1" sz="2000">
                <a:solidFill>
                  <a:schemeClr val="tx1"/>
                </a:solidFill>
                <a:latin typeface="Arial" charset="0"/>
                <a:ea typeface="ＭＳ Ｐゴシック" charset="0"/>
              </a:defRPr>
            </a:lvl8pPr>
            <a:lvl9pPr>
              <a:buFont typeface="Wingdings" charset="0"/>
              <a:defRPr kumimoji="1" sz="2000">
                <a:solidFill>
                  <a:schemeClr val="tx1"/>
                </a:solidFill>
                <a:latin typeface="Arial" charset="0"/>
                <a:ea typeface="ＭＳ Ｐゴシック" charset="0"/>
              </a:defRPr>
            </a:lvl9pPr>
          </a:lstStyle>
          <a:p>
            <a:pPr>
              <a:defRPr/>
            </a:pPr>
            <a:r>
              <a:rPr kumimoji="0" lang="en-US" sz="2400" b="1">
                <a:solidFill>
                  <a:srgbClr val="FFFFFF"/>
                </a:solidFill>
                <a:cs typeface="Arial" charset="0"/>
              </a:rPr>
              <a:t>Phương thức kiểm chứng tính cách của một người </a:t>
            </a:r>
            <a:r>
              <a:rPr kumimoji="0" lang="en-US" altLang="ja-JP" sz="2400" b="1">
                <a:solidFill>
                  <a:srgbClr val="FFFFFF"/>
                </a:solidFill>
                <a:cs typeface="Arial" charset="0"/>
              </a:rPr>
              <a:t>…</a:t>
            </a:r>
            <a:endParaRPr kumimoji="0" lang="en-US" sz="2400" b="1">
              <a:solidFill>
                <a:srgbClr val="FFFFFF"/>
              </a:solidFill>
              <a:cs typeface="Arial" charset="0"/>
            </a:endParaRPr>
          </a:p>
        </p:txBody>
      </p:sp>
      <p:sp>
        <p:nvSpPr>
          <p:cNvPr id="93194" name="Text Box 16"/>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b="1">
                <a:solidFill>
                  <a:srgbClr val="000000"/>
                </a:solidFill>
                <a:cs typeface="+mn-cs"/>
              </a:rPr>
              <a:t>29</a:t>
            </a:r>
            <a:endParaRPr lang="en-US" altLang="en-US">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9443">
                                            <p:bg/>
                                          </p:spTgt>
                                        </p:tgtEl>
                                        <p:attrNameLst>
                                          <p:attrName>style.visibility</p:attrName>
                                        </p:attrNameLst>
                                      </p:cBhvr>
                                      <p:to>
                                        <p:strVal val="visible"/>
                                      </p:to>
                                    </p:set>
                                    <p:anim calcmode="lin" valueType="num">
                                      <p:cBhvr>
                                        <p:cTn id="7" dur="1000" fill="hold"/>
                                        <p:tgtEl>
                                          <p:spTgt spid="189443">
                                            <p:bg/>
                                          </p:spTgt>
                                        </p:tgtEl>
                                        <p:attrNameLst>
                                          <p:attrName>ppt_w</p:attrName>
                                        </p:attrNameLst>
                                      </p:cBhvr>
                                      <p:tavLst>
                                        <p:tav tm="0">
                                          <p:val>
                                            <p:fltVal val="0"/>
                                          </p:val>
                                        </p:tav>
                                        <p:tav tm="100000">
                                          <p:val>
                                            <p:strVal val="#ppt_w"/>
                                          </p:val>
                                        </p:tav>
                                      </p:tavLst>
                                    </p:anim>
                                    <p:anim calcmode="lin" valueType="num">
                                      <p:cBhvr>
                                        <p:cTn id="8" dur="1000" fill="hold"/>
                                        <p:tgtEl>
                                          <p:spTgt spid="189443">
                                            <p:bg/>
                                          </p:spTgt>
                                        </p:tgtEl>
                                        <p:attrNameLst>
                                          <p:attrName>ppt_h</p:attrName>
                                        </p:attrNameLst>
                                      </p:cBhvr>
                                      <p:tavLst>
                                        <p:tav tm="0">
                                          <p:val>
                                            <p:fltVal val="0"/>
                                          </p:val>
                                        </p:tav>
                                        <p:tav tm="100000">
                                          <p:val>
                                            <p:strVal val="#ppt_h"/>
                                          </p:val>
                                        </p:tav>
                                      </p:tavLst>
                                    </p:anim>
                                    <p:anim calcmode="lin" valueType="num">
                                      <p:cBhvr>
                                        <p:cTn id="9"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443">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1" nodeType="withEffect">
                                  <p:stCondLst>
                                    <p:cond delay="0"/>
                                  </p:stCondLst>
                                  <p:childTnLst>
                                    <p:set>
                                      <p:cBhvr>
                                        <p:cTn id="12" dur="1" fill="hold">
                                          <p:stCondLst>
                                            <p:cond delay="0"/>
                                          </p:stCondLst>
                                        </p:cTn>
                                        <p:tgtEl>
                                          <p:spTgt spid="189443">
                                            <p:txEl>
                                              <p:pRg st="0" end="0"/>
                                            </p:txEl>
                                          </p:spTgt>
                                        </p:tgtEl>
                                        <p:attrNameLst>
                                          <p:attrName>style.visibility</p:attrName>
                                        </p:attrNameLst>
                                      </p:cBhvr>
                                      <p:to>
                                        <p:strVal val="visible"/>
                                      </p:to>
                                    </p:set>
                                    <p:anim calcmode="lin" valueType="num">
                                      <p:cBhvr>
                                        <p:cTn id="13" dur="1000" fill="hold"/>
                                        <p:tgtEl>
                                          <p:spTgt spid="18944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8944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894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94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1" nodeType="clickEffect">
                                  <p:stCondLst>
                                    <p:cond delay="0"/>
                                  </p:stCondLst>
                                  <p:childTnLst>
                                    <p:set>
                                      <p:cBhvr>
                                        <p:cTn id="20" dur="1" fill="hold">
                                          <p:stCondLst>
                                            <p:cond delay="0"/>
                                          </p:stCondLst>
                                        </p:cTn>
                                        <p:tgtEl>
                                          <p:spTgt spid="189443">
                                            <p:txEl>
                                              <p:pRg st="1" end="1"/>
                                            </p:txEl>
                                          </p:spTgt>
                                        </p:tgtEl>
                                        <p:attrNameLst>
                                          <p:attrName>style.visibility</p:attrName>
                                        </p:attrNameLst>
                                      </p:cBhvr>
                                      <p:to>
                                        <p:strVal val="visible"/>
                                      </p:to>
                                    </p:set>
                                    <p:anim calcmode="lin" valueType="num">
                                      <p:cBhvr>
                                        <p:cTn id="21" dur="1000" fill="hold"/>
                                        <p:tgtEl>
                                          <p:spTgt spid="18944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18944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1894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894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89452"/>
                                        </p:tgtEl>
                                        <p:attrNameLst>
                                          <p:attrName>style.visibility</p:attrName>
                                        </p:attrNameLst>
                                      </p:cBhvr>
                                      <p:to>
                                        <p:strVal val="visible"/>
                                      </p:to>
                                    </p:set>
                                    <p:anim calcmode="lin" valueType="num">
                                      <p:cBhvr>
                                        <p:cTn id="29" dur="1000" fill="hold"/>
                                        <p:tgtEl>
                                          <p:spTgt spid="189452"/>
                                        </p:tgtEl>
                                        <p:attrNameLst>
                                          <p:attrName>ppt_w</p:attrName>
                                        </p:attrNameLst>
                                      </p:cBhvr>
                                      <p:tavLst>
                                        <p:tav tm="0">
                                          <p:val>
                                            <p:fltVal val="0"/>
                                          </p:val>
                                        </p:tav>
                                        <p:tav tm="100000">
                                          <p:val>
                                            <p:strVal val="#ppt_w"/>
                                          </p:val>
                                        </p:tav>
                                      </p:tavLst>
                                    </p:anim>
                                    <p:anim calcmode="lin" valueType="num">
                                      <p:cBhvr>
                                        <p:cTn id="30" dur="1000" fill="hold"/>
                                        <p:tgtEl>
                                          <p:spTgt spid="189452"/>
                                        </p:tgtEl>
                                        <p:attrNameLst>
                                          <p:attrName>ppt_h</p:attrName>
                                        </p:attrNameLst>
                                      </p:cBhvr>
                                      <p:tavLst>
                                        <p:tav tm="0">
                                          <p:val>
                                            <p:fltVal val="0"/>
                                          </p:val>
                                        </p:tav>
                                        <p:tav tm="100000">
                                          <p:val>
                                            <p:strVal val="#ppt_h"/>
                                          </p:val>
                                        </p:tav>
                                      </p:tavLst>
                                    </p:anim>
                                    <p:anim calcmode="lin" valueType="num">
                                      <p:cBhvr>
                                        <p:cTn id="31" dur="1000" fill="hold"/>
                                        <p:tgtEl>
                                          <p:spTgt spid="189452"/>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894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1000" fill="hold"/>
                                        <p:tgtEl>
                                          <p:spTgt spid="2"/>
                                        </p:tgtEl>
                                        <p:attrNameLst>
                                          <p:attrName>ppt_w</p:attrName>
                                        </p:attrNameLst>
                                      </p:cBhvr>
                                      <p:tavLst>
                                        <p:tav tm="0">
                                          <p:val>
                                            <p:fltVal val="0"/>
                                          </p:val>
                                        </p:tav>
                                        <p:tav tm="100000">
                                          <p:val>
                                            <p:strVal val="#ppt_w"/>
                                          </p:val>
                                        </p:tav>
                                      </p:tavLst>
                                    </p:anim>
                                    <p:anim calcmode="lin" valueType="num">
                                      <p:cBhvr>
                                        <p:cTn id="38" dur="1000" fill="hold"/>
                                        <p:tgtEl>
                                          <p:spTgt spid="2"/>
                                        </p:tgtEl>
                                        <p:attrNameLst>
                                          <p:attrName>ppt_h</p:attrName>
                                        </p:attrNameLst>
                                      </p:cBhvr>
                                      <p:tavLst>
                                        <p:tav tm="0">
                                          <p:val>
                                            <p:fltVal val="0"/>
                                          </p:val>
                                        </p:tav>
                                        <p:tav tm="100000">
                                          <p:val>
                                            <p:strVal val="#ppt_h"/>
                                          </p:val>
                                        </p:tav>
                                      </p:tavLst>
                                    </p:anim>
                                    <p:anim calcmode="lin" valueType="num">
                                      <p:cBhvr>
                                        <p:cTn id="3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89444"/>
                                        </p:tgtEl>
                                        <p:attrNameLst>
                                          <p:attrName>style.visibility</p:attrName>
                                        </p:attrNameLst>
                                      </p:cBhvr>
                                      <p:to>
                                        <p:strVal val="visible"/>
                                      </p:to>
                                    </p:set>
                                    <p:anim calcmode="lin" valueType="num">
                                      <p:cBhvr>
                                        <p:cTn id="45" dur="1000" fill="hold"/>
                                        <p:tgtEl>
                                          <p:spTgt spid="189444"/>
                                        </p:tgtEl>
                                        <p:attrNameLst>
                                          <p:attrName>ppt_w</p:attrName>
                                        </p:attrNameLst>
                                      </p:cBhvr>
                                      <p:tavLst>
                                        <p:tav tm="0">
                                          <p:val>
                                            <p:fltVal val="0"/>
                                          </p:val>
                                        </p:tav>
                                        <p:tav tm="100000">
                                          <p:val>
                                            <p:strVal val="#ppt_w"/>
                                          </p:val>
                                        </p:tav>
                                      </p:tavLst>
                                    </p:anim>
                                    <p:anim calcmode="lin" valueType="num">
                                      <p:cBhvr>
                                        <p:cTn id="46" dur="1000" fill="hold"/>
                                        <p:tgtEl>
                                          <p:spTgt spid="189444"/>
                                        </p:tgtEl>
                                        <p:attrNameLst>
                                          <p:attrName>ppt_h</p:attrName>
                                        </p:attrNameLst>
                                      </p:cBhvr>
                                      <p:tavLst>
                                        <p:tav tm="0">
                                          <p:val>
                                            <p:fltVal val="0"/>
                                          </p:val>
                                        </p:tav>
                                        <p:tav tm="100000">
                                          <p:val>
                                            <p:strVal val="#ppt_h"/>
                                          </p:val>
                                        </p:tav>
                                      </p:tavLst>
                                    </p:anim>
                                    <p:anim calcmode="lin" valueType="num">
                                      <p:cBhvr>
                                        <p:cTn id="47" dur="1000" fill="hold"/>
                                        <p:tgtEl>
                                          <p:spTgt spid="189444"/>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894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189453"/>
                                        </p:tgtEl>
                                        <p:attrNameLst>
                                          <p:attrName>style.visibility</p:attrName>
                                        </p:attrNameLst>
                                      </p:cBhvr>
                                      <p:to>
                                        <p:strVal val="visible"/>
                                      </p:to>
                                    </p:set>
                                    <p:anim calcmode="lin" valueType="num">
                                      <p:cBhvr>
                                        <p:cTn id="53" dur="1000" fill="hold"/>
                                        <p:tgtEl>
                                          <p:spTgt spid="189453"/>
                                        </p:tgtEl>
                                        <p:attrNameLst>
                                          <p:attrName>ppt_w</p:attrName>
                                        </p:attrNameLst>
                                      </p:cBhvr>
                                      <p:tavLst>
                                        <p:tav tm="0">
                                          <p:val>
                                            <p:fltVal val="0"/>
                                          </p:val>
                                        </p:tav>
                                        <p:tav tm="100000">
                                          <p:val>
                                            <p:strVal val="#ppt_w"/>
                                          </p:val>
                                        </p:tav>
                                      </p:tavLst>
                                    </p:anim>
                                    <p:anim calcmode="lin" valueType="num">
                                      <p:cBhvr>
                                        <p:cTn id="54" dur="1000" fill="hold"/>
                                        <p:tgtEl>
                                          <p:spTgt spid="189453"/>
                                        </p:tgtEl>
                                        <p:attrNameLst>
                                          <p:attrName>ppt_h</p:attrName>
                                        </p:attrNameLst>
                                      </p:cBhvr>
                                      <p:tavLst>
                                        <p:tav tm="0">
                                          <p:val>
                                            <p:fltVal val="0"/>
                                          </p:val>
                                        </p:tav>
                                        <p:tav tm="100000">
                                          <p:val>
                                            <p:strVal val="#ppt_h"/>
                                          </p:val>
                                        </p:tav>
                                      </p:tavLst>
                                    </p:anim>
                                    <p:anim calcmode="lin" valueType="num">
                                      <p:cBhvr>
                                        <p:cTn id="55" dur="1000" fill="hold"/>
                                        <p:tgtEl>
                                          <p:spTgt spid="189453"/>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894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189451"/>
                                        </p:tgtEl>
                                        <p:attrNameLst>
                                          <p:attrName>style.visibility</p:attrName>
                                        </p:attrNameLst>
                                      </p:cBhvr>
                                      <p:to>
                                        <p:strVal val="visible"/>
                                      </p:to>
                                    </p:set>
                                    <p:anim calcmode="lin" valueType="num">
                                      <p:cBhvr>
                                        <p:cTn id="61" dur="1000" fill="hold"/>
                                        <p:tgtEl>
                                          <p:spTgt spid="189451"/>
                                        </p:tgtEl>
                                        <p:attrNameLst>
                                          <p:attrName>ppt_w</p:attrName>
                                        </p:attrNameLst>
                                      </p:cBhvr>
                                      <p:tavLst>
                                        <p:tav tm="0">
                                          <p:val>
                                            <p:fltVal val="0"/>
                                          </p:val>
                                        </p:tav>
                                        <p:tav tm="100000">
                                          <p:val>
                                            <p:strVal val="#ppt_w"/>
                                          </p:val>
                                        </p:tav>
                                      </p:tavLst>
                                    </p:anim>
                                    <p:anim calcmode="lin" valueType="num">
                                      <p:cBhvr>
                                        <p:cTn id="62" dur="1000" fill="hold"/>
                                        <p:tgtEl>
                                          <p:spTgt spid="189451"/>
                                        </p:tgtEl>
                                        <p:attrNameLst>
                                          <p:attrName>ppt_h</p:attrName>
                                        </p:attrNameLst>
                                      </p:cBhvr>
                                      <p:tavLst>
                                        <p:tav tm="0">
                                          <p:val>
                                            <p:fltVal val="0"/>
                                          </p:val>
                                        </p:tav>
                                        <p:tav tm="100000">
                                          <p:val>
                                            <p:strVal val="#ppt_h"/>
                                          </p:val>
                                        </p:tav>
                                      </p:tavLst>
                                    </p:anim>
                                    <p:anim calcmode="lin" valueType="num">
                                      <p:cBhvr>
                                        <p:cTn id="63" dur="1000" fill="hold"/>
                                        <p:tgtEl>
                                          <p:spTgt spid="189451"/>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894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89454"/>
                                        </p:tgtEl>
                                        <p:attrNameLst>
                                          <p:attrName>style.visibility</p:attrName>
                                        </p:attrNameLst>
                                      </p:cBhvr>
                                      <p:to>
                                        <p:strVal val="visible"/>
                                      </p:to>
                                    </p:set>
                                    <p:anim calcmode="lin" valueType="num">
                                      <p:cBhvr>
                                        <p:cTn id="69" dur="1000" fill="hold"/>
                                        <p:tgtEl>
                                          <p:spTgt spid="189454"/>
                                        </p:tgtEl>
                                        <p:attrNameLst>
                                          <p:attrName>ppt_w</p:attrName>
                                        </p:attrNameLst>
                                      </p:cBhvr>
                                      <p:tavLst>
                                        <p:tav tm="0">
                                          <p:val>
                                            <p:fltVal val="0"/>
                                          </p:val>
                                        </p:tav>
                                        <p:tav tm="100000">
                                          <p:val>
                                            <p:strVal val="#ppt_w"/>
                                          </p:val>
                                        </p:tav>
                                      </p:tavLst>
                                    </p:anim>
                                    <p:anim calcmode="lin" valueType="num">
                                      <p:cBhvr>
                                        <p:cTn id="70" dur="1000" fill="hold"/>
                                        <p:tgtEl>
                                          <p:spTgt spid="189454"/>
                                        </p:tgtEl>
                                        <p:attrNameLst>
                                          <p:attrName>ppt_h</p:attrName>
                                        </p:attrNameLst>
                                      </p:cBhvr>
                                      <p:tavLst>
                                        <p:tav tm="0">
                                          <p:val>
                                            <p:fltVal val="0"/>
                                          </p:val>
                                        </p:tav>
                                        <p:tav tm="100000">
                                          <p:val>
                                            <p:strVal val="#ppt_h"/>
                                          </p:val>
                                        </p:tav>
                                      </p:tavLst>
                                    </p:anim>
                                    <p:anim calcmode="lin" valueType="num">
                                      <p:cBhvr>
                                        <p:cTn id="71" dur="1000" fill="hold"/>
                                        <p:tgtEl>
                                          <p:spTgt spid="189454"/>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894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89455"/>
                                        </p:tgtEl>
                                        <p:attrNameLst>
                                          <p:attrName>style.visibility</p:attrName>
                                        </p:attrNameLst>
                                      </p:cBhvr>
                                      <p:to>
                                        <p:strVal val="visible"/>
                                      </p:to>
                                    </p:set>
                                    <p:anim calcmode="lin" valueType="num">
                                      <p:cBhvr>
                                        <p:cTn id="77" dur="1000" fill="hold"/>
                                        <p:tgtEl>
                                          <p:spTgt spid="189455"/>
                                        </p:tgtEl>
                                        <p:attrNameLst>
                                          <p:attrName>ppt_w</p:attrName>
                                        </p:attrNameLst>
                                      </p:cBhvr>
                                      <p:tavLst>
                                        <p:tav tm="0">
                                          <p:val>
                                            <p:fltVal val="0"/>
                                          </p:val>
                                        </p:tav>
                                        <p:tav tm="100000">
                                          <p:val>
                                            <p:strVal val="#ppt_w"/>
                                          </p:val>
                                        </p:tav>
                                      </p:tavLst>
                                    </p:anim>
                                    <p:anim calcmode="lin" valueType="num">
                                      <p:cBhvr>
                                        <p:cTn id="78" dur="1000" fill="hold"/>
                                        <p:tgtEl>
                                          <p:spTgt spid="189455"/>
                                        </p:tgtEl>
                                        <p:attrNameLst>
                                          <p:attrName>ppt_h</p:attrName>
                                        </p:attrNameLst>
                                      </p:cBhvr>
                                      <p:tavLst>
                                        <p:tav tm="0">
                                          <p:val>
                                            <p:fltVal val="0"/>
                                          </p:val>
                                        </p:tav>
                                        <p:tav tm="100000">
                                          <p:val>
                                            <p:strVal val="#ppt_h"/>
                                          </p:val>
                                        </p:tav>
                                      </p:tavLst>
                                    </p:anim>
                                    <p:anim calcmode="lin" valueType="num">
                                      <p:cBhvr>
                                        <p:cTn id="79" dur="1000" fill="hold"/>
                                        <p:tgtEl>
                                          <p:spTgt spid="189455"/>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894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animBg="1"/>
      <p:bldP spid="189443" grpId="1" build="p"/>
      <p:bldP spid="189444" grpId="0" animBg="1"/>
      <p:bldP spid="189451" grpId="0" animBg="1"/>
      <p:bldP spid="189452" grpId="0"/>
      <p:bldP spid="189453" grpId="0"/>
      <p:bldP spid="189454" grpId="0"/>
      <p:bldP spid="1894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000000"/>
              </a:solidFill>
              <a:cs typeface="+mn-cs"/>
            </a:endParaRPr>
          </a:p>
        </p:txBody>
      </p:sp>
      <p:sp>
        <p:nvSpPr>
          <p:cNvPr id="19479" name="Text Box 23"/>
          <p:cNvSpPr txBox="1">
            <a:spLocks noChangeArrowheads="1"/>
          </p:cNvSpPr>
          <p:nvPr/>
        </p:nvSpPr>
        <p:spPr bwMode="auto">
          <a:xfrm>
            <a:off x="974725" y="4133850"/>
            <a:ext cx="6950075" cy="2678113"/>
          </a:xfrm>
          <a:prstGeom prst="rect">
            <a:avLst/>
          </a:prstGeom>
          <a:solidFill>
            <a:srgbClr val="FF0000"/>
          </a:solidFill>
          <a:ln w="9525">
            <a:noFill/>
            <a:miter lim="800000"/>
            <a:headEnd/>
            <a:tailEnd/>
          </a:ln>
          <a:effectLst>
            <a:outerShdw dist="35921" dir="2700000" algn="ctr" rotWithShape="0">
              <a:srgbClr val="808080">
                <a:alpha val="74997"/>
              </a:srgbClr>
            </a:outerShdw>
          </a:effec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defRPr/>
            </a:pPr>
            <a:r>
              <a:rPr lang="en-US" sz="2400" b="1">
                <a:solidFill>
                  <a:srgbClr val="FFFFFF"/>
                </a:solidFill>
                <a:effectLst>
                  <a:outerShdw blurRad="38100" dist="38100" dir="2700000" algn="tl">
                    <a:srgbClr val="000000"/>
                  </a:outerShdw>
                </a:effectLst>
                <a:cs typeface="ＭＳ Ｐゴシック" charset="0"/>
              </a:rPr>
              <a:t>CẢNH BÁO:</a:t>
            </a:r>
          </a:p>
          <a:p>
            <a:pPr>
              <a:defRPr/>
            </a:pPr>
            <a:r>
              <a:rPr lang="en-US" sz="2400" b="1">
                <a:solidFill>
                  <a:srgbClr val="FFFFFF"/>
                </a:solidFill>
                <a:effectLst>
                  <a:outerShdw blurRad="38100" dist="38100" dir="2700000" algn="tl">
                    <a:srgbClr val="000000"/>
                  </a:outerShdw>
                </a:effectLst>
                <a:cs typeface="ＭＳ Ｐゴシック" charset="0"/>
              </a:rPr>
              <a:t>Viết các câu trong cấu trúc 4 phần này buộc bạn phải rất rõ ràng về điều bạn </a:t>
            </a:r>
            <a:r>
              <a:rPr lang="en-US" sz="2400" b="1" i="1">
                <a:solidFill>
                  <a:srgbClr val="FFFFFF"/>
                </a:solidFill>
                <a:effectLst>
                  <a:outerShdw blurRad="38100" dist="38100" dir="2700000" algn="tl">
                    <a:srgbClr val="000000"/>
                  </a:outerShdw>
                </a:effectLst>
                <a:cs typeface="ＭＳ Ｐゴシック" charset="0"/>
              </a:rPr>
              <a:t>nghĩ </a:t>
            </a:r>
            <a:r>
              <a:rPr lang="en-US" sz="2400" b="1">
                <a:solidFill>
                  <a:srgbClr val="FFFFFF"/>
                </a:solidFill>
                <a:effectLst>
                  <a:outerShdw blurRad="38100" dist="38100" dir="2700000" algn="tl">
                    <a:srgbClr val="000000"/>
                  </a:outerShdw>
                </a:effectLst>
                <a:cs typeface="ＭＳ Ｐゴシック" charset="0"/>
              </a:rPr>
              <a:t> về ý nghĩa của một phần nào đó của Kt!</a:t>
            </a:r>
          </a:p>
          <a:p>
            <a:pPr>
              <a:defRPr/>
            </a:pPr>
            <a:endParaRPr lang="en-US" sz="2400" b="1">
              <a:solidFill>
                <a:srgbClr val="FFFFFF"/>
              </a:solidFill>
              <a:effectLst>
                <a:outerShdw blurRad="38100" dist="38100" dir="2700000" algn="tl">
                  <a:srgbClr val="000000"/>
                </a:outerShdw>
              </a:effectLst>
              <a:cs typeface="ＭＳ Ｐゴシック" charset="0"/>
            </a:endParaRPr>
          </a:p>
          <a:p>
            <a:pPr>
              <a:defRPr/>
            </a:pPr>
            <a:r>
              <a:rPr lang="en-US" sz="2400" b="1">
                <a:solidFill>
                  <a:srgbClr val="FFFFFF"/>
                </a:solidFill>
                <a:effectLst>
                  <a:outerShdw blurRad="38100" dist="38100" dir="2700000" algn="tl">
                    <a:srgbClr val="000000"/>
                  </a:outerShdw>
                </a:effectLst>
                <a:cs typeface="ＭＳ Ｐゴシック" charset="0"/>
              </a:rPr>
              <a:t>Bạn có thể rõ ràng nhưng sai – nhưng vẫn có bài giải thích tốt!</a:t>
            </a:r>
            <a:endParaRPr lang="en-US" sz="2400" b="1">
              <a:solidFill>
                <a:srgbClr val="FFFFFF"/>
              </a:solidFill>
              <a:cs typeface="ＭＳ Ｐゴシック" charset="0"/>
            </a:endParaRPr>
          </a:p>
        </p:txBody>
      </p:sp>
      <p:sp>
        <p:nvSpPr>
          <p:cNvPr id="19459" name="Text Box 3"/>
          <p:cNvSpPr txBox="1">
            <a:spLocks noChangeArrowheads="1"/>
          </p:cNvSpPr>
          <p:nvPr/>
        </p:nvSpPr>
        <p:spPr bwMode="auto">
          <a:xfrm>
            <a:off x="533400" y="1295400"/>
            <a:ext cx="3352800" cy="1066800"/>
          </a:xfrm>
          <a:prstGeom prst="rect">
            <a:avLst/>
          </a:prstGeom>
          <a:solidFill>
            <a:schemeClr val="tx2"/>
          </a:solidFill>
          <a:ln>
            <a:noFill/>
          </a:ln>
          <a:effectLst>
            <a:outerShdw blurRad="63500" dist="38099" dir="2700000" algn="ctr" rotWithShape="0">
              <a:schemeClr val="tx1">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defRPr/>
            </a:pPr>
            <a:r>
              <a:rPr lang="en-US" sz="3200" b="1">
                <a:solidFill>
                  <a:srgbClr val="FFFFFF"/>
                </a:solidFill>
                <a:latin typeface="Times New Roman" charset="0"/>
                <a:cs typeface="ＭＳ Ｐゴシック" charset="0"/>
              </a:rPr>
              <a:t>Chủ Đề</a:t>
            </a:r>
            <a:br>
              <a:rPr lang="en-US" sz="3200" b="1">
                <a:solidFill>
                  <a:srgbClr val="FFFFFF"/>
                </a:solidFill>
                <a:latin typeface="Times New Roman" charset="0"/>
                <a:cs typeface="ＭＳ Ｐゴシック" charset="0"/>
              </a:rPr>
            </a:br>
            <a:r>
              <a:rPr lang="en-US" sz="3200" b="1">
                <a:solidFill>
                  <a:srgbClr val="FFFFFF"/>
                </a:solidFill>
                <a:latin typeface="Times New Roman" charset="0"/>
                <a:cs typeface="ＭＳ Ｐゴシック" charset="0"/>
              </a:rPr>
              <a:t>(N</a:t>
            </a:r>
            <a:r>
              <a:rPr lang="en-US" sz="2000" b="1">
                <a:solidFill>
                  <a:srgbClr val="FFFFFF"/>
                </a:solidFill>
                <a:latin typeface="Times New Roman" charset="0"/>
                <a:cs typeface="ＭＳ Ｐゴシック" charset="0"/>
              </a:rPr>
              <a:t>1</a:t>
            </a:r>
            <a:r>
              <a:rPr lang="en-US" sz="3200" b="1">
                <a:solidFill>
                  <a:srgbClr val="FFFFFF"/>
                </a:solidFill>
                <a:latin typeface="Times New Roman" charset="0"/>
                <a:cs typeface="ＭＳ Ｐゴシック" charset="0"/>
              </a:rPr>
              <a:t>+X)</a:t>
            </a:r>
          </a:p>
        </p:txBody>
      </p:sp>
      <p:sp>
        <p:nvSpPr>
          <p:cNvPr id="19461" name="Rectangle 5"/>
          <p:cNvSpPr>
            <a:spLocks noGrp="1" noChangeArrowheads="1"/>
          </p:cNvSpPr>
          <p:nvPr>
            <p:ph type="title" idx="4294967295"/>
          </p:nvPr>
        </p:nvSpPr>
        <p:spPr>
          <a:xfrm>
            <a:off x="457200" y="274638"/>
            <a:ext cx="7620000" cy="70802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Mô hình N1+X+N</a:t>
            </a:r>
            <a:r>
              <a:rPr lang="en-US" sz="2800" b="1">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2</a:t>
            </a:r>
            <a:r>
              <a:rPr lang="en-US" sz="4000" b="1">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+Y là gì?</a:t>
            </a:r>
            <a:endParaRPr lang="en-US" sz="8000" b="1">
              <a:latin typeface="Times" charset="0"/>
              <a:ea typeface="ＭＳ Ｐゴシック" charset="0"/>
              <a:cs typeface="ＭＳ Ｐゴシック" charset="0"/>
            </a:endParaRPr>
          </a:p>
        </p:txBody>
      </p:sp>
      <p:sp>
        <p:nvSpPr>
          <p:cNvPr id="19462" name="Text Box 6"/>
          <p:cNvSpPr txBox="1">
            <a:spLocks noChangeArrowheads="1"/>
          </p:cNvSpPr>
          <p:nvPr/>
        </p:nvSpPr>
        <p:spPr bwMode="auto">
          <a:xfrm>
            <a:off x="8382000" y="76200"/>
            <a:ext cx="685800" cy="457200"/>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a:solidFill>
                  <a:srgbClr val="FFFFFF"/>
                </a:solidFill>
                <a:effectLst>
                  <a:outerShdw blurRad="38100" dist="38100" dir="2700000" algn="tl">
                    <a:srgbClr val="808080"/>
                  </a:outerShdw>
                </a:effectLst>
                <a:latin typeface="Times New Roman" pitchFamily="18" charset="0"/>
                <a:cs typeface="+mn-cs"/>
              </a:rPr>
              <a:t>33</a:t>
            </a:r>
            <a:endParaRPr lang="en-US" b="1">
              <a:solidFill>
                <a:srgbClr val="FFFFFF"/>
              </a:solidFill>
              <a:effectLst>
                <a:outerShdw blurRad="38100" dist="38100" dir="2700000" algn="tl">
                  <a:srgbClr val="808080"/>
                </a:outerShdw>
              </a:effectLst>
              <a:cs typeface="+mn-cs"/>
            </a:endParaRPr>
          </a:p>
        </p:txBody>
      </p:sp>
      <p:sp>
        <p:nvSpPr>
          <p:cNvPr id="19464" name="Text Box 8"/>
          <p:cNvSpPr txBox="1">
            <a:spLocks noChangeArrowheads="1"/>
          </p:cNvSpPr>
          <p:nvPr/>
        </p:nvSpPr>
        <p:spPr bwMode="auto">
          <a:xfrm>
            <a:off x="4648200" y="1295400"/>
            <a:ext cx="4130675" cy="1077913"/>
          </a:xfrm>
          <a:prstGeom prst="rect">
            <a:avLst/>
          </a:prstGeom>
          <a:solidFill>
            <a:schemeClr val="tx2"/>
          </a:solidFill>
          <a:ln>
            <a:noFill/>
          </a:ln>
          <a:effectLst>
            <a:outerShdw blurRad="63500" dist="38099" dir="2700000" algn="ctr" rotWithShape="0">
              <a:schemeClr val="tx1">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defRPr/>
            </a:pPr>
            <a:r>
              <a:rPr lang="en-US" sz="3200" b="1">
                <a:solidFill>
                  <a:srgbClr val="FFFFFF"/>
                </a:solidFill>
                <a:latin typeface="Times New Roman" charset="0"/>
                <a:cs typeface="ＭＳ Ｐゴシック" charset="0"/>
              </a:rPr>
              <a:t>Bổ Túc</a:t>
            </a:r>
            <a:br>
              <a:rPr lang="en-US" sz="3200" b="1">
                <a:solidFill>
                  <a:srgbClr val="FFFFFF"/>
                </a:solidFill>
                <a:latin typeface="Times New Roman" charset="0"/>
                <a:cs typeface="ＭＳ Ｐゴシック" charset="0"/>
              </a:rPr>
            </a:br>
            <a:r>
              <a:rPr lang="en-US" sz="3200" b="1">
                <a:solidFill>
                  <a:srgbClr val="FFFFFF"/>
                </a:solidFill>
                <a:latin typeface="Times New Roman" charset="0"/>
                <a:cs typeface="ＭＳ Ｐゴシック" charset="0"/>
              </a:rPr>
              <a:t>(N</a:t>
            </a:r>
            <a:r>
              <a:rPr lang="en-US" sz="2000" b="1">
                <a:solidFill>
                  <a:srgbClr val="FFFFFF"/>
                </a:solidFill>
                <a:latin typeface="Times New Roman" charset="0"/>
                <a:cs typeface="ＭＳ Ｐゴシック" charset="0"/>
              </a:rPr>
              <a:t>2</a:t>
            </a:r>
            <a:r>
              <a:rPr lang="en-US" sz="3200" b="1">
                <a:solidFill>
                  <a:srgbClr val="FFFFFF"/>
                </a:solidFill>
                <a:latin typeface="Times New Roman" charset="0"/>
                <a:cs typeface="ＭＳ Ｐゴシック" charset="0"/>
              </a:rPr>
              <a:t>+Y)</a:t>
            </a:r>
          </a:p>
        </p:txBody>
      </p:sp>
      <p:grpSp>
        <p:nvGrpSpPr>
          <p:cNvPr id="2" name="Group 11"/>
          <p:cNvGrpSpPr>
            <a:grpSpLocks/>
          </p:cNvGrpSpPr>
          <p:nvPr/>
        </p:nvGrpSpPr>
        <p:grpSpPr bwMode="auto">
          <a:xfrm>
            <a:off x="0" y="2590800"/>
            <a:ext cx="2057400" cy="1600200"/>
            <a:chOff x="0" y="1632"/>
            <a:chExt cx="1296" cy="1008"/>
          </a:xfrm>
          <a:solidFill>
            <a:srgbClr val="FFFF00"/>
          </a:solidFill>
        </p:grpSpPr>
        <p:sp>
          <p:nvSpPr>
            <p:cNvPr id="90130" name="AutoShape 9"/>
            <p:cNvSpPr>
              <a:spLocks noChangeArrowheads="1"/>
            </p:cNvSpPr>
            <p:nvPr/>
          </p:nvSpPr>
          <p:spPr bwMode="auto">
            <a:xfrm rot="10800000">
              <a:off x="0" y="1632"/>
              <a:ext cx="1296" cy="1008"/>
            </a:xfrm>
            <a:prstGeom prst="wedgeEllipseCallout">
              <a:avLst>
                <a:gd name="adj1" fmla="val -38273"/>
                <a:gd name="adj2" fmla="val 68153"/>
              </a:avLst>
            </a:prstGeom>
            <a:grpFill/>
            <a:ln w="9525">
              <a:solidFill>
                <a:schemeClr val="tx1"/>
              </a:solidFill>
              <a:miter lim="800000"/>
              <a:headEnd/>
              <a:tailEnd/>
            </a:ln>
          </p:spPr>
          <p:txBody>
            <a:bodyPr rot="10800000" wrap="none" anchor="ctr"/>
            <a:lstStyle/>
            <a:p>
              <a:pPr algn="ctr">
                <a:defRPr/>
              </a:pPr>
              <a:endParaRPr lang="en-US" sz="2400">
                <a:solidFill>
                  <a:srgbClr val="000000"/>
                </a:solidFill>
                <a:ea typeface="ＭＳ Ｐゴシック" charset="-128"/>
                <a:cs typeface="ＭＳ Ｐゴシック" charset="-128"/>
              </a:endParaRPr>
            </a:p>
          </p:txBody>
        </p:sp>
        <p:sp>
          <p:nvSpPr>
            <p:cNvPr id="90131" name="Text Box 10"/>
            <p:cNvSpPr txBox="1">
              <a:spLocks noChangeArrowheads="1"/>
            </p:cNvSpPr>
            <p:nvPr/>
          </p:nvSpPr>
          <p:spPr bwMode="auto">
            <a:xfrm>
              <a:off x="141" y="1753"/>
              <a:ext cx="967" cy="523"/>
            </a:xfrm>
            <a:prstGeom prst="rect">
              <a:avLst/>
            </a:prstGeom>
            <a:noFill/>
            <a:ln w="9525">
              <a:noFill/>
              <a:miter lim="800000"/>
              <a:headEnd/>
              <a:tailEnd/>
            </a:ln>
          </p:spPr>
          <p:txBody>
            <a:bodyPr wrap="none">
              <a:spAutoFit/>
            </a:bodyPr>
            <a:lstStyle/>
            <a:p>
              <a:pPr algn="ctr">
                <a:defRPr/>
              </a:pPr>
              <a:r>
                <a:rPr lang="en-US" sz="2400" b="1" dirty="0" err="1">
                  <a:solidFill>
                    <a:srgbClr val="000000"/>
                  </a:solidFill>
                  <a:ea typeface="ＭＳ Ｐゴシック" charset="-128"/>
                  <a:cs typeface="ＭＳ Ｐゴシック" charset="-128"/>
                </a:rPr>
                <a:t>Từ</a:t>
              </a:r>
              <a:r>
                <a:rPr lang="en-US" sz="2400" b="1" dirty="0">
                  <a:solidFill>
                    <a:srgbClr val="000000"/>
                  </a:solidFill>
                  <a:ea typeface="ＭＳ Ｐゴシック" charset="-128"/>
                  <a:cs typeface="ＭＳ Ｐゴシック" charset="-128"/>
                </a:rPr>
                <a:t> </a:t>
              </a:r>
              <a:br>
                <a:rPr lang="en-US" sz="2400" b="1" dirty="0">
                  <a:solidFill>
                    <a:srgbClr val="000000"/>
                  </a:solidFill>
                  <a:ea typeface="ＭＳ Ｐゴシック" charset="-128"/>
                  <a:cs typeface="ＭＳ Ｐゴシック" charset="-128"/>
                </a:rPr>
              </a:br>
              <a:r>
                <a:rPr lang="en-US" sz="2400" b="1" dirty="0" err="1">
                  <a:solidFill>
                    <a:srgbClr val="000000"/>
                  </a:solidFill>
                  <a:ea typeface="ＭＳ Ｐゴシック" charset="-128"/>
                  <a:cs typeface="ＭＳ Ｐゴシック" charset="-128"/>
                </a:rPr>
                <a:t>Hạn</a:t>
              </a:r>
              <a:r>
                <a:rPr lang="en-US" sz="2400" b="1" dirty="0">
                  <a:solidFill>
                    <a:srgbClr val="000000"/>
                  </a:solidFill>
                  <a:ea typeface="ＭＳ Ｐゴシック" charset="-128"/>
                  <a:cs typeface="ＭＳ Ｐゴシック" charset="-128"/>
                </a:rPr>
                <a:t> </a:t>
              </a:r>
              <a:r>
                <a:rPr lang="en-US" sz="2400" b="1" dirty="0" err="1">
                  <a:solidFill>
                    <a:srgbClr val="000000"/>
                  </a:solidFill>
                  <a:ea typeface="ＭＳ Ｐゴシック" charset="-128"/>
                  <a:cs typeface="ＭＳ Ｐゴシック" charset="-128"/>
                </a:rPr>
                <a:t>Định</a:t>
              </a:r>
              <a:endParaRPr lang="en-US" sz="2400" b="1" dirty="0">
                <a:solidFill>
                  <a:srgbClr val="000000"/>
                </a:solidFill>
                <a:ea typeface="ＭＳ Ｐゴシック" charset="-128"/>
                <a:cs typeface="ＭＳ Ｐゴシック" charset="-128"/>
              </a:endParaRPr>
            </a:p>
          </p:txBody>
        </p:sp>
      </p:grpSp>
      <p:grpSp>
        <p:nvGrpSpPr>
          <p:cNvPr id="3" name="Group 12"/>
          <p:cNvGrpSpPr>
            <a:grpSpLocks/>
          </p:cNvGrpSpPr>
          <p:nvPr/>
        </p:nvGrpSpPr>
        <p:grpSpPr bwMode="auto">
          <a:xfrm>
            <a:off x="4571997" y="2590800"/>
            <a:ext cx="2057401" cy="1600200"/>
            <a:chOff x="0" y="1632"/>
            <a:chExt cx="1296" cy="1008"/>
          </a:xfrm>
          <a:solidFill>
            <a:srgbClr val="FFFF00"/>
          </a:solidFill>
        </p:grpSpPr>
        <p:sp>
          <p:nvSpPr>
            <p:cNvPr id="90128" name="AutoShape 13"/>
            <p:cNvSpPr>
              <a:spLocks noChangeArrowheads="1"/>
            </p:cNvSpPr>
            <p:nvPr/>
          </p:nvSpPr>
          <p:spPr bwMode="auto">
            <a:xfrm rot="10800000">
              <a:off x="0" y="1632"/>
              <a:ext cx="1296" cy="1008"/>
            </a:xfrm>
            <a:prstGeom prst="wedgeEllipseCallout">
              <a:avLst>
                <a:gd name="adj1" fmla="val -38273"/>
                <a:gd name="adj2" fmla="val 68153"/>
              </a:avLst>
            </a:prstGeom>
            <a:grpFill/>
            <a:ln w="9525">
              <a:solidFill>
                <a:schemeClr val="tx1"/>
              </a:solidFill>
              <a:miter lim="800000"/>
              <a:headEnd/>
              <a:tailEnd/>
            </a:ln>
          </p:spPr>
          <p:txBody>
            <a:bodyPr rot="10800000" wrap="none" anchor="ctr"/>
            <a:lstStyle/>
            <a:p>
              <a:pPr algn="ctr">
                <a:defRPr/>
              </a:pPr>
              <a:endParaRPr lang="en-US" sz="2400">
                <a:solidFill>
                  <a:srgbClr val="000000"/>
                </a:solidFill>
                <a:ea typeface="ＭＳ Ｐゴシック" charset="-128"/>
                <a:cs typeface="ＭＳ Ｐゴシック" charset="-128"/>
              </a:endParaRPr>
            </a:p>
          </p:txBody>
        </p:sp>
        <p:sp>
          <p:nvSpPr>
            <p:cNvPr id="90129" name="Text Box 14"/>
            <p:cNvSpPr txBox="1">
              <a:spLocks noChangeArrowheads="1"/>
            </p:cNvSpPr>
            <p:nvPr/>
          </p:nvSpPr>
          <p:spPr bwMode="auto">
            <a:xfrm>
              <a:off x="5" y="1753"/>
              <a:ext cx="1234" cy="756"/>
            </a:xfrm>
            <a:prstGeom prst="rect">
              <a:avLst/>
            </a:prstGeom>
            <a:noFill/>
            <a:ln w="9525">
              <a:noFill/>
              <a:miter lim="800000"/>
              <a:headEnd/>
              <a:tailEnd/>
            </a:ln>
          </p:spPr>
          <p:txBody>
            <a:bodyPr wrap="none">
              <a:spAutoFit/>
            </a:bodyPr>
            <a:lstStyle/>
            <a:p>
              <a:pPr algn="ctr">
                <a:defRPr/>
              </a:pPr>
              <a:r>
                <a:rPr lang="en-US" sz="2400" b="1" dirty="0">
                  <a:solidFill>
                    <a:srgbClr val="000000"/>
                  </a:solidFill>
                  <a:ea typeface="ＭＳ Ｐゴシック" charset="-128"/>
                  <a:cs typeface="ＭＳ Ｐゴシック" charset="-128"/>
                </a:rPr>
                <a:t>“</a:t>
              </a:r>
              <a:r>
                <a:rPr lang="en-US" sz="2400" b="1" dirty="0" err="1">
                  <a:solidFill>
                    <a:srgbClr val="000000"/>
                  </a:solidFill>
                  <a:ea typeface="ＭＳ Ｐゴシック" charset="-128"/>
                  <a:cs typeface="ＭＳ Ｐゴシック" charset="-128"/>
                </a:rPr>
                <a:t>là</a:t>
              </a:r>
              <a:r>
                <a:rPr lang="en-US" sz="2400" b="1" dirty="0">
                  <a:solidFill>
                    <a:srgbClr val="000000"/>
                  </a:solidFill>
                  <a:ea typeface="ＭＳ Ｐゴシック" charset="-128"/>
                  <a:cs typeface="ＭＳ Ｐゴシック" charset="-128"/>
                </a:rPr>
                <a:t>” +</a:t>
              </a:r>
              <a:br>
                <a:rPr lang="en-US" sz="2400" b="1" dirty="0">
                  <a:solidFill>
                    <a:srgbClr val="000000"/>
                  </a:solidFill>
                  <a:ea typeface="ＭＳ Ｐゴシック" charset="-128"/>
                  <a:cs typeface="ＭＳ Ｐゴシック" charset="-128"/>
                </a:rPr>
              </a:br>
              <a:r>
                <a:rPr lang="en-US" sz="2400" b="1" dirty="0" err="1">
                  <a:solidFill>
                    <a:srgbClr val="000000"/>
                  </a:solidFill>
                  <a:ea typeface="ＭＳ Ｐゴシック" charset="-128"/>
                  <a:cs typeface="ＭＳ Ｐゴシック" charset="-128"/>
                </a:rPr>
                <a:t>từ</a:t>
              </a:r>
              <a:r>
                <a:rPr lang="en-US" sz="2400" b="1" dirty="0">
                  <a:solidFill>
                    <a:srgbClr val="000000"/>
                  </a:solidFill>
                  <a:ea typeface="ＭＳ Ｐゴシック" charset="-128"/>
                  <a:cs typeface="ＭＳ Ｐゴシック" charset="-128"/>
                </a:rPr>
                <a:t> </a:t>
              </a:r>
              <a:r>
                <a:rPr lang="en-US" sz="2400" b="1" dirty="0" err="1">
                  <a:solidFill>
                    <a:srgbClr val="000000"/>
                  </a:solidFill>
                  <a:ea typeface="ＭＳ Ｐゴシック" charset="-128"/>
                  <a:cs typeface="ＭＳ Ｐゴシック" charset="-128"/>
                </a:rPr>
                <a:t>hạn</a:t>
              </a:r>
              <a:r>
                <a:rPr lang="en-US" sz="2400" b="1" dirty="0">
                  <a:solidFill>
                    <a:srgbClr val="000000"/>
                  </a:solidFill>
                  <a:ea typeface="ＭＳ Ｐゴシック" charset="-128"/>
                  <a:cs typeface="ＭＳ Ｐゴシック" charset="-128"/>
                </a:rPr>
                <a:t> </a:t>
              </a:r>
              <a:r>
                <a:rPr lang="en-US" sz="2400" b="1" dirty="0" err="1">
                  <a:solidFill>
                    <a:srgbClr val="000000"/>
                  </a:solidFill>
                  <a:ea typeface="ＭＳ Ｐゴシック" charset="-128"/>
                  <a:cs typeface="ＭＳ Ｐゴシック" charset="-128"/>
                </a:rPr>
                <a:t>định</a:t>
              </a:r>
              <a:r>
                <a:rPr lang="en-US" sz="2400" b="1" dirty="0">
                  <a:solidFill>
                    <a:srgbClr val="000000"/>
                  </a:solidFill>
                  <a:ea typeface="ＭＳ Ｐゴシック" charset="-128"/>
                  <a:cs typeface="ＭＳ Ｐゴシック" charset="-128"/>
                </a:rPr>
                <a:t> </a:t>
              </a:r>
              <a:br>
                <a:rPr lang="en-US" sz="2400" b="1" dirty="0">
                  <a:solidFill>
                    <a:srgbClr val="000000"/>
                  </a:solidFill>
                  <a:ea typeface="ＭＳ Ｐゴシック" charset="-128"/>
                  <a:cs typeface="ＭＳ Ｐゴシック" charset="-128"/>
                </a:rPr>
              </a:br>
              <a:r>
                <a:rPr lang="en-US" sz="2400" b="1" dirty="0" err="1">
                  <a:solidFill>
                    <a:srgbClr val="000000"/>
                  </a:solidFill>
                  <a:ea typeface="ＭＳ Ｐゴシック" charset="-128"/>
                  <a:cs typeface="ＭＳ Ｐゴシック" charset="-128"/>
                </a:rPr>
                <a:t>tương</a:t>
              </a:r>
              <a:r>
                <a:rPr lang="en-US" sz="2400" b="1" dirty="0">
                  <a:solidFill>
                    <a:srgbClr val="000000"/>
                  </a:solidFill>
                  <a:ea typeface="ＭＳ Ｐゴシック" charset="-128"/>
                  <a:cs typeface="ＭＳ Ｐゴシック" charset="-128"/>
                </a:rPr>
                <a:t> </a:t>
              </a:r>
              <a:r>
                <a:rPr lang="en-US" sz="2400" b="1" dirty="0" err="1">
                  <a:solidFill>
                    <a:srgbClr val="000000"/>
                  </a:solidFill>
                  <a:ea typeface="ＭＳ Ｐゴシック" charset="-128"/>
                  <a:cs typeface="ＭＳ Ｐゴシック" charset="-128"/>
                </a:rPr>
                <a:t>ứng</a:t>
              </a:r>
              <a:endParaRPr lang="en-US" sz="2400" b="1" dirty="0">
                <a:solidFill>
                  <a:srgbClr val="000000"/>
                </a:solidFill>
                <a:ea typeface="ＭＳ Ｐゴシック" charset="-128"/>
                <a:cs typeface="ＭＳ Ｐゴシック" charset="-128"/>
              </a:endParaRPr>
            </a:p>
          </p:txBody>
        </p:sp>
      </p:grpSp>
      <p:grpSp>
        <p:nvGrpSpPr>
          <p:cNvPr id="4" name="Group 21"/>
          <p:cNvGrpSpPr>
            <a:grpSpLocks/>
          </p:cNvGrpSpPr>
          <p:nvPr/>
        </p:nvGrpSpPr>
        <p:grpSpPr bwMode="auto">
          <a:xfrm>
            <a:off x="2133600" y="2590800"/>
            <a:ext cx="2057400" cy="1600200"/>
            <a:chOff x="1344" y="1632"/>
            <a:chExt cx="1296" cy="1008"/>
          </a:xfrm>
          <a:solidFill>
            <a:schemeClr val="bg1"/>
          </a:solidFill>
        </p:grpSpPr>
        <p:sp>
          <p:nvSpPr>
            <p:cNvPr id="90126" name="AutoShape 16"/>
            <p:cNvSpPr>
              <a:spLocks noChangeArrowheads="1"/>
            </p:cNvSpPr>
            <p:nvPr/>
          </p:nvSpPr>
          <p:spPr bwMode="auto">
            <a:xfrm rot="10800000">
              <a:off x="1344" y="1632"/>
              <a:ext cx="1296" cy="1008"/>
            </a:xfrm>
            <a:prstGeom prst="wedgeEllipseCallout">
              <a:avLst>
                <a:gd name="adj1" fmla="val 30861"/>
                <a:gd name="adj2" fmla="val 72912"/>
              </a:avLst>
            </a:prstGeom>
            <a:grpFill/>
            <a:ln w="9525">
              <a:solidFill>
                <a:schemeClr val="tx1"/>
              </a:solidFill>
              <a:miter lim="800000"/>
              <a:headEnd/>
              <a:tailEnd/>
            </a:ln>
          </p:spPr>
          <p:txBody>
            <a:bodyPr rot="10800000" wrap="none" anchor="ctr"/>
            <a:lstStyle/>
            <a:p>
              <a:pPr algn="ctr">
                <a:defRPr/>
              </a:pPr>
              <a:endParaRPr lang="en-US" sz="2400">
                <a:solidFill>
                  <a:srgbClr val="000000"/>
                </a:solidFill>
                <a:ea typeface="ＭＳ Ｐゴシック" charset="-128"/>
                <a:cs typeface="ＭＳ Ｐゴシック" charset="-128"/>
              </a:endParaRPr>
            </a:p>
          </p:txBody>
        </p:sp>
        <p:sp>
          <p:nvSpPr>
            <p:cNvPr id="90127" name="Text Box 17"/>
            <p:cNvSpPr txBox="1">
              <a:spLocks noChangeArrowheads="1"/>
            </p:cNvSpPr>
            <p:nvPr/>
          </p:nvSpPr>
          <p:spPr bwMode="auto">
            <a:xfrm>
              <a:off x="1593" y="1920"/>
              <a:ext cx="783" cy="291"/>
            </a:xfrm>
            <a:prstGeom prst="rect">
              <a:avLst/>
            </a:prstGeom>
            <a:grpFill/>
            <a:ln w="9525">
              <a:noFill/>
              <a:miter lim="800000"/>
              <a:headEnd/>
              <a:tailEnd/>
            </a:ln>
          </p:spPr>
          <p:txBody>
            <a:bodyPr wrap="none">
              <a:spAutoFit/>
            </a:bodyPr>
            <a:lstStyle/>
            <a:p>
              <a:pPr algn="ctr">
                <a:defRPr/>
              </a:pPr>
              <a:r>
                <a:rPr lang="en-US" sz="2400" b="1" dirty="0" err="1">
                  <a:solidFill>
                    <a:srgbClr val="000000"/>
                  </a:solidFill>
                  <a:ea typeface="ＭＳ Ｐゴシック" charset="-128"/>
                  <a:cs typeface="ＭＳ Ｐゴシック" charset="-128"/>
                </a:rPr>
                <a:t>Chủ</a:t>
              </a:r>
              <a:r>
                <a:rPr lang="en-US" sz="2400" b="1" dirty="0">
                  <a:solidFill>
                    <a:srgbClr val="000000"/>
                  </a:solidFill>
                  <a:ea typeface="ＭＳ Ｐゴシック" charset="-128"/>
                  <a:cs typeface="ＭＳ Ｐゴシック" charset="-128"/>
                </a:rPr>
                <a:t> </a:t>
              </a:r>
              <a:r>
                <a:rPr lang="en-US" sz="2400" b="1" dirty="0" err="1">
                  <a:solidFill>
                    <a:srgbClr val="000000"/>
                  </a:solidFill>
                  <a:ea typeface="ＭＳ Ｐゴシック" charset="-128"/>
                  <a:cs typeface="ＭＳ Ｐゴシック" charset="-128"/>
                </a:rPr>
                <a:t>Tố</a:t>
              </a:r>
              <a:endParaRPr lang="en-US" sz="2400" b="1" dirty="0">
                <a:solidFill>
                  <a:srgbClr val="000000"/>
                </a:solidFill>
                <a:ea typeface="ＭＳ Ｐゴシック" charset="-128"/>
                <a:cs typeface="ＭＳ Ｐゴシック" charset="-128"/>
              </a:endParaRPr>
            </a:p>
          </p:txBody>
        </p:sp>
      </p:grpSp>
      <p:grpSp>
        <p:nvGrpSpPr>
          <p:cNvPr id="5" name="Group 22"/>
          <p:cNvGrpSpPr>
            <a:grpSpLocks/>
          </p:cNvGrpSpPr>
          <p:nvPr/>
        </p:nvGrpSpPr>
        <p:grpSpPr bwMode="auto">
          <a:xfrm>
            <a:off x="6705602" y="2514600"/>
            <a:ext cx="2057401" cy="1600200"/>
            <a:chOff x="4224" y="1584"/>
            <a:chExt cx="1296" cy="1008"/>
          </a:xfrm>
          <a:solidFill>
            <a:schemeClr val="bg1"/>
          </a:solidFill>
        </p:grpSpPr>
        <p:sp>
          <p:nvSpPr>
            <p:cNvPr id="90124" name="AutoShape 19"/>
            <p:cNvSpPr>
              <a:spLocks noChangeArrowheads="1"/>
            </p:cNvSpPr>
            <p:nvPr/>
          </p:nvSpPr>
          <p:spPr bwMode="auto">
            <a:xfrm rot="10800000">
              <a:off x="4224" y="1584"/>
              <a:ext cx="1296" cy="1008"/>
            </a:xfrm>
            <a:prstGeom prst="wedgeEllipseCallout">
              <a:avLst>
                <a:gd name="adj1" fmla="val 33949"/>
                <a:gd name="adj2" fmla="val 64977"/>
              </a:avLst>
            </a:prstGeom>
            <a:grpFill/>
            <a:ln w="9525">
              <a:solidFill>
                <a:schemeClr val="tx1"/>
              </a:solidFill>
              <a:miter lim="800000"/>
              <a:headEnd/>
              <a:tailEnd/>
            </a:ln>
          </p:spPr>
          <p:txBody>
            <a:bodyPr rot="10800000" wrap="none" anchor="ctr"/>
            <a:lstStyle/>
            <a:p>
              <a:pPr algn="ctr">
                <a:defRPr/>
              </a:pPr>
              <a:endParaRPr lang="en-US" sz="2400">
                <a:solidFill>
                  <a:srgbClr val="000000"/>
                </a:solidFill>
                <a:ea typeface="ＭＳ Ｐゴシック" charset="-128"/>
                <a:cs typeface="ＭＳ Ｐゴシック" charset="-128"/>
              </a:endParaRPr>
            </a:p>
          </p:txBody>
        </p:sp>
        <p:sp>
          <p:nvSpPr>
            <p:cNvPr id="90125" name="Text Box 20"/>
            <p:cNvSpPr txBox="1">
              <a:spLocks noChangeArrowheads="1"/>
            </p:cNvSpPr>
            <p:nvPr/>
          </p:nvSpPr>
          <p:spPr bwMode="auto">
            <a:xfrm>
              <a:off x="4371" y="1920"/>
              <a:ext cx="1095" cy="523"/>
            </a:xfrm>
            <a:prstGeom prst="rect">
              <a:avLst/>
            </a:prstGeom>
            <a:noFill/>
            <a:ln w="9525">
              <a:noFill/>
              <a:miter lim="800000"/>
              <a:headEnd/>
              <a:tailEnd/>
            </a:ln>
          </p:spPr>
          <p:txBody>
            <a:bodyPr wrap="none">
              <a:spAutoFit/>
            </a:bodyPr>
            <a:lstStyle/>
            <a:p>
              <a:pPr algn="ctr">
                <a:defRPr/>
              </a:pPr>
              <a:r>
                <a:rPr lang="en-US" sz="2400" b="1" dirty="0" err="1">
                  <a:solidFill>
                    <a:srgbClr val="000000"/>
                  </a:solidFill>
                  <a:ea typeface="ＭＳ Ｐゴシック" charset="-128"/>
                  <a:cs typeface="ＭＳ Ｐゴシック" charset="-128"/>
                </a:rPr>
                <a:t>Bổ</a:t>
              </a:r>
              <a:r>
                <a:rPr lang="en-US" sz="2400" b="1" dirty="0">
                  <a:solidFill>
                    <a:srgbClr val="000000"/>
                  </a:solidFill>
                  <a:ea typeface="ＭＳ Ｐゴシック" charset="-128"/>
                  <a:cs typeface="ＭＳ Ｐゴシック" charset="-128"/>
                </a:rPr>
                <a:t> </a:t>
              </a:r>
              <a:r>
                <a:rPr lang="en-US" sz="2400" b="1" dirty="0" err="1">
                  <a:solidFill>
                    <a:srgbClr val="000000"/>
                  </a:solidFill>
                  <a:ea typeface="ＭＳ Ｐゴシック" charset="-128"/>
                  <a:cs typeface="ＭＳ Ｐゴシック" charset="-128"/>
                </a:rPr>
                <a:t>nghĩa</a:t>
              </a:r>
              <a:r>
                <a:rPr lang="en-US" sz="2400" b="1" dirty="0">
                  <a:solidFill>
                    <a:srgbClr val="000000"/>
                  </a:solidFill>
                  <a:ea typeface="ＭＳ Ｐゴシック" charset="-128"/>
                  <a:cs typeface="ＭＳ Ｐゴシック" charset="-128"/>
                </a:rPr>
                <a:t> </a:t>
              </a:r>
              <a:br>
                <a:rPr lang="en-US" sz="2400" b="1" dirty="0">
                  <a:solidFill>
                    <a:srgbClr val="000000"/>
                  </a:solidFill>
                  <a:ea typeface="ＭＳ Ｐゴシック" charset="-128"/>
                  <a:cs typeface="ＭＳ Ｐゴシック" charset="-128"/>
                </a:rPr>
              </a:br>
              <a:r>
                <a:rPr lang="en-US" sz="2400" b="1" dirty="0" err="1">
                  <a:solidFill>
                    <a:srgbClr val="000000"/>
                  </a:solidFill>
                  <a:ea typeface="ＭＳ Ｐゴシック" charset="-128"/>
                  <a:cs typeface="ＭＳ Ｐゴシック" charset="-128"/>
                </a:rPr>
                <a:t>cho</a:t>
              </a:r>
              <a:r>
                <a:rPr lang="en-US" sz="2400" b="1" dirty="0">
                  <a:solidFill>
                    <a:srgbClr val="000000"/>
                  </a:solidFill>
                  <a:ea typeface="ＭＳ Ｐゴシック" charset="-128"/>
                  <a:cs typeface="ＭＳ Ｐゴシック" charset="-128"/>
                </a:rPr>
                <a:t> </a:t>
              </a:r>
              <a:r>
                <a:rPr lang="en-US" sz="2400" b="1" dirty="0" err="1">
                  <a:solidFill>
                    <a:srgbClr val="000000"/>
                  </a:solidFill>
                  <a:ea typeface="ＭＳ Ｐゴシック" charset="-128"/>
                  <a:cs typeface="ＭＳ Ｐゴシック" charset="-128"/>
                </a:rPr>
                <a:t>chủ</a:t>
              </a:r>
              <a:r>
                <a:rPr lang="en-US" sz="2400" b="1" dirty="0">
                  <a:solidFill>
                    <a:srgbClr val="000000"/>
                  </a:solidFill>
                  <a:ea typeface="ＭＳ Ｐゴシック" charset="-128"/>
                  <a:cs typeface="ＭＳ Ｐゴシック" charset="-128"/>
                </a:rPr>
                <a:t> </a:t>
              </a:r>
              <a:r>
                <a:rPr lang="en-US" sz="2400" b="1" dirty="0" err="1">
                  <a:solidFill>
                    <a:srgbClr val="000000"/>
                  </a:solidFill>
                  <a:ea typeface="ＭＳ Ｐゴシック" charset="-128"/>
                  <a:cs typeface="ＭＳ Ｐゴシック" charset="-128"/>
                </a:rPr>
                <a:t>tố</a:t>
              </a:r>
              <a:endParaRPr lang="en-US" sz="2400" b="1" dirty="0">
                <a:solidFill>
                  <a:srgbClr val="000000"/>
                </a:solidFill>
                <a:ea typeface="ＭＳ Ｐゴシック" charset="-128"/>
                <a:cs typeface="ＭＳ Ｐゴシック" charset="-128"/>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9479"/>
                                        </p:tgtEl>
                                        <p:attrNameLst>
                                          <p:attrName>style.visibility</p:attrName>
                                        </p:attrNameLst>
                                      </p:cBhvr>
                                      <p:to>
                                        <p:strVal val="visible"/>
                                      </p:to>
                                    </p:set>
                                    <p:animEffect transition="in" filter="wipe(down)">
                                      <p:cBhvr>
                                        <p:cTn id="27" dur="580">
                                          <p:stCondLst>
                                            <p:cond delay="0"/>
                                          </p:stCondLst>
                                        </p:cTn>
                                        <p:tgtEl>
                                          <p:spTgt spid="19479"/>
                                        </p:tgtEl>
                                      </p:cBhvr>
                                    </p:animEffect>
                                    <p:anim calcmode="lin" valueType="num">
                                      <p:cBhvr>
                                        <p:cTn id="28" dur="1822" tmFilter="0,0; 0.14,0.36; 0.43,0.73; 0.71,0.91; 1.0,1.0">
                                          <p:stCondLst>
                                            <p:cond delay="0"/>
                                          </p:stCondLst>
                                        </p:cTn>
                                        <p:tgtEl>
                                          <p:spTgt spid="1947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947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947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947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9479"/>
                                        </p:tgtEl>
                                        <p:attrNameLst>
                                          <p:attrName>ppt_y</p:attrName>
                                        </p:attrNameLst>
                                      </p:cBhvr>
                                      <p:tavLst>
                                        <p:tav tm="0" fmla="#ppt_y-sin(pi*$)/81">
                                          <p:val>
                                            <p:fltVal val="0"/>
                                          </p:val>
                                        </p:tav>
                                        <p:tav tm="100000">
                                          <p:val>
                                            <p:fltVal val="1"/>
                                          </p:val>
                                        </p:tav>
                                      </p:tavLst>
                                    </p:anim>
                                    <p:animScale>
                                      <p:cBhvr>
                                        <p:cTn id="33" dur="26">
                                          <p:stCondLst>
                                            <p:cond delay="650"/>
                                          </p:stCondLst>
                                        </p:cTn>
                                        <p:tgtEl>
                                          <p:spTgt spid="19479"/>
                                        </p:tgtEl>
                                      </p:cBhvr>
                                      <p:to x="100000" y="60000"/>
                                    </p:animScale>
                                    <p:animScale>
                                      <p:cBhvr>
                                        <p:cTn id="34" dur="166" decel="50000">
                                          <p:stCondLst>
                                            <p:cond delay="676"/>
                                          </p:stCondLst>
                                        </p:cTn>
                                        <p:tgtEl>
                                          <p:spTgt spid="19479"/>
                                        </p:tgtEl>
                                      </p:cBhvr>
                                      <p:to x="100000" y="100000"/>
                                    </p:animScale>
                                    <p:animScale>
                                      <p:cBhvr>
                                        <p:cTn id="35" dur="26">
                                          <p:stCondLst>
                                            <p:cond delay="1312"/>
                                          </p:stCondLst>
                                        </p:cTn>
                                        <p:tgtEl>
                                          <p:spTgt spid="19479"/>
                                        </p:tgtEl>
                                      </p:cBhvr>
                                      <p:to x="100000" y="80000"/>
                                    </p:animScale>
                                    <p:animScale>
                                      <p:cBhvr>
                                        <p:cTn id="36" dur="166" decel="50000">
                                          <p:stCondLst>
                                            <p:cond delay="1338"/>
                                          </p:stCondLst>
                                        </p:cTn>
                                        <p:tgtEl>
                                          <p:spTgt spid="19479"/>
                                        </p:tgtEl>
                                      </p:cBhvr>
                                      <p:to x="100000" y="100000"/>
                                    </p:animScale>
                                    <p:animScale>
                                      <p:cBhvr>
                                        <p:cTn id="37" dur="26">
                                          <p:stCondLst>
                                            <p:cond delay="1642"/>
                                          </p:stCondLst>
                                        </p:cTn>
                                        <p:tgtEl>
                                          <p:spTgt spid="19479"/>
                                        </p:tgtEl>
                                      </p:cBhvr>
                                      <p:to x="100000" y="90000"/>
                                    </p:animScale>
                                    <p:animScale>
                                      <p:cBhvr>
                                        <p:cTn id="38" dur="166" decel="50000">
                                          <p:stCondLst>
                                            <p:cond delay="1668"/>
                                          </p:stCondLst>
                                        </p:cTn>
                                        <p:tgtEl>
                                          <p:spTgt spid="19479"/>
                                        </p:tgtEl>
                                      </p:cBhvr>
                                      <p:to x="100000" y="100000"/>
                                    </p:animScale>
                                    <p:animScale>
                                      <p:cBhvr>
                                        <p:cTn id="39" dur="26">
                                          <p:stCondLst>
                                            <p:cond delay="1808"/>
                                          </p:stCondLst>
                                        </p:cTn>
                                        <p:tgtEl>
                                          <p:spTgt spid="19479"/>
                                        </p:tgtEl>
                                      </p:cBhvr>
                                      <p:to x="100000" y="95000"/>
                                    </p:animScale>
                                    <p:animScale>
                                      <p:cBhvr>
                                        <p:cTn id="40" dur="166" decel="50000">
                                          <p:stCondLst>
                                            <p:cond delay="1834"/>
                                          </p:stCondLst>
                                        </p:cTn>
                                        <p:tgtEl>
                                          <p:spTgt spid="1947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Book Antiqua"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Book Antiqua"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Book Antiqua"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Book Antiqu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Book Antiqua"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Book Antiqua"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untitled 1">
  <a:themeElements>
    <a:clrScheme name="">
      <a:dk1>
        <a:srgbClr val="000000"/>
      </a:dk1>
      <a:lt1>
        <a:srgbClr val="FFFFFF"/>
      </a:lt1>
      <a:dk2>
        <a:srgbClr val="000066"/>
      </a:dk2>
      <a:lt2>
        <a:srgbClr val="FFFF00"/>
      </a:lt2>
      <a:accent1>
        <a:srgbClr val="FF00FF"/>
      </a:accent1>
      <a:accent2>
        <a:srgbClr val="FF8000"/>
      </a:accent2>
      <a:accent3>
        <a:srgbClr val="AAAAB8"/>
      </a:accent3>
      <a:accent4>
        <a:srgbClr val="DADADA"/>
      </a:accent4>
      <a:accent5>
        <a:srgbClr val="FFAAFF"/>
      </a:accent5>
      <a:accent6>
        <a:srgbClr val="E77300"/>
      </a:accent6>
      <a:hlink>
        <a:srgbClr val="00FF00"/>
      </a:hlink>
      <a:folHlink>
        <a:srgbClr val="C0FFFF"/>
      </a:folHlink>
    </a:clrScheme>
    <a:fontScheme name="untitled 1">
      <a:majorFont>
        <a:latin typeface="Times"/>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untitled 1">
  <a:themeElements>
    <a:clrScheme name="">
      <a:dk1>
        <a:srgbClr val="000000"/>
      </a:dk1>
      <a:lt1>
        <a:srgbClr val="FFFFFF"/>
      </a:lt1>
      <a:dk2>
        <a:srgbClr val="000066"/>
      </a:dk2>
      <a:lt2>
        <a:srgbClr val="FFFF00"/>
      </a:lt2>
      <a:accent1>
        <a:srgbClr val="FF00FF"/>
      </a:accent1>
      <a:accent2>
        <a:srgbClr val="FF8000"/>
      </a:accent2>
      <a:accent3>
        <a:srgbClr val="AAAAB8"/>
      </a:accent3>
      <a:accent4>
        <a:srgbClr val="DADADA"/>
      </a:accent4>
      <a:accent5>
        <a:srgbClr val="FFAAFF"/>
      </a:accent5>
      <a:accent6>
        <a:srgbClr val="E77300"/>
      </a:accent6>
      <a:hlink>
        <a:srgbClr val="00FF00"/>
      </a:hlink>
      <a:folHlink>
        <a:srgbClr val="C0FFFF"/>
      </a:folHlink>
    </a:clrScheme>
    <a:fontScheme name="untitled 1">
      <a:majorFont>
        <a:latin typeface="Times"/>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untitled 1">
  <a:themeElements>
    <a:clrScheme name="">
      <a:dk1>
        <a:srgbClr val="000000"/>
      </a:dk1>
      <a:lt1>
        <a:srgbClr val="FFFFFF"/>
      </a:lt1>
      <a:dk2>
        <a:srgbClr val="000066"/>
      </a:dk2>
      <a:lt2>
        <a:srgbClr val="FFFF00"/>
      </a:lt2>
      <a:accent1>
        <a:srgbClr val="FF00FF"/>
      </a:accent1>
      <a:accent2>
        <a:srgbClr val="FF8000"/>
      </a:accent2>
      <a:accent3>
        <a:srgbClr val="AAAAB8"/>
      </a:accent3>
      <a:accent4>
        <a:srgbClr val="DADADA"/>
      </a:accent4>
      <a:accent5>
        <a:srgbClr val="FFAAFF"/>
      </a:accent5>
      <a:accent6>
        <a:srgbClr val="E77300"/>
      </a:accent6>
      <a:hlink>
        <a:srgbClr val="00FF00"/>
      </a:hlink>
      <a:folHlink>
        <a:srgbClr val="C0FFFF"/>
      </a:folHlink>
    </a:clrScheme>
    <a:fontScheme name="untitled 1">
      <a:majorFont>
        <a:latin typeface="Times"/>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untitled 1">
  <a:themeElements>
    <a:clrScheme name="">
      <a:dk1>
        <a:srgbClr val="000000"/>
      </a:dk1>
      <a:lt1>
        <a:srgbClr val="FFFFFF"/>
      </a:lt1>
      <a:dk2>
        <a:srgbClr val="000066"/>
      </a:dk2>
      <a:lt2>
        <a:srgbClr val="FFFF00"/>
      </a:lt2>
      <a:accent1>
        <a:srgbClr val="FF00FF"/>
      </a:accent1>
      <a:accent2>
        <a:srgbClr val="FF8000"/>
      </a:accent2>
      <a:accent3>
        <a:srgbClr val="AAAAB8"/>
      </a:accent3>
      <a:accent4>
        <a:srgbClr val="DADADA"/>
      </a:accent4>
      <a:accent5>
        <a:srgbClr val="FFAAFF"/>
      </a:accent5>
      <a:accent6>
        <a:srgbClr val="E77300"/>
      </a:accent6>
      <a:hlink>
        <a:srgbClr val="00FF00"/>
      </a:hlink>
      <a:folHlink>
        <a:srgbClr val="C0FFFF"/>
      </a:folHlink>
    </a:clrScheme>
    <a:fontScheme name="untitled 1">
      <a:majorFont>
        <a:latin typeface="Times"/>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Circle Strokes">
  <a:themeElements>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Circle Strokes">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ircle Strok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cle Strok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0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untitled 1">
  <a:themeElements>
    <a:clrScheme name="">
      <a:dk1>
        <a:srgbClr val="000000"/>
      </a:dk1>
      <a:lt1>
        <a:srgbClr val="FFFFFF"/>
      </a:lt1>
      <a:dk2>
        <a:srgbClr val="000066"/>
      </a:dk2>
      <a:lt2>
        <a:srgbClr val="FFFF00"/>
      </a:lt2>
      <a:accent1>
        <a:srgbClr val="FF00FF"/>
      </a:accent1>
      <a:accent2>
        <a:srgbClr val="FF8000"/>
      </a:accent2>
      <a:accent3>
        <a:srgbClr val="AAAAB8"/>
      </a:accent3>
      <a:accent4>
        <a:srgbClr val="DADADA"/>
      </a:accent4>
      <a:accent5>
        <a:srgbClr val="FFAAFF"/>
      </a:accent5>
      <a:accent6>
        <a:srgbClr val="E77300"/>
      </a:accent6>
      <a:hlink>
        <a:srgbClr val="00FF00"/>
      </a:hlink>
      <a:folHlink>
        <a:srgbClr val="C0FFFF"/>
      </a:folHlink>
    </a:clrScheme>
    <a:fontScheme name="untitled 1">
      <a:majorFont>
        <a:latin typeface="Times"/>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232</TotalTime>
  <Words>3490</Words>
  <Application>Microsoft Macintosh PowerPoint</Application>
  <PresentationFormat>On-screen Show (4:3)</PresentationFormat>
  <Paragraphs>693</Paragraphs>
  <Slides>76</Slides>
  <Notes>74</Notes>
  <HiddenSlides>4</HiddenSlides>
  <MMClips>0</MMClips>
  <ScaleCrop>false</ScaleCrop>
  <HeadingPairs>
    <vt:vector size="8" baseType="variant">
      <vt:variant>
        <vt:lpstr>Fonts Used</vt:lpstr>
      </vt:variant>
      <vt:variant>
        <vt:i4>22</vt:i4>
      </vt:variant>
      <vt:variant>
        <vt:lpstr>Theme</vt:lpstr>
      </vt:variant>
      <vt:variant>
        <vt:i4>47</vt:i4>
      </vt:variant>
      <vt:variant>
        <vt:lpstr>Embedded OLE Servers</vt:lpstr>
      </vt:variant>
      <vt:variant>
        <vt:i4>1</vt:i4>
      </vt:variant>
      <vt:variant>
        <vt:lpstr>Slide Titles</vt:lpstr>
      </vt:variant>
      <vt:variant>
        <vt:i4>76</vt:i4>
      </vt:variant>
    </vt:vector>
  </HeadingPairs>
  <TitlesOfParts>
    <vt:vector size="146" baseType="lpstr">
      <vt:lpstr>acme secret agent</vt:lpstr>
      <vt:lpstr>ＭＳ Ｐゴシック</vt:lpstr>
      <vt:lpstr>ＭＳ Ｐゴシック</vt:lpstr>
      <vt:lpstr>Osaka</vt:lpstr>
      <vt:lpstr>PerryGothic Regular</vt:lpstr>
      <vt:lpstr>ヒラギノ角ゴ Pro W3</vt:lpstr>
      <vt:lpstr>Arial</vt:lpstr>
      <vt:lpstr>Arial Black</vt:lpstr>
      <vt:lpstr>Book Antiqua</vt:lpstr>
      <vt:lpstr>Calibri</vt:lpstr>
      <vt:lpstr>Comic Sans MS</vt:lpstr>
      <vt:lpstr>Copperplate Gothic Light</vt:lpstr>
      <vt:lpstr>Futura</vt:lpstr>
      <vt:lpstr>Geneva</vt:lpstr>
      <vt:lpstr>Helvetica</vt:lpstr>
      <vt:lpstr>Hobo</vt:lpstr>
      <vt:lpstr>Impact</vt:lpstr>
      <vt:lpstr>Monotype Sorts</vt:lpstr>
      <vt:lpstr>Times</vt:lpstr>
      <vt:lpstr>Times New Roman</vt:lpstr>
      <vt:lpstr>Verdana</vt:lpstr>
      <vt:lpstr>Wingdings</vt:lpstr>
      <vt:lpstr>Office Theme</vt:lpstr>
      <vt:lpstr>Bar Code</vt:lpstr>
      <vt:lpstr>Warp</vt:lpstr>
      <vt:lpstr>5_Default Design</vt:lpstr>
      <vt:lpstr>6_Default Design</vt:lpstr>
      <vt:lpstr>3_untitled 1</vt:lpstr>
      <vt:lpstr>7_Default Design</vt:lpstr>
      <vt:lpstr>1_Glare</vt:lpstr>
      <vt:lpstr>Default Design</vt:lpstr>
      <vt:lpstr>Blank Presentation</vt:lpstr>
      <vt:lpstr>1_Schmooze</vt:lpstr>
      <vt:lpstr>1_Default Design</vt:lpstr>
      <vt:lpstr>1_Expedition</vt:lpstr>
      <vt:lpstr>Blends</vt:lpstr>
      <vt:lpstr>10_Default Design</vt:lpstr>
      <vt:lpstr>Justice</vt:lpstr>
      <vt:lpstr>3_Default Design</vt:lpstr>
      <vt:lpstr>4_Default Design</vt:lpstr>
      <vt:lpstr>Azure</vt:lpstr>
      <vt:lpstr>8_Default Design</vt:lpstr>
      <vt:lpstr>1_Blank Presentation</vt:lpstr>
      <vt:lpstr>9_Default Design</vt:lpstr>
      <vt:lpstr>2_Blank Presentation</vt:lpstr>
      <vt:lpstr>11_Default Design</vt:lpstr>
      <vt:lpstr>5_Blank Presentation</vt:lpstr>
      <vt:lpstr>12_Default Design</vt:lpstr>
      <vt:lpstr>13_Default Design</vt:lpstr>
      <vt:lpstr>3_Blank Presentation</vt:lpstr>
      <vt:lpstr>14_Default Design</vt:lpstr>
      <vt:lpstr>15_Default Design</vt:lpstr>
      <vt:lpstr>16_Default Design</vt:lpstr>
      <vt:lpstr>untitled 1</vt:lpstr>
      <vt:lpstr>2_untitled 1</vt:lpstr>
      <vt:lpstr>4_untitled 1</vt:lpstr>
      <vt:lpstr>5_untitled 1</vt:lpstr>
      <vt:lpstr>17_Default Design</vt:lpstr>
      <vt:lpstr>2_Schmooze</vt:lpstr>
      <vt:lpstr>18_Default Design</vt:lpstr>
      <vt:lpstr>1_Alchemy</vt:lpstr>
      <vt:lpstr>19_Default Design</vt:lpstr>
      <vt:lpstr>3_Expedition</vt:lpstr>
      <vt:lpstr>1_Textured</vt:lpstr>
      <vt:lpstr>2_Default Design</vt:lpstr>
      <vt:lpstr>1_Circle Strokes</vt:lpstr>
      <vt:lpstr>Fossil</vt:lpstr>
      <vt:lpstr>20_Default Design</vt:lpstr>
      <vt:lpstr>Orbit</vt:lpstr>
      <vt:lpstr>Document</vt:lpstr>
      <vt:lpstr>Ôn Tập Môn Tuyên Đạo Pháp 1</vt:lpstr>
      <vt:lpstr>Điều Gì Làm Nên Bài Giảng Giải Kinh?</vt:lpstr>
      <vt:lpstr>Một Định Nghĩa Chi Tiết… </vt:lpstr>
      <vt:lpstr>Tại Sao Giảng Giải Kinh Là Quan Trọng?</vt:lpstr>
      <vt:lpstr>A. Giải Kinh Đặt Nền Trên Một Bản Văn Không Sai Lầm bày tỏ ý muốn của Đức Chúa Trời </vt:lpstr>
      <vt:lpstr>Quá trình Chuẩn bị bài giảng giải kinh</vt:lpstr>
      <vt:lpstr>Bố Cục Giải Kinh</vt:lpstr>
      <vt:lpstr>Hình Thành Câu Ý Chính (CYC)</vt:lpstr>
      <vt:lpstr>Mô hình N1+X+N2+Y là gì?</vt:lpstr>
      <vt:lpstr>Vd 1 cho Mô hìnhN1+X+N2+Y</vt:lpstr>
      <vt:lpstr>PowerPoint Presentation</vt:lpstr>
      <vt:lpstr>PowerPoint Presentation</vt:lpstr>
      <vt:lpstr>Kiểm Tra Mô Hình N1+X+N2+Y</vt:lpstr>
      <vt:lpstr>PowerPoint Presentation</vt:lpstr>
      <vt:lpstr>Câu Hỏi &amp; Hạn Định Từ Cho Bài Giảng</vt:lpstr>
      <vt:lpstr>PowerPoint Presentation</vt:lpstr>
      <vt:lpstr>PowerPoint Presentation</vt:lpstr>
      <vt:lpstr>Làm sao biết phải sử dụng hạn định từ nào?</vt:lpstr>
      <vt:lpstr>Quá trình Chuẩn bị bài giảng giải kinh</vt:lpstr>
      <vt:lpstr>Ôn Lại Định Nghĩa</vt:lpstr>
      <vt:lpstr>Những Ví Dụ Về Mục Đích Bài Giảng</vt:lpstr>
      <vt:lpstr>PowerPoint Presentation</vt:lpstr>
      <vt:lpstr>PowerPoint Presentation</vt:lpstr>
      <vt:lpstr>So sánh Ý Tưởng</vt:lpstr>
      <vt:lpstr>PowerPoint Presentation</vt:lpstr>
      <vt:lpstr>PowerPoint Presentation</vt:lpstr>
      <vt:lpstr>PowerPoint Presentation</vt:lpstr>
      <vt:lpstr>So Sánh Các Ý</vt:lpstr>
      <vt:lpstr>Cách Phục Hồi Mối Quan Hệ</vt:lpstr>
      <vt:lpstr>Ma-thi-ơ 18:15-20</vt:lpstr>
      <vt:lpstr>I. (15-17) Cách thức đúng đắn Hội thánh phải phục hồi một Cơ Đốc nhân phạm tội là giữ vấn đề đó cách riêng tư tối đa trong mức độ có thể. </vt:lpstr>
      <vt:lpstr>II. (18-20) Lý do Hội thánh có thể phục hồi hoặc dứt phép thông công của tín hữu phạm tội là vì hành động này bày tỏ thẩm quyền mở rộng của chính Đức Chúa Trời.   </vt:lpstr>
      <vt:lpstr>Ý Giải Kinh: Lý do Hội thánh phải phục hồi Cơ Đốc nhân phạm tội cách đúng đắn là vì sự phục hồi này được thực thi vì thẩm quyền mở rộng của Đức Chúa Trời..</vt:lpstr>
      <vt:lpstr>Chúng ta phục hồi tín hữu phạm tội như thế nào thì hợp lý?</vt:lpstr>
      <vt:lpstr>The Point of Verses 15-17</vt:lpstr>
      <vt:lpstr>Mục tiêu của chúng tôi</vt:lpstr>
      <vt:lpstr>4 bước của Chúa cho sự phục hồi</vt:lpstr>
      <vt:lpstr>Chuyển mạch sau khi hoàn tất YC I: Câu hỏi II của chúng ta được trả lời trong c.18-20:Tại sao chúng ta phục hồi Cơ Đốc nhân phạm tội cách phải lẽ?</vt:lpstr>
      <vt:lpstr>Các điểm của câu 18-20</vt:lpstr>
      <vt:lpstr>A Better Translation…</vt:lpstr>
      <vt:lpstr>Matthew 18:19</vt:lpstr>
      <vt:lpstr>Psalm 82:1, 6  (to Israel's rulers/gods) </vt:lpstr>
      <vt:lpstr>Why discipline?   When we seek to restore someone…</vt:lpstr>
      <vt:lpstr>Ma-thi-ơ 18:20</vt:lpstr>
      <vt:lpstr>Ý chính:</vt:lpstr>
      <vt:lpstr>Tôi đạt điểm Col. 4:6 NTN? EO (Bài tập #4)</vt:lpstr>
      <vt:lpstr>Tóm Tắt Ba Câu Hỏi Triển Khai</vt:lpstr>
      <vt:lpstr>Ôn Lại Định Nghĩa</vt:lpstr>
      <vt:lpstr>Cấu Trúc Bài Giảng</vt:lpstr>
      <vt:lpstr>Các loại Cấu Trúc Bài giảng</vt:lpstr>
      <vt:lpstr>PowerPoint Presentation</vt:lpstr>
      <vt:lpstr>PowerPoint Presentation</vt:lpstr>
      <vt:lpstr>Các Yếu Tố Trong  Phần Kết Luận</vt:lpstr>
      <vt:lpstr>PowerPoint Presentation</vt:lpstr>
      <vt:lpstr>Chỉ chia sẻ những bối cảnh liên hệ</vt:lpstr>
      <vt:lpstr>PowerPoint Presentation</vt:lpstr>
      <vt:lpstr>PowerPoint Presentation</vt:lpstr>
      <vt:lpstr>Khái Quát Sứ Điệp</vt:lpstr>
      <vt:lpstr>Rõ Ràng Trong phần Thân</vt:lpstr>
      <vt:lpstr>So Sánh Các Ý</vt:lpstr>
      <vt:lpstr>Các Yếu Tố Trong  Phần Kết Luận</vt:lpstr>
      <vt:lpstr>Một câu ngạn ngữ cổ sáng sủa</vt:lpstr>
      <vt:lpstr>PowerPoint Presentation</vt:lpstr>
      <vt:lpstr>Để Giảng Cách Rõ Ràng</vt:lpstr>
      <vt:lpstr>Rõ Ràng Trong Phần Giới thiệu</vt:lpstr>
      <vt:lpstr>Rõ Ràng Trong phần Thân</vt:lpstr>
      <vt:lpstr>Rõ Ràng Trong Kết Luật</vt:lpstr>
      <vt:lpstr>Dùng Cử Điệu</vt:lpstr>
      <vt:lpstr>Black</vt:lpstr>
      <vt:lpstr>Quá Trình Chuẩn Bị Một Bài Giảng Giải Kinh</vt:lpstr>
      <vt:lpstr>Quá trình Chuẩn bị bài giảng giải kinh</vt:lpstr>
      <vt:lpstr>Quá trình Chuẩn bị bài giảng giải kinh</vt:lpstr>
      <vt:lpstr>Quá trình Chuẩn bị bài giảng giải kinh</vt:lpstr>
      <vt:lpstr>Tiến trình giải nghĩa chủ đề</vt:lpstr>
      <vt:lpstr>Black</vt:lpstr>
      <vt:lpstr>Tuyên Đạo Pháp—BibleStudyDownloads.org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Homiletics 1</dc:title>
  <dc:creator>Family</dc:creator>
  <cp:lastModifiedBy>Rick Griffith</cp:lastModifiedBy>
  <cp:revision>54</cp:revision>
  <dcterms:created xsi:type="dcterms:W3CDTF">2014-06-30T12:34:34Z</dcterms:created>
  <dcterms:modified xsi:type="dcterms:W3CDTF">2018-12-18T06:27:40Z</dcterms:modified>
</cp:coreProperties>
</file>