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44" r:id="rId2"/>
    <p:sldMasterId id="2147483856" r:id="rId3"/>
    <p:sldMasterId id="2147483868" r:id="rId4"/>
    <p:sldMasterId id="2147484060" r:id="rId5"/>
    <p:sldMasterId id="2147484072" r:id="rId6"/>
  </p:sldMasterIdLst>
  <p:notesMasterIdLst>
    <p:notesMasterId r:id="rId22"/>
  </p:notesMasterIdLst>
  <p:sldIdLst>
    <p:sldId id="256" r:id="rId7"/>
    <p:sldId id="262" r:id="rId8"/>
    <p:sldId id="263" r:id="rId9"/>
    <p:sldId id="264" r:id="rId10"/>
    <p:sldId id="259" r:id="rId11"/>
    <p:sldId id="257" r:id="rId12"/>
    <p:sldId id="267" r:id="rId13"/>
    <p:sldId id="268" r:id="rId14"/>
    <p:sldId id="258" r:id="rId15"/>
    <p:sldId id="270" r:id="rId16"/>
    <p:sldId id="271" r:id="rId17"/>
    <p:sldId id="272" r:id="rId18"/>
    <p:sldId id="26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1"/>
  </p:normalViewPr>
  <p:slideViewPr>
    <p:cSldViewPr snapToObjects="1">
      <p:cViewPr varScale="1">
        <p:scale>
          <a:sx n="132" d="100"/>
          <a:sy n="132" d="100"/>
        </p:scale>
        <p:origin x="14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E56F1-8D8C-2641-9968-A77244A2C30E}" type="datetimeFigureOut">
              <a:rPr lang="en-US"/>
              <a:pPr/>
              <a:t>12/18/18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1A582-1C01-984A-9987-091F6F2C1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4BC7D0-C7B5-9040-B59C-89B6AA4B7A05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Why so left brain: Tại sao chỉ(so) dùng (added in Vietnamese context to direct the understanding) khối óc bên trái?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5ABB56-8747-4741-90F2-FAA9EC31030B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If translate from English: Bố ơi, Hội Thánh chúng ta thích giảng chủ đề hay giảng giải kinh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But this sentence does not create humor. </a:t>
            </a:r>
          </a:p>
          <a:p>
            <a:r>
              <a:rPr lang="en-US">
                <a:latin typeface="Calibri" charset="0"/>
              </a:rPr>
              <a:t>In this Vietnamese version, factor of humor is here: giảng giải kinh (expository), giảng thần kinh (neuropathology/neurological preaching), but giảng thần kinh point to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preaching about mental problem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or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the preacher whose mental is not as normal</a:t>
            </a:r>
            <a:r>
              <a:rPr lang="ja-JP" altLang="en-US">
                <a:latin typeface="Calibri" charset="0"/>
              </a:rPr>
              <a:t>”</a:t>
            </a: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C85C92-ACF9-C44E-9DDC-0B5487AF9182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324B6-FDDF-1C4A-836C-81FE79EAEFB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1B4A328-655B-4440-9432-573BF041F7D5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E65E72C-6FD9-064F-9AD9-D7889FCEB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1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8EBE6-4557-344F-B8B8-96A6B2CD4EA6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ACAB3-DB41-4B40-A02C-008AA249A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3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67214-542A-3846-B4DA-104DB032FF5B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8ADDF-75AB-7A40-B784-2147DA538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579E658F-1875-2B4E-BA8B-909FD31E5BCC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6BEE11E-C0A7-B140-A3B3-C8F0D0FEA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4B8AD-00A5-9C4E-848B-6F560DFD0D7D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881A-7291-754A-A7C6-D7D808B3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fld id="{8406B651-A507-E14E-87D3-8E062BE8DF02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3866785-EBED-7A4D-8DF3-AB584E91C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281B7-D14D-D84A-BDEF-891C1214E54F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3D26-0FBA-E943-B3C8-1E7F4D9C9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83CCF-600D-AB45-B0E7-4AA3DD92584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4AFD-D433-2644-BE4F-2B5ED27A2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B119D-D64F-8345-B5DB-A4FF5DA42C4D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23B8-87A1-6641-9841-C2C788F28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2EC00-54B6-564D-A69F-E0171428967B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8933-2A06-974B-B564-5270C6EC3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8F471-7E75-E742-AACE-29898CA98C58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290A4-DB37-0C4B-95A6-143F64D3A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4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8366E-CD6B-E642-8D70-3F0D5E2D81A1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4D919-1010-7C41-AF6B-124FAD7B6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A7724-34C6-F24A-BE0F-6C602C55086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C5B1E-13E5-034B-BFE5-4CA8869562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19A0C-2A07-3349-A3FE-6C8DBE344274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B9DB-0489-8349-A11F-BCE90FAC3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6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623C8-A88F-2E48-B56B-B2ECCFCDAA01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454A-7F19-7241-86E2-7C3578F0B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B50610A8-689D-1243-A2C1-B1FE9E9885FA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DD90D2A-F301-F140-99C1-1E937F162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4AFAD-6100-E14C-B14A-59DA569E1FCC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4ECE-C129-E146-AF5E-ECEB37ED2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1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fld id="{26897CD2-62E9-DE40-A978-6D48E25F1EC0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7A654A9-AD0A-5541-AEBD-6E23FE5BE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8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1B19D-A985-7D4B-AD65-3B16EB8665B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45BA7-142F-A64E-B226-70B1AFFD8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31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AF6A3-2E80-F448-8ED4-68225E0340DA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3E871-11B4-CD49-8E03-93E68421D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6FF27-3750-7443-9CB4-8599349CD130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74E3-E55A-2C45-A248-E43448012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4DD1F-97FF-654E-9839-1E8B2A33D759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CEA3-72C6-5B4B-A19C-BDF171D3B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0B659DF1-2650-C54A-99B3-C154C29CD69C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1028540-4822-894E-99AE-7B37C0402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25B6E-9234-6246-8E1A-828DBBD8BF3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3A85D-8146-0F40-B4CF-8C46C51179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4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CD01F-7540-5B43-AABC-D17CBF5D4734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5B135-6B75-7743-BD99-7BDB3862AF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96140-DF73-4749-83C2-C4751A61EBC5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0770-C8B5-6A4F-9ADC-B8B8DBF6D7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A7509B-A518-3F46-869C-B523EBE73854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B6F4E-AB07-A344-9E7C-A107A86C6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80F93510-7389-1F40-BED4-9ACABB8C615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52CF52F-62EE-5840-AE48-92235FBF0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CDE04-B16B-3C4A-950D-E8D7E6AF00B3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58DA-A3F6-6B42-AE88-037F0608E8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13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fld id="{1C327931-4787-EF43-BC74-56A03937E0D5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59EAFA2-2847-6A41-BDE6-ED85E052A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C7DC1-92F6-6F46-A816-5BF1C8355A0F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9AEDE-CA14-AE45-ACE3-425B106A9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01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E5E1A-0210-4745-935D-5B4CC2F14ED0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D3C20-CB8D-8845-9DF0-D6B96AE10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6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89F639-6B7C-664B-AFAB-5FAD8265D40B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57A4-2D36-F241-A3C7-DDC63AAF4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25AC79-038D-F447-9847-92D32BBCCB07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FA6B7-0CFC-5D49-BC01-C38014FE3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1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FD4D-C104-414E-B6EC-00DC0AA34365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6554C-5E8F-844F-A6DE-E64E0584C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615A8-4FC8-444A-AB0E-1B18827844F2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07D5FE-45A4-8044-B047-12D4BE8EE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3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53FEB-27E2-7E40-8719-487E87C44F2E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B176E-50E3-7449-AD17-216605B7E6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7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57446-60DA-0845-B070-1953D8A9FFFD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E37D2-B536-E945-8772-2FC6CD3B4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8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D31AE-58F6-7D4B-BCAD-C457E66A5628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88660-40CC-7D4D-A7E0-921E7F9BC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6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68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55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415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16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7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EBFBB-40BE-4742-9622-3733DF538E24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39FFB-E79F-2647-B86E-EF54A7A74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461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24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86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25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992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38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8607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60855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9054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049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443C7-7DDF-E94A-8C53-082496F6844F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E4EE0-B48F-E24E-B17C-0837CC539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0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8460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1554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10453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87979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7125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0067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908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1856B-17E6-AB4E-80C6-32A8B3C3A271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EE671-99C4-1A40-84B9-0A358DF9C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2D99D-B532-0B4C-AB1B-982B2C3EE309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5A1A5D-2980-5945-943D-F5F1D20A24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342BA2-316A-6B49-B4A2-86C38761584F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5EBA5C-99A1-F348-9458-7A9B8B69E6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71F492BD-46B3-BC4F-9924-1AFDCAA3F629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113CA6AC-61B9-1444-AD26-206F556C10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16" r:id="rId2"/>
    <p:sldLayoutId id="2147484045" r:id="rId3"/>
    <p:sldLayoutId id="2147484017" r:id="rId4"/>
    <p:sldLayoutId id="2147484018" r:id="rId5"/>
    <p:sldLayoutId id="2147484019" r:id="rId6"/>
    <p:sldLayoutId id="2147484020" r:id="rId7"/>
    <p:sldLayoutId id="2147484046" r:id="rId8"/>
    <p:sldLayoutId id="2147484047" r:id="rId9"/>
    <p:sldLayoutId id="2147484021" r:id="rId10"/>
    <p:sldLayoutId id="21474840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47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75F6D"/>
                </a:solidFill>
                <a:latin typeface="Century Schoolbook" charset="0"/>
              </a:defRPr>
            </a:lvl1pPr>
          </a:lstStyle>
          <a:p>
            <a:fld id="{EB61E922-D5A1-B340-9C40-2AC5DFBBE4AA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75F6D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56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58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82152146-81C2-674A-B899-DF496E67D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23" r:id="rId2"/>
    <p:sldLayoutId id="2147484049" r:id="rId3"/>
    <p:sldLayoutId id="2147484024" r:id="rId4"/>
    <p:sldLayoutId id="2147484025" r:id="rId5"/>
    <p:sldLayoutId id="2147484026" r:id="rId6"/>
    <p:sldLayoutId id="2147484027" r:id="rId7"/>
    <p:sldLayoutId id="2147484050" r:id="rId8"/>
    <p:sldLayoutId id="2147484051" r:id="rId9"/>
    <p:sldLayoutId id="2147484028" r:id="rId10"/>
    <p:sldLayoutId id="21474840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small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8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47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75F6D"/>
                </a:solidFill>
                <a:latin typeface="Century Schoolbook" charset="0"/>
              </a:defRPr>
            </a:lvl1pPr>
          </a:lstStyle>
          <a:p>
            <a:fld id="{B0C2264A-4C79-F443-A099-2065EEBB4468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75F6D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080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82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E9D6C498-A49A-0948-9BD7-2E038CB521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0" r:id="rId2"/>
    <p:sldLayoutId id="2147484053" r:id="rId3"/>
    <p:sldLayoutId id="2147484031" r:id="rId4"/>
    <p:sldLayoutId id="2147484032" r:id="rId5"/>
    <p:sldLayoutId id="2147484033" r:id="rId6"/>
    <p:sldLayoutId id="2147484034" r:id="rId7"/>
    <p:sldLayoutId id="2147484054" r:id="rId8"/>
    <p:sldLayoutId id="2147484055" r:id="rId9"/>
    <p:sldLayoutId id="2147484035" r:id="rId10"/>
    <p:sldLayoutId id="21474840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small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8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470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75F6D"/>
                </a:solidFill>
                <a:latin typeface="Century Schoolbook" charset="0"/>
              </a:defRPr>
            </a:lvl1pPr>
          </a:lstStyle>
          <a:p>
            <a:fld id="{B52A1904-1308-204E-A587-D0002AC03571}" type="datetime1">
              <a:rPr lang="en-US"/>
              <a:pPr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75F6D"/>
                </a:solidFill>
                <a:latin typeface="Century Schoolbook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4104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06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6964AEDE-C20D-8D40-9CBB-AEBB64E5B1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37" r:id="rId2"/>
    <p:sldLayoutId id="2147484057" r:id="rId3"/>
    <p:sldLayoutId id="2147484038" r:id="rId4"/>
    <p:sldLayoutId id="2147484039" r:id="rId5"/>
    <p:sldLayoutId id="2147484040" r:id="rId6"/>
    <p:sldLayoutId id="2147484041" r:id="rId7"/>
    <p:sldLayoutId id="2147484058" r:id="rId8"/>
    <p:sldLayoutId id="2147484059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small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0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8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b="1" kern="1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fld id="{61F442D0-A11F-2640-8129-5D1BEF7A3C1E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39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>
              <a:defRPr/>
            </a:pPr>
            <a:fld id="{4BDAEAEC-9514-8348-98E3-9F58B798E1A6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umor.250w.t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28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ctrTitle"/>
          </p:nvPr>
        </p:nvSpPr>
        <p:spPr bwMode="auto">
          <a:xfrm>
            <a:off x="1123950" y="0"/>
            <a:ext cx="8020050" cy="2865438"/>
          </a:xfrm>
        </p:spPr>
        <p:txBody>
          <a:bodyPr/>
          <a:lstStyle/>
          <a:p>
            <a:pPr eaLnBrk="1" hangingPunct="1"/>
            <a:r>
              <a:rPr lang="en-US" sz="7900" cap="none">
                <a:latin typeface="Action Jackson" charset="0"/>
                <a:ea typeface="ＭＳ Ｐゴシック" charset="0"/>
                <a:cs typeface="ＭＳ Ｐゴシック" charset="0"/>
              </a:rPr>
              <a:t>Hài hước trong giảng dạy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5658" y="6546830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Kinh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Arial" charset="0"/>
              </a:rPr>
              <a:t>BLACK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Schoolbook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Schoolbook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 bwMode="auto">
          <a:xfrm>
            <a:off x="33338" y="587851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sz="4800" cap="none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Cố lên nào!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School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/>
        <p:txBody>
          <a:bodyPr anchor="ctr">
            <a:normAutofit fontScale="90000"/>
          </a:bodyPr>
          <a:lstStyle/>
          <a:p>
            <a:pPr eaLnBrk="1" hangingPunct="1"/>
            <a:r>
              <a:rPr lang="en-US" sz="4000" cap="none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Đừng nghĩ rằng tự Kinh Thánh không hề hài hước!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420938"/>
            <a:ext cx="91646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Arial" charset="0"/>
              </a:rPr>
              <a:t>Suppository Preaching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0113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itle 1"/>
          <p:cNvSpPr txBox="1">
            <a:spLocks/>
          </p:cNvSpPr>
          <p:nvPr/>
        </p:nvSpPr>
        <p:spPr bwMode="auto">
          <a:xfrm>
            <a:off x="323850" y="5373688"/>
            <a:ext cx="8424863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3200" b="1" i="1" dirty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Bố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ơi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Hội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Thánh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chúng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thích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giảng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chủ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đề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hay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giảng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thần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kinh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charset="0"/>
              </a:rPr>
              <a:t>ạ</a:t>
            </a:r>
            <a:r>
              <a:rPr lang="en-US" sz="3200" b="1" i="1" dirty="0">
                <a:solidFill>
                  <a:srgbClr val="000000"/>
                </a:solidFill>
                <a:cs typeface="Arial" charset="0"/>
              </a:rPr>
              <a:t>?</a:t>
            </a:r>
            <a:r>
              <a:rPr lang="ja-JP" altLang="en-US" sz="3200" b="1" i="1" dirty="0">
                <a:solidFill>
                  <a:srgbClr val="000000"/>
                </a:solidFill>
                <a:cs typeface="Arial" charset="0"/>
              </a:rPr>
              <a:t>”</a:t>
            </a:r>
            <a:endParaRPr lang="en-US" sz="3200" b="1" i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634762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Tải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Tài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Liệu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Nghiên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Cứu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Kinh</a:t>
            </a:r>
            <a:r>
              <a:rPr lang="en-US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cs typeface="Arial" charset="0"/>
              </a:rPr>
              <a:t>Thánh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690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School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sz="4800" cap="none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Làm thế nào để đánh thức họ?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92150"/>
            <a:ext cx="92757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entury School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 bwMode="auto">
          <a:xfrm>
            <a:off x="33338" y="5516563"/>
            <a:ext cx="9110662" cy="979487"/>
          </a:xfrm>
        </p:spPr>
        <p:txBody>
          <a:bodyPr anchor="ctr"/>
          <a:lstStyle/>
          <a:p>
            <a:pPr algn="ctr" eaLnBrk="1" hangingPunct="1"/>
            <a:r>
              <a:rPr lang="en-US" sz="4800" cap="none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Đem đến cho họ sự hóm hỉnh!</a:t>
            </a: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66763"/>
            <a:ext cx="9209088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4032448" cy="4869160"/>
          </a:xfrm>
        </p:spPr>
        <p:txBody>
          <a:bodyPr anchor="t">
            <a:noAutofit/>
          </a:bodyPr>
          <a:lstStyle/>
          <a:p>
            <a:pPr algn="r">
              <a:defRPr/>
            </a:pP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Bạn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có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biết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một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người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i="1" u="sng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không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thích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hóm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hỉnh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nào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4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không</a:t>
            </a:r>
            <a:r>
              <a:rPr lang="en-US" sz="4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720" y="5085184"/>
            <a:ext cx="6829324" cy="1772816"/>
          </a:xfrm>
          <a:extLst/>
        </p:spPr>
        <p:txBody>
          <a:bodyPr/>
          <a:lstStyle/>
          <a:p>
            <a:pPr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Dường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như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chúng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ta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đang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bước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đi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cách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nặng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nề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trên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vùng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đất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nguy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hiểm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. 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Hãy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giúp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họ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thả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lỏng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một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chút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!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12725"/>
            <a:ext cx="31527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-16-Panel-web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>
            <a:fillRect/>
          </a:stretch>
        </p:blipFill>
        <p:spPr bwMode="auto">
          <a:xfrm>
            <a:off x="0" y="458788"/>
            <a:ext cx="91440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8" y="333375"/>
            <a:ext cx="9144000" cy="5953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cap="none"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 charset="0"/>
                <a:ea typeface="ＭＳ Ｐゴシック" charset="0"/>
                <a:cs typeface="ＭＳ Ｐゴシック" charset="0"/>
              </a:rPr>
              <a:t>Giới thiệu diễn giả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586413"/>
            <a:ext cx="3733800" cy="1371600"/>
          </a:xfrm>
        </p:spPr>
        <p:txBody>
          <a:bodyPr/>
          <a:lstStyle/>
          <a:p>
            <a:pPr algn="r" eaLnBrk="1" hangingPunct="1"/>
            <a:r>
              <a:rPr lang="en-US" sz="36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Dr Roy Low</a:t>
            </a:r>
          </a:p>
          <a:p>
            <a:pPr algn="r" eaLnBrk="1" hangingPunct="1"/>
            <a:r>
              <a:rPr lang="en-US" sz="360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Pastor Jim Eng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4300" cap="none">
                <a:solidFill>
                  <a:srgbClr val="000090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Tại sao não trái lại như thế? </a:t>
            </a:r>
          </a:p>
        </p:txBody>
      </p:sp>
      <p:pic>
        <p:nvPicPr>
          <p:cNvPr id="26627" name="Content Placeholder 3" descr="leftbrain rightbrain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78" r="-31178"/>
          <a:stretch>
            <a:fillRect/>
          </a:stretch>
        </p:blipFill>
        <p:spPr>
          <a:xfrm>
            <a:off x="457200" y="1600200"/>
            <a:ext cx="7467600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113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1470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cap="none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Những Mối Nguy của Hài Hước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90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 bwMode="auto">
          <a:xfrm rot="16200000">
            <a:off x="5039519" y="2870994"/>
            <a:ext cx="6742112" cy="1143000"/>
          </a:xfrm>
        </p:spPr>
        <p:txBody>
          <a:bodyPr/>
          <a:lstStyle/>
          <a:p>
            <a:pPr algn="ctr" eaLnBrk="1" hangingPunct="1"/>
            <a:r>
              <a:rPr lang="en-US" sz="4400" cap="none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Mối Nguy của Hài Hước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Log in Ey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 bwMode="auto">
          <a:xfrm>
            <a:off x="914400" y="427038"/>
            <a:ext cx="7467600" cy="639762"/>
          </a:xfrm>
        </p:spPr>
        <p:txBody>
          <a:bodyPr/>
          <a:lstStyle/>
          <a:p>
            <a:pPr eaLnBrk="1" hangingPunct="1"/>
            <a:r>
              <a:rPr lang="en-US" cap="none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Chúa Jêsus đã rất hài hước!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528638" y="5287963"/>
            <a:ext cx="7580312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/>
              <a:t>Ha.ha</a:t>
            </a:r>
            <a:r>
              <a:rPr lang="en-US" sz="3200" dirty="0"/>
              <a:t>…ha, Anh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dằm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đà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595</TotalTime>
  <Words>299</Words>
  <Application>Microsoft Macintosh PowerPoint</Application>
  <PresentationFormat>On-screen Show (4:3)</PresentationFormat>
  <Paragraphs>30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Action Jackson</vt:lpstr>
      <vt:lpstr>ＭＳ Ｐゴシック</vt:lpstr>
      <vt:lpstr>Abadi MT Condensed Extra Bold</vt:lpstr>
      <vt:lpstr>Arial</vt:lpstr>
      <vt:lpstr>Calibri</vt:lpstr>
      <vt:lpstr>Century Schoolbook</vt:lpstr>
      <vt:lpstr>Geneva</vt:lpstr>
      <vt:lpstr>Times New Roman</vt:lpstr>
      <vt:lpstr>Wingdings</vt:lpstr>
      <vt:lpstr>Wingdings 2</vt:lpstr>
      <vt:lpstr>Oriel</vt:lpstr>
      <vt:lpstr>1_Oriel</vt:lpstr>
      <vt:lpstr>2_Oriel</vt:lpstr>
      <vt:lpstr>3_Oriel</vt:lpstr>
      <vt:lpstr>Orbit</vt:lpstr>
      <vt:lpstr>8_Default Design</vt:lpstr>
      <vt:lpstr>Hài hước trong giảng dạy</vt:lpstr>
      <vt:lpstr>Làm thế nào để đánh thức họ?</vt:lpstr>
      <vt:lpstr>Đem đến cho họ sự hóm hỉnh!</vt:lpstr>
      <vt:lpstr>Bạn có biết một người không thích hóm hỉnh nào không?</vt:lpstr>
      <vt:lpstr>Giới thiệu diễn giả …</vt:lpstr>
      <vt:lpstr>Tại sao não trái lại như thế? </vt:lpstr>
      <vt:lpstr>Những Mối Nguy của Hài Hước</vt:lpstr>
      <vt:lpstr>Mối Nguy của Hài Hước</vt:lpstr>
      <vt:lpstr>Chúa Jêsus đã rất hài hước! </vt:lpstr>
      <vt:lpstr>BLACK</vt:lpstr>
      <vt:lpstr>Cố lên nào!</vt:lpstr>
      <vt:lpstr>Đừng nghĩ rằng tự Kinh Thánh không hề hài hước!</vt:lpstr>
      <vt:lpstr>Suppository Preaching</vt:lpstr>
      <vt:lpstr>Black</vt:lpstr>
      <vt:lpstr>Tuyên Đạo Pháp—BibleStudyDownloads.org</vt:lpstr>
    </vt:vector>
  </TitlesOfParts>
  <Company>Crossroads International Church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 in Preaching</dc:title>
  <dc:creator>Rick Griffith</dc:creator>
  <cp:lastModifiedBy>Rick Griffith</cp:lastModifiedBy>
  <cp:revision>33</cp:revision>
  <dcterms:created xsi:type="dcterms:W3CDTF">2009-02-12T15:01:22Z</dcterms:created>
  <dcterms:modified xsi:type="dcterms:W3CDTF">2018-12-18T04:09:48Z</dcterms:modified>
</cp:coreProperties>
</file>