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8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9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0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1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2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74" r:id="rId3"/>
    <p:sldMasterId id="2147483688" r:id="rId4"/>
    <p:sldMasterId id="2147483690" r:id="rId5"/>
    <p:sldMasterId id="2147483702" r:id="rId6"/>
    <p:sldMasterId id="2147483714" r:id="rId7"/>
    <p:sldMasterId id="2147483727" r:id="rId8"/>
    <p:sldMasterId id="2147483739" r:id="rId9"/>
    <p:sldMasterId id="2147483751" r:id="rId10"/>
    <p:sldMasterId id="2147483763" r:id="rId11"/>
    <p:sldMasterId id="2147483775" r:id="rId12"/>
    <p:sldMasterId id="2147483800" r:id="rId13"/>
  </p:sldMasterIdLst>
  <p:notesMasterIdLst>
    <p:notesMasterId r:id="rId35"/>
  </p:notesMasterIdLst>
  <p:sldIdLst>
    <p:sldId id="257" r:id="rId14"/>
    <p:sldId id="258" r:id="rId15"/>
    <p:sldId id="259" r:id="rId16"/>
    <p:sldId id="278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9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07"/>
    <p:restoredTop sz="94661"/>
  </p:normalViewPr>
  <p:slideViewPr>
    <p:cSldViewPr snapToGrid="0" snapToObjects="1">
      <p:cViewPr varScale="1">
        <p:scale>
          <a:sx n="132" d="100"/>
          <a:sy n="132" d="100"/>
        </p:scale>
        <p:origin x="145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tableStyles" Target="tableStyles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C9DE4-976B-9A46-BAA9-8D5CB4F98C82}" type="datetimeFigureOut">
              <a:rPr lang="en-US" smtClean="0"/>
              <a:pPr/>
              <a:t>12/18/18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0C408-DF2D-D546-8E12-1343C304B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04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51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4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56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5872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6179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4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6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6896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7101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71324B6-FDDF-1C4A-836C-81FE79EAEFB4}" type="slidenum">
              <a:rPr lang="en-US" sz="1200">
                <a:solidFill>
                  <a:srgbClr val="000000"/>
                </a:solidFill>
                <a:latin typeface="Times New Roman" charset="0"/>
              </a:rPr>
              <a:pPr/>
              <a:t>21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133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Preaching/Homiletics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 VN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82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71324B6-FDDF-1C4A-836C-81FE79EAEFB4}" type="slidenum">
              <a:rPr lang="en-US" sz="1200">
                <a:solidFill>
                  <a:srgbClr val="000000"/>
                </a:solidFill>
                <a:latin typeface="Times New Roman" charset="0"/>
              </a:rPr>
              <a:pPr/>
              <a:t>4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133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Preaching/Homiletics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 VN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DBD7572-66EA-7341-ACAE-BF2374020049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5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23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4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6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8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2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7200" y="2362200"/>
            <a:ext cx="8305800" cy="1295400"/>
            <a:chOff x="288" y="192"/>
            <a:chExt cx="5232" cy="816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Freeform 10"/>
            <p:cNvSpPr>
              <a:spLocks/>
            </p:cNvSpPr>
            <p:nvPr userDrawn="1"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Freeform 11"/>
            <p:cNvSpPr>
              <a:spLocks/>
            </p:cNvSpPr>
            <p:nvPr userDrawn="1"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010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-111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1068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248400"/>
            <a:ext cx="48768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2D3583D-2C67-7342-B1E6-F4C8DB39D6E8}" type="slidenum">
              <a:rPr lang="en-US">
                <a:solidFill>
                  <a:srgbClr val="5B87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B87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256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12715-62AE-9A41-8208-CF30C96454BE}" type="slidenum">
              <a:rPr lang="en-US">
                <a:solidFill>
                  <a:srgbClr val="5B87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B87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78553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MS Pゴシック"/>
              <a:cs typeface="MS P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MS Pゴシック"/>
              <a:cs typeface="MS P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63BF4-1C7A-E04E-BCDF-CEC7F068235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930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MS Pゴシック"/>
              <a:cs typeface="MS P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MS Pゴシック"/>
              <a:cs typeface="MS P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55EBAC-E25C-2C42-A82F-0B4B8920789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2617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81000"/>
            <a:ext cx="188595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81000"/>
            <a:ext cx="550545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MS Pゴシック"/>
              <a:cs typeface="MS P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MS Pゴシック"/>
              <a:cs typeface="MS P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2B2D97-AE46-C945-A692-37833D18C78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15731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1447800"/>
          </a:xfrm>
        </p:spPr>
        <p:txBody>
          <a:bodyPr/>
          <a:lstStyle>
            <a:lvl1pPr marL="0" indent="0" algn="ctr">
              <a:buFont typeface="Wingdings" pitchFamily="-111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ＭＳ Ｐゴシック"/>
              <a:cs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5C160-7A73-6842-AD0E-D9123B0DC7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00776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ＭＳ Ｐゴシック"/>
              <a:cs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0078F-383E-4F44-8FB3-F028940528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95796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ＭＳ Ｐゴシック"/>
              <a:cs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34263-B5F2-5449-A604-F5E913E79DE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72508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ＭＳ Ｐゴシック"/>
              <a:cs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1F780-5511-E344-BDE4-FBF3B03F8D7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24499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ＭＳ Ｐゴシック"/>
              <a:cs typeface="ＭＳ Ｐゴシック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ＭＳ Ｐゴシック"/>
              <a:cs typeface="ＭＳ Ｐゴシック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149B7-13FF-1345-98CE-B1C2434055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37639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ＭＳ Ｐゴシック"/>
              <a:cs typeface="ＭＳ Ｐゴシック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ＭＳ Ｐゴシック"/>
              <a:cs typeface="ＭＳ Ｐゴシック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5646D-7052-F14E-AC26-DCD22712F99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96974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ＭＳ Ｐゴシック"/>
              <a:cs typeface="ＭＳ Ｐゴシック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01660-DEAC-F844-B717-249F713C03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513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68300"/>
            <a:ext cx="207645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7695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943A9-5C03-2445-B35A-D2333236CFA2}" type="slidenum">
              <a:rPr lang="en-US">
                <a:solidFill>
                  <a:srgbClr val="5B87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B87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6475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ＭＳ Ｐゴシック"/>
              <a:cs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66B86-BDFE-E54A-A7A1-F6FB683EC27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52804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ＭＳ Ｐゴシック"/>
              <a:cs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6E798-EA08-1940-A1BE-3373CB2B822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33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ＭＳ Ｐゴシック"/>
              <a:cs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62EC5-3071-C747-B4B2-7F768D8C780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16881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ＭＳ Ｐゴシック"/>
              <a:cs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6A95B-5305-D742-9D79-BBF037B7747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1112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ＭＳ Ｐゴシック"/>
              <a:cs typeface="ＭＳ Ｐゴシック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ＭＳ Ｐゴシック"/>
              <a:cs typeface="ＭＳ Ｐゴシック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422CB-786F-094E-AEBE-4988D65B242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83484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3E8D7-CCD9-B84D-9F46-81BBD9009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92727"/>
      </p:ext>
    </p:extLst>
  </p:cSld>
  <p:clrMapOvr>
    <a:masterClrMapping/>
  </p:clrMapOvr>
  <p:transition spd="med">
    <p:randomBar dir="vert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3D50E-B55F-5745-98C7-350A181AA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39542"/>
      </p:ext>
    </p:extLst>
  </p:cSld>
  <p:clrMapOvr>
    <a:masterClrMapping/>
  </p:clrMapOvr>
  <p:transition spd="med">
    <p:randomBar dir="vert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94DB2-975C-F546-8F4A-B71D11961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9422"/>
      </p:ext>
    </p:extLst>
  </p:cSld>
  <p:clrMapOvr>
    <a:masterClrMapping/>
  </p:clrMapOvr>
  <p:transition spd="med">
    <p:randomBar dir="vert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31537-D8BA-694E-82D4-7941F5534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99345"/>
      </p:ext>
    </p:extLst>
  </p:cSld>
  <p:clrMapOvr>
    <a:masterClrMapping/>
  </p:clrMapOvr>
  <p:transition spd="med">
    <p:randomBar dir="vert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5A97B-5DAB-0B41-8189-35EB393F3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75434"/>
      </p:ext>
    </p:extLst>
  </p:cSld>
  <p:clrMapOvr>
    <a:masterClrMapping/>
  </p:clrMapOvr>
  <p:transition spd="med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B047F-E309-2140-9017-E3FD6A008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32793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C6BB5-1234-0142-BCBF-7D187847F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26991"/>
      </p:ext>
    </p:extLst>
  </p:cSld>
  <p:clrMapOvr>
    <a:masterClrMapping/>
  </p:clrMapOvr>
  <p:transition spd="med">
    <p:randomBar dir="vert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FA1B8-B1A8-DF45-BA85-36066F628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77796"/>
      </p:ext>
    </p:extLst>
  </p:cSld>
  <p:clrMapOvr>
    <a:masterClrMapping/>
  </p:clrMapOvr>
  <p:transition spd="med">
    <p:randomBar dir="vert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4F878-4C2A-4342-833A-760FFA504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52282"/>
      </p:ext>
    </p:extLst>
  </p:cSld>
  <p:clrMapOvr>
    <a:masterClrMapping/>
  </p:clrMapOvr>
  <p:transition spd="med">
    <p:randomBar dir="vert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31FEB-66F6-8B4B-9B36-6CC9E6B7A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24562"/>
      </p:ext>
    </p:extLst>
  </p:cSld>
  <p:clrMapOvr>
    <a:masterClrMapping/>
  </p:clrMapOvr>
  <p:transition spd="med">
    <p:randomBar dir="vert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6CC51-CBC4-C44D-AF9A-C47727A69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98831"/>
      </p:ext>
    </p:extLst>
  </p:cSld>
  <p:clrMapOvr>
    <a:masterClrMapping/>
  </p:clrMapOvr>
  <p:transition spd="med">
    <p:randomBar dir="vert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ED43D-582D-0046-A8C8-B2E283F67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12863"/>
      </p:ext>
    </p:extLst>
  </p:cSld>
  <p:clrMapOvr>
    <a:masterClrMapping/>
  </p:clrMapOvr>
  <p:transition spd="med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91747-580A-CB45-950C-5A11EAAAE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18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B4D5B-5639-B34B-AABB-36CEF543A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69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2FE2A-F153-9748-A29D-5213A95D4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35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D1F14-DDFB-1A42-846A-DD023B12F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72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189C5-4D86-A441-BE17-68C80FD23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32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FC4B2-13BC-974A-963E-F6A1F0D01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56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675A2-7F19-EF42-A219-623547C15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90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68048-956C-994B-BFB4-A491A4DE472A}" type="slidenum">
              <a:rPr lang="en-US">
                <a:solidFill>
                  <a:srgbClr val="5B87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B87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526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D046D-4FB5-544A-BF40-C74EDBD6A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78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3F633-8E33-FB41-A047-C889678AE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841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113A2-75E0-5049-95BF-A0EC3E182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52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69FDB-321D-E042-94F8-0DB14C1D0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869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FE26010D-0E19-6F4D-A760-6A9209E320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62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1478A-79F4-B644-B6F5-C2F1E62DB2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3210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1DB4A-BE09-8040-A989-51DDFCACB0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6395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93632-27E7-4E47-90C5-FE202145A3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6463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F2AC3-2AB3-8F4C-AFAD-4897EE4CC8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7302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6B0A7-8902-DE48-8867-CEF922B5AC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904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F60B5-54DC-4744-B76F-22D393C1B2DF}" type="slidenum">
              <a:rPr lang="en-US">
                <a:solidFill>
                  <a:srgbClr val="5B87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B87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2717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E4CBE-FF24-4340-A1BD-6947BA89AA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958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A7EC1-0C22-694E-9BC1-6A9C48DE2F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3915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867D3-B405-3247-B217-6C264A9A3B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387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6250B-FF9C-9044-BB62-3A848D658F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064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835D5-CCFE-B54E-8C37-6CF74878ED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0270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6CB7A-3AD6-8D42-9431-2B23EE12F6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9672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Times" pitchFamily="-111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Osaka"/>
              <a:cs typeface="Osak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Osaka"/>
              <a:cs typeface="Osak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7FBED-9025-C541-BFA7-970A3828DA01}" type="slidenum">
              <a:rPr lang="en-US">
                <a:solidFill>
                  <a:srgbClr val="FFFF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529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Osaka"/>
              <a:cs typeface="Osak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Osaka"/>
              <a:cs typeface="Osak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6A40C-CCEF-C54F-A20C-AD3AC9AA84F3}" type="slidenum">
              <a:rPr lang="en-US">
                <a:solidFill>
                  <a:srgbClr val="FFFF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6285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Osaka"/>
              <a:cs typeface="Osak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Osaka"/>
              <a:cs typeface="Osak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ECA88-BC0C-5241-B0FC-3837B3E94877}" type="slidenum">
              <a:rPr lang="en-US">
                <a:solidFill>
                  <a:srgbClr val="FFFF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3138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Osaka"/>
              <a:cs typeface="Osak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Osaka"/>
              <a:cs typeface="Osak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0B55A-9237-204A-A425-F9361ECD9C13}" type="slidenum">
              <a:rPr lang="en-US">
                <a:solidFill>
                  <a:srgbClr val="FFFF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08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E3C94-FDD3-AB4A-80DF-F3A4D8E9CEE6}" type="slidenum">
              <a:rPr lang="en-US">
                <a:solidFill>
                  <a:srgbClr val="5B87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B87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5374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Osaka"/>
              <a:cs typeface="Osaka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Osaka"/>
              <a:cs typeface="Osaka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463B2-52F9-BF47-88B5-9C3F10C59795}" type="slidenum">
              <a:rPr lang="en-US">
                <a:solidFill>
                  <a:srgbClr val="FFFF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506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Osaka"/>
              <a:cs typeface="Osak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Osaka"/>
              <a:cs typeface="Osak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BEDC4-AD7C-BF46-A02A-D19506DEF5C4}" type="slidenum">
              <a:rPr lang="en-US">
                <a:solidFill>
                  <a:srgbClr val="FFFF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2329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Osaka"/>
              <a:cs typeface="Osak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Osaka"/>
              <a:cs typeface="Osak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5E7ED-B218-134F-92DC-DF935335104D}" type="slidenum">
              <a:rPr lang="en-US">
                <a:solidFill>
                  <a:srgbClr val="FFFF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5799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Osaka"/>
              <a:cs typeface="Osak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Osaka"/>
              <a:cs typeface="Osak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BE217-A165-1E44-BA9B-48652E06AF61}" type="slidenum">
              <a:rPr lang="en-US">
                <a:solidFill>
                  <a:srgbClr val="FFFF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3842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Osaka"/>
              <a:cs typeface="Osak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Osaka"/>
              <a:cs typeface="Osak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65AE2-FEAD-DA4F-A6D3-6F161E1017A2}" type="slidenum">
              <a:rPr lang="en-US">
                <a:solidFill>
                  <a:srgbClr val="FFFF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1761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Osaka"/>
              <a:cs typeface="Osak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Osaka"/>
              <a:cs typeface="Osak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789AF-FD30-D34E-A064-3C2E1AD8A653}" type="slidenum">
              <a:rPr lang="en-US">
                <a:solidFill>
                  <a:srgbClr val="FFFF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1565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Osaka"/>
              <a:cs typeface="Osak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Osaka"/>
              <a:cs typeface="Osak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B0A63-2D75-F448-B26D-AFE4684C04EF}" type="slidenum">
              <a:rPr lang="en-US">
                <a:solidFill>
                  <a:srgbClr val="FFFF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6786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676400"/>
          </a:xfrm>
          <a:effectLst>
            <a:outerShdw blurRad="38100" dist="25398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ＭＳ Ｐゴシック"/>
              <a:cs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0692C-99AF-1440-BB9C-A63CE7F5DD5D}" type="slidenum">
              <a:rPr lang="en-US">
                <a:solidFill>
                  <a:srgbClr val="FFFF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0271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ＭＳ Ｐゴシック"/>
              <a:cs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47679-270B-A24B-BC9B-A955ED540BCB}" type="slidenum">
              <a:rPr lang="en-US">
                <a:solidFill>
                  <a:srgbClr val="FFFF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3961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ＭＳ Ｐゴシック"/>
              <a:cs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6C271-A213-B74E-8CDD-4C2FA73CCE46}" type="slidenum">
              <a:rPr lang="en-US">
                <a:solidFill>
                  <a:srgbClr val="FFFF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011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22AE0-BE80-7643-8343-E806DB5BDFC0}" type="slidenum">
              <a:rPr lang="en-US">
                <a:solidFill>
                  <a:srgbClr val="5B87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B87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7878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ＭＳ Ｐゴシック"/>
              <a:cs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74224-CE50-4B44-9F93-0334C1858B5C}" type="slidenum">
              <a:rPr lang="en-US">
                <a:solidFill>
                  <a:srgbClr val="FFFF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5731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ＭＳ Ｐゴシック"/>
              <a:cs typeface="ＭＳ Ｐゴシック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ＭＳ Ｐゴシック"/>
              <a:cs typeface="ＭＳ Ｐゴシック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4AAE2-36A8-3A46-803C-28D103C483B9}" type="slidenum">
              <a:rPr lang="en-US">
                <a:solidFill>
                  <a:srgbClr val="FFFF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5868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ＭＳ Ｐゴシック"/>
              <a:cs typeface="ＭＳ Ｐゴシック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ＭＳ Ｐゴシック"/>
              <a:cs typeface="ＭＳ Ｐゴシック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A8A4D-34CD-394A-A9B4-D1BCFF72F38D}" type="slidenum">
              <a:rPr lang="en-US">
                <a:solidFill>
                  <a:srgbClr val="FFFF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9469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ＭＳ Ｐゴシック"/>
              <a:cs typeface="ＭＳ Ｐゴシック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ED00F-7AFA-A948-BC5E-6BC2CADA58D5}" type="slidenum">
              <a:rPr lang="en-US">
                <a:solidFill>
                  <a:srgbClr val="FFFF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0048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ＭＳ Ｐゴシック"/>
              <a:cs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E6977-6E1E-C24C-8067-D9AAB8095E1E}" type="slidenum">
              <a:rPr lang="en-US">
                <a:solidFill>
                  <a:srgbClr val="FFFF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8408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ＭＳ Ｐゴシック"/>
              <a:cs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C3263-D832-184A-9130-A6094CBD5E10}" type="slidenum">
              <a:rPr lang="en-US">
                <a:solidFill>
                  <a:srgbClr val="FFFF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9537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ＭＳ Ｐゴシック"/>
              <a:cs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085EC-EB01-DC4B-A41D-9F0161122630}" type="slidenum">
              <a:rPr lang="en-US">
                <a:solidFill>
                  <a:srgbClr val="FFFF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00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ＭＳ Ｐゴシック"/>
              <a:cs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9D454-C68D-B24C-B36F-5B29A9D9125B}" type="slidenum">
              <a:rPr lang="en-US">
                <a:solidFill>
                  <a:srgbClr val="FFFF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6373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ＭＳ Ｐゴシック"/>
              <a:cs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6E9CA-ADC8-EF4D-A67F-1A169D14E75D}" type="slidenum">
              <a:rPr lang="en-US">
                <a:solidFill>
                  <a:srgbClr val="FFFF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3874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Rectangle 65"/>
            <p:cNvSpPr>
              <a:spLocks noChangeArrowheads="1"/>
            </p:cNvSpPr>
            <p:nvPr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5459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447800"/>
            <a:ext cx="7678737" cy="108108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5460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56CAC-E94E-544A-A284-E7864B4C5A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095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C016F-5376-9648-884F-B2109A92465D}" type="slidenum">
              <a:rPr lang="en-US">
                <a:solidFill>
                  <a:srgbClr val="5B87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B87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722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6C359-22BC-D949-8D70-A7A360CA5B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2642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48883-754C-7241-926B-EF0B3E2281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415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5B98B-C605-804E-84CB-AF4A56DD1C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7247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13B58-9747-AF4F-A996-DC2AB25F90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1895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AC90F-5F2E-3440-8732-3B5C9F44AC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24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00401-B537-9541-8715-C7FB09C11D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6460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46B05-8BE3-6B41-859C-406D3CEAF1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4267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87E1A-644C-9346-8E58-868BE6B9B9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7779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F608E-4231-F241-A30A-FE76CC2EC3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1918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533400"/>
            <a:ext cx="2039938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533400"/>
            <a:ext cx="5970587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B3E79-BDDB-3743-95FE-96860417F3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068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2B9D4-DE52-3349-82D2-FAE1D1FE3810}" type="slidenum">
              <a:rPr lang="en-US">
                <a:solidFill>
                  <a:srgbClr val="5B87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B87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24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Rectangle 65"/>
            <p:cNvSpPr>
              <a:spLocks noChangeArrowheads="1"/>
            </p:cNvSpPr>
            <p:nvPr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5459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447800"/>
            <a:ext cx="7678737" cy="108108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5460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65971-20A7-5740-8D91-7580904BD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779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DD918-C1D3-3C4C-8BEA-F46C7E921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942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D3E2C-CC5B-1D44-9850-9150D9585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082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7020A-89CB-964B-B633-F8416E935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440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13B92-F40C-FA42-8504-C2068BBD7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039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94CF3-6A56-8B45-9E08-14F9902BA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725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41EAC-FCA1-3646-9ADC-276CC884B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260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EA9F8-8614-D84F-A86E-E8D0DE031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739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9AEB1-728A-824A-881F-96F76ABF2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694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93140-0E56-8A4E-96FA-EA804EE5A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0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4463D-3B13-F740-B5A4-BE32661ECE17}" type="slidenum">
              <a:rPr lang="en-US">
                <a:solidFill>
                  <a:srgbClr val="5B87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B87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87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533400"/>
            <a:ext cx="2039938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533400"/>
            <a:ext cx="5970587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DDC7B-76C7-CA48-8685-1B1BE941D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305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AA0F6-C8E4-F746-957A-1FC05EE89D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23499"/>
      </p:ext>
    </p:extLst>
  </p:cSld>
  <p:clrMapOvr>
    <a:masterClrMapping/>
  </p:clrMapOvr>
  <p:transition spd="med">
    <p:randomBar dir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887E6-4AC8-B946-A073-B9746FC424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119974"/>
      </p:ext>
    </p:extLst>
  </p:cSld>
  <p:clrMapOvr>
    <a:masterClrMapping/>
  </p:clrMapOvr>
  <p:transition spd="med">
    <p:randomBar dir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6D7CB-9152-9B49-A3F8-DA721A1200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432544"/>
      </p:ext>
    </p:extLst>
  </p:cSld>
  <p:clrMapOvr>
    <a:masterClrMapping/>
  </p:clrMapOvr>
  <p:transition spd="med">
    <p:randomBar dir="vert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38433-C61D-DD45-A1D5-95D67F1C3E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941196"/>
      </p:ext>
    </p:extLst>
  </p:cSld>
  <p:clrMapOvr>
    <a:masterClrMapping/>
  </p:clrMapOvr>
  <p:transition spd="med">
    <p:randomBar dir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D6476-CC03-664A-9B4E-AEF00886AC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942755"/>
      </p:ext>
    </p:extLst>
  </p:cSld>
  <p:clrMapOvr>
    <a:masterClrMapping/>
  </p:clrMapOvr>
  <p:transition spd="med">
    <p:randomBar dir="vert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8ECC5-D0F9-6749-85EA-14614D48AF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412867"/>
      </p:ext>
    </p:extLst>
  </p:cSld>
  <p:clrMapOvr>
    <a:masterClrMapping/>
  </p:clrMapOvr>
  <p:transition spd="med">
    <p:randomBar dir="vert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C4613-1E05-8045-876A-16DD3F21A3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297540"/>
      </p:ext>
    </p:extLst>
  </p:cSld>
  <p:clrMapOvr>
    <a:masterClrMapping/>
  </p:clrMapOvr>
  <p:transition spd="med">
    <p:randomBar dir="vert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0F5E5-02DA-A843-9268-B5C0A4D26C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301535"/>
      </p:ext>
    </p:extLst>
  </p:cSld>
  <p:clrMapOvr>
    <a:masterClrMapping/>
  </p:clrMapOvr>
  <p:transition spd="med">
    <p:randomBar dir="vert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31DAA-8466-2146-A78D-88C79D836B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17414"/>
      </p:ext>
    </p:extLst>
  </p:cSld>
  <p:clrMapOvr>
    <a:masterClrMapping/>
  </p:clrMapOvr>
  <p:transition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AF9B0-840E-6246-A474-DB07D43351D0}" type="slidenum">
              <a:rPr lang="en-US">
                <a:solidFill>
                  <a:srgbClr val="5B87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B87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20817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5F0AB-2A65-F847-85C9-6E0995FB09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09006"/>
      </p:ext>
    </p:extLst>
  </p:cSld>
  <p:clrMapOvr>
    <a:masterClrMapping/>
  </p:clrMapOvr>
  <p:transition spd="med">
    <p:randomBar dir="vert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87BDD-D30D-CD4D-B4E9-3B39F20AAC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800255"/>
      </p:ext>
    </p:extLst>
  </p:cSld>
  <p:clrMapOvr>
    <a:masterClrMapping/>
  </p:clrMapOvr>
  <p:transition spd="med">
    <p:randomBar dir="vert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1066800"/>
            <a:ext cx="5791200" cy="2362200"/>
          </a:xfrm>
        </p:spPr>
        <p:txBody>
          <a:bodyPr/>
          <a:lstStyle>
            <a:lvl1pPr>
              <a:defRPr sz="4800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1400" y="3886200"/>
            <a:ext cx="5181600" cy="1752600"/>
          </a:xfrm>
        </p:spPr>
        <p:txBody>
          <a:bodyPr/>
          <a:lstStyle>
            <a:lvl1pPr marL="0" indent="0" algn="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MS Pゴシック"/>
              <a:cs typeface="MS P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3048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MS Pゴシック"/>
              <a:cs typeface="MS P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012D600-C0E2-024A-BA09-77E918617E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76946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MS Pゴシック"/>
              <a:cs typeface="MS P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MS Pゴシック"/>
              <a:cs typeface="MS P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D563CD-819A-B646-9AFC-71D284BC9CF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7822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MS Pゴシック"/>
              <a:cs typeface="MS P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MS Pゴシック"/>
              <a:cs typeface="MS P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5531EE-4BC7-D14F-8EB7-BB025DF0BB0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2493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0" y="1752600"/>
            <a:ext cx="27813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752600"/>
            <a:ext cx="27813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MS Pゴシック"/>
              <a:cs typeface="MS P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MS Pゴシック"/>
              <a:cs typeface="MS P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9A2FB2-34FF-084A-B356-E5C28A9EE60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420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MS Pゴシック"/>
              <a:cs typeface="MS Pゴシック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MS Pゴシック"/>
              <a:cs typeface="MS Pゴシック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2E346B-639D-CD43-849F-5BD4E24672A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1833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MS Pゴシック"/>
              <a:cs typeface="MS Pゴシック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MS Pゴシック"/>
              <a:cs typeface="MS Pゴシック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7BF47-FCBF-E04D-A44E-5CA650901E0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60999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MS Pゴシック"/>
              <a:cs typeface="MS Pゴシック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MS Pゴシック"/>
              <a:cs typeface="MS Pゴシック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A41F57-C3D0-7B4F-B4E5-74CF9D360F8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48172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MS Pゴシック"/>
              <a:cs typeface="MS P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MS Pゴシック"/>
              <a:cs typeface="MS P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E04E32-1401-8A4C-A921-FF294E163BF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047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image" Target="../media/image5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3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57200" y="304800"/>
            <a:ext cx="8305800" cy="1295400"/>
            <a:chOff x="288" y="192"/>
            <a:chExt cx="5232" cy="816"/>
          </a:xfrm>
        </p:grpSpPr>
        <p:sp>
          <p:nvSpPr>
            <p:cNvPr id="300035" name="AutoShape 3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0036" name="AutoShape 4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0037" name="Freeform 5"/>
            <p:cNvSpPr>
              <a:spLocks/>
            </p:cNvSpPr>
            <p:nvPr userDrawn="1"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0038" name="Freeform 6"/>
            <p:cNvSpPr>
              <a:spLocks/>
            </p:cNvSpPr>
            <p:nvPr userDrawn="1"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0039" name="Freeform 7"/>
            <p:cNvSpPr>
              <a:spLocks/>
            </p:cNvSpPr>
            <p:nvPr userDrawn="1"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83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05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004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004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004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24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961D2FD-A0DD-8F45-9523-669C69F8A076}" type="slidenum">
              <a:rPr lang="en-US">
                <a:solidFill>
                  <a:srgbClr val="5B87F2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5B87F2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27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60960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" y="1981200"/>
            <a:ext cx="9070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5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5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5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B51F247-6FD9-414B-8F44-871E250387EE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47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111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810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0" y="1752600"/>
            <a:ext cx="5715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2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ahoma" charset="-52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ゴシック"/>
              <a:cs typeface="MS Pゴシック"/>
            </a:endParaRPr>
          </a:p>
        </p:txBody>
      </p:sp>
      <p:sp>
        <p:nvSpPr>
          <p:cNvPr id="312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2484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ahoma" charset="-52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ゴシック"/>
              <a:cs typeface="MS Pゴシック"/>
            </a:endParaRPr>
          </a:p>
        </p:txBody>
      </p:sp>
      <p:sp>
        <p:nvSpPr>
          <p:cNvPr id="312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charset="0"/>
                <a:cs typeface="MS Pゴシック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CF64F017-0EBB-FC4C-B47C-B6A0247EB7DE}" type="slidenum">
              <a:rPr lang="en-US">
                <a:solidFill>
                  <a:srgbClr val="FFFFFF"/>
                </a:solidFill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270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charset="0"/>
          <a:cs typeface="MS Pゴシック" pitchFamily="-92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charset="0"/>
          <a:cs typeface="MS Pゴシック" pitchFamily="-92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charset="0"/>
          <a:cs typeface="MS Pゴシック" pitchFamily="-92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charset="0"/>
          <a:cs typeface="MS Pゴシック" pitchFamily="-92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MS Pゴシック" pitchFamily="-92" charset="-128"/>
          <a:cs typeface="MS Pゴシック" pitchFamily="-92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MS Pゴシック" pitchFamily="-92" charset="-128"/>
          <a:cs typeface="MS Pゴシック" pitchFamily="-92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MS Pゴシック" pitchFamily="-92" charset="-128"/>
          <a:cs typeface="MS Pゴシック" pitchFamily="-92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MS Pゴシック" pitchFamily="-92" charset="-128"/>
          <a:cs typeface="MS Pゴシック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w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w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w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w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w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w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w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w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w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40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ahoma" charset="-52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440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ahoma" charset="-52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440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083AEE8-04E9-B84F-A114-1C3A1829F619}" type="slidenum">
              <a: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34084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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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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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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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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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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60960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" y="1981200"/>
            <a:ext cx="9070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5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25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25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BDAEAEC-9514-8348-98E3-9F58B798E1A6}" type="slidenum">
              <a:rPr lang="en-US"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9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63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00"/>
                </a:solidFill>
                <a:latin typeface="Arial" pitchFamily="-112" charset="0"/>
                <a:ea typeface="ＭＳ Ｐゴシック"/>
                <a:cs typeface="ＭＳ Ｐゴシック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6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 pitchFamily="-112" charset="0"/>
                <a:ea typeface="ＭＳ Ｐゴシック"/>
                <a:cs typeface="ＭＳ Ｐゴシック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6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46CB175-E4ED-2B4C-955C-313152E84066}" type="slidenum">
              <a:rPr lang="en-US"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94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-105" charset="0"/>
                <a:ea typeface="ＭＳ Ｐゴシック"/>
                <a:cs typeface="ＭＳ Ｐゴシック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02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 pitchFamily="-105" charset="0"/>
                <a:ea typeface="ＭＳ Ｐゴシック"/>
                <a:cs typeface="ＭＳ Ｐゴシック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02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8E6BDFB-6032-3140-B8C2-4F0ACF0A8D66}" type="slidenum">
              <a:rPr lang="en-US"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71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35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635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635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9E43FDA-43F6-744D-95AC-EEB2BBA84905}" type="slidenum">
              <a:rPr lang="en-US"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29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5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5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5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5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4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Osaka"/>
              <a:cs typeface="Osaka"/>
            </a:endParaRPr>
          </a:p>
        </p:txBody>
      </p:sp>
      <p:sp>
        <p:nvSpPr>
          <p:cNvPr id="304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Osaka"/>
              <a:cs typeface="Osaka"/>
            </a:endParaRPr>
          </a:p>
        </p:txBody>
      </p:sp>
      <p:sp>
        <p:nvSpPr>
          <p:cNvPr id="304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Osaka" charset="0"/>
                <a:cs typeface="Osaka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50045C0-480B-5444-B2C8-3E09C8D25E12}" type="slidenum">
              <a:rPr lang="en-US">
                <a:solidFill>
                  <a:srgbClr val="000000"/>
                </a:solidFill>
                <a:latin typeface="Arial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45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8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rebuchet MS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66"/>
              </a:solidFill>
              <a:ea typeface="Osaka"/>
              <a:cs typeface="Osaka"/>
            </a:endParaRPr>
          </a:p>
        </p:txBody>
      </p:sp>
      <p:sp>
        <p:nvSpPr>
          <p:cNvPr id="308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rebuchet MS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66"/>
              </a:solidFill>
              <a:ea typeface="Osaka"/>
              <a:cs typeface="Osaka"/>
            </a:endParaRPr>
          </a:p>
        </p:txBody>
      </p:sp>
      <p:sp>
        <p:nvSpPr>
          <p:cNvPr id="308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rebuchet MS" charset="0"/>
                <a:ea typeface="Osaka" charset="0"/>
                <a:cs typeface="Osaka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B8DC94A-AEDF-1F48-A20F-041BAA73F171}" type="slidenum">
              <a:rPr lang="en-US">
                <a:solidFill>
                  <a:srgbClr val="FFFF66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4642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1" charset="0"/>
          <a:ea typeface="Osaka" pitchFamily="-111" charset="-128"/>
          <a:cs typeface="Osaka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1" charset="0"/>
          <a:ea typeface="Osaka" pitchFamily="-111" charset="-128"/>
          <a:cs typeface="Osaka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1" charset="0"/>
          <a:ea typeface="Osaka" pitchFamily="-111" charset="-128"/>
          <a:cs typeface="Osaka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1" charset="0"/>
          <a:ea typeface="Osaka" pitchFamily="-111" charset="-128"/>
          <a:cs typeface="Osaka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1" charset="0"/>
          <a:ea typeface="Osaka" pitchFamily="-111" charset="-128"/>
          <a:cs typeface="Osaka" pitchFamily="-11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1" charset="0"/>
          <a:ea typeface="Osaka" pitchFamily="-111" charset="-128"/>
          <a:cs typeface="Osaka" pitchFamily="-11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1" charset="0"/>
          <a:ea typeface="Osaka" pitchFamily="-111" charset="-128"/>
          <a:cs typeface="Osaka" pitchFamily="-11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1" charset="0"/>
          <a:ea typeface="Osaka" pitchFamily="-111" charset="-128"/>
          <a:cs typeface="Osaka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pitchFamily="-111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pitchFamily="-111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pitchFamily="-111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pitchFamily="-111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5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Verdana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66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65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Verdana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66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65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Verdana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4E3C569-049F-B34F-A2F0-1106AA9DC560}" type="slidenum">
              <a:rPr lang="en-US">
                <a:solidFill>
                  <a:srgbClr val="FFFF66"/>
                </a:solidFill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66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69963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R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R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R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R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R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R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R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R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R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62472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473" name="Rectangle 4"/>
            <p:cNvSpPr>
              <a:spLocks noChangeArrowheads="1"/>
            </p:cNvSpPr>
            <p:nvPr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474" name="Rectangle 5"/>
            <p:cNvSpPr>
              <a:spLocks noChangeArrowheads="1"/>
            </p:cNvSpPr>
            <p:nvPr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475" name="Rectangle 6"/>
            <p:cNvSpPr>
              <a:spLocks noChangeArrowheads="1"/>
            </p:cNvSpPr>
            <p:nvPr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476" name="Rectangle 7"/>
            <p:cNvSpPr>
              <a:spLocks noChangeArrowheads="1"/>
            </p:cNvSpPr>
            <p:nvPr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477" name="Rectangle 8"/>
            <p:cNvSpPr>
              <a:spLocks noChangeArrowheads="1"/>
            </p:cNvSpPr>
            <p:nvPr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478" name="Rectangle 9"/>
            <p:cNvSpPr>
              <a:spLocks noChangeArrowheads="1"/>
            </p:cNvSpPr>
            <p:nvPr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479" name="Rectangle 10"/>
            <p:cNvSpPr>
              <a:spLocks noChangeArrowheads="1"/>
            </p:cNvSpPr>
            <p:nvPr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480" name="Rectangle 11"/>
            <p:cNvSpPr>
              <a:spLocks noChangeArrowheads="1"/>
            </p:cNvSpPr>
            <p:nvPr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481" name="Rectangle 12"/>
            <p:cNvSpPr>
              <a:spLocks noChangeArrowheads="1"/>
            </p:cNvSpPr>
            <p:nvPr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482" name="Rectangle 13"/>
            <p:cNvSpPr>
              <a:spLocks noChangeArrowheads="1"/>
            </p:cNvSpPr>
            <p:nvPr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483" name="Rectangle 14"/>
            <p:cNvSpPr>
              <a:spLocks noChangeArrowheads="1"/>
            </p:cNvSpPr>
            <p:nvPr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484" name="Rectangle 15"/>
            <p:cNvSpPr>
              <a:spLocks noChangeArrowheads="1"/>
            </p:cNvSpPr>
            <p:nvPr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485" name="Rectangle 16"/>
            <p:cNvSpPr>
              <a:spLocks noChangeArrowheads="1"/>
            </p:cNvSpPr>
            <p:nvPr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486" name="Rectangle 17"/>
            <p:cNvSpPr>
              <a:spLocks noChangeArrowheads="1"/>
            </p:cNvSpPr>
            <p:nvPr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487" name="Rectangle 18"/>
            <p:cNvSpPr>
              <a:spLocks noChangeArrowheads="1"/>
            </p:cNvSpPr>
            <p:nvPr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488" name="Rectangle 19"/>
            <p:cNvSpPr>
              <a:spLocks noChangeArrowheads="1"/>
            </p:cNvSpPr>
            <p:nvPr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489" name="Rectangle 20"/>
            <p:cNvSpPr>
              <a:spLocks noChangeArrowheads="1"/>
            </p:cNvSpPr>
            <p:nvPr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490" name="Rectangle 21"/>
            <p:cNvSpPr>
              <a:spLocks noChangeArrowheads="1"/>
            </p:cNvSpPr>
            <p:nvPr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491" name="Rectangle 22"/>
            <p:cNvSpPr>
              <a:spLocks noChangeArrowheads="1"/>
            </p:cNvSpPr>
            <p:nvPr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492" name="Rectangle 23"/>
            <p:cNvSpPr>
              <a:spLocks noChangeArrowheads="1"/>
            </p:cNvSpPr>
            <p:nvPr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493" name="Rectangle 24"/>
            <p:cNvSpPr>
              <a:spLocks noChangeArrowheads="1"/>
            </p:cNvSpPr>
            <p:nvPr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494" name="Rectangle 25"/>
            <p:cNvSpPr>
              <a:spLocks noChangeArrowheads="1"/>
            </p:cNvSpPr>
            <p:nvPr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495" name="Rectangle 26"/>
            <p:cNvSpPr>
              <a:spLocks noChangeArrowheads="1"/>
            </p:cNvSpPr>
            <p:nvPr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496" name="Rectangle 27"/>
            <p:cNvSpPr>
              <a:spLocks noChangeArrowheads="1"/>
            </p:cNvSpPr>
            <p:nvPr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497" name="Rectangle 28"/>
            <p:cNvSpPr>
              <a:spLocks noChangeArrowheads="1"/>
            </p:cNvSpPr>
            <p:nvPr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498" name="Rectangle 29"/>
            <p:cNvSpPr>
              <a:spLocks noChangeArrowheads="1"/>
            </p:cNvSpPr>
            <p:nvPr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499" name="Rectangle 30"/>
            <p:cNvSpPr>
              <a:spLocks noChangeArrowheads="1"/>
            </p:cNvSpPr>
            <p:nvPr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500" name="Rectangle 31"/>
            <p:cNvSpPr>
              <a:spLocks noChangeArrowheads="1"/>
            </p:cNvSpPr>
            <p:nvPr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501" name="Rectangle 32"/>
            <p:cNvSpPr>
              <a:spLocks noChangeArrowheads="1"/>
            </p:cNvSpPr>
            <p:nvPr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502" name="Rectangle 33"/>
            <p:cNvSpPr>
              <a:spLocks noChangeArrowheads="1"/>
            </p:cNvSpPr>
            <p:nvPr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503" name="Rectangle 34"/>
            <p:cNvSpPr>
              <a:spLocks noChangeArrowheads="1"/>
            </p:cNvSpPr>
            <p:nvPr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504" name="Rectangle 35"/>
            <p:cNvSpPr>
              <a:spLocks noChangeArrowheads="1"/>
            </p:cNvSpPr>
            <p:nvPr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505" name="Rectangle 36"/>
            <p:cNvSpPr>
              <a:spLocks noChangeArrowheads="1"/>
            </p:cNvSpPr>
            <p:nvPr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506" name="Rectangle 37"/>
            <p:cNvSpPr>
              <a:spLocks noChangeArrowheads="1"/>
            </p:cNvSpPr>
            <p:nvPr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507" name="Rectangle 38"/>
            <p:cNvSpPr>
              <a:spLocks noChangeArrowheads="1"/>
            </p:cNvSpPr>
            <p:nvPr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508" name="Rectangle 39"/>
            <p:cNvSpPr>
              <a:spLocks noChangeArrowheads="1"/>
            </p:cNvSpPr>
            <p:nvPr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509" name="Rectangle 40"/>
            <p:cNvSpPr>
              <a:spLocks noChangeArrowheads="1"/>
            </p:cNvSpPr>
            <p:nvPr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510" name="Rectangle 41"/>
            <p:cNvSpPr>
              <a:spLocks noChangeArrowheads="1"/>
            </p:cNvSpPr>
            <p:nvPr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511" name="Rectangle 42"/>
            <p:cNvSpPr>
              <a:spLocks noChangeArrowheads="1"/>
            </p:cNvSpPr>
            <p:nvPr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512" name="Rectangle 43"/>
            <p:cNvSpPr>
              <a:spLocks noChangeArrowheads="1"/>
            </p:cNvSpPr>
            <p:nvPr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513" name="Rectangle 44"/>
            <p:cNvSpPr>
              <a:spLocks noChangeArrowheads="1"/>
            </p:cNvSpPr>
            <p:nvPr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514" name="Rectangle 45"/>
            <p:cNvSpPr>
              <a:spLocks noChangeArrowheads="1"/>
            </p:cNvSpPr>
            <p:nvPr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515" name="Rectangle 46"/>
            <p:cNvSpPr>
              <a:spLocks noChangeArrowheads="1"/>
            </p:cNvSpPr>
            <p:nvPr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516" name="Rectangle 47"/>
            <p:cNvSpPr>
              <a:spLocks noChangeArrowheads="1"/>
            </p:cNvSpPr>
            <p:nvPr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517" name="Rectangle 48"/>
            <p:cNvSpPr>
              <a:spLocks noChangeArrowheads="1"/>
            </p:cNvSpPr>
            <p:nvPr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518" name="Rectangle 49"/>
            <p:cNvSpPr>
              <a:spLocks noChangeArrowheads="1"/>
            </p:cNvSpPr>
            <p:nvPr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519" name="Rectangle 50"/>
            <p:cNvSpPr>
              <a:spLocks noChangeArrowheads="1"/>
            </p:cNvSpPr>
            <p:nvPr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520" name="Rectangle 51"/>
            <p:cNvSpPr>
              <a:spLocks noChangeArrowheads="1"/>
            </p:cNvSpPr>
            <p:nvPr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521" name="Rectangle 52"/>
            <p:cNvSpPr>
              <a:spLocks noChangeArrowheads="1"/>
            </p:cNvSpPr>
            <p:nvPr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522" name="Rectangle 53"/>
            <p:cNvSpPr>
              <a:spLocks noChangeArrowheads="1"/>
            </p:cNvSpPr>
            <p:nvPr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523" name="Rectangle 54"/>
            <p:cNvSpPr>
              <a:spLocks noChangeArrowheads="1"/>
            </p:cNvSpPr>
            <p:nvPr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524" name="Rectangle 55"/>
            <p:cNvSpPr>
              <a:spLocks noChangeArrowheads="1"/>
            </p:cNvSpPr>
            <p:nvPr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525" name="Rectangle 56"/>
            <p:cNvSpPr>
              <a:spLocks noChangeArrowheads="1"/>
            </p:cNvSpPr>
            <p:nvPr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526" name="Rectangle 57"/>
            <p:cNvSpPr>
              <a:spLocks noChangeArrowheads="1"/>
            </p:cNvSpPr>
            <p:nvPr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527" name="Rectangle 58"/>
            <p:cNvSpPr>
              <a:spLocks noChangeArrowheads="1"/>
            </p:cNvSpPr>
            <p:nvPr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528" name="Rectangle 59"/>
            <p:cNvSpPr>
              <a:spLocks noChangeArrowheads="1"/>
            </p:cNvSpPr>
            <p:nvPr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529" name="Rectangle 60"/>
            <p:cNvSpPr>
              <a:spLocks noChangeArrowheads="1"/>
            </p:cNvSpPr>
            <p:nvPr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530" name="Rectangle 61"/>
            <p:cNvSpPr>
              <a:spLocks noChangeArrowheads="1"/>
            </p:cNvSpPr>
            <p:nvPr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531" name="Rectangle 62"/>
            <p:cNvSpPr>
              <a:spLocks noChangeArrowheads="1"/>
            </p:cNvSpPr>
            <p:nvPr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532" name="Rectangle 63"/>
            <p:cNvSpPr>
              <a:spLocks noChangeArrowheads="1"/>
            </p:cNvSpPr>
            <p:nvPr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533" name="Rectangle 64"/>
            <p:cNvSpPr>
              <a:spLocks noChangeArrowheads="1"/>
            </p:cNvSpPr>
            <p:nvPr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62467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533400"/>
            <a:ext cx="816292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4435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Helvetica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436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Helvetica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437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Helvetica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D673A1E-FEDA-BB48-9D9D-0977D69AED6F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40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1" charset="0"/>
          <a:ea typeface="ＭＳ Ｐゴシック" pitchFamily="-111" charset="-128"/>
          <a:cs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1" charset="0"/>
          <a:ea typeface="ＭＳ Ｐゴシック" pitchFamily="-111" charset="-128"/>
          <a:cs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1" charset="0"/>
          <a:ea typeface="ＭＳ Ｐゴシック" pitchFamily="-111" charset="-128"/>
          <a:cs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0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119816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17" name="Rectangle 4"/>
            <p:cNvSpPr>
              <a:spLocks noChangeArrowheads="1"/>
            </p:cNvSpPr>
            <p:nvPr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18" name="Rectangle 5"/>
            <p:cNvSpPr>
              <a:spLocks noChangeArrowheads="1"/>
            </p:cNvSpPr>
            <p:nvPr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19" name="Rectangle 6"/>
            <p:cNvSpPr>
              <a:spLocks noChangeArrowheads="1"/>
            </p:cNvSpPr>
            <p:nvPr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20" name="Rectangle 7"/>
            <p:cNvSpPr>
              <a:spLocks noChangeArrowheads="1"/>
            </p:cNvSpPr>
            <p:nvPr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21" name="Rectangle 8"/>
            <p:cNvSpPr>
              <a:spLocks noChangeArrowheads="1"/>
            </p:cNvSpPr>
            <p:nvPr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22" name="Rectangle 9"/>
            <p:cNvSpPr>
              <a:spLocks noChangeArrowheads="1"/>
            </p:cNvSpPr>
            <p:nvPr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23" name="Rectangle 10"/>
            <p:cNvSpPr>
              <a:spLocks noChangeArrowheads="1"/>
            </p:cNvSpPr>
            <p:nvPr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24" name="Rectangle 11"/>
            <p:cNvSpPr>
              <a:spLocks noChangeArrowheads="1"/>
            </p:cNvSpPr>
            <p:nvPr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25" name="Rectangle 12"/>
            <p:cNvSpPr>
              <a:spLocks noChangeArrowheads="1"/>
            </p:cNvSpPr>
            <p:nvPr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26" name="Rectangle 13"/>
            <p:cNvSpPr>
              <a:spLocks noChangeArrowheads="1"/>
            </p:cNvSpPr>
            <p:nvPr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27" name="Rectangle 14"/>
            <p:cNvSpPr>
              <a:spLocks noChangeArrowheads="1"/>
            </p:cNvSpPr>
            <p:nvPr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28" name="Rectangle 15"/>
            <p:cNvSpPr>
              <a:spLocks noChangeArrowheads="1"/>
            </p:cNvSpPr>
            <p:nvPr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29" name="Rectangle 16"/>
            <p:cNvSpPr>
              <a:spLocks noChangeArrowheads="1"/>
            </p:cNvSpPr>
            <p:nvPr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30" name="Rectangle 17"/>
            <p:cNvSpPr>
              <a:spLocks noChangeArrowheads="1"/>
            </p:cNvSpPr>
            <p:nvPr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31" name="Rectangle 18"/>
            <p:cNvSpPr>
              <a:spLocks noChangeArrowheads="1"/>
            </p:cNvSpPr>
            <p:nvPr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32" name="Rectangle 19"/>
            <p:cNvSpPr>
              <a:spLocks noChangeArrowheads="1"/>
            </p:cNvSpPr>
            <p:nvPr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33" name="Rectangle 20"/>
            <p:cNvSpPr>
              <a:spLocks noChangeArrowheads="1"/>
            </p:cNvSpPr>
            <p:nvPr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34" name="Rectangle 21"/>
            <p:cNvSpPr>
              <a:spLocks noChangeArrowheads="1"/>
            </p:cNvSpPr>
            <p:nvPr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35" name="Rectangle 22"/>
            <p:cNvSpPr>
              <a:spLocks noChangeArrowheads="1"/>
            </p:cNvSpPr>
            <p:nvPr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36" name="Rectangle 23"/>
            <p:cNvSpPr>
              <a:spLocks noChangeArrowheads="1"/>
            </p:cNvSpPr>
            <p:nvPr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37" name="Rectangle 24"/>
            <p:cNvSpPr>
              <a:spLocks noChangeArrowheads="1"/>
            </p:cNvSpPr>
            <p:nvPr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38" name="Rectangle 25"/>
            <p:cNvSpPr>
              <a:spLocks noChangeArrowheads="1"/>
            </p:cNvSpPr>
            <p:nvPr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39" name="Rectangle 26"/>
            <p:cNvSpPr>
              <a:spLocks noChangeArrowheads="1"/>
            </p:cNvSpPr>
            <p:nvPr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40" name="Rectangle 27"/>
            <p:cNvSpPr>
              <a:spLocks noChangeArrowheads="1"/>
            </p:cNvSpPr>
            <p:nvPr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41" name="Rectangle 28"/>
            <p:cNvSpPr>
              <a:spLocks noChangeArrowheads="1"/>
            </p:cNvSpPr>
            <p:nvPr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42" name="Rectangle 29"/>
            <p:cNvSpPr>
              <a:spLocks noChangeArrowheads="1"/>
            </p:cNvSpPr>
            <p:nvPr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43" name="Rectangle 30"/>
            <p:cNvSpPr>
              <a:spLocks noChangeArrowheads="1"/>
            </p:cNvSpPr>
            <p:nvPr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44" name="Rectangle 31"/>
            <p:cNvSpPr>
              <a:spLocks noChangeArrowheads="1"/>
            </p:cNvSpPr>
            <p:nvPr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45" name="Rectangle 32"/>
            <p:cNvSpPr>
              <a:spLocks noChangeArrowheads="1"/>
            </p:cNvSpPr>
            <p:nvPr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46" name="Rectangle 33"/>
            <p:cNvSpPr>
              <a:spLocks noChangeArrowheads="1"/>
            </p:cNvSpPr>
            <p:nvPr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47" name="Rectangle 34"/>
            <p:cNvSpPr>
              <a:spLocks noChangeArrowheads="1"/>
            </p:cNvSpPr>
            <p:nvPr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48" name="Rectangle 35"/>
            <p:cNvSpPr>
              <a:spLocks noChangeArrowheads="1"/>
            </p:cNvSpPr>
            <p:nvPr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49" name="Rectangle 36"/>
            <p:cNvSpPr>
              <a:spLocks noChangeArrowheads="1"/>
            </p:cNvSpPr>
            <p:nvPr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50" name="Rectangle 37"/>
            <p:cNvSpPr>
              <a:spLocks noChangeArrowheads="1"/>
            </p:cNvSpPr>
            <p:nvPr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51" name="Rectangle 38"/>
            <p:cNvSpPr>
              <a:spLocks noChangeArrowheads="1"/>
            </p:cNvSpPr>
            <p:nvPr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52" name="Rectangle 39"/>
            <p:cNvSpPr>
              <a:spLocks noChangeArrowheads="1"/>
            </p:cNvSpPr>
            <p:nvPr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53" name="Rectangle 40"/>
            <p:cNvSpPr>
              <a:spLocks noChangeArrowheads="1"/>
            </p:cNvSpPr>
            <p:nvPr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54" name="Rectangle 41"/>
            <p:cNvSpPr>
              <a:spLocks noChangeArrowheads="1"/>
            </p:cNvSpPr>
            <p:nvPr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55" name="Rectangle 42"/>
            <p:cNvSpPr>
              <a:spLocks noChangeArrowheads="1"/>
            </p:cNvSpPr>
            <p:nvPr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56" name="Rectangle 43"/>
            <p:cNvSpPr>
              <a:spLocks noChangeArrowheads="1"/>
            </p:cNvSpPr>
            <p:nvPr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57" name="Rectangle 44"/>
            <p:cNvSpPr>
              <a:spLocks noChangeArrowheads="1"/>
            </p:cNvSpPr>
            <p:nvPr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58" name="Rectangle 45"/>
            <p:cNvSpPr>
              <a:spLocks noChangeArrowheads="1"/>
            </p:cNvSpPr>
            <p:nvPr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59" name="Rectangle 46"/>
            <p:cNvSpPr>
              <a:spLocks noChangeArrowheads="1"/>
            </p:cNvSpPr>
            <p:nvPr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60" name="Rectangle 47"/>
            <p:cNvSpPr>
              <a:spLocks noChangeArrowheads="1"/>
            </p:cNvSpPr>
            <p:nvPr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61" name="Rectangle 48"/>
            <p:cNvSpPr>
              <a:spLocks noChangeArrowheads="1"/>
            </p:cNvSpPr>
            <p:nvPr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62" name="Rectangle 49"/>
            <p:cNvSpPr>
              <a:spLocks noChangeArrowheads="1"/>
            </p:cNvSpPr>
            <p:nvPr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63" name="Rectangle 50"/>
            <p:cNvSpPr>
              <a:spLocks noChangeArrowheads="1"/>
            </p:cNvSpPr>
            <p:nvPr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64" name="Rectangle 51"/>
            <p:cNvSpPr>
              <a:spLocks noChangeArrowheads="1"/>
            </p:cNvSpPr>
            <p:nvPr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65" name="Rectangle 52"/>
            <p:cNvSpPr>
              <a:spLocks noChangeArrowheads="1"/>
            </p:cNvSpPr>
            <p:nvPr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66" name="Rectangle 53"/>
            <p:cNvSpPr>
              <a:spLocks noChangeArrowheads="1"/>
            </p:cNvSpPr>
            <p:nvPr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67" name="Rectangle 54"/>
            <p:cNvSpPr>
              <a:spLocks noChangeArrowheads="1"/>
            </p:cNvSpPr>
            <p:nvPr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68" name="Rectangle 55"/>
            <p:cNvSpPr>
              <a:spLocks noChangeArrowheads="1"/>
            </p:cNvSpPr>
            <p:nvPr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69" name="Rectangle 56"/>
            <p:cNvSpPr>
              <a:spLocks noChangeArrowheads="1"/>
            </p:cNvSpPr>
            <p:nvPr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70" name="Rectangle 57"/>
            <p:cNvSpPr>
              <a:spLocks noChangeArrowheads="1"/>
            </p:cNvSpPr>
            <p:nvPr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71" name="Rectangle 58"/>
            <p:cNvSpPr>
              <a:spLocks noChangeArrowheads="1"/>
            </p:cNvSpPr>
            <p:nvPr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72" name="Rectangle 59"/>
            <p:cNvSpPr>
              <a:spLocks noChangeArrowheads="1"/>
            </p:cNvSpPr>
            <p:nvPr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73" name="Rectangle 60"/>
            <p:cNvSpPr>
              <a:spLocks noChangeArrowheads="1"/>
            </p:cNvSpPr>
            <p:nvPr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74" name="Rectangle 61"/>
            <p:cNvSpPr>
              <a:spLocks noChangeArrowheads="1"/>
            </p:cNvSpPr>
            <p:nvPr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75" name="Rectangle 62"/>
            <p:cNvSpPr>
              <a:spLocks noChangeArrowheads="1"/>
            </p:cNvSpPr>
            <p:nvPr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76" name="Rectangle 63"/>
            <p:cNvSpPr>
              <a:spLocks noChangeArrowheads="1"/>
            </p:cNvSpPr>
            <p:nvPr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77" name="Rectangle 64"/>
            <p:cNvSpPr>
              <a:spLocks noChangeArrowheads="1"/>
            </p:cNvSpPr>
            <p:nvPr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19811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533400"/>
            <a:ext cx="816292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9812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4435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Helvetica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14436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Helvetica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14437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Helvetica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31E79C4-D1EC-D94E-8158-621E6220B301}" type="slidenum">
              <a:rPr lang="en-US"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4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1" charset="0"/>
          <a:ea typeface="ＭＳ Ｐゴシック" pitchFamily="-111" charset="-128"/>
          <a:cs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1" charset="0"/>
          <a:ea typeface="ＭＳ Ｐゴシック" pitchFamily="-111" charset="-128"/>
          <a:cs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1" charset="0"/>
          <a:ea typeface="ＭＳ Ｐゴシック" pitchFamily="-111" charset="-128"/>
          <a:cs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png"/><Relationship Id="rId4" Type="http://schemas.openxmlformats.org/officeDocument/2006/relationships/package" Target="../embeddings/Microsoft_Word_Document.docx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4.xml"/><Relationship Id="rId4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5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5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5" name="Picture 1" descr="Preaching Ivan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"/>
          <a:stretch/>
        </p:blipFill>
        <p:spPr bwMode="auto">
          <a:xfrm>
            <a:off x="-25658" y="-270173"/>
            <a:ext cx="9169658" cy="712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100013"/>
            <a:ext cx="8305800" cy="5334001"/>
          </a:xfrm>
          <a:effectLst>
            <a:outerShdw blurRad="63500" dist="107763" dir="81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9800" dirty="0">
                <a:latin typeface="Arial" charset="0"/>
                <a:ea typeface="ＭＳ Ｐゴシック" charset="0"/>
                <a:cs typeface="ＭＳ Ｐゴシック" charset="0"/>
              </a:rPr>
              <a:t>TUYÊN ĐẠO PHÁP 2:</a:t>
            </a:r>
            <a:br>
              <a:rPr lang="en-US" sz="98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6000" i="1" dirty="0" err="1">
                <a:latin typeface="Arial" charset="0"/>
                <a:ea typeface="ＭＳ Ｐゴシック" charset="0"/>
                <a:cs typeface="ＭＳ Ｐゴシック" charset="0"/>
              </a:rPr>
              <a:t>Nâng</a:t>
            </a:r>
            <a:r>
              <a:rPr lang="en-US" sz="6000" i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6000" i="1" dirty="0" err="1">
                <a:latin typeface="Arial" charset="0"/>
                <a:ea typeface="ＭＳ Ｐゴシック" charset="0"/>
                <a:cs typeface="ＭＳ Ｐゴシック" charset="0"/>
              </a:rPr>
              <a:t>cao</a:t>
            </a:r>
            <a:r>
              <a:rPr lang="en-US" sz="6000" i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6000" i="1" dirty="0" err="1">
                <a:latin typeface="Arial" charset="0"/>
                <a:ea typeface="ＭＳ Ｐゴシック" charset="0"/>
                <a:cs typeface="ＭＳ Ｐゴシック" charset="0"/>
              </a:rPr>
              <a:t>việc</a:t>
            </a:r>
            <a:r>
              <a:rPr lang="en-US" sz="6000" i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6000" i="1" dirty="0" err="1">
                <a:latin typeface="Arial" charset="0"/>
                <a:ea typeface="ＭＳ Ｐゴシック" charset="0"/>
                <a:cs typeface="ＭＳ Ｐゴシック" charset="0"/>
              </a:rPr>
              <a:t>rao</a:t>
            </a:r>
            <a:r>
              <a:rPr lang="en-US" sz="6000" i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6000" i="1" dirty="0" err="1">
                <a:latin typeface="Arial" charset="0"/>
                <a:ea typeface="ＭＳ Ｐゴシック" charset="0"/>
                <a:cs typeface="ＭＳ Ｐゴシック" charset="0"/>
              </a:rPr>
              <a:t>giảng</a:t>
            </a:r>
            <a:r>
              <a:rPr lang="en-US" sz="6000" i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6000" i="1" dirty="0" err="1">
                <a:latin typeface="Arial" charset="0"/>
                <a:ea typeface="ＭＳ Ｐゴシック" charset="0"/>
                <a:cs typeface="ＭＳ Ｐゴシック" charset="0"/>
              </a:rPr>
              <a:t>lời</a:t>
            </a:r>
            <a:r>
              <a:rPr lang="en-US" sz="6000" i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6000" i="1" dirty="0" err="1">
                <a:latin typeface="Arial" charset="0"/>
                <a:ea typeface="ＭＳ Ｐゴシック" charset="0"/>
                <a:cs typeface="ＭＳ Ｐゴシック" charset="0"/>
              </a:rPr>
              <a:t>Chúa</a:t>
            </a:r>
            <a:endParaRPr lang="en-US" sz="4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1066800" y="6989763"/>
            <a:ext cx="6846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err="1">
                <a:solidFill>
                  <a:srgbClr val="F9F9F9"/>
                </a:solidFill>
                <a:latin typeface="Arial" charset="0"/>
                <a:ea typeface="ＭＳ Ｐゴシック" charset="-128"/>
                <a:cs typeface="ＭＳ Ｐゴシック" charset="-128"/>
              </a:rPr>
              <a:t>Dr</a:t>
            </a:r>
            <a:r>
              <a:rPr lang="en-US" sz="2000" dirty="0">
                <a:solidFill>
                  <a:srgbClr val="F9F9F9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Alan Stanley, Mueller School of Ministries, Australia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-25658" y="6501357"/>
            <a:ext cx="9169658" cy="33855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600" b="1" dirty="0" err="1">
                <a:solidFill>
                  <a:srgbClr val="FFFFFF"/>
                </a:solidFill>
                <a:effectLst>
                  <a:glow rad="165100">
                    <a:schemeClr val="bg2"/>
                  </a:glow>
                </a:effectLst>
                <a:cs typeface="Arial" charset="0"/>
              </a:rPr>
              <a:t>Tiến</a:t>
            </a:r>
            <a:r>
              <a:rPr lang="en-US" sz="1600" b="1" dirty="0">
                <a:solidFill>
                  <a:srgbClr val="FFFFFF"/>
                </a:solidFill>
                <a:effectLst>
                  <a:glow rad="165100">
                    <a:schemeClr val="bg2"/>
                  </a:glow>
                </a:effectLst>
                <a:cs typeface="Arial" charset="0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effectLst>
                  <a:glow rad="165100">
                    <a:schemeClr val="bg2"/>
                  </a:glow>
                </a:effectLst>
                <a:cs typeface="Arial" charset="0"/>
              </a:rPr>
              <a:t>sĩ</a:t>
            </a:r>
            <a:r>
              <a:rPr lang="en-US" sz="1600" b="1" dirty="0">
                <a:solidFill>
                  <a:srgbClr val="FFFFFF"/>
                </a:solidFill>
                <a:effectLst>
                  <a:glow rad="165100">
                    <a:schemeClr val="bg2"/>
                  </a:glow>
                </a:effectLst>
                <a:cs typeface="Arial" charset="0"/>
              </a:rPr>
              <a:t> Rick Griffith • </a:t>
            </a:r>
            <a:r>
              <a:rPr lang="en-US" sz="1600" b="1" dirty="0" err="1">
                <a:solidFill>
                  <a:srgbClr val="FFFFFF"/>
                </a:solidFill>
                <a:effectLst>
                  <a:glow rad="165100">
                    <a:schemeClr val="bg2"/>
                  </a:glow>
                </a:effectLst>
                <a:cs typeface="Arial" charset="0"/>
              </a:rPr>
              <a:t>Trường</a:t>
            </a:r>
            <a:r>
              <a:rPr lang="en-US" sz="1600" b="1" dirty="0">
                <a:solidFill>
                  <a:srgbClr val="FFFFFF"/>
                </a:solidFill>
                <a:effectLst>
                  <a:glow rad="165100">
                    <a:schemeClr val="bg2"/>
                  </a:glow>
                </a:effectLst>
                <a:cs typeface="Arial" charset="0"/>
              </a:rPr>
              <a:t> Kinh </a:t>
            </a:r>
            <a:r>
              <a:rPr lang="en-US" sz="1600" b="1" dirty="0" err="1">
                <a:solidFill>
                  <a:srgbClr val="FFFFFF"/>
                </a:solidFill>
                <a:effectLst>
                  <a:glow rad="165100">
                    <a:schemeClr val="bg2"/>
                  </a:glow>
                </a:effectLst>
                <a:cs typeface="Arial" charset="0"/>
              </a:rPr>
              <a:t>Thánh</a:t>
            </a:r>
            <a:r>
              <a:rPr lang="en-US" sz="1600" b="1" dirty="0">
                <a:solidFill>
                  <a:srgbClr val="FFFFFF"/>
                </a:solidFill>
                <a:effectLst>
                  <a:glow rad="165100">
                    <a:schemeClr val="bg2"/>
                  </a:glow>
                </a:effectLst>
                <a:cs typeface="Arial" charset="0"/>
              </a:rPr>
              <a:t> Singapore •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2099283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 descr="Paper bag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151554" name="Picture 3" descr="DSS"/>
          <p:cNvPicPr>
            <a:picLocks noChangeAspect="1" noChangeArrowheads="1"/>
          </p:cNvPicPr>
          <p:nvPr/>
        </p:nvPicPr>
        <p:blipFill>
          <a:blip r:embed="rId4">
            <a:lum bright="-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534400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-100013"/>
            <a:ext cx="6553200" cy="685801"/>
          </a:xfrm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600" dirty="0" err="1">
                <a:solidFill>
                  <a:schemeClr val="bg1"/>
                </a:solidFill>
                <a:ea typeface="ＭＳ Ｐゴシック" charset="-128"/>
                <a:cs typeface="Arial"/>
              </a:rPr>
              <a:t>Những</a:t>
            </a:r>
            <a:r>
              <a:rPr lang="en-US" sz="3600" dirty="0">
                <a:solidFill>
                  <a:schemeClr val="bg1"/>
                </a:solidFill>
                <a:ea typeface="ＭＳ Ｐゴシック" charset="-128"/>
                <a:cs typeface="Arial"/>
              </a:rPr>
              <a:t> </a:t>
            </a:r>
            <a:r>
              <a:rPr lang="en-US" sz="3600" dirty="0" err="1">
                <a:solidFill>
                  <a:schemeClr val="bg1"/>
                </a:solidFill>
                <a:ea typeface="ＭＳ Ｐゴシック" charset="-128"/>
                <a:cs typeface="Arial"/>
              </a:rPr>
              <a:t>mục</a:t>
            </a:r>
            <a:r>
              <a:rPr lang="en-US" sz="3600" dirty="0">
                <a:solidFill>
                  <a:schemeClr val="bg1"/>
                </a:solidFill>
                <a:ea typeface="ＭＳ Ｐゴシック" charset="-128"/>
                <a:cs typeface="Arial"/>
              </a:rPr>
              <a:t> </a:t>
            </a:r>
            <a:r>
              <a:rPr lang="en-US" sz="3600" dirty="0" err="1">
                <a:solidFill>
                  <a:schemeClr val="bg1"/>
                </a:solidFill>
                <a:ea typeface="ＭＳ Ｐゴシック" charset="-128"/>
                <a:cs typeface="Arial"/>
              </a:rPr>
              <a:t>tiêu</a:t>
            </a:r>
            <a:r>
              <a:rPr lang="en-US" sz="3600" dirty="0">
                <a:solidFill>
                  <a:schemeClr val="bg1"/>
                </a:solidFill>
                <a:ea typeface="ＭＳ Ｐゴシック" charset="-128"/>
                <a:cs typeface="Arial"/>
              </a:rPr>
              <a:t> </a:t>
            </a:r>
            <a:r>
              <a:rPr lang="en-US" sz="3600" dirty="0" err="1">
                <a:solidFill>
                  <a:schemeClr val="bg1"/>
                </a:solidFill>
                <a:ea typeface="ＭＳ Ｐゴシック" charset="-128"/>
                <a:cs typeface="Arial"/>
              </a:rPr>
              <a:t>của</a:t>
            </a:r>
            <a:r>
              <a:rPr lang="en-US" sz="3600" dirty="0">
                <a:solidFill>
                  <a:schemeClr val="bg1"/>
                </a:solidFill>
                <a:ea typeface="ＭＳ Ｐゴシック" charset="-128"/>
                <a:cs typeface="Arial"/>
              </a:rPr>
              <a:t> </a:t>
            </a:r>
            <a:r>
              <a:rPr lang="en-US" sz="3600" dirty="0" err="1">
                <a:solidFill>
                  <a:schemeClr val="bg1"/>
                </a:solidFill>
                <a:ea typeface="ＭＳ Ｐゴシック" charset="-128"/>
                <a:cs typeface="Arial"/>
              </a:rPr>
              <a:t>khóa</a:t>
            </a:r>
            <a:r>
              <a:rPr lang="en-US" sz="3600" dirty="0">
                <a:solidFill>
                  <a:schemeClr val="bg1"/>
                </a:solidFill>
                <a:ea typeface="ＭＳ Ｐゴシック" charset="-128"/>
                <a:cs typeface="Arial"/>
              </a:rPr>
              <a:t> </a:t>
            </a:r>
            <a:r>
              <a:rPr lang="en-US" sz="3600" dirty="0" err="1">
                <a:solidFill>
                  <a:schemeClr val="bg1"/>
                </a:solidFill>
                <a:ea typeface="ＭＳ Ｐゴシック" charset="-128"/>
                <a:cs typeface="Arial"/>
              </a:rPr>
              <a:t>học</a:t>
            </a:r>
            <a:endParaRPr lang="en-US" sz="3600" dirty="0">
              <a:solidFill>
                <a:schemeClr val="bg1"/>
              </a:solidFill>
              <a:ea typeface="ＭＳ Ｐゴシック" charset="-128"/>
              <a:cs typeface="Arial"/>
            </a:endParaRP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477838" y="814388"/>
            <a:ext cx="834231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2913" indent="-442913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FFFFFF"/>
                </a:solidFill>
                <a:cs typeface="Arial" charset="0"/>
              </a:rPr>
              <a:t>Đến</a:t>
            </a:r>
            <a:r>
              <a:rPr lang="en-US" sz="280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Arial" charset="0"/>
              </a:rPr>
              <a:t>cuối</a:t>
            </a:r>
            <a:r>
              <a:rPr lang="en-US" sz="280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Arial" charset="0"/>
              </a:rPr>
              <a:t>của</a:t>
            </a:r>
            <a:r>
              <a:rPr lang="en-US" sz="280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Arial" charset="0"/>
              </a:rPr>
              <a:t>khóa</a:t>
            </a:r>
            <a:r>
              <a:rPr lang="en-US" sz="280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Arial" charset="0"/>
              </a:rPr>
              <a:t>học</a:t>
            </a:r>
            <a:r>
              <a:rPr lang="en-US" sz="280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Arial" charset="0"/>
              </a:rPr>
              <a:t>sinh</a:t>
            </a:r>
            <a:r>
              <a:rPr lang="en-US" sz="280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Arial" charset="0"/>
              </a:rPr>
              <a:t>viên</a:t>
            </a:r>
            <a:r>
              <a:rPr lang="en-US" sz="280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Arial" charset="0"/>
              </a:rPr>
              <a:t>sẽ</a:t>
            </a:r>
            <a:r>
              <a:rPr lang="en-US" sz="280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Arial" charset="0"/>
              </a:rPr>
              <a:t>có</a:t>
            </a:r>
            <a:r>
              <a:rPr lang="en-US" sz="280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Arial" charset="0"/>
              </a:rPr>
              <a:t>thể</a:t>
            </a:r>
            <a:r>
              <a:rPr lang="en-US" sz="2800" dirty="0">
                <a:solidFill>
                  <a:srgbClr val="FFFFFF"/>
                </a:solidFill>
                <a:cs typeface="Arial" charset="0"/>
              </a:rPr>
              <a:t> ...</a:t>
            </a:r>
            <a:br>
              <a:rPr lang="en-US" altLang="ja-JP" sz="2800" dirty="0">
                <a:solidFill>
                  <a:srgbClr val="FFFFFF"/>
                </a:solidFill>
                <a:cs typeface="Arial" charset="0"/>
              </a:rPr>
            </a:br>
            <a:endParaRPr lang="en-US" altLang="ja-JP" sz="2800" dirty="0">
              <a:solidFill>
                <a:srgbClr val="FFFFFF"/>
              </a:solidFill>
              <a:cs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</a:rPr>
              <a:t>H.	</a:t>
            </a:r>
            <a:r>
              <a:rPr lang="vi-VN" sz="2800" dirty="0">
                <a:solidFill>
                  <a:srgbClr val="FFFFFF"/>
                </a:solidFill>
              </a:rPr>
              <a:t>Giảng tường thuật, thời sự, </a:t>
            </a:r>
            <a:r>
              <a:rPr lang="en-US" sz="2800" dirty="0" err="1">
                <a:solidFill>
                  <a:srgbClr val="FFFFFF"/>
                </a:solidFill>
              </a:rPr>
              <a:t>chủ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đề</a:t>
            </a:r>
            <a:r>
              <a:rPr lang="vi-VN" sz="2800" dirty="0">
                <a:solidFill>
                  <a:srgbClr val="FFFFFF"/>
                </a:solidFill>
              </a:rPr>
              <a:t>, truyền giáo, đám cưới, </a:t>
            </a:r>
            <a:r>
              <a:rPr lang="en-US" sz="2800" dirty="0" err="1">
                <a:solidFill>
                  <a:srgbClr val="FFFFFF"/>
                </a:solidFill>
              </a:rPr>
              <a:t>những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vi-VN" sz="2800" dirty="0">
                <a:solidFill>
                  <a:srgbClr val="FFFFFF"/>
                </a:solidFill>
              </a:rPr>
              <a:t>bài giảng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vi-VN" sz="2800" dirty="0">
                <a:solidFill>
                  <a:srgbClr val="FFFFFF"/>
                </a:solidFill>
              </a:rPr>
              <a:t>đám tang</a:t>
            </a:r>
            <a:r>
              <a:rPr lang="en-US" sz="2800" dirty="0">
                <a:solidFill>
                  <a:srgbClr val="FFFFFF"/>
                </a:solidFill>
              </a:rPr>
              <a:t>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</a:rPr>
              <a:t> 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</a:rPr>
              <a:t>I.	</a:t>
            </a:r>
            <a:r>
              <a:rPr lang="vi-VN" sz="2800" dirty="0">
                <a:solidFill>
                  <a:srgbClr val="FFFFFF"/>
                </a:solidFill>
              </a:rPr>
              <a:t>Đạt được các kỹ năng và sự tự tin để thiết kế </a:t>
            </a:r>
            <a:r>
              <a:rPr lang="en-US" sz="2800" dirty="0" err="1">
                <a:solidFill>
                  <a:srgbClr val="FFFFFF"/>
                </a:solidFill>
              </a:rPr>
              <a:t>chương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trình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trình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chiếu</a:t>
            </a:r>
            <a:r>
              <a:rPr lang="vi-VN" sz="2800" dirty="0">
                <a:solidFill>
                  <a:srgbClr val="FFFFFF"/>
                </a:solidFill>
              </a:rPr>
              <a:t> để sử dụng trong giảng dạy.</a:t>
            </a:r>
            <a:endParaRPr lang="en-US" sz="2800" dirty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en-US" sz="28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8382000" y="76200"/>
            <a:ext cx="406400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A</a:t>
            </a: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43891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0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0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09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5550" name="Rectangle 14"/>
          <p:cNvSpPr>
            <a:spLocks noChangeArrowheads="1"/>
          </p:cNvSpPr>
          <p:nvPr/>
        </p:nvSpPr>
        <p:spPr bwMode="auto">
          <a:xfrm>
            <a:off x="0" y="0"/>
            <a:ext cx="4572000" cy="3429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1030288" y="1203325"/>
            <a:ext cx="21399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 dirty="0" err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Đúng</a:t>
            </a:r>
            <a:r>
              <a:rPr lang="en-US" sz="40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lẽ</a:t>
            </a:r>
            <a:r>
              <a:rPr lang="en-US" sz="40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thật</a:t>
            </a:r>
            <a:endParaRPr lang="en-US" sz="4000" b="1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4572000" y="0"/>
            <a:ext cx="4572000" cy="3429000"/>
          </a:xfrm>
          <a:prstGeom prst="rect">
            <a:avLst/>
          </a:prstGeom>
          <a:gradFill rotWithShape="0">
            <a:gsLst>
              <a:gs pos="0">
                <a:srgbClr val="B50069"/>
              </a:gs>
              <a:gs pos="100000">
                <a:srgbClr val="540031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B50069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5552" name="Rectangle 16"/>
          <p:cNvSpPr>
            <a:spLocks noChangeArrowheads="1"/>
          </p:cNvSpPr>
          <p:nvPr/>
        </p:nvSpPr>
        <p:spPr bwMode="auto">
          <a:xfrm>
            <a:off x="4572000" y="3429000"/>
            <a:ext cx="4572000" cy="3429000"/>
          </a:xfrm>
          <a:prstGeom prst="rect">
            <a:avLst/>
          </a:prstGeom>
          <a:gradFill rotWithShape="0">
            <a:gsLst>
              <a:gs pos="0">
                <a:srgbClr val="500093"/>
              </a:gs>
              <a:gs pos="100000">
                <a:srgbClr val="250044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B50069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5553" name="Rectangle 17"/>
          <p:cNvSpPr>
            <a:spLocks noChangeArrowheads="1"/>
          </p:cNvSpPr>
          <p:nvPr/>
        </p:nvSpPr>
        <p:spPr bwMode="auto">
          <a:xfrm>
            <a:off x="0" y="3429000"/>
            <a:ext cx="4572000" cy="3429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FF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611188" y="4876800"/>
            <a:ext cx="3079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 dirty="0" err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Rõ</a:t>
            </a:r>
            <a:r>
              <a:rPr lang="en-US" sz="40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ràng</a:t>
            </a:r>
            <a:endParaRPr lang="en-US" sz="4000" b="1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5373688" y="1203325"/>
            <a:ext cx="3079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 dirty="0" err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Hấp</a:t>
            </a:r>
            <a:r>
              <a:rPr lang="en-US" sz="40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dẫn</a:t>
            </a:r>
            <a:endParaRPr lang="en-US" sz="4000" b="1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5373688" y="4876800"/>
            <a:ext cx="3079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 dirty="0" err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Thích</a:t>
            </a:r>
            <a:r>
              <a:rPr lang="en-US" sz="40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ứng</a:t>
            </a:r>
            <a:endParaRPr lang="en-US" sz="4000" b="1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991024" y="2636838"/>
            <a:ext cx="7056437" cy="1569660"/>
          </a:xfrm>
          <a:solidFill>
            <a:schemeClr val="tx1"/>
          </a:solidFill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4 </a:t>
            </a:r>
            <a:r>
              <a:rPr lang="en-US" sz="48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Mục</a:t>
            </a:r>
            <a:r>
              <a:rPr lang="en-US" sz="4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tiêu</a:t>
            </a:r>
            <a:r>
              <a:rPr lang="en-US" sz="4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:</a:t>
            </a:r>
            <a:br>
              <a:rPr lang="en-US" sz="4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48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Một</a:t>
            </a:r>
            <a:r>
              <a:rPr lang="en-US" sz="4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giảng</a:t>
            </a:r>
            <a:r>
              <a:rPr lang="en-US" sz="4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cần</a:t>
            </a:r>
            <a:r>
              <a:rPr lang="en-US" sz="4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có</a:t>
            </a:r>
            <a:r>
              <a:rPr lang="en-US" sz="4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…</a:t>
            </a:r>
          </a:p>
        </p:txBody>
      </p:sp>
      <p:sp>
        <p:nvSpPr>
          <p:cNvPr id="65556" name="Text Box 20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FFFFFF"/>
                </a:solidFill>
                <a:cs typeface="Arial" charset="0"/>
              </a:rPr>
              <a:t>25</a:t>
            </a:r>
            <a:endParaRPr lang="en-US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61183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0" grpId="0" animBg="1"/>
      <p:bldP spid="65539" grpId="0"/>
      <p:bldP spid="65551" grpId="0" animBg="1"/>
      <p:bldP spid="65552" grpId="0" animBg="1"/>
      <p:bldP spid="65553" grpId="0" animBg="1"/>
      <p:bldP spid="65541" grpId="0"/>
      <p:bldP spid="65543" grpId="0"/>
      <p:bldP spid="655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FFF66"/>
              </a:solidFill>
              <a:latin typeface="Arial"/>
              <a:ea typeface="ＭＳ Ｐゴシック"/>
              <a:cs typeface="Arial"/>
            </a:endParaRPr>
          </a:p>
        </p:txBody>
      </p:sp>
      <p:pic>
        <p:nvPicPr>
          <p:cNvPr id="367624" name="Picture 8" descr="RameshPES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3" r="16733" b="23645"/>
          <a:stretch>
            <a:fillRect/>
          </a:stretch>
        </p:blipFill>
        <p:spPr bwMode="auto">
          <a:xfrm rot="472623">
            <a:off x="2806700" y="2057400"/>
            <a:ext cx="31369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7623" name="Picture 7" descr="Rame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3792538"/>
            <a:ext cx="18049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23913"/>
            <a:ext cx="8248650" cy="785812"/>
          </a:xfrm>
          <a:solidFill>
            <a:schemeClr val="tx1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zh-CN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Những</a:t>
            </a:r>
            <a:r>
              <a:rPr lang="en-US" altLang="zh-CN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altLang="zh-CN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yêu</a:t>
            </a:r>
            <a:r>
              <a:rPr lang="en-US" altLang="zh-CN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altLang="zh-CN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cầu</a:t>
            </a:r>
            <a:r>
              <a:rPr lang="en-US" altLang="zh-CN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altLang="zh-CN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của</a:t>
            </a:r>
            <a:r>
              <a:rPr lang="en-US" altLang="zh-CN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altLang="zh-CN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khóa</a:t>
            </a:r>
            <a:r>
              <a:rPr lang="en-US" altLang="zh-CN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altLang="zh-CN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học</a:t>
            </a:r>
            <a:endParaRPr lang="en-US" b="1" dirty="0">
              <a:solidFill>
                <a:schemeClr val="bg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46275"/>
            <a:ext cx="8839200" cy="415925"/>
          </a:xfrm>
          <a:solidFill>
            <a:srgbClr val="000000"/>
          </a:solidFill>
          <a:effectLst>
            <a:outerShdw blurRad="38100" dist="35921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lphaUcPeriod"/>
              <a:defRPr/>
            </a:pPr>
            <a:r>
              <a:rPr lang="en-US" altLang="zh-CN" sz="2400" dirty="0" err="1">
                <a:solidFill>
                  <a:srgbClr val="FFF9FC"/>
                </a:solidFill>
                <a:latin typeface="Arial" charset="0"/>
                <a:ea typeface="ＭＳ Ｐゴシック" charset="0"/>
                <a:cs typeface="Arial" charset="0"/>
              </a:rPr>
              <a:t>Đọc</a:t>
            </a:r>
            <a:r>
              <a:rPr lang="en-US" altLang="zh-CN" sz="2400" dirty="0">
                <a:solidFill>
                  <a:srgbClr val="FFF9FC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altLang="zh-CN" sz="2400" dirty="0" err="1">
                <a:solidFill>
                  <a:srgbClr val="FFF9FC"/>
                </a:solidFill>
                <a:latin typeface="Arial" charset="0"/>
                <a:ea typeface="ＭＳ Ｐゴシック" charset="0"/>
                <a:cs typeface="Arial" charset="0"/>
              </a:rPr>
              <a:t>sách</a:t>
            </a:r>
            <a:r>
              <a:rPr lang="en-US" altLang="zh-CN" sz="2400" dirty="0">
                <a:solidFill>
                  <a:srgbClr val="FFF9FC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altLang="zh-CN" sz="2400" dirty="0" err="1">
                <a:solidFill>
                  <a:srgbClr val="FFF9FC"/>
                </a:solidFill>
                <a:latin typeface="Arial" charset="0"/>
                <a:ea typeface="ＭＳ Ｐゴシック" charset="0"/>
                <a:cs typeface="Arial" charset="0"/>
              </a:rPr>
              <a:t>của</a:t>
            </a:r>
            <a:r>
              <a:rPr lang="en-US" altLang="zh-CN" sz="2400" dirty="0">
                <a:solidFill>
                  <a:srgbClr val="FFF9FC"/>
                </a:solidFill>
                <a:latin typeface="Arial" charset="0"/>
                <a:ea typeface="ＭＳ Ｐゴシック" charset="0"/>
                <a:cs typeface="Arial" charset="0"/>
              </a:rPr>
              <a:t> Ramesh Richard's book (5%)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en-US" altLang="zh-CN" sz="1800" dirty="0">
              <a:solidFill>
                <a:srgbClr val="FFF9FC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lphaUcPeriod" startAt="2"/>
              <a:defRPr/>
            </a:pPr>
            <a:endParaRPr lang="en-US" sz="2400" dirty="0">
              <a:solidFill>
                <a:srgbClr val="FFF9FC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55654" name="Text Box 4"/>
          <p:cNvSpPr txBox="1">
            <a:spLocks noChangeArrowheads="1"/>
          </p:cNvSpPr>
          <p:nvPr/>
        </p:nvSpPr>
        <p:spPr bwMode="auto">
          <a:xfrm>
            <a:off x="8578850" y="152400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66"/>
                </a:solidFill>
                <a:cs typeface="Arial" charset="0"/>
              </a:rPr>
              <a:t>v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04800" y="2492375"/>
            <a:ext cx="8839200" cy="4159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blurRad="38100" dist="35921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charset="0"/>
              <a:buChar char="R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charset="0"/>
              <a:buChar char="R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charset="0"/>
              <a:buChar char="R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charset="0"/>
              <a:buChar char="R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charset="0"/>
              <a:buChar char="R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Monotype Sorts" pitchFamily="-111" charset="2"/>
              <a:buChar char="R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Monotype Sorts" pitchFamily="-111" charset="2"/>
              <a:buChar char="R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Monotype Sorts" pitchFamily="-111" charset="2"/>
              <a:buChar char="R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Monotype Sorts" pitchFamily="-111" charset="2"/>
              <a:buChar char="R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22300" indent="-622300" defTabSz="914400" eaLnBrk="1" hangingPunct="1">
              <a:lnSpc>
                <a:spcPct val="90000"/>
              </a:lnSpc>
              <a:buFont typeface="Monotype Sorts" charset="0"/>
              <a:buNone/>
              <a:defRPr/>
            </a:pPr>
            <a:r>
              <a:rPr lang="en-US" sz="2400" dirty="0">
                <a:solidFill>
                  <a:srgbClr val="FFF9FC"/>
                </a:solidFill>
                <a:latin typeface="Arial" charset="0"/>
                <a:ea typeface="ＭＳ Ｐゴシック" charset="0"/>
                <a:cs typeface="Arial" charset="0"/>
              </a:rPr>
              <a:t>B.	</a:t>
            </a:r>
            <a:r>
              <a:rPr lang="en-US" sz="2400" dirty="0" err="1">
                <a:solidFill>
                  <a:srgbClr val="FFF9FC"/>
                </a:solidFill>
                <a:latin typeface="Arial" charset="0"/>
                <a:ea typeface="ＭＳ Ｐゴシック" charset="0"/>
                <a:cs typeface="Arial" charset="0"/>
              </a:rPr>
              <a:t>Tóm</a:t>
            </a:r>
            <a:r>
              <a:rPr lang="en-US" sz="2400" dirty="0">
                <a:solidFill>
                  <a:srgbClr val="FFF9FC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F9FC"/>
                </a:solidFill>
                <a:latin typeface="Arial" charset="0"/>
                <a:ea typeface="ＭＳ Ｐゴシック" charset="0"/>
                <a:cs typeface="Arial" charset="0"/>
              </a:rPr>
              <a:t>lượt</a:t>
            </a:r>
            <a:r>
              <a:rPr lang="en-US" sz="2400" dirty="0">
                <a:solidFill>
                  <a:srgbClr val="FFF9FC"/>
                </a:solidFill>
                <a:latin typeface="Arial" charset="0"/>
                <a:ea typeface="ＭＳ Ｐゴシック" charset="0"/>
                <a:cs typeface="Arial" charset="0"/>
              </a:rPr>
              <a:t> (5%)</a:t>
            </a:r>
          </a:p>
        </p:txBody>
      </p:sp>
    </p:spTree>
    <p:extLst>
      <p:ext uri="{BB962C8B-B14F-4D97-AF65-F5344CB8AC3E}">
        <p14:creationId xmlns:p14="http://schemas.microsoft.com/office/powerpoint/2010/main" val="345905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7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7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7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7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79828" y="823913"/>
            <a:ext cx="8078372" cy="785812"/>
          </a:xfrm>
          <a:solidFill>
            <a:schemeClr val="tx1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zh-CN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Những</a:t>
            </a:r>
            <a:r>
              <a:rPr lang="en-US" altLang="zh-CN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altLang="zh-CN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yêu</a:t>
            </a:r>
            <a:r>
              <a:rPr lang="en-US" altLang="zh-CN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altLang="zh-CN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cầu</a:t>
            </a:r>
            <a:r>
              <a:rPr lang="en-US" altLang="zh-CN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altLang="zh-CN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của</a:t>
            </a:r>
            <a:r>
              <a:rPr lang="en-US" altLang="zh-CN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altLang="zh-CN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khóa</a:t>
            </a:r>
            <a:r>
              <a:rPr lang="en-US" altLang="zh-CN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altLang="zh-CN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học</a:t>
            </a:r>
            <a:endParaRPr lang="en-US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7698" name="Text Box 4"/>
          <p:cNvSpPr txBox="1">
            <a:spLocks noChangeArrowheads="1"/>
          </p:cNvSpPr>
          <p:nvPr/>
        </p:nvSpPr>
        <p:spPr bwMode="auto">
          <a:xfrm>
            <a:off x="8578850" y="152400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66"/>
                </a:solidFill>
                <a:cs typeface="Arial" charset="0"/>
              </a:rPr>
              <a:t>v</a:t>
            </a:r>
          </a:p>
        </p:txBody>
      </p:sp>
      <p:pic>
        <p:nvPicPr>
          <p:cNvPr id="391173" name="Picture 5" descr="OverloadDonke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84663" y="1927225"/>
            <a:ext cx="4783137" cy="3543300"/>
          </a:xfrm>
        </p:spPr>
      </p:pic>
      <p:sp>
        <p:nvSpPr>
          <p:cNvPr id="391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925" y="1905000"/>
            <a:ext cx="4711700" cy="4764088"/>
          </a:xfrm>
          <a:effectLst/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lphaUcPeriod"/>
              <a:defRPr/>
            </a:pPr>
            <a:r>
              <a:rPr lang="en-US" altLang="zh-CN" b="1" dirty="0">
                <a:solidFill>
                  <a:srgbClr val="FFF9FC"/>
                </a:solidFill>
                <a:effectLst>
                  <a:outerShdw blurRad="53975" dist="50800" dir="2700000" algn="tl" rotWithShape="0">
                    <a:srgbClr val="000000">
                      <a:alpha val="9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Readings (5%)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en-US" altLang="zh-CN" sz="2400" b="1" dirty="0">
              <a:solidFill>
                <a:srgbClr val="FFF9FC"/>
              </a:solidFill>
              <a:effectLst>
                <a:outerShdw blurRad="53975" dist="50800" dir="2700000" algn="tl" rotWithShape="0">
                  <a:srgbClr val="000000">
                    <a:alpha val="9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lphaUcPeriod" startAt="2"/>
              <a:defRPr/>
            </a:pPr>
            <a:r>
              <a:rPr lang="en-US" altLang="zh-CN" b="1" dirty="0" err="1">
                <a:solidFill>
                  <a:srgbClr val="FFF9FC"/>
                </a:solidFill>
                <a:effectLst>
                  <a:outerShdw blurRad="53975" dist="50800" dir="2700000" algn="tl" rotWithShape="0">
                    <a:srgbClr val="000000">
                      <a:alpha val="9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Tóm</a:t>
            </a:r>
            <a:r>
              <a:rPr lang="en-US" altLang="zh-CN" b="1" dirty="0">
                <a:solidFill>
                  <a:srgbClr val="FFF9FC"/>
                </a:solidFill>
                <a:effectLst>
                  <a:outerShdw blurRad="53975" dist="50800" dir="2700000" algn="tl" rotWithShape="0">
                    <a:srgbClr val="000000">
                      <a:alpha val="9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err="1">
                <a:solidFill>
                  <a:srgbClr val="FFF9FC"/>
                </a:solidFill>
                <a:effectLst>
                  <a:outerShdw blurRad="53975" dist="50800" dir="2700000" algn="tl" rotWithShape="0">
                    <a:srgbClr val="000000">
                      <a:alpha val="9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lượt</a:t>
            </a:r>
            <a:r>
              <a:rPr lang="en-US" altLang="zh-CN" b="1" dirty="0">
                <a:solidFill>
                  <a:srgbClr val="FFF9FC"/>
                </a:solidFill>
                <a:effectLst>
                  <a:outerShdw blurRad="53975" dist="50800" dir="2700000" algn="tl" rotWithShape="0">
                    <a:srgbClr val="000000">
                      <a:alpha val="9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err="1">
                <a:solidFill>
                  <a:srgbClr val="FFF9FC"/>
                </a:solidFill>
                <a:effectLst>
                  <a:outerShdw blurRad="53975" dist="50800" dir="2700000" algn="tl" rotWithShape="0">
                    <a:srgbClr val="000000">
                      <a:alpha val="9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sách</a:t>
            </a:r>
            <a:r>
              <a:rPr lang="en-US" altLang="zh-CN" b="1" dirty="0">
                <a:solidFill>
                  <a:srgbClr val="FFF9FC"/>
                </a:solidFill>
                <a:effectLst>
                  <a:outerShdw blurRad="53975" dist="50800" dir="2700000" algn="tl" rotWithShape="0">
                    <a:srgbClr val="000000">
                      <a:alpha val="9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(5%)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en-US" altLang="zh-CN" sz="2400" b="1" dirty="0">
              <a:solidFill>
                <a:srgbClr val="FFF9FC"/>
              </a:solidFill>
              <a:effectLst>
                <a:outerShdw blurRad="53975" dist="50800" dir="2700000" algn="tl" rotWithShape="0">
                  <a:srgbClr val="000000">
                    <a:alpha val="9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lphaUcPeriod" startAt="3"/>
              <a:defRPr/>
            </a:pPr>
            <a:r>
              <a:rPr lang="en-US" altLang="zh-CN" b="1" dirty="0">
                <a:solidFill>
                  <a:srgbClr val="FFF9FC"/>
                </a:solidFill>
                <a:effectLst>
                  <a:outerShdw blurRad="53975" dist="50800" dir="2700000" algn="tl" rotWithShape="0">
                    <a:srgbClr val="000000">
                      <a:alpha val="9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Project (20%)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en-US" altLang="zh-CN" sz="2400" b="1" dirty="0">
              <a:solidFill>
                <a:srgbClr val="FFF9FC"/>
              </a:solidFill>
              <a:effectLst>
                <a:outerShdw blurRad="53975" dist="50800" dir="2700000" algn="tl" rotWithShape="0">
                  <a:srgbClr val="000000">
                    <a:alpha val="9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lphaUcPeriod" startAt="4"/>
              <a:defRPr/>
            </a:pPr>
            <a:r>
              <a:rPr lang="en-US" altLang="zh-CN" b="1" dirty="0" err="1">
                <a:solidFill>
                  <a:srgbClr val="FFF9FC"/>
                </a:solidFill>
                <a:effectLst>
                  <a:outerShdw blurRad="53975" dist="50800" dir="2700000" algn="tl" rotWithShape="0">
                    <a:srgbClr val="000000">
                      <a:alpha val="9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Những</a:t>
            </a:r>
            <a:r>
              <a:rPr lang="en-US" altLang="zh-CN" b="1" dirty="0">
                <a:solidFill>
                  <a:srgbClr val="FFF9FC"/>
                </a:solidFill>
                <a:effectLst>
                  <a:outerShdw blurRad="53975" dist="50800" dir="2700000" algn="tl" rotWithShape="0">
                    <a:srgbClr val="000000">
                      <a:alpha val="9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err="1">
                <a:solidFill>
                  <a:srgbClr val="FFF9FC"/>
                </a:solidFill>
                <a:effectLst>
                  <a:outerShdw blurRad="53975" dist="50800" dir="2700000" algn="tl" rotWithShape="0">
                    <a:srgbClr val="000000">
                      <a:alpha val="9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bài</a:t>
            </a:r>
            <a:r>
              <a:rPr lang="en-US" altLang="zh-CN" b="1" dirty="0">
                <a:solidFill>
                  <a:srgbClr val="FFF9FC"/>
                </a:solidFill>
                <a:effectLst>
                  <a:outerShdw blurRad="53975" dist="50800" dir="2700000" algn="tl" rotWithShape="0">
                    <a:srgbClr val="000000">
                      <a:alpha val="9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err="1">
                <a:solidFill>
                  <a:srgbClr val="FFF9FC"/>
                </a:solidFill>
                <a:effectLst>
                  <a:outerShdw blurRad="53975" dist="50800" dir="2700000" algn="tl" rotWithShape="0">
                    <a:srgbClr val="000000">
                      <a:alpha val="9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tập</a:t>
            </a:r>
            <a:r>
              <a:rPr lang="en-US" altLang="zh-CN" b="1" dirty="0">
                <a:solidFill>
                  <a:srgbClr val="FFF9FC"/>
                </a:solidFill>
                <a:effectLst>
                  <a:outerShdw blurRad="53975" dist="50800" dir="2700000" algn="tl" rotWithShape="0">
                    <a:srgbClr val="000000">
                      <a:alpha val="9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(20%)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en-US" altLang="zh-CN" sz="2400" b="1" dirty="0">
              <a:solidFill>
                <a:srgbClr val="FFF9FC"/>
              </a:solidFill>
              <a:effectLst>
                <a:outerShdw blurRad="53975" dist="50800" dir="2700000" algn="tl" rotWithShape="0">
                  <a:srgbClr val="000000">
                    <a:alpha val="9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lphaUcPeriod" startAt="5"/>
              <a:defRPr/>
            </a:pPr>
            <a:r>
              <a:rPr lang="en-US" altLang="zh-CN" b="1" dirty="0" err="1">
                <a:solidFill>
                  <a:srgbClr val="FFF9FC"/>
                </a:solidFill>
                <a:effectLst>
                  <a:outerShdw blurRad="53975" dist="50800" dir="2700000" algn="tl" rotWithShape="0">
                    <a:srgbClr val="000000">
                      <a:alpha val="9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Thuyết</a:t>
            </a:r>
            <a:r>
              <a:rPr lang="en-US" altLang="zh-CN" b="1" dirty="0">
                <a:solidFill>
                  <a:srgbClr val="FFF9FC"/>
                </a:solidFill>
                <a:effectLst>
                  <a:outerShdw blurRad="53975" dist="50800" dir="2700000" algn="tl" rotWithShape="0">
                    <a:srgbClr val="000000">
                      <a:alpha val="9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err="1">
                <a:solidFill>
                  <a:srgbClr val="FFF9FC"/>
                </a:solidFill>
                <a:effectLst>
                  <a:outerShdw blurRad="53975" dist="50800" dir="2700000" algn="tl" rotWithShape="0">
                    <a:srgbClr val="000000">
                      <a:alpha val="9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giảng</a:t>
            </a:r>
            <a:r>
              <a:rPr lang="en-US" altLang="zh-CN" b="1" dirty="0">
                <a:solidFill>
                  <a:srgbClr val="FFF9FC"/>
                </a:solidFill>
                <a:effectLst>
                  <a:outerShdw blurRad="53975" dist="50800" dir="2700000" algn="tl" rotWithShape="0">
                    <a:srgbClr val="000000">
                      <a:alpha val="9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(50%)</a:t>
            </a:r>
            <a:endParaRPr lang="en-US" b="1" dirty="0">
              <a:solidFill>
                <a:srgbClr val="FFF9FC"/>
              </a:solidFill>
              <a:effectLst>
                <a:outerShdw blurRad="53975" dist="50800" dir="2700000" algn="tl" rotWithShape="0">
                  <a:srgbClr val="000000">
                    <a:alpha val="9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51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1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1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1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1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1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1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1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1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Title 1"/>
          <p:cNvSpPr>
            <a:spLocks noGrp="1"/>
          </p:cNvSpPr>
          <p:nvPr>
            <p:ph type="ctrTitle" sz="quarter"/>
          </p:nvPr>
        </p:nvSpPr>
        <p:spPr>
          <a:xfrm>
            <a:off x="779463" y="620713"/>
            <a:ext cx="7678737" cy="1908175"/>
          </a:xfrm>
        </p:spPr>
        <p:txBody>
          <a:bodyPr/>
          <a:lstStyle/>
          <a:p>
            <a:pPr algn="l"/>
            <a:r>
              <a:rPr lang="en-US" sz="6000" b="1" dirty="0" err="1">
                <a:latin typeface="Helvetica" charset="0"/>
                <a:ea typeface="ＭＳ Ｐゴシック" charset="0"/>
                <a:cs typeface="ＭＳ Ｐゴシック" charset="0"/>
              </a:rPr>
              <a:t>Bài</a:t>
            </a:r>
            <a:r>
              <a:rPr lang="en-US" sz="6000" b="1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6000" b="1" dirty="0" err="1">
                <a:latin typeface="Helvetica" charset="0"/>
                <a:ea typeface="ＭＳ Ｐゴシック" charset="0"/>
                <a:cs typeface="ＭＳ Ｐゴシック" charset="0"/>
              </a:rPr>
              <a:t>tập</a:t>
            </a:r>
            <a:r>
              <a:rPr lang="en-US" sz="6000" b="1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6000" b="1" dirty="0" err="1">
                <a:latin typeface="Helvetica" charset="0"/>
                <a:ea typeface="ＭＳ Ｐゴシック" charset="0"/>
                <a:cs typeface="ＭＳ Ｐゴシック" charset="0"/>
              </a:rPr>
              <a:t>gồm</a:t>
            </a:r>
            <a:r>
              <a:rPr lang="en-US" sz="6000" b="1" dirty="0">
                <a:latin typeface="Helvetica" charset="0"/>
                <a:ea typeface="ＭＳ Ｐゴシック" charset="0"/>
                <a:cs typeface="ＭＳ Ｐゴシック" charset="0"/>
              </a:rPr>
              <a:t> 6 </a:t>
            </a:r>
            <a:r>
              <a:rPr lang="en-US" sz="6000" b="1" dirty="0" err="1">
                <a:latin typeface="Helvetica" charset="0"/>
                <a:ea typeface="ＭＳ Ｐゴシック" charset="0"/>
                <a:cs typeface="ＭＳ Ｐゴシック" charset="0"/>
              </a:rPr>
              <a:t>bài</a:t>
            </a:r>
            <a:r>
              <a:rPr lang="en-US" sz="6000" b="1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6000" b="1" dirty="0" err="1">
                <a:latin typeface="Helvetica" charset="0"/>
                <a:ea typeface="ＭＳ Ｐゴシック" charset="0"/>
                <a:cs typeface="ＭＳ Ｐゴシック" charset="0"/>
              </a:rPr>
              <a:t>viết</a:t>
            </a:r>
            <a:endParaRPr lang="en-US" sz="6000" b="1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9746" name="Subtitle 2"/>
          <p:cNvSpPr>
            <a:spLocks noGrp="1"/>
          </p:cNvSpPr>
          <p:nvPr>
            <p:ph type="subTitle" sz="quarter" idx="1"/>
          </p:nvPr>
        </p:nvSpPr>
        <p:spPr>
          <a:xfrm>
            <a:off x="2518117" y="3644900"/>
            <a:ext cx="6428935" cy="233045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4400" b="1" i="1" dirty="0" err="1">
                <a:latin typeface="Helvetica" charset="0"/>
                <a:ea typeface="ＭＳ Ｐゴシック" charset="0"/>
                <a:cs typeface="ＭＳ Ｐゴシック" charset="0"/>
              </a:rPr>
              <a:t>Những</a:t>
            </a:r>
            <a:r>
              <a:rPr lang="en-US" sz="4400" b="1" i="1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400" b="1" i="1" dirty="0" err="1">
                <a:latin typeface="Helvetica" charset="0"/>
                <a:ea typeface="ＭＳ Ｐゴシック" charset="0"/>
                <a:cs typeface="ＭＳ Ｐゴシック" charset="0"/>
              </a:rPr>
              <a:t>bài</a:t>
            </a:r>
            <a:r>
              <a:rPr lang="en-US" sz="4400" b="1" i="1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400" b="1" i="1" dirty="0" err="1">
                <a:latin typeface="Helvetica" charset="0"/>
                <a:ea typeface="ＭＳ Ｐゴシック" charset="0"/>
                <a:cs typeface="ＭＳ Ｐゴシック" charset="0"/>
              </a:rPr>
              <a:t>tập</a:t>
            </a:r>
            <a:r>
              <a:rPr lang="en-US" sz="4400" b="1" i="1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400" b="1" i="1" dirty="0" err="1">
                <a:latin typeface="Helvetica" charset="0"/>
                <a:ea typeface="ＭＳ Ｐゴシック" charset="0"/>
                <a:cs typeface="ＭＳ Ｐゴシック" charset="0"/>
              </a:rPr>
              <a:t>này</a:t>
            </a:r>
            <a:r>
              <a:rPr lang="en-US" sz="4400" b="1" i="1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400" b="1" i="1" dirty="0" err="1">
                <a:latin typeface="Helvetica" charset="0"/>
                <a:ea typeface="ＭＳ Ｐゴシック" charset="0"/>
                <a:cs typeface="ＭＳ Ｐゴシック" charset="0"/>
              </a:rPr>
              <a:t>được</a:t>
            </a:r>
            <a:r>
              <a:rPr lang="en-US" sz="4400" b="1" i="1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400" b="1" i="1" dirty="0" err="1">
                <a:latin typeface="Helvetica" charset="0"/>
                <a:ea typeface="ＭＳ Ｐゴシック" charset="0"/>
                <a:cs typeface="ＭＳ Ｐゴシック" charset="0"/>
              </a:rPr>
              <a:t>chuẩn</a:t>
            </a:r>
            <a:r>
              <a:rPr lang="en-US" sz="4400" b="1" i="1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400" b="1" i="1" dirty="0" err="1">
                <a:latin typeface="Helvetica" charset="0"/>
                <a:ea typeface="ＭＳ Ｐゴシック" charset="0"/>
                <a:cs typeface="ＭＳ Ｐゴシック" charset="0"/>
              </a:rPr>
              <a:t>bị</a:t>
            </a:r>
            <a:r>
              <a:rPr lang="en-US" sz="4400" b="1" i="1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400" b="1" i="1" dirty="0" err="1">
                <a:latin typeface="Helvetica" charset="0"/>
                <a:ea typeface="ＭＳ Ｐゴシック" charset="0"/>
                <a:cs typeface="ＭＳ Ｐゴシック" charset="0"/>
              </a:rPr>
              <a:t>cho</a:t>
            </a:r>
            <a:r>
              <a:rPr lang="en-US" sz="4400" b="1" i="1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400" b="1" i="1" dirty="0" err="1">
                <a:latin typeface="Helvetica" charset="0"/>
                <a:ea typeface="ＭＳ Ｐゴシック" charset="0"/>
                <a:cs typeface="ＭＳ Ｐゴシック" charset="0"/>
              </a:rPr>
              <a:t>việc</a:t>
            </a:r>
            <a:r>
              <a:rPr lang="en-US" sz="4400" b="1" i="1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400" b="1" i="1" dirty="0" err="1">
                <a:latin typeface="Helvetica" charset="0"/>
                <a:ea typeface="ＭＳ Ｐゴシック" charset="0"/>
                <a:cs typeface="ＭＳ Ｐゴシック" charset="0"/>
              </a:rPr>
              <a:t>giảng</a:t>
            </a:r>
            <a:r>
              <a:rPr lang="en-US" sz="4400" b="1" i="1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400" b="1" i="1" dirty="0" err="1">
                <a:latin typeface="Helvetica" charset="0"/>
                <a:ea typeface="ＭＳ Ｐゴシック" charset="0"/>
                <a:cs typeface="ＭＳ Ｐゴシック" charset="0"/>
              </a:rPr>
              <a:t>của</a:t>
            </a:r>
            <a:r>
              <a:rPr lang="en-US" sz="4400" b="1" i="1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400" b="1" i="1" dirty="0" err="1">
                <a:latin typeface="Helvetica" charset="0"/>
                <a:ea typeface="ＭＳ Ｐゴシック" charset="0"/>
                <a:cs typeface="ＭＳ Ｐゴシック" charset="0"/>
              </a:rPr>
              <a:t>bạn</a:t>
            </a:r>
            <a:endParaRPr lang="en-US" sz="4400" b="1" i="1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9747" name="Text Box 4"/>
          <p:cNvSpPr txBox="1">
            <a:spLocks noChangeArrowheads="1"/>
          </p:cNvSpPr>
          <p:nvPr/>
        </p:nvSpPr>
        <p:spPr bwMode="auto">
          <a:xfrm>
            <a:off x="8459788" y="14288"/>
            <a:ext cx="684212" cy="4619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cs typeface="Arial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265742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759681"/>
            <a:ext cx="7620000" cy="1619006"/>
          </a:xfrm>
        </p:spPr>
        <p:txBody>
          <a:bodyPr/>
          <a:lstStyle/>
          <a:p>
            <a:pPr algn="l" eaLnBrk="1" hangingPunct="1"/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SBC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những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người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giảng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&amp;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những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người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đánh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giá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bài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giảng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770" name="Text Box 4"/>
          <p:cNvSpPr txBox="1">
            <a:spLocks noChangeArrowheads="1"/>
          </p:cNvSpPr>
          <p:nvPr/>
        </p:nvSpPr>
        <p:spPr bwMode="auto">
          <a:xfrm>
            <a:off x="8458200" y="152400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charset="0"/>
              </a:rPr>
              <a:t>B</a:t>
            </a: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graphicFrame>
        <p:nvGraphicFramePr>
          <p:cNvPr id="160771" name="Object 1"/>
          <p:cNvGraphicFramePr>
            <a:graphicFrameLocks noChangeAspect="1"/>
          </p:cNvGraphicFramePr>
          <p:nvPr/>
        </p:nvGraphicFramePr>
        <p:xfrm>
          <a:off x="0" y="2378687"/>
          <a:ext cx="9828213" cy="431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82" name="Document" r:id="rId4" imgW="6337067" imgH="2781198" progId="Word.Document.12">
                  <p:embed/>
                </p:oleObj>
              </mc:Choice>
              <mc:Fallback>
                <p:oleObj name="Document" r:id="rId4" imgW="6337067" imgH="2781198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378687"/>
                        <a:ext cx="9828213" cy="431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9297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ChangeArrowheads="1"/>
          </p:cNvSpPr>
          <p:nvPr/>
        </p:nvSpPr>
        <p:spPr bwMode="auto">
          <a:xfrm>
            <a:off x="0" y="-26988"/>
            <a:ext cx="9144000" cy="1511301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2818" name="Title 1"/>
          <p:cNvSpPr>
            <a:spLocks noGrp="1"/>
          </p:cNvSpPr>
          <p:nvPr>
            <p:ph type="title"/>
          </p:nvPr>
        </p:nvSpPr>
        <p:spPr>
          <a:xfrm>
            <a:off x="179388" y="71438"/>
            <a:ext cx="7954962" cy="1270000"/>
          </a:xfrm>
        </p:spPr>
        <p:txBody>
          <a:bodyPr/>
          <a:lstStyle/>
          <a:p>
            <a:pPr algn="l"/>
            <a:r>
              <a:rPr lang="en-US" b="1" i="1" dirty="0" err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Thực</a:t>
            </a:r>
            <a:r>
              <a:rPr lang="en-US" b="1" i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hiện</a:t>
            </a:r>
            <a:r>
              <a:rPr lang="en-US" b="1" i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những</a:t>
            </a:r>
            <a:r>
              <a:rPr lang="en-US" b="1" i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điều</a:t>
            </a:r>
            <a:r>
              <a:rPr lang="en-US" b="1" i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sau</a:t>
            </a:r>
            <a:r>
              <a:rPr lang="en-US" b="1" i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br>
              <a:rPr lang="en-US" b="1" i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</a:br>
            <a:r>
              <a:rPr lang="en-US" b="1" i="1" dirty="0" err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cho</a:t>
            </a:r>
            <a:r>
              <a:rPr lang="en-US" b="1" i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hai</a:t>
            </a:r>
            <a:r>
              <a:rPr lang="en-US" b="1" i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bài</a:t>
            </a:r>
            <a:r>
              <a:rPr lang="en-US" b="1" i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giảng</a:t>
            </a:r>
            <a:r>
              <a:rPr lang="en-US" b="1" i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 15 </a:t>
            </a:r>
            <a:r>
              <a:rPr lang="en-US" b="1" i="1" dirty="0" err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phút</a:t>
            </a:r>
            <a:r>
              <a:rPr lang="en-US" b="1" i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…</a:t>
            </a:r>
            <a:endParaRPr lang="en-US" b="1" i="1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30163" y="1484313"/>
            <a:ext cx="9113837" cy="649287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err="1">
                <a:solidFill>
                  <a:srgbClr val="FFFF00"/>
                </a:solidFill>
                <a:cs typeface="Arial" charset="0"/>
              </a:rPr>
              <a:t>Trước</a:t>
            </a:r>
            <a:r>
              <a:rPr lang="en-US" sz="3600" b="1" i="1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cs typeface="Arial" charset="0"/>
              </a:rPr>
              <a:t>n</a:t>
            </a:r>
            <a:r>
              <a:rPr lang="en-US" sz="3600" b="1" dirty="0" err="1">
                <a:solidFill>
                  <a:srgbClr val="FFFFFF"/>
                </a:solidFill>
                <a:cs typeface="Arial" charset="0"/>
              </a:rPr>
              <a:t>gày</a:t>
            </a:r>
            <a:r>
              <a:rPr lang="en-US" sz="36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cs typeface="Arial" charset="0"/>
              </a:rPr>
              <a:t>Bạn</a:t>
            </a:r>
            <a:r>
              <a:rPr lang="en-US" sz="36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cs typeface="Arial" charset="0"/>
              </a:rPr>
              <a:t>giảng</a:t>
            </a:r>
            <a:endParaRPr lang="en-US" sz="36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0163" y="4265613"/>
            <a:ext cx="9113837" cy="647700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err="1">
                <a:solidFill>
                  <a:srgbClr val="FFFF00"/>
                </a:solidFill>
                <a:cs typeface="Arial" charset="0"/>
              </a:rPr>
              <a:t>Vào</a:t>
            </a:r>
            <a:r>
              <a:rPr lang="en-US" sz="3600" b="1" i="1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cs typeface="Arial" charset="0"/>
              </a:rPr>
              <a:t>Ngày</a:t>
            </a:r>
            <a:r>
              <a:rPr lang="en-US" sz="36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cs typeface="Arial" charset="0"/>
              </a:rPr>
              <a:t>Bạn</a:t>
            </a:r>
            <a:r>
              <a:rPr lang="en-US" sz="36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cs typeface="Arial" charset="0"/>
              </a:rPr>
              <a:t>giảng</a:t>
            </a:r>
            <a:r>
              <a:rPr lang="en-US" sz="3600" b="1" dirty="0">
                <a:solidFill>
                  <a:srgbClr val="FFFFFF"/>
                </a:solidFill>
                <a:cs typeface="Arial" charset="0"/>
              </a:rPr>
              <a:t>…</a:t>
            </a:r>
          </a:p>
        </p:txBody>
      </p:sp>
      <p:sp>
        <p:nvSpPr>
          <p:cNvPr id="162821" name="Text Box 4"/>
          <p:cNvSpPr txBox="1">
            <a:spLocks noChangeArrowheads="1"/>
          </p:cNvSpPr>
          <p:nvPr/>
        </p:nvSpPr>
        <p:spPr bwMode="auto">
          <a:xfrm>
            <a:off x="8316913" y="76200"/>
            <a:ext cx="750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cs typeface="Arial" charset="0"/>
              </a:rPr>
              <a:t>C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0163" y="2133600"/>
            <a:ext cx="9352988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742950" indent="-7429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Times New Roman" charset="0"/>
              <a:buAutoNum type="arabicPeriod"/>
            </a:pPr>
            <a:r>
              <a:rPr lang="en-US" sz="3200" b="1" dirty="0" err="1">
                <a:solidFill>
                  <a:srgbClr val="FFFF00"/>
                </a:solidFill>
                <a:cs typeface="Arial" charset="0"/>
              </a:rPr>
              <a:t>Bố</a:t>
            </a:r>
            <a:r>
              <a:rPr lang="en-US" sz="3200" b="1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Arial" charset="0"/>
              </a:rPr>
              <a:t>cục</a:t>
            </a:r>
            <a:r>
              <a:rPr lang="en-US" sz="3200" b="1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Arial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Arial" charset="0"/>
              </a:rPr>
              <a:t>giảng</a:t>
            </a:r>
            <a:r>
              <a:rPr lang="en-US" sz="3200" b="1" dirty="0">
                <a:solidFill>
                  <a:srgbClr val="FFFFFF"/>
                </a:solidFill>
                <a:cs typeface="Arial" charset="0"/>
              </a:rPr>
              <a:t>. 1 &amp; 2 (or 3 &amp; 4)</a:t>
            </a:r>
          </a:p>
          <a:p>
            <a:pPr>
              <a:buFont typeface="Times New Roman" pitchFamily="18" charset="0"/>
              <a:buAutoNum type="arabicPeriod"/>
            </a:pPr>
            <a:r>
              <a:rPr lang="en-US" sz="3200" b="1" dirty="0" err="1">
                <a:solidFill>
                  <a:srgbClr val="FFFF00"/>
                </a:solidFill>
                <a:cs typeface="Arial" pitchFamily="34" charset="0"/>
              </a:rPr>
              <a:t>Viết</a:t>
            </a:r>
            <a:r>
              <a:rPr lang="en-US" sz="32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Arial" pitchFamily="34" charset="0"/>
              </a:rPr>
              <a:t>dàn</a:t>
            </a:r>
            <a:r>
              <a:rPr lang="en-US" sz="3200" b="1" dirty="0">
                <a:solidFill>
                  <a:srgbClr val="FFFF00"/>
                </a:solidFill>
                <a:cs typeface="Arial" pitchFamily="34" charset="0"/>
              </a:rPr>
              <a:t> ý </a:t>
            </a:r>
            <a:r>
              <a:rPr lang="en-US" sz="3200" b="1" dirty="0" err="1">
                <a:solidFill>
                  <a:schemeClr val="bg1"/>
                </a:solidFill>
                <a:cs typeface="Arial" pitchFamily="34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Arial" pitchFamily="34" charset="0"/>
              </a:rPr>
              <a:t>giảng</a:t>
            </a:r>
            <a:r>
              <a:rPr lang="en-US" sz="3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Arial" pitchFamily="34" charset="0"/>
              </a:rPr>
              <a:t>để</a:t>
            </a:r>
            <a:r>
              <a:rPr lang="en-US" sz="3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Arial" pitchFamily="34" charset="0"/>
              </a:rPr>
              <a:t>đưa</a:t>
            </a:r>
            <a:r>
              <a:rPr lang="en-US" sz="3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Arial" pitchFamily="34" charset="0"/>
              </a:rPr>
              <a:t>lên</a:t>
            </a:r>
            <a:r>
              <a:rPr lang="en-US" sz="3200" b="1" dirty="0">
                <a:solidFill>
                  <a:srgbClr val="FFFF00"/>
                </a:solidFill>
                <a:cs typeface="Arial" pitchFamily="34" charset="0"/>
              </a:rPr>
              <a:t> PPT</a:t>
            </a:r>
            <a:endParaRPr lang="en-US" sz="3200" b="1" dirty="0">
              <a:solidFill>
                <a:srgbClr val="FFFFFF"/>
              </a:solidFill>
              <a:cs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Times New Roman" charset="0"/>
              <a:buAutoNum type="arabicPeriod"/>
            </a:pPr>
            <a:r>
              <a:rPr lang="en-US" sz="3200" b="1" dirty="0">
                <a:solidFill>
                  <a:srgbClr val="FFFF00"/>
                </a:solidFill>
                <a:cs typeface="Arial" charset="0"/>
              </a:rPr>
              <a:t>In </a:t>
            </a:r>
            <a:r>
              <a:rPr lang="en-US" sz="3200" b="1" dirty="0" err="1">
                <a:solidFill>
                  <a:schemeClr val="bg1"/>
                </a:solidFill>
                <a:cs typeface="Arial" charset="0"/>
              </a:rPr>
              <a:t>bố</a:t>
            </a:r>
            <a:r>
              <a:rPr lang="en-US" sz="32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Arial" charset="0"/>
              </a:rPr>
              <a:t>cục</a:t>
            </a:r>
            <a:r>
              <a:rPr lang="en-US" sz="32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Arial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Arial" charset="0"/>
              </a:rPr>
              <a:t>giảng</a:t>
            </a:r>
            <a:r>
              <a:rPr lang="en-US" sz="32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Arial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Arial" charset="0"/>
              </a:rPr>
              <a:t>bạn</a:t>
            </a:r>
            <a:r>
              <a:rPr lang="en-US" sz="32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Arial" charset="0"/>
              </a:rPr>
              <a:t>cho</a:t>
            </a:r>
            <a:r>
              <a:rPr lang="en-US" sz="32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Arial" charset="0"/>
              </a:rPr>
              <a:t>mọi</a:t>
            </a:r>
            <a:r>
              <a:rPr lang="en-US" sz="32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Arial" charset="0"/>
              </a:rPr>
              <a:t>người</a:t>
            </a:r>
            <a:endParaRPr lang="en-US" sz="3200" b="1" dirty="0">
              <a:solidFill>
                <a:schemeClr val="bg1"/>
              </a:solidFill>
              <a:cs typeface="Arial" charset="0"/>
            </a:endParaRPr>
          </a:p>
          <a:p>
            <a:pPr>
              <a:buFont typeface="Times New Roman" pitchFamily="18" charset="0"/>
              <a:buAutoNum type="arabicPeriod"/>
            </a:pPr>
            <a:r>
              <a:rPr lang="en-US" sz="3200" b="1" dirty="0" err="1">
                <a:solidFill>
                  <a:srgbClr val="FFFF00"/>
                </a:solidFill>
                <a:cs typeface="Arial" pitchFamily="34" charset="0"/>
              </a:rPr>
              <a:t>Viết</a:t>
            </a:r>
            <a:r>
              <a:rPr lang="en-US" sz="3200" b="1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 pitchFamily="34" charset="0"/>
              </a:rPr>
              <a:t>giảng</a:t>
            </a:r>
            <a:r>
              <a:rPr lang="en-US" sz="3200" b="1" dirty="0">
                <a:solidFill>
                  <a:srgbClr val="FFFFFF"/>
                </a:solidFill>
                <a:cs typeface="Arial" pitchFamily="34" charset="0"/>
              </a:rPr>
              <a:t> chi </a:t>
            </a:r>
            <a:r>
              <a:rPr lang="en-US" sz="3200" b="1" dirty="0" err="1">
                <a:solidFill>
                  <a:srgbClr val="FFFFFF"/>
                </a:solidFill>
                <a:cs typeface="Arial" pitchFamily="34" charset="0"/>
              </a:rPr>
              <a:t>tiết</a:t>
            </a:r>
            <a:r>
              <a:rPr lang="en-US" sz="3200" b="1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 pitchFamily="34" charset="0"/>
              </a:rPr>
              <a:t>rõ</a:t>
            </a:r>
            <a:r>
              <a:rPr lang="en-US" sz="3200" b="1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 pitchFamily="34" charset="0"/>
              </a:rPr>
              <a:t>ràng</a:t>
            </a:r>
            <a:endParaRPr lang="en-US" sz="32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0163" y="4913313"/>
            <a:ext cx="91138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742950" indent="-7429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Times New Roman" pitchFamily="18" charset="0"/>
              <a:buAutoNum type="arabicPeriod" startAt="5"/>
            </a:pPr>
            <a:r>
              <a:rPr lang="en-US" sz="3200" b="1" dirty="0" err="1">
                <a:solidFill>
                  <a:srgbClr val="FFFF00"/>
                </a:solidFill>
                <a:cs typeface="Arial" pitchFamily="34" charset="0"/>
              </a:rPr>
              <a:t>Nhớ</a:t>
            </a:r>
            <a:r>
              <a:rPr lang="en-US" sz="3200" b="1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 pitchFamily="34" charset="0"/>
              </a:rPr>
              <a:t>thu</a:t>
            </a:r>
            <a:r>
              <a:rPr lang="en-US" sz="3200" b="1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 pitchFamily="34" charset="0"/>
              </a:rPr>
              <a:t>âm</a:t>
            </a:r>
            <a:r>
              <a:rPr lang="en-US" sz="3200" b="1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 pitchFamily="34" charset="0"/>
              </a:rPr>
              <a:t>giảng</a:t>
            </a:r>
            <a:r>
              <a:rPr lang="en-US" sz="3200" b="1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 pitchFamily="34" charset="0"/>
              </a:rPr>
              <a:t>của</a:t>
            </a:r>
            <a:r>
              <a:rPr lang="en-US" sz="3200" b="1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 pitchFamily="34" charset="0"/>
              </a:rPr>
              <a:t>bạn</a:t>
            </a:r>
            <a:endParaRPr lang="en-US" sz="32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0163" y="5589588"/>
            <a:ext cx="9113837" cy="647700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600" b="1" dirty="0" err="1">
                <a:solidFill>
                  <a:srgbClr val="FFFFFF"/>
                </a:solidFill>
                <a:cs typeface="Arial" pitchFamily="34" charset="0"/>
              </a:rPr>
              <a:t>Trong</a:t>
            </a:r>
            <a:r>
              <a:rPr lang="en-US" sz="3600" b="1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cs typeface="Arial" pitchFamily="34" charset="0"/>
              </a:rPr>
              <a:t>vòng</a:t>
            </a:r>
            <a:r>
              <a:rPr lang="en-US" sz="3600" b="1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cs typeface="Arial" pitchFamily="34" charset="0"/>
              </a:rPr>
              <a:t>hai</a:t>
            </a:r>
            <a:r>
              <a:rPr lang="en-US" sz="3600" b="1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cs typeface="Arial" pitchFamily="34" charset="0"/>
              </a:rPr>
              <a:t>ngày</a:t>
            </a:r>
            <a:r>
              <a:rPr lang="en-US" sz="3600" b="1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cs typeface="Arial" pitchFamily="34" charset="0"/>
              </a:rPr>
              <a:t>sau</a:t>
            </a:r>
            <a:r>
              <a:rPr lang="en-US" sz="3600" b="1" i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cs typeface="Arial" pitchFamily="34" charset="0"/>
              </a:rPr>
              <a:t>khi</a:t>
            </a:r>
            <a:r>
              <a:rPr lang="en-US" sz="36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cs typeface="Arial" pitchFamily="34" charset="0"/>
              </a:rPr>
              <a:t>giảng</a:t>
            </a:r>
            <a:r>
              <a:rPr lang="en-US" sz="3600" b="1" dirty="0">
                <a:solidFill>
                  <a:srgbClr val="FFFFFF"/>
                </a:solidFill>
                <a:cs typeface="Arial" pitchFamily="34" charset="0"/>
              </a:rPr>
              <a:t>…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0163" y="6237288"/>
            <a:ext cx="91138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742950" indent="-7429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Times New Roman" pitchFamily="18" charset="0"/>
              <a:buAutoNum type="arabicPeriod" startAt="6"/>
            </a:pPr>
            <a:r>
              <a:rPr lang="en-US" sz="3200" b="1" dirty="0" err="1">
                <a:solidFill>
                  <a:srgbClr val="FFFF00"/>
                </a:solidFill>
                <a:cs typeface="Arial" pitchFamily="34" charset="0"/>
              </a:rPr>
              <a:t>Tự</a:t>
            </a:r>
            <a:r>
              <a:rPr lang="en-US" sz="32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Arial" pitchFamily="34" charset="0"/>
              </a:rPr>
              <a:t>đánh</a:t>
            </a:r>
            <a:r>
              <a:rPr lang="en-US" sz="32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Arial" pitchFamily="34" charset="0"/>
              </a:rPr>
              <a:t>giá</a:t>
            </a:r>
            <a:r>
              <a:rPr lang="en-US" sz="32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Arial" pitchFamily="34" charset="0"/>
              </a:rPr>
              <a:t>giảng</a:t>
            </a:r>
            <a:r>
              <a:rPr lang="en-US" sz="3200" b="1" dirty="0">
                <a:solidFill>
                  <a:srgbClr val="FFFFFF"/>
                </a:solidFill>
                <a:cs typeface="Arial" pitchFamily="34" charset="0"/>
              </a:rPr>
              <a:t> (</a:t>
            </a:r>
            <a:r>
              <a:rPr lang="en-US" sz="3200" b="1" dirty="0" err="1">
                <a:solidFill>
                  <a:srgbClr val="FFFFFF"/>
                </a:solidFill>
                <a:cs typeface="Arial" pitchFamily="34" charset="0"/>
              </a:rPr>
              <a:t>trang</a:t>
            </a:r>
            <a:r>
              <a:rPr lang="en-US" sz="3200" b="1" dirty="0">
                <a:solidFill>
                  <a:srgbClr val="FFFFFF"/>
                </a:solidFill>
                <a:cs typeface="Arial" pitchFamily="34" charset="0"/>
              </a:rPr>
              <a:t> 104)</a:t>
            </a:r>
          </a:p>
        </p:txBody>
      </p:sp>
    </p:spTree>
    <p:extLst>
      <p:ext uri="{BB962C8B-B14F-4D97-AF65-F5344CB8AC3E}">
        <p14:creationId xmlns:p14="http://schemas.microsoft.com/office/powerpoint/2010/main" val="88520733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build="p"/>
      <p:bldP spid="7" grpId="0"/>
      <p:bldP spid="10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0" y="196948"/>
            <a:ext cx="5791200" cy="262245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ea typeface="ＭＳ Ｐゴシック" pitchFamily="34" charset="-128"/>
              </a:rPr>
              <a:t>Nếu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bạn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không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rõ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về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yêu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cầu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bài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tập</a:t>
            </a:r>
            <a:r>
              <a:rPr lang="en-US" dirty="0">
                <a:ea typeface="ＭＳ Ｐゴシック" pitchFamily="34" charset="-128"/>
              </a:rPr>
              <a:t>?  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 err="1">
                <a:ea typeface="ＭＳ Ｐゴシック" pitchFamily="34" charset="-128"/>
              </a:rPr>
              <a:t>Hãy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hỏi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để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được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giúp</a:t>
            </a:r>
            <a:r>
              <a:rPr lang="en-US" dirty="0">
                <a:ea typeface="ＭＳ Ｐゴシック" pitchFamily="34" charset="-128"/>
              </a:rPr>
              <a:t>!</a:t>
            </a:r>
            <a:endParaRPr lang="en-US" dirty="0">
              <a:ea typeface="+mj-ea"/>
            </a:endParaRPr>
          </a:p>
        </p:txBody>
      </p:sp>
      <p:pic>
        <p:nvPicPr>
          <p:cNvPr id="295940" name="Picture 4" descr="Emergenc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13" y="3080824"/>
            <a:ext cx="5564187" cy="362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98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5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ea typeface="ＭＳ Ｐゴシック" pitchFamily="34" charset="-128"/>
              </a:rPr>
              <a:t>Đánh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máy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các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bài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làm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của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bạn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vào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máy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tính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99012" name="Picture 4" descr="BuyTheWarran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2" b="6248"/>
          <a:stretch>
            <a:fillRect/>
          </a:stretch>
        </p:blipFill>
        <p:spPr bwMode="auto">
          <a:xfrm>
            <a:off x="506413" y="1828800"/>
            <a:ext cx="812958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9013" name="Text Box 5"/>
          <p:cNvSpPr txBox="1">
            <a:spLocks noChangeArrowheads="1"/>
          </p:cNvSpPr>
          <p:nvPr/>
        </p:nvSpPr>
        <p:spPr bwMode="auto">
          <a:xfrm>
            <a:off x="3478657" y="6080125"/>
            <a:ext cx="5620449" cy="707886"/>
          </a:xfrm>
          <a:prstGeom prst="rect">
            <a:avLst/>
          </a:prstGeom>
          <a:solidFill>
            <a:srgbClr val="50009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000" b="1" dirty="0" err="1">
                <a:solidFill>
                  <a:schemeClr val="tx2"/>
                </a:solidFill>
              </a:rPr>
              <a:t>Nhớ</a:t>
            </a:r>
            <a:r>
              <a:rPr lang="en-US" sz="4000" b="1" dirty="0">
                <a:solidFill>
                  <a:schemeClr val="tx2"/>
                </a:solidFill>
              </a:rPr>
              <a:t> </a:t>
            </a:r>
            <a:r>
              <a:rPr lang="en-US" sz="4000" b="1" dirty="0" err="1">
                <a:solidFill>
                  <a:schemeClr val="tx2"/>
                </a:solidFill>
              </a:rPr>
              <a:t>bảo</a:t>
            </a:r>
            <a:r>
              <a:rPr lang="en-US" sz="4000" b="1" dirty="0">
                <a:solidFill>
                  <a:schemeClr val="tx2"/>
                </a:solidFill>
              </a:rPr>
              <a:t> </a:t>
            </a:r>
            <a:r>
              <a:rPr lang="en-US" sz="4000" b="1" dirty="0" err="1">
                <a:solidFill>
                  <a:schemeClr val="tx2"/>
                </a:solidFill>
              </a:rPr>
              <a:t>đảm</a:t>
            </a:r>
            <a:r>
              <a:rPr lang="en-US" sz="4000" b="1" dirty="0">
                <a:solidFill>
                  <a:schemeClr val="tx2"/>
                </a:solidFill>
              </a:rPr>
              <a:t> an </a:t>
            </a:r>
            <a:r>
              <a:rPr lang="en-US" sz="4000" b="1" dirty="0" err="1">
                <a:solidFill>
                  <a:schemeClr val="tx2"/>
                </a:solidFill>
              </a:rPr>
              <a:t>toàn</a:t>
            </a:r>
            <a:r>
              <a:rPr lang="en-US" sz="4000" b="1" dirty="0">
                <a:solidFill>
                  <a:schemeClr val="tx2"/>
                </a:solidFill>
              </a:rPr>
              <a:t>!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5373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23913"/>
            <a:ext cx="7772400" cy="857250"/>
          </a:xfrm>
          <a:solidFill>
            <a:schemeClr val="tx1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zh-CN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altLang="zh-CN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vấn</a:t>
            </a:r>
            <a:r>
              <a:rPr lang="en-US" altLang="zh-CN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altLang="zh-CN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khác</a:t>
            </a:r>
            <a:endParaRPr lang="en-US" b="1" dirty="0">
              <a:solidFill>
                <a:schemeClr val="bg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717675"/>
            <a:ext cx="8839200" cy="5140325"/>
          </a:xfrm>
          <a:effectLst>
            <a:outerShdw blurRad="25400" dist="253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/>
          <a:p>
            <a:pPr marL="609600" indent="-609600"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zh-CN" sz="3600" b="1" u="sng" dirty="0">
                <a:latin typeface="Arial" pitchFamily="34" charset="0"/>
                <a:cs typeface="Arial" pitchFamily="34" charset="0"/>
              </a:rPr>
              <a:t>Sao </a:t>
            </a:r>
            <a:r>
              <a:rPr lang="en-US" altLang="zh-CN" sz="3600" b="1" u="sng" dirty="0" err="1">
                <a:latin typeface="Arial" pitchFamily="34" charset="0"/>
                <a:cs typeface="Arial" pitchFamily="34" charset="0"/>
              </a:rPr>
              <a:t>chép</a:t>
            </a:r>
            <a:r>
              <a:rPr lang="en-US" altLang="zh-CN" sz="36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3600" b="1" u="sng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altLang="zh-CN" sz="36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3600" b="1" u="sng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zh-CN" sz="36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3600" b="1" u="sng" dirty="0" err="1">
                <a:latin typeface="Arial" pitchFamily="34" charset="0"/>
                <a:cs typeface="Arial" pitchFamily="34" charset="0"/>
              </a:rPr>
              <a:t>trên</a:t>
            </a:r>
            <a:r>
              <a:rPr lang="en-US" altLang="zh-CN" sz="36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3600" b="1" u="sng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altLang="zh-CN" sz="3600" b="1" dirty="0">
                <a:latin typeface="Arial" pitchFamily="34" charset="0"/>
                <a:cs typeface="Arial" pitchFamily="34" charset="0"/>
              </a:rPr>
              <a:t> 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  <a:p>
            <a:pPr marL="609600" indent="-609600" algn="ctr" eaLnBrk="1" hangingPunct="1">
              <a:spcBef>
                <a:spcPct val="0"/>
              </a:spcBef>
              <a:buFontTx/>
              <a:buNone/>
            </a:pPr>
            <a:endParaRPr lang="en-US" altLang="zh-CN" sz="2800" b="1" u="sng" dirty="0">
              <a:latin typeface="Arial" pitchFamily="34" charset="0"/>
              <a:cs typeface="Arial" pitchFamily="34" charset="0"/>
            </a:endParaRPr>
          </a:p>
          <a:p>
            <a:pPr marL="609600" indent="-609600" algn="ctr" eaLnBrk="1" hangingPunct="1">
              <a:spcBef>
                <a:spcPct val="0"/>
              </a:spcBef>
              <a:buFontTx/>
              <a:buNone/>
            </a:pPr>
            <a:r>
              <a:rPr lang="en-US" altLang="zh-CN" sz="3600" b="1" u="sng" dirty="0" err="1">
                <a:latin typeface="Arial" pitchFamily="34" charset="0"/>
                <a:cs typeface="Arial" pitchFamily="34" charset="0"/>
              </a:rPr>
              <a:t>Liên</a:t>
            </a:r>
            <a:r>
              <a:rPr lang="en-US" altLang="zh-CN" sz="36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3600" b="1" u="sng" dirty="0" err="1">
                <a:latin typeface="Arial" pitchFamily="34" charset="0"/>
                <a:cs typeface="Arial" pitchFamily="34" charset="0"/>
              </a:rPr>
              <a:t>hệ</a:t>
            </a:r>
            <a:r>
              <a:rPr lang="en-US" altLang="zh-CN" sz="36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3600" b="1" u="sng" dirty="0" err="1">
                <a:latin typeface="Arial" pitchFamily="34" charset="0"/>
                <a:cs typeface="Arial" pitchFamily="34" charset="0"/>
              </a:rPr>
              <a:t>tôi</a:t>
            </a:r>
            <a:r>
              <a:rPr lang="en-US" altLang="zh-CN" sz="36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609600" indent="-609600" eaLnBrk="1" hangingPunct="1">
              <a:spcBef>
                <a:spcPct val="0"/>
              </a:spcBef>
            </a:pPr>
            <a:r>
              <a:rPr lang="en-US" altLang="zh-CN" sz="2800" b="1" dirty="0" err="1">
                <a:latin typeface="Arial" pitchFamily="34" charset="0"/>
                <a:cs typeface="Arial" pitchFamily="34" charset="0"/>
              </a:rPr>
              <a:t>Thùng</a:t>
            </a:r>
            <a:r>
              <a:rPr lang="en-US" altLang="zh-CN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800" b="1" dirty="0" err="1">
                <a:latin typeface="Arial" pitchFamily="34" charset="0"/>
                <a:cs typeface="Arial" pitchFamily="34" charset="0"/>
              </a:rPr>
              <a:t>thư</a:t>
            </a:r>
            <a:r>
              <a:rPr lang="en-US" altLang="zh-CN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8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altLang="zh-CN" sz="2800" b="1" dirty="0">
                <a:latin typeface="Arial" pitchFamily="34" charset="0"/>
                <a:cs typeface="Arial" pitchFamily="34" charset="0"/>
              </a:rPr>
              <a:t> 19 SBC </a:t>
            </a:r>
            <a:r>
              <a:rPr lang="en-US" altLang="zh-CN" sz="2800" b="1" dirty="0" err="1">
                <a:latin typeface="Arial" pitchFamily="34" charset="0"/>
                <a:cs typeface="Arial" pitchFamily="34" charset="0"/>
              </a:rPr>
              <a:t>hoặc</a:t>
            </a:r>
            <a:r>
              <a:rPr lang="en-US" altLang="zh-CN" sz="2800" b="1" dirty="0">
                <a:latin typeface="Arial" pitchFamily="34" charset="0"/>
                <a:cs typeface="Arial" pitchFamily="34" charset="0"/>
              </a:rPr>
              <a:t> ĐT (6559-1513)</a:t>
            </a:r>
          </a:p>
          <a:p>
            <a:pPr marL="609600" indent="-609600" eaLnBrk="1" hangingPunct="1">
              <a:spcBef>
                <a:spcPct val="0"/>
              </a:spcBef>
            </a:pPr>
            <a:r>
              <a:rPr lang="en-US" altLang="zh-CN" sz="2800" b="1" dirty="0">
                <a:latin typeface="Arial" pitchFamily="34" charset="0"/>
                <a:cs typeface="Arial" pitchFamily="34" charset="0"/>
              </a:rPr>
              <a:t>ĐTDĐ: 9113-7090</a:t>
            </a:r>
          </a:p>
          <a:p>
            <a:pPr marL="609600" indent="-609600" eaLnBrk="1" hangingPunct="1">
              <a:spcBef>
                <a:spcPct val="0"/>
              </a:spcBef>
            </a:pPr>
            <a:r>
              <a:rPr lang="en-US" altLang="zh-CN" sz="2800" b="1" dirty="0" err="1">
                <a:latin typeface="Arial" pitchFamily="34" charset="0"/>
                <a:cs typeface="Arial" pitchFamily="34" charset="0"/>
              </a:rPr>
              <a:t>Địa</a:t>
            </a:r>
            <a:r>
              <a:rPr lang="en-US" altLang="zh-CN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800" b="1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altLang="zh-CN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800" b="1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altLang="zh-CN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800" b="1" dirty="0" err="1">
                <a:latin typeface="Arial" pitchFamily="34" charset="0"/>
                <a:cs typeface="Arial" pitchFamily="34" charset="0"/>
              </a:rPr>
              <a:t>tại</a:t>
            </a:r>
            <a:r>
              <a:rPr lang="en-US" altLang="zh-CN" sz="2800" b="1" dirty="0">
                <a:latin typeface="Arial" pitchFamily="34" charset="0"/>
                <a:cs typeface="Arial" pitchFamily="34" charset="0"/>
              </a:rPr>
              <a:t> SBC </a:t>
            </a:r>
            <a:r>
              <a:rPr lang="en-US" altLang="zh-CN" sz="2800" b="1" dirty="0" err="1">
                <a:latin typeface="Arial" pitchFamily="34" charset="0"/>
                <a:cs typeface="Arial" pitchFamily="34" charset="0"/>
              </a:rPr>
              <a:t>khu</a:t>
            </a:r>
            <a:r>
              <a:rPr lang="en-US" altLang="zh-CN" sz="2800" b="1" dirty="0">
                <a:latin typeface="Arial" pitchFamily="34" charset="0"/>
                <a:cs typeface="Arial" pitchFamily="34" charset="0"/>
              </a:rPr>
              <a:t> 2-302 </a:t>
            </a:r>
          </a:p>
          <a:p>
            <a:pPr marL="609600" indent="-609600" eaLnBrk="1" hangingPunct="1">
              <a:spcBef>
                <a:spcPct val="0"/>
              </a:spcBef>
            </a:pPr>
            <a:r>
              <a:rPr lang="en-US" altLang="zh-CN" sz="2800" b="1" dirty="0">
                <a:latin typeface="Arial" pitchFamily="34" charset="0"/>
                <a:cs typeface="Arial" pitchFamily="34" charset="0"/>
              </a:rPr>
              <a:t>ĐT </a:t>
            </a:r>
            <a:r>
              <a:rPr lang="en-US" altLang="zh-CN" sz="2800" b="1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altLang="zh-CN" sz="2800" b="1" dirty="0">
                <a:latin typeface="Arial" pitchFamily="34" charset="0"/>
                <a:cs typeface="Arial" pitchFamily="34" charset="0"/>
              </a:rPr>
              <a:t>: 6762-2011</a:t>
            </a:r>
          </a:p>
          <a:p>
            <a:pPr marL="609600" indent="-609600" eaLnBrk="1" hangingPunct="1">
              <a:spcBef>
                <a:spcPct val="0"/>
              </a:spcBef>
            </a:pPr>
            <a:r>
              <a:rPr lang="en-US" altLang="zh-CN" sz="2800" b="1" dirty="0">
                <a:latin typeface="Arial" pitchFamily="34" charset="0"/>
                <a:cs typeface="Arial" pitchFamily="34" charset="0"/>
              </a:rPr>
              <a:t>E-mail: griffith@sbc.edu.sg</a:t>
            </a:r>
          </a:p>
          <a:p>
            <a:pPr marL="609600" indent="-609600" eaLnBrk="1" hangingPunct="1">
              <a:spcBef>
                <a:spcPct val="0"/>
              </a:spcBef>
            </a:pPr>
            <a:r>
              <a:rPr lang="en-US" altLang="zh-CN" sz="2800" b="1" dirty="0" err="1">
                <a:latin typeface="Arial" pitchFamily="34" charset="0"/>
                <a:cs typeface="Arial" pitchFamily="34" charset="0"/>
              </a:rPr>
              <a:t>Giờ</a:t>
            </a:r>
            <a:r>
              <a:rPr lang="en-US" altLang="zh-CN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800" b="1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altLang="zh-CN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800" b="1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altLang="zh-CN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800" b="1" dirty="0" err="1">
                <a:latin typeface="Arial" pitchFamily="34" charset="0"/>
                <a:cs typeface="Arial" pitchFamily="34" charset="0"/>
              </a:rPr>
              <a:t>tại</a:t>
            </a:r>
            <a:r>
              <a:rPr lang="en-US" altLang="zh-CN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800" b="1" dirty="0" err="1">
                <a:latin typeface="Arial" pitchFamily="34" charset="0"/>
                <a:cs typeface="Arial" pitchFamily="34" charset="0"/>
              </a:rPr>
              <a:t>văn</a:t>
            </a:r>
            <a:r>
              <a:rPr lang="en-US" altLang="zh-CN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800" b="1" dirty="0" err="1">
                <a:latin typeface="Arial" pitchFamily="34" charset="0"/>
                <a:cs typeface="Arial" pitchFamily="34" charset="0"/>
              </a:rPr>
              <a:t>phòng</a:t>
            </a:r>
            <a:r>
              <a:rPr lang="en-US" altLang="zh-CN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800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zh-CN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800" b="1" dirty="0" err="1">
                <a:latin typeface="Arial" pitchFamily="34" charset="0"/>
                <a:cs typeface="Arial" pitchFamily="34" charset="0"/>
              </a:rPr>
              <a:t>tôi</a:t>
            </a:r>
            <a:r>
              <a:rPr lang="en-US" altLang="zh-CN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8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altLang="zh-CN" sz="2800" b="1" dirty="0">
                <a:latin typeface="Arial" pitchFamily="34" charset="0"/>
                <a:cs typeface="Arial" pitchFamily="34" charset="0"/>
              </a:rPr>
              <a:t>…</a:t>
            </a:r>
          </a:p>
          <a:p>
            <a:pPr marL="609600" indent="-609600" eaLnBrk="1" hangingPunct="1">
              <a:spcBef>
                <a:spcPct val="0"/>
              </a:spcBef>
            </a:pPr>
            <a:r>
              <a:rPr lang="en-US" altLang="zh-CN" sz="2800" b="1" dirty="0" err="1">
                <a:latin typeface="Arial" pitchFamily="34" charset="0"/>
                <a:cs typeface="Arial" pitchFamily="34" charset="0"/>
              </a:rPr>
              <a:t>Chúng</a:t>
            </a:r>
            <a:r>
              <a:rPr lang="en-US" altLang="zh-CN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800" b="1" dirty="0" err="1">
                <a:latin typeface="Arial" pitchFamily="34" charset="0"/>
                <a:cs typeface="Arial" pitchFamily="34" charset="0"/>
              </a:rPr>
              <a:t>ta</a:t>
            </a:r>
            <a:r>
              <a:rPr lang="en-US" altLang="zh-CN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800" b="1" dirty="0" err="1">
                <a:latin typeface="Arial" pitchFamily="34" charset="0"/>
                <a:cs typeface="Arial" pitchFamily="34" charset="0"/>
              </a:rPr>
              <a:t>cũng</a:t>
            </a:r>
            <a:r>
              <a:rPr lang="en-US" altLang="zh-CN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8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altLang="zh-CN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800" b="1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altLang="zh-CN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800" b="1" dirty="0" err="1">
                <a:latin typeface="Arial" pitchFamily="34" charset="0"/>
                <a:cs typeface="Arial" pitchFamily="34" charset="0"/>
              </a:rPr>
              <a:t>cùng</a:t>
            </a:r>
            <a:r>
              <a:rPr lang="en-US" altLang="zh-CN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800" b="1" dirty="0" err="1">
                <a:latin typeface="Arial" pitchFamily="34" charset="0"/>
                <a:cs typeface="Arial" pitchFamily="34" charset="0"/>
              </a:rPr>
              <a:t>ăn</a:t>
            </a:r>
            <a:r>
              <a:rPr lang="en-US" altLang="zh-CN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800" b="1" dirty="0" err="1">
                <a:latin typeface="Arial" pitchFamily="34" charset="0"/>
                <a:cs typeface="Arial" pitchFamily="34" charset="0"/>
              </a:rPr>
              <a:t>trưa</a:t>
            </a:r>
            <a:r>
              <a:rPr lang="en-US" altLang="zh-CN" sz="2800" b="1" dirty="0">
                <a:latin typeface="Arial" pitchFamily="34" charset="0"/>
                <a:cs typeface="Arial" pitchFamily="34" charset="0"/>
              </a:rPr>
              <a:t>! 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5220" name="Picture 4" descr="j02297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051675" y="762000"/>
            <a:ext cx="1787525" cy="1820863"/>
          </a:xfrm>
        </p:spPr>
      </p:pic>
      <p:sp>
        <p:nvSpPr>
          <p:cNvPr id="167940" name="Text Box 5"/>
          <p:cNvSpPr txBox="1">
            <a:spLocks noChangeArrowheads="1"/>
          </p:cNvSpPr>
          <p:nvPr/>
        </p:nvSpPr>
        <p:spPr bwMode="auto">
          <a:xfrm>
            <a:off x="8458200" y="152400"/>
            <a:ext cx="40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cs typeface="Arial" charset="0"/>
              </a:rPr>
              <a:t>C</a:t>
            </a:r>
          </a:p>
        </p:txBody>
      </p:sp>
      <p:pic>
        <p:nvPicPr>
          <p:cNvPr id="265222" name="Picture 6" descr="j023356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7761288" y="5568950"/>
            <a:ext cx="1382712" cy="1289050"/>
          </a:xfrm>
        </p:spPr>
      </p:pic>
    </p:spTree>
    <p:extLst>
      <p:ext uri="{BB962C8B-B14F-4D97-AF65-F5344CB8AC3E}">
        <p14:creationId xmlns:p14="http://schemas.microsoft.com/office/powerpoint/2010/main" val="342054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5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5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5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5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5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5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5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5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5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5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5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5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2652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2652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52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1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65"/>
          <a:stretch>
            <a:fillRect/>
          </a:stretch>
        </p:blipFill>
        <p:spPr bwMode="auto">
          <a:xfrm>
            <a:off x="0" y="-47625"/>
            <a:ext cx="91440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430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66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Our People</a:t>
            </a:r>
            <a:endParaRPr lang="en-US" sz="66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676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dirty="0">
                <a:solidFill>
                  <a:srgbClr val="FFFFFF"/>
                </a:solidFill>
                <a:latin typeface="Arial" charset="0"/>
              </a:rPr>
              <a:t>35 </a:t>
            </a:r>
            <a:r>
              <a:rPr lang="en-US" sz="5400" dirty="0" err="1">
                <a:solidFill>
                  <a:srgbClr val="FFFFFF"/>
                </a:solidFill>
                <a:latin typeface="Arial" charset="0"/>
              </a:rPr>
              <a:t>người</a:t>
            </a:r>
            <a:r>
              <a:rPr lang="en-US" sz="54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Arial" charset="0"/>
              </a:rPr>
              <a:t>từ</a:t>
            </a:r>
            <a:r>
              <a:rPr lang="en-US" sz="5400" dirty="0">
                <a:solidFill>
                  <a:srgbClr val="FFFFFF"/>
                </a:solidFill>
                <a:latin typeface="Arial" charset="0"/>
              </a:rPr>
              <a:t> 10 </a:t>
            </a:r>
            <a:r>
              <a:rPr lang="en-US" sz="5400" dirty="0" err="1">
                <a:solidFill>
                  <a:srgbClr val="FFFFFF"/>
                </a:solidFill>
                <a:latin typeface="Arial" charset="0"/>
              </a:rPr>
              <a:t>quốc</a:t>
            </a:r>
            <a:r>
              <a:rPr lang="en-US" sz="54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Arial" charset="0"/>
              </a:rPr>
              <a:t>gia</a:t>
            </a:r>
            <a:endParaRPr lang="en-US" sz="54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36196" name="Picture 7" descr="Crossroads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7772400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13415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209228158"/>
      </p:ext>
    </p:extLst>
  </p:cSld>
  <p:clrMapOvr>
    <a:masterClrMapping/>
  </p:clrMapOvr>
  <p:transition spd="med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6" name="Picture 5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60825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b="1" dirty="0" err="1"/>
              <a:t>Tuyên</a:t>
            </a:r>
            <a:r>
              <a:rPr lang="en-US" sz="3200" b="1" dirty="0"/>
              <a:t> </a:t>
            </a:r>
            <a:r>
              <a:rPr lang="en-US" sz="3200" b="1" dirty="0" err="1"/>
              <a:t>Đạo</a:t>
            </a:r>
            <a:r>
              <a:rPr lang="en-US" sz="3200" b="1" dirty="0"/>
              <a:t> </a:t>
            </a:r>
            <a:r>
              <a:rPr lang="en-US" sz="3200" b="1" dirty="0" err="1"/>
              <a:t>Pháp</a:t>
            </a:r>
            <a:r>
              <a:rPr lang="en-US" sz="3200" b="1" dirty="0"/>
              <a:t>—</a:t>
            </a:r>
            <a:r>
              <a:rPr lang="en-US" sz="3200" b="1" dirty="0" err="1">
                <a:latin typeface="Arial" charset="0"/>
                <a:ea typeface="ＭＳ Ｐゴシック" charset="0"/>
                <a:cs typeface="ＭＳ Ｐゴシック" charset="0"/>
              </a:rPr>
              <a:t>BibleStudyDownloads.org</a:t>
            </a:r>
            <a:endParaRPr lang="en-US" sz="11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8259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3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FFFFFF"/>
                </a:solidFill>
                <a:cs typeface="Arial" charset="0"/>
              </a:rPr>
              <a:t>Tải</a:t>
            </a:r>
            <a:r>
              <a:rPr lang="en-US" sz="36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cs typeface="Arial" charset="0"/>
              </a:rPr>
              <a:t>Về</a:t>
            </a:r>
            <a:r>
              <a:rPr lang="en-US" sz="36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cs typeface="Arial" charset="0"/>
              </a:rPr>
              <a:t>Tài</a:t>
            </a:r>
            <a:r>
              <a:rPr lang="en-US" sz="36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cs typeface="Arial" charset="0"/>
              </a:rPr>
              <a:t>Liệu</a:t>
            </a:r>
            <a:r>
              <a:rPr lang="en-US" sz="36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cs typeface="Arial" charset="0"/>
              </a:rPr>
              <a:t>Nghiên</a:t>
            </a:r>
            <a:r>
              <a:rPr lang="en-US" sz="36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cs typeface="Arial" charset="0"/>
              </a:rPr>
              <a:t>Cứu</a:t>
            </a:r>
            <a:r>
              <a:rPr lang="en-US" sz="36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cs typeface="Arial" charset="0"/>
              </a:rPr>
              <a:t>Kinh</a:t>
            </a:r>
            <a:r>
              <a:rPr lang="en-US" sz="36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cs typeface="Arial" charset="0"/>
              </a:rPr>
              <a:t>Thánh</a:t>
            </a:r>
            <a:endParaRPr lang="en-US" sz="3600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36581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7" name="Picture 11" descr="website screensh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3" r="11401"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3" name="Picture 7" descr="bannerflow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5867400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5" name="Picture 9" descr="bannersky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58674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152400"/>
            <a:ext cx="5943600" cy="11430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8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www.cicfamily.com</a:t>
            </a:r>
            <a:endParaRPr lang="en-US" sz="48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67941" name="Picture 5" descr="bannersta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5867400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4" name="Picture 8" descr="bannerredblosso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58674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2" name="Picture 6" descr="bannerdaisi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58674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6" name="Picture 10" descr="bannertav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5943600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01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6" name="Picture 5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60825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b="1" dirty="0" err="1"/>
              <a:t>Tuyên</a:t>
            </a:r>
            <a:r>
              <a:rPr lang="en-US" sz="3200" b="1" dirty="0"/>
              <a:t> </a:t>
            </a:r>
            <a:r>
              <a:rPr lang="en-US" sz="3200" b="1" dirty="0" err="1"/>
              <a:t>Đạo</a:t>
            </a:r>
            <a:r>
              <a:rPr lang="en-US" sz="3200" b="1" dirty="0"/>
              <a:t> </a:t>
            </a:r>
            <a:r>
              <a:rPr lang="en-US" sz="3200" b="1" dirty="0" err="1"/>
              <a:t>Pháp</a:t>
            </a:r>
            <a:r>
              <a:rPr lang="en-US" sz="3200" b="1" dirty="0"/>
              <a:t>—</a:t>
            </a:r>
            <a:r>
              <a:rPr lang="en-US" sz="3200" b="1" dirty="0" err="1">
                <a:latin typeface="Arial" charset="0"/>
                <a:ea typeface="ＭＳ Ｐゴシック" charset="0"/>
                <a:cs typeface="ＭＳ Ｐゴシック" charset="0"/>
              </a:rPr>
              <a:t>BibleStudyDownloads.org</a:t>
            </a:r>
            <a:endParaRPr lang="en-US" sz="11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8259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3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FFFFFF"/>
                </a:solidFill>
                <a:cs typeface="Arial" charset="0"/>
              </a:rPr>
              <a:t>Tải</a:t>
            </a:r>
            <a:r>
              <a:rPr lang="en-US" sz="36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cs typeface="Arial" charset="0"/>
              </a:rPr>
              <a:t>Về</a:t>
            </a:r>
            <a:r>
              <a:rPr lang="en-US" sz="36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cs typeface="Arial" charset="0"/>
              </a:rPr>
              <a:t>Tài</a:t>
            </a:r>
            <a:r>
              <a:rPr lang="en-US" sz="36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cs typeface="Arial" charset="0"/>
              </a:rPr>
              <a:t>Liệu</a:t>
            </a:r>
            <a:r>
              <a:rPr lang="en-US" sz="36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cs typeface="Arial" charset="0"/>
              </a:rPr>
              <a:t>Nghiên</a:t>
            </a:r>
            <a:r>
              <a:rPr lang="en-US" sz="36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cs typeface="Arial" charset="0"/>
              </a:rPr>
              <a:t>Cứu</a:t>
            </a:r>
            <a:r>
              <a:rPr lang="en-US" sz="36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cs typeface="Arial" charset="0"/>
              </a:rPr>
              <a:t>Kinh</a:t>
            </a:r>
            <a:r>
              <a:rPr lang="en-US" sz="36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cs typeface="Arial" charset="0"/>
              </a:rPr>
              <a:t>Thánh</a:t>
            </a:r>
            <a:endParaRPr lang="en-US" sz="3600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36581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143000" y="685800"/>
            <a:ext cx="6781800" cy="5410200"/>
          </a:xfrm>
        </p:spPr>
        <p:txBody>
          <a:bodyPr/>
          <a:lstStyle/>
          <a:p>
            <a:pPr eaLnBrk="1" hangingPunct="1"/>
            <a:r>
              <a:rPr lang="en-US" sz="9600" dirty="0">
                <a:solidFill>
                  <a:srgbClr val="66FF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Preaching  PPT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1314" name="Rectangle 1026"/>
          <p:cNvSpPr txBox="1"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66FFFF"/>
                </a:solidFill>
                <a:cs typeface="Arial" charset="0"/>
              </a:rPr>
              <a:t>Biblestudydownloads.org</a:t>
            </a:r>
            <a:endParaRPr lang="en-US" sz="14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" name="Picture 1" descr="Screen Shot 2016-02-18 at 2.01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50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6172200" y="2362200"/>
            <a:ext cx="2438400" cy="3429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Osaka" charset="0"/>
                <a:cs typeface="Osaka" charset="0"/>
              </a:rPr>
              <a:t>Our Goal: To Bridge the Gap!</a:t>
            </a:r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0" y="4648200"/>
            <a:ext cx="533400" cy="2209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latin typeface="Arial" charset="0"/>
              <a:ea typeface="Osaka" charset="0"/>
              <a:cs typeface="Osaka" charset="0"/>
            </a:endParaRPr>
          </a:p>
        </p:txBody>
      </p:sp>
      <p:grpSp>
        <p:nvGrpSpPr>
          <p:cNvPr id="143364" name="Group 5"/>
          <p:cNvGrpSpPr>
            <a:grpSpLocks/>
          </p:cNvGrpSpPr>
          <p:nvPr/>
        </p:nvGrpSpPr>
        <p:grpSpPr bwMode="auto">
          <a:xfrm>
            <a:off x="76200" y="1524000"/>
            <a:ext cx="3429000" cy="5126038"/>
            <a:chOff x="1109" y="144"/>
            <a:chExt cx="3355" cy="3901"/>
          </a:xfrm>
        </p:grpSpPr>
        <p:pic>
          <p:nvPicPr>
            <p:cNvPr id="143367" name="Picture 2" descr="MIDGI0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151" b="23875"/>
            <a:stretch>
              <a:fillRect/>
            </a:stretch>
          </p:blipFill>
          <p:spPr bwMode="auto">
            <a:xfrm>
              <a:off x="1109" y="144"/>
              <a:ext cx="3355" cy="2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68" name="Picture 4" descr="MIDGI0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723" b="2580"/>
            <a:stretch>
              <a:fillRect/>
            </a:stretch>
          </p:blipFill>
          <p:spPr bwMode="auto">
            <a:xfrm>
              <a:off x="1109" y="2880"/>
              <a:ext cx="3355" cy="1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" b="1352"/>
          <a:stretch>
            <a:fillRect/>
          </a:stretch>
        </p:blipFill>
        <p:spPr bwMode="auto">
          <a:xfrm>
            <a:off x="5565775" y="1524000"/>
            <a:ext cx="348138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WordArt 8"/>
          <p:cNvSpPr>
            <a:spLocks noChangeArrowheads="1" noChangeShapeType="1" noTextEdit="1"/>
          </p:cNvSpPr>
          <p:nvPr/>
        </p:nvSpPr>
        <p:spPr bwMode="auto">
          <a:xfrm>
            <a:off x="1219200" y="533400"/>
            <a:ext cx="6477000" cy="1752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 Black"/>
                <a:ea typeface="Arial Black"/>
                <a:cs typeface="Arial Black"/>
              </a:rPr>
              <a:t>Mục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 Black"/>
                <a:ea typeface="Arial Black"/>
                <a:cs typeface="Arial Black"/>
              </a:rPr>
              <a:t>tiêu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 Black"/>
                <a:ea typeface="Arial Black"/>
                <a:cs typeface="Arial Black"/>
              </a:rPr>
              <a:t>của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 Black"/>
                <a:ea typeface="Arial Black"/>
                <a:cs typeface="Arial Black"/>
              </a:rPr>
              <a:t>chúng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 Black"/>
                <a:ea typeface="Arial Black"/>
                <a:cs typeface="Arial Black"/>
              </a:rPr>
              <a:t>tôi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 Black"/>
                <a:ea typeface="Arial Black"/>
                <a:cs typeface="Arial Black"/>
              </a:rPr>
              <a:t>: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 Black"/>
                <a:ea typeface="Arial Black"/>
                <a:cs typeface="Arial Black"/>
              </a:rPr>
              <a:t>Để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 Black"/>
                <a:ea typeface="Arial Black"/>
                <a:cs typeface="Arial Black"/>
              </a:rPr>
              <a:t>thu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 Black"/>
                <a:ea typeface="Arial Black"/>
                <a:cs typeface="Arial Black"/>
              </a:rPr>
              <a:t>hẹp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 Black"/>
                <a:ea typeface="Arial Black"/>
                <a:cs typeface="Arial Black"/>
              </a:rPr>
              <a:t>khoảng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 Black"/>
                <a:ea typeface="Arial Black"/>
                <a:cs typeface="Arial Black"/>
              </a:rPr>
              <a:t>cách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 Black"/>
                <a:ea typeface="Arial Black"/>
                <a:cs typeface="Arial Black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2584414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09" name="Picture 4" descr="ISCBG032"/>
          <p:cNvPicPr>
            <a:picLocks noChangeAspect="1" noChangeArrowheads="1"/>
          </p:cNvPicPr>
          <p:nvPr/>
        </p:nvPicPr>
        <p:blipFill>
          <a:blip r:embed="rId3">
            <a:lum bright="-6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ea typeface="Osaka" charset="0"/>
                <a:cs typeface="Osaka" charset="0"/>
              </a:rPr>
              <a:t>Miêu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ea typeface="Osaka" charset="0"/>
                <a:cs typeface="Osaka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ea typeface="Osaka" charset="0"/>
                <a:cs typeface="Osaka" charset="0"/>
              </a:rPr>
              <a:t>tả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ea typeface="Osaka" charset="0"/>
                <a:cs typeface="Osaka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ea typeface="Osaka" charset="0"/>
                <a:cs typeface="Osaka" charset="0"/>
              </a:rPr>
              <a:t>khóa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ea typeface="Osaka" charset="0"/>
                <a:cs typeface="Osaka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ea typeface="Osaka" charset="0"/>
                <a:cs typeface="Osaka" charset="0"/>
              </a:rPr>
              <a:t>học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charset="0"/>
              <a:ea typeface="Osaka" charset="0"/>
              <a:cs typeface="Osaka" charset="0"/>
            </a:endParaRPr>
          </a:p>
        </p:txBody>
      </p:sp>
      <p:sp>
        <p:nvSpPr>
          <p:cNvPr id="145411" name="Text Box 6"/>
          <p:cNvSpPr txBox="1">
            <a:spLocks noChangeArrowheads="1"/>
          </p:cNvSpPr>
          <p:nvPr/>
        </p:nvSpPr>
        <p:spPr bwMode="auto">
          <a:xfrm>
            <a:off x="517525" y="1431925"/>
            <a:ext cx="7407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  <a:ea typeface="Osaka" charset="0"/>
              <a:cs typeface="Osaka" charset="0"/>
            </a:endParaRPr>
          </a:p>
        </p:txBody>
      </p:sp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323850" y="1355725"/>
            <a:ext cx="8424863" cy="49675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863600" indent="-4064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C6E00"/>
              </a:buClr>
              <a:buSzPct val="80000"/>
              <a:buFont typeface="Wingdings" charset="0"/>
              <a:buNone/>
              <a:defRPr/>
            </a:pP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Những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kỹ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năng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được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sâu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sắc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thêm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trong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việc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chuẩn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bị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bài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giảng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hiêu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quả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và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phân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phát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đã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được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bắt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đầu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trong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tuyên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đạo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pháp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 I. </a:t>
            </a:r>
            <a:r>
              <a:rPr lang="vi-VN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hướng dẫn bổ sung về chuyển đổi chú giải Thánh Kinh vạch ra để phác thảo bài giảng cho các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sứ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điệp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 </a:t>
            </a:r>
            <a:r>
              <a:rPr lang="vi-VN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chính xác,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những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sứ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điệp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đề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tài</a:t>
            </a:r>
            <a:r>
              <a:rPr lang="vi-VN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, sử dụng hợp lý các hình minh họa, và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phóng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thích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 </a:t>
            </a:r>
            <a:r>
              <a:rPr lang="vi-VN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bài giảng. Sinh viên rao giảng ít nhất hai bài giảng trong lớp. Điều kiện tiên quyết: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Tuyên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đạo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pháp</a:t>
            </a:r>
            <a:r>
              <a:rPr lang="vi-VN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 I.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Osaka" charset="0"/>
              <a:cs typeface="Osaka" charset="0"/>
            </a:endParaRPr>
          </a:p>
        </p:txBody>
      </p:sp>
      <p:sp>
        <p:nvSpPr>
          <p:cNvPr id="119816" name="Text Box 8"/>
          <p:cNvSpPr txBox="1">
            <a:spLocks noChangeArrowheads="1"/>
          </p:cNvSpPr>
          <p:nvPr/>
        </p:nvSpPr>
        <p:spPr bwMode="auto">
          <a:xfrm>
            <a:off x="8382000" y="76200"/>
            <a:ext cx="406400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ea typeface="Osaka" charset="0"/>
                <a:cs typeface="Osaka" charset="0"/>
              </a:rPr>
              <a:t>A</a:t>
            </a:r>
            <a:endParaRPr lang="en-US" b="1" dirty="0">
              <a:solidFill>
                <a:srgbClr val="FFFFFF"/>
              </a:solidFill>
              <a:ea typeface="Osaka" charset="0"/>
              <a:cs typeface="Osak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956253"/>
      </p:ext>
    </p:extLst>
  </p:cSld>
  <p:clrMapOvr>
    <a:masterClrMapping/>
  </p:clrMapOvr>
  <p:transition spd="med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 descr="Paper bag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147458" name="Picture 3" descr="DSS"/>
          <p:cNvPicPr>
            <a:picLocks noChangeAspect="1" noChangeArrowheads="1"/>
          </p:cNvPicPr>
          <p:nvPr/>
        </p:nvPicPr>
        <p:blipFill>
          <a:blip r:embed="rId4">
            <a:lum bright="-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534400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-100013"/>
            <a:ext cx="6553200" cy="685801"/>
          </a:xfrm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600" dirty="0" err="1">
                <a:solidFill>
                  <a:schemeClr val="bg1"/>
                </a:solidFill>
                <a:ea typeface="ＭＳ Ｐゴシック" charset="-128"/>
                <a:cs typeface="Arial"/>
              </a:rPr>
              <a:t>Những</a:t>
            </a:r>
            <a:r>
              <a:rPr lang="en-US" sz="3600" dirty="0">
                <a:solidFill>
                  <a:schemeClr val="bg1"/>
                </a:solidFill>
                <a:ea typeface="ＭＳ Ｐゴシック" charset="-128"/>
                <a:cs typeface="Arial"/>
              </a:rPr>
              <a:t> </a:t>
            </a:r>
            <a:r>
              <a:rPr lang="en-US" sz="3600" dirty="0" err="1">
                <a:solidFill>
                  <a:schemeClr val="bg1"/>
                </a:solidFill>
                <a:ea typeface="ＭＳ Ｐゴシック" charset="-128"/>
                <a:cs typeface="Arial"/>
              </a:rPr>
              <a:t>mục</a:t>
            </a:r>
            <a:r>
              <a:rPr lang="en-US" sz="3600" dirty="0">
                <a:solidFill>
                  <a:schemeClr val="bg1"/>
                </a:solidFill>
                <a:ea typeface="ＭＳ Ｐゴシック" charset="-128"/>
                <a:cs typeface="Arial"/>
              </a:rPr>
              <a:t> </a:t>
            </a:r>
            <a:r>
              <a:rPr lang="en-US" sz="3600" dirty="0" err="1">
                <a:solidFill>
                  <a:schemeClr val="bg1"/>
                </a:solidFill>
                <a:ea typeface="ＭＳ Ｐゴシック" charset="-128"/>
                <a:cs typeface="Arial"/>
              </a:rPr>
              <a:t>tiêu</a:t>
            </a:r>
            <a:r>
              <a:rPr lang="en-US" sz="3600" dirty="0">
                <a:solidFill>
                  <a:schemeClr val="bg1"/>
                </a:solidFill>
                <a:ea typeface="ＭＳ Ｐゴシック" charset="-128"/>
                <a:cs typeface="Arial"/>
              </a:rPr>
              <a:t> </a:t>
            </a:r>
            <a:r>
              <a:rPr lang="en-US" sz="3600" dirty="0" err="1">
                <a:solidFill>
                  <a:schemeClr val="bg1"/>
                </a:solidFill>
                <a:ea typeface="ＭＳ Ｐゴシック" charset="-128"/>
                <a:cs typeface="Arial"/>
              </a:rPr>
              <a:t>của</a:t>
            </a:r>
            <a:r>
              <a:rPr lang="en-US" sz="3600" dirty="0">
                <a:solidFill>
                  <a:schemeClr val="bg1"/>
                </a:solidFill>
                <a:ea typeface="ＭＳ Ｐゴシック" charset="-128"/>
                <a:cs typeface="Arial"/>
              </a:rPr>
              <a:t> </a:t>
            </a:r>
            <a:r>
              <a:rPr lang="en-US" sz="3600" dirty="0" err="1">
                <a:solidFill>
                  <a:schemeClr val="bg1"/>
                </a:solidFill>
                <a:ea typeface="ＭＳ Ｐゴシック" charset="-128"/>
                <a:cs typeface="Arial"/>
              </a:rPr>
              <a:t>khóa</a:t>
            </a:r>
            <a:r>
              <a:rPr lang="en-US" sz="3600" dirty="0">
                <a:solidFill>
                  <a:schemeClr val="bg1"/>
                </a:solidFill>
                <a:ea typeface="ＭＳ Ｐゴシック" charset="-128"/>
                <a:cs typeface="Arial"/>
              </a:rPr>
              <a:t> </a:t>
            </a:r>
            <a:r>
              <a:rPr lang="en-US" sz="3600" dirty="0" err="1">
                <a:solidFill>
                  <a:schemeClr val="bg1"/>
                </a:solidFill>
                <a:ea typeface="ＭＳ Ｐゴシック" charset="-128"/>
                <a:cs typeface="Arial"/>
              </a:rPr>
              <a:t>học</a:t>
            </a:r>
            <a:endParaRPr lang="en-US" sz="3600" dirty="0">
              <a:solidFill>
                <a:schemeClr val="bg1"/>
              </a:solidFill>
              <a:ea typeface="ＭＳ Ｐゴシック" charset="-128"/>
              <a:cs typeface="Arial"/>
            </a:endParaRP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477838" y="814388"/>
            <a:ext cx="8342312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2913" indent="-442913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FFFFFF"/>
                </a:solidFill>
                <a:cs typeface="Arial" charset="0"/>
              </a:rPr>
              <a:t>Đến</a:t>
            </a:r>
            <a:r>
              <a:rPr lang="en-US" sz="280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Arial" charset="0"/>
              </a:rPr>
              <a:t>cuối</a:t>
            </a:r>
            <a:r>
              <a:rPr lang="en-US" sz="280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Arial" charset="0"/>
              </a:rPr>
              <a:t>của</a:t>
            </a:r>
            <a:r>
              <a:rPr lang="en-US" sz="280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Arial" charset="0"/>
              </a:rPr>
              <a:t>khóa</a:t>
            </a:r>
            <a:r>
              <a:rPr lang="en-US" sz="280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Arial" charset="0"/>
              </a:rPr>
              <a:t>học</a:t>
            </a:r>
            <a:r>
              <a:rPr lang="en-US" sz="280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Arial" charset="0"/>
              </a:rPr>
              <a:t>sinh</a:t>
            </a:r>
            <a:r>
              <a:rPr lang="en-US" sz="280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Arial" charset="0"/>
              </a:rPr>
              <a:t>viên</a:t>
            </a:r>
            <a:r>
              <a:rPr lang="en-US" sz="280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Arial" charset="0"/>
              </a:rPr>
              <a:t>sẽ</a:t>
            </a:r>
            <a:r>
              <a:rPr lang="en-US" sz="280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Arial" charset="0"/>
              </a:rPr>
              <a:t>có</a:t>
            </a:r>
            <a:r>
              <a:rPr lang="en-US" sz="280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Arial" charset="0"/>
              </a:rPr>
              <a:t>thể</a:t>
            </a:r>
            <a:r>
              <a:rPr lang="en-US" sz="2800" dirty="0">
                <a:solidFill>
                  <a:srgbClr val="FFFFFF"/>
                </a:solidFill>
                <a:cs typeface="Arial" charset="0"/>
              </a:rPr>
              <a:t> ...</a:t>
            </a:r>
            <a:br>
              <a:rPr lang="en-US" altLang="ja-JP" sz="2800" dirty="0">
                <a:solidFill>
                  <a:srgbClr val="FFFFFF"/>
                </a:solidFill>
                <a:cs typeface="Arial" charset="0"/>
              </a:rPr>
            </a:br>
            <a:endParaRPr lang="en-US" altLang="ja-JP" sz="2800" dirty="0">
              <a:solidFill>
                <a:srgbClr val="FFFFFF"/>
              </a:solidFill>
              <a:cs typeface="Arial" charset="0"/>
            </a:endParaRPr>
          </a:p>
          <a:p>
            <a:pPr marL="514350" indent="-514350" defTabSz="914400" eaLnBrk="0" fontAlgn="base" hangingPunct="0">
              <a:spcBef>
                <a:spcPct val="0"/>
              </a:spcBef>
              <a:spcAft>
                <a:spcPct val="0"/>
              </a:spcAft>
              <a:buAutoNum type="alphaUcPeriod"/>
            </a:pPr>
            <a:r>
              <a:rPr lang="en-US" sz="2800" dirty="0" err="1">
                <a:solidFill>
                  <a:srgbClr val="FFFFFF"/>
                </a:solidFill>
              </a:rPr>
              <a:t>Khả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năng</a:t>
            </a:r>
            <a:r>
              <a:rPr lang="en-US" sz="2800" dirty="0">
                <a:solidFill>
                  <a:srgbClr val="FFFFFF"/>
                </a:solidFill>
              </a:rPr>
              <a:t> an </a:t>
            </a:r>
            <a:r>
              <a:rPr lang="en-US" sz="2800" dirty="0" err="1">
                <a:solidFill>
                  <a:srgbClr val="FFFFFF"/>
                </a:solidFill>
              </a:rPr>
              <a:t>nói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lưu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loát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rõ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vi-VN" sz="2800" dirty="0">
                <a:solidFill>
                  <a:srgbClr val="FFFFFF"/>
                </a:solidFill>
              </a:rPr>
              <a:t>ràng hơn các </a:t>
            </a:r>
            <a:r>
              <a:rPr lang="en-US" sz="2800" dirty="0" err="1">
                <a:solidFill>
                  <a:srgbClr val="FFFFFF"/>
                </a:solidFill>
              </a:rPr>
              <a:t>tài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liệu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vi-VN" sz="2800" dirty="0">
                <a:solidFill>
                  <a:srgbClr val="FFFFFF"/>
                </a:solidFill>
              </a:rPr>
              <a:t>cần thiết </a:t>
            </a:r>
            <a:r>
              <a:rPr lang="en-US" sz="2800" dirty="0" err="1">
                <a:solidFill>
                  <a:srgbClr val="FFFFFF"/>
                </a:solidFill>
              </a:rPr>
              <a:t>đã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vi-VN" sz="2800" dirty="0">
                <a:solidFill>
                  <a:srgbClr val="FFFFFF"/>
                </a:solidFill>
              </a:rPr>
              <a:t>giảng dạy trong </a:t>
            </a:r>
            <a:r>
              <a:rPr lang="en-US" sz="2800" dirty="0" err="1">
                <a:solidFill>
                  <a:srgbClr val="FFFFFF"/>
                </a:solidFill>
              </a:rPr>
              <a:t>Tuyên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đao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pháp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vi-VN" sz="2800" dirty="0">
                <a:solidFill>
                  <a:srgbClr val="FFFFFF"/>
                </a:solidFill>
              </a:rPr>
              <a:t>I. </a:t>
            </a:r>
          </a:p>
          <a:p>
            <a:pPr marL="514350" indent="-514350" defTabSz="914400" eaLnBrk="0" fontAlgn="base" hangingPunct="0">
              <a:spcBef>
                <a:spcPct val="0"/>
              </a:spcBef>
              <a:spcAft>
                <a:spcPct val="0"/>
              </a:spcAft>
              <a:buAutoNum type="alphaUcPeriod"/>
            </a:pPr>
            <a:endParaRPr lang="en-US" sz="2800" dirty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</a:rPr>
              <a:t>B.	</a:t>
            </a:r>
            <a:r>
              <a:rPr lang="en-US" sz="2800" dirty="0" err="1">
                <a:solidFill>
                  <a:srgbClr val="FFFFFF"/>
                </a:solidFill>
              </a:rPr>
              <a:t>Phát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triển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tốt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hơn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trong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việc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chú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giải</a:t>
            </a:r>
            <a:r>
              <a:rPr lang="en-US" sz="2800" dirty="0">
                <a:solidFill>
                  <a:srgbClr val="FFFFFF"/>
                </a:solidFill>
              </a:rPr>
              <a:t> and </a:t>
            </a:r>
            <a:r>
              <a:rPr lang="en-US" sz="2800" dirty="0" err="1">
                <a:solidFill>
                  <a:srgbClr val="FFFFFF"/>
                </a:solidFill>
              </a:rPr>
              <a:t>bố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cục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bài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giảng</a:t>
            </a:r>
            <a:r>
              <a:rPr lang="en-US" sz="2800" dirty="0">
                <a:solidFill>
                  <a:srgbClr val="FFFFFF"/>
                </a:solidFill>
              </a:rPr>
              <a:t> than </a:t>
            </a:r>
            <a:r>
              <a:rPr lang="en-US" sz="2800" dirty="0" err="1">
                <a:solidFill>
                  <a:srgbClr val="FFFFFF"/>
                </a:solidFill>
              </a:rPr>
              <a:t>là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có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thể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trong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Tuyên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đạo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pháp</a:t>
            </a:r>
            <a:r>
              <a:rPr lang="en-US" sz="2800" dirty="0">
                <a:solidFill>
                  <a:srgbClr val="FFFFFF"/>
                </a:solidFill>
              </a:rPr>
              <a:t> 1.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</a:rPr>
              <a:t> 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</a:rPr>
              <a:t>C.	</a:t>
            </a:r>
            <a:r>
              <a:rPr lang="vi-VN" sz="2800" dirty="0">
                <a:solidFill>
                  <a:srgbClr val="FFFFFF"/>
                </a:solidFill>
              </a:rPr>
              <a:t>Đạt được nhiều hơn sự tự tin rao giảng đoạn Thánh Kinh trước lớp.</a:t>
            </a:r>
            <a:endParaRPr lang="en-US" sz="2800" dirty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</a:rPr>
              <a:t> 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</a:rPr>
              <a:t>D.	</a:t>
            </a:r>
            <a:r>
              <a:rPr lang="vi-VN" sz="2800" dirty="0">
                <a:solidFill>
                  <a:srgbClr val="FFFFFF"/>
                </a:solidFill>
              </a:rPr>
              <a:t>Nêu rõ những vấn đề duy nhất để giảng dạy một số loại bài giảng (tường thuật, truyền giáo, chủ đề, đám cưới, đám tang, gây tranh cãi, v</a:t>
            </a:r>
            <a:r>
              <a:rPr lang="en-US" sz="2800" dirty="0">
                <a:solidFill>
                  <a:srgbClr val="FFFFFF"/>
                </a:solidFill>
              </a:rPr>
              <a:t>.</a:t>
            </a:r>
            <a:r>
              <a:rPr lang="vi-VN" sz="2800" dirty="0">
                <a:solidFill>
                  <a:srgbClr val="FFFFFF"/>
                </a:solidFill>
              </a:rPr>
              <a:t>v</a:t>
            </a:r>
            <a:r>
              <a:rPr lang="en-US" sz="2800" dirty="0">
                <a:solidFill>
                  <a:srgbClr val="FFFFFF"/>
                </a:solidFill>
              </a:rPr>
              <a:t>..</a:t>
            </a:r>
            <a:r>
              <a:rPr lang="vi-VN" sz="2800" dirty="0">
                <a:solidFill>
                  <a:srgbClr val="FFFFFF"/>
                </a:solidFill>
              </a:rPr>
              <a:t>)</a:t>
            </a:r>
            <a:endParaRPr lang="en-US" sz="28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8382000" y="76200"/>
            <a:ext cx="406400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A</a:t>
            </a: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88879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0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0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09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09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09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 descr="Paper bag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149506" name="Picture 3" descr="DSS"/>
          <p:cNvPicPr>
            <a:picLocks noChangeAspect="1" noChangeArrowheads="1"/>
          </p:cNvPicPr>
          <p:nvPr/>
        </p:nvPicPr>
        <p:blipFill>
          <a:blip r:embed="rId4">
            <a:lum bright="-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534400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-100013"/>
            <a:ext cx="6553200" cy="685801"/>
          </a:xfrm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600" dirty="0" err="1">
                <a:solidFill>
                  <a:schemeClr val="bg1"/>
                </a:solidFill>
                <a:ea typeface="ＭＳ Ｐゴシック" charset="-128"/>
                <a:cs typeface="Arial"/>
              </a:rPr>
              <a:t>Những</a:t>
            </a:r>
            <a:r>
              <a:rPr lang="en-US" sz="3600" dirty="0">
                <a:solidFill>
                  <a:schemeClr val="bg1"/>
                </a:solidFill>
                <a:ea typeface="ＭＳ Ｐゴシック" charset="-128"/>
                <a:cs typeface="Arial"/>
              </a:rPr>
              <a:t> </a:t>
            </a:r>
            <a:r>
              <a:rPr lang="en-US" sz="3600" dirty="0" err="1">
                <a:solidFill>
                  <a:schemeClr val="bg1"/>
                </a:solidFill>
                <a:ea typeface="ＭＳ Ｐゴシック" charset="-128"/>
                <a:cs typeface="Arial"/>
              </a:rPr>
              <a:t>mục</a:t>
            </a:r>
            <a:r>
              <a:rPr lang="en-US" sz="3600" dirty="0">
                <a:solidFill>
                  <a:schemeClr val="bg1"/>
                </a:solidFill>
                <a:ea typeface="ＭＳ Ｐゴシック" charset="-128"/>
                <a:cs typeface="Arial"/>
              </a:rPr>
              <a:t> </a:t>
            </a:r>
            <a:r>
              <a:rPr lang="en-US" sz="3600" dirty="0" err="1">
                <a:solidFill>
                  <a:schemeClr val="bg1"/>
                </a:solidFill>
                <a:ea typeface="ＭＳ Ｐゴシック" charset="-128"/>
                <a:cs typeface="Arial"/>
              </a:rPr>
              <a:t>tiêu</a:t>
            </a:r>
            <a:r>
              <a:rPr lang="en-US" sz="3600" dirty="0">
                <a:solidFill>
                  <a:schemeClr val="bg1"/>
                </a:solidFill>
                <a:ea typeface="ＭＳ Ｐゴシック" charset="-128"/>
                <a:cs typeface="Arial"/>
              </a:rPr>
              <a:t> </a:t>
            </a:r>
            <a:r>
              <a:rPr lang="en-US" sz="3600" dirty="0" err="1">
                <a:solidFill>
                  <a:schemeClr val="bg1"/>
                </a:solidFill>
                <a:ea typeface="ＭＳ Ｐゴシック" charset="-128"/>
                <a:cs typeface="Arial"/>
              </a:rPr>
              <a:t>của</a:t>
            </a:r>
            <a:r>
              <a:rPr lang="en-US" sz="3600" dirty="0">
                <a:solidFill>
                  <a:schemeClr val="bg1"/>
                </a:solidFill>
                <a:ea typeface="ＭＳ Ｐゴシック" charset="-128"/>
                <a:cs typeface="Arial"/>
              </a:rPr>
              <a:t> </a:t>
            </a:r>
            <a:r>
              <a:rPr lang="en-US" sz="3600" dirty="0" err="1">
                <a:solidFill>
                  <a:schemeClr val="bg1"/>
                </a:solidFill>
                <a:ea typeface="ＭＳ Ｐゴシック" charset="-128"/>
                <a:cs typeface="Arial"/>
              </a:rPr>
              <a:t>khóa</a:t>
            </a:r>
            <a:r>
              <a:rPr lang="en-US" sz="3600" dirty="0">
                <a:solidFill>
                  <a:schemeClr val="bg1"/>
                </a:solidFill>
                <a:ea typeface="ＭＳ Ｐゴシック" charset="-128"/>
                <a:cs typeface="Arial"/>
              </a:rPr>
              <a:t> </a:t>
            </a:r>
            <a:r>
              <a:rPr lang="en-US" sz="3600" dirty="0" err="1">
                <a:solidFill>
                  <a:schemeClr val="bg1"/>
                </a:solidFill>
                <a:ea typeface="ＭＳ Ｐゴシック" charset="-128"/>
                <a:cs typeface="Arial"/>
              </a:rPr>
              <a:t>học</a:t>
            </a:r>
            <a:endParaRPr lang="en-US" sz="3600" dirty="0">
              <a:solidFill>
                <a:schemeClr val="bg1"/>
              </a:solidFill>
              <a:ea typeface="ＭＳ Ｐゴシック" charset="-128"/>
              <a:cs typeface="Arial"/>
            </a:endParaRP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477838" y="814388"/>
            <a:ext cx="8342312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2913" indent="-442913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FFFFFF"/>
                </a:solidFill>
                <a:cs typeface="Arial" charset="0"/>
              </a:rPr>
              <a:t>Đến</a:t>
            </a:r>
            <a:r>
              <a:rPr lang="en-US" sz="280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Arial" charset="0"/>
              </a:rPr>
              <a:t>cuối</a:t>
            </a:r>
            <a:r>
              <a:rPr lang="en-US" sz="280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Arial" charset="0"/>
              </a:rPr>
              <a:t>của</a:t>
            </a:r>
            <a:r>
              <a:rPr lang="en-US" sz="280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Arial" charset="0"/>
              </a:rPr>
              <a:t>khóa</a:t>
            </a:r>
            <a:r>
              <a:rPr lang="en-US" sz="280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Arial" charset="0"/>
              </a:rPr>
              <a:t>học</a:t>
            </a:r>
            <a:r>
              <a:rPr lang="en-US" sz="280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Arial" charset="0"/>
              </a:rPr>
              <a:t>sinh</a:t>
            </a:r>
            <a:r>
              <a:rPr lang="en-US" sz="280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Arial" charset="0"/>
              </a:rPr>
              <a:t>viên</a:t>
            </a:r>
            <a:r>
              <a:rPr lang="en-US" sz="280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Arial" charset="0"/>
              </a:rPr>
              <a:t>sẽ</a:t>
            </a:r>
            <a:r>
              <a:rPr lang="en-US" sz="280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Arial" charset="0"/>
              </a:rPr>
              <a:t>có</a:t>
            </a:r>
            <a:r>
              <a:rPr lang="en-US" sz="280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Arial" charset="0"/>
              </a:rPr>
              <a:t>thể</a:t>
            </a:r>
            <a:r>
              <a:rPr lang="en-US" sz="2800" dirty="0">
                <a:solidFill>
                  <a:srgbClr val="FFFFFF"/>
                </a:solidFill>
                <a:cs typeface="Arial" charset="0"/>
              </a:rPr>
              <a:t> ...</a:t>
            </a:r>
            <a:br>
              <a:rPr lang="en-US" altLang="ja-JP" sz="2800" dirty="0">
                <a:solidFill>
                  <a:srgbClr val="FFFFFF"/>
                </a:solidFill>
                <a:cs typeface="Arial" charset="0"/>
              </a:rPr>
            </a:br>
            <a:endParaRPr lang="en-US" altLang="ja-JP" sz="2800" dirty="0">
              <a:solidFill>
                <a:srgbClr val="FFFFFF"/>
              </a:solidFill>
              <a:cs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</a:rPr>
              <a:t>E.	</a:t>
            </a:r>
            <a:r>
              <a:rPr lang="vi-VN" sz="2800" dirty="0">
                <a:solidFill>
                  <a:srgbClr val="FFFFFF"/>
                </a:solidFill>
              </a:rPr>
              <a:t>Hiểu được các yếu tố cần thiết của giảng tốt hơn bằng cách chuyển chúng thành một ngôn ngữ khác (ưu tiên) hoặc khác bằng cách dạy năm buổi (monolinguals).</a:t>
            </a:r>
            <a:endParaRPr lang="en-US" sz="2800" dirty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</a:rPr>
              <a:t> 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</a:rPr>
              <a:t>F.	C</a:t>
            </a:r>
            <a:r>
              <a:rPr lang="vi-VN" sz="2800" dirty="0">
                <a:solidFill>
                  <a:srgbClr val="FFFFFF"/>
                </a:solidFill>
              </a:rPr>
              <a:t>ác ứng dụng có liên quan từ một văn bản của Kinh Thánh.</a:t>
            </a:r>
            <a:endParaRPr lang="en-US" sz="2800" dirty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</a:rPr>
              <a:t> 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</a:rPr>
              <a:t>G.	</a:t>
            </a:r>
            <a:r>
              <a:rPr lang="vi-VN" sz="2800" i="1" dirty="0">
                <a:solidFill>
                  <a:srgbClr val="FFFFFF"/>
                </a:solidFill>
              </a:rPr>
              <a:t> Đánh giá / bài giảng của riêng mình và của người khác của mình và biết tại sao họ là tốt hay xấu để biết làm thế nào để cải thiện chúng.</a:t>
            </a:r>
            <a:endParaRPr lang="en-US" sz="2800" dirty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en-US" sz="28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8382000" y="76200"/>
            <a:ext cx="406400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A</a:t>
            </a: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06112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0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0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09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09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3" grpId="0" build="p"/>
    </p:bldLst>
  </p:timing>
</p:sld>
</file>

<file path=ppt/theme/theme1.xml><?xml version="1.0" encoding="utf-8"?>
<a:theme xmlns:a="http://schemas.openxmlformats.org/drawingml/2006/main" name="Candybar">
  <a:themeElements>
    <a:clrScheme name="Candybar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Candyb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Bridge in Fog">
  <a:themeElements>
    <a:clrScheme name="Bridge in Fog 1">
      <a:dk1>
        <a:srgbClr val="3E3E5C"/>
      </a:dk1>
      <a:lt1>
        <a:srgbClr val="FFFFFF"/>
      </a:lt1>
      <a:dk2>
        <a:srgbClr val="39598D"/>
      </a:dk2>
      <a:lt2>
        <a:srgbClr val="FFFFFF"/>
      </a:lt2>
      <a:accent1>
        <a:srgbClr val="800000"/>
      </a:accent1>
      <a:accent2>
        <a:srgbClr val="004080"/>
      </a:accent2>
      <a:accent3>
        <a:srgbClr val="AEB5C5"/>
      </a:accent3>
      <a:accent4>
        <a:srgbClr val="DADADA"/>
      </a:accent4>
      <a:accent5>
        <a:srgbClr val="C0AAAA"/>
      </a:accent5>
      <a:accent6>
        <a:srgbClr val="003973"/>
      </a:accent6>
      <a:hlink>
        <a:srgbClr val="008000"/>
      </a:hlink>
      <a:folHlink>
        <a:srgbClr val="6666FF"/>
      </a:folHlink>
    </a:clrScheme>
    <a:fontScheme name="Bridge in Fog">
      <a:majorFont>
        <a:latin typeface="Tahoma"/>
        <a:ea typeface="MS Pゴシック"/>
        <a:cs typeface="MS Pゴシック"/>
      </a:majorFont>
      <a:minorFont>
        <a:latin typeface="Tahoma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Bridge in Fog 1">
        <a:dk1>
          <a:srgbClr val="3E3E5C"/>
        </a:dk1>
        <a:lt1>
          <a:srgbClr val="FFFFFF"/>
        </a:lt1>
        <a:dk2>
          <a:srgbClr val="39598D"/>
        </a:dk2>
        <a:lt2>
          <a:srgbClr val="FFFFFF"/>
        </a:lt2>
        <a:accent1>
          <a:srgbClr val="800000"/>
        </a:accent1>
        <a:accent2>
          <a:srgbClr val="004080"/>
        </a:accent2>
        <a:accent3>
          <a:srgbClr val="AEB5C5"/>
        </a:accent3>
        <a:accent4>
          <a:srgbClr val="DADADA"/>
        </a:accent4>
        <a:accent5>
          <a:srgbClr val="C0AAAA"/>
        </a:accent5>
        <a:accent6>
          <a:srgbClr val="003973"/>
        </a:accent6>
        <a:hlink>
          <a:srgbClr val="008000"/>
        </a:hlink>
        <a:folHlink>
          <a:srgbClr val="66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Gleam">
  <a:themeElements>
    <a:clrScheme name="Gleam 3">
      <a:dk1>
        <a:srgbClr val="808080"/>
      </a:dk1>
      <a:lt1>
        <a:srgbClr val="FFFFFF"/>
      </a:lt1>
      <a:dk2>
        <a:srgbClr val="111F41"/>
      </a:dk2>
      <a:lt2>
        <a:srgbClr val="FFFFFF"/>
      </a:lt2>
      <a:accent1>
        <a:srgbClr val="77A3CD"/>
      </a:accent1>
      <a:accent2>
        <a:srgbClr val="CCCCFF"/>
      </a:accent2>
      <a:accent3>
        <a:srgbClr val="AAABB0"/>
      </a:accent3>
      <a:accent4>
        <a:srgbClr val="DADADA"/>
      </a:accent4>
      <a:accent5>
        <a:srgbClr val="BDCEE3"/>
      </a:accent5>
      <a:accent6>
        <a:srgbClr val="B9B9E7"/>
      </a:accent6>
      <a:hlink>
        <a:srgbClr val="3333CC"/>
      </a:hlink>
      <a:folHlink>
        <a:srgbClr val="AF67FF"/>
      </a:folHlink>
    </a:clrScheme>
    <a:fontScheme name="Gleam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Gleam 1">
        <a:dk1>
          <a:srgbClr val="003366"/>
        </a:dk1>
        <a:lt1>
          <a:srgbClr val="FFFFFF"/>
        </a:lt1>
        <a:dk2>
          <a:srgbClr val="111F41"/>
        </a:dk2>
        <a:lt2>
          <a:srgbClr val="FFFFFF"/>
        </a:lt2>
        <a:accent1>
          <a:srgbClr val="3366CC"/>
        </a:accent1>
        <a:accent2>
          <a:srgbClr val="00B000"/>
        </a:accent2>
        <a:accent3>
          <a:srgbClr val="AAABB0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eam 2">
        <a:dk1>
          <a:srgbClr val="3E3E5C"/>
        </a:dk1>
        <a:lt1>
          <a:srgbClr val="FFFFFF"/>
        </a:lt1>
        <a:dk2>
          <a:srgbClr val="111F41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AABB0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eam 3">
        <a:dk1>
          <a:srgbClr val="808080"/>
        </a:dk1>
        <a:lt1>
          <a:srgbClr val="FFFFFF"/>
        </a:lt1>
        <a:dk2>
          <a:srgbClr val="111F41"/>
        </a:dk2>
        <a:lt2>
          <a:srgbClr val="FFFFFF"/>
        </a:lt2>
        <a:accent1>
          <a:srgbClr val="77A3CD"/>
        </a:accent1>
        <a:accent2>
          <a:srgbClr val="CCCCFF"/>
        </a:accent2>
        <a:accent3>
          <a:srgbClr val="AAABB0"/>
        </a:accent3>
        <a:accent4>
          <a:srgbClr val="DADADA"/>
        </a:accent4>
        <a:accent5>
          <a:srgbClr val="BDCEE3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rumple">
  <a:themeElements>
    <a:clrScheme name="Crumple 1">
      <a:dk1>
        <a:srgbClr val="808080"/>
      </a:dk1>
      <a:lt1>
        <a:srgbClr val="FFFF66"/>
      </a:lt1>
      <a:dk2>
        <a:srgbClr val="A11F1C"/>
      </a:dk2>
      <a:lt2>
        <a:srgbClr val="FFFF66"/>
      </a:lt2>
      <a:accent1>
        <a:srgbClr val="004080"/>
      </a:accent1>
      <a:accent2>
        <a:srgbClr val="408000"/>
      </a:accent2>
      <a:accent3>
        <a:srgbClr val="CDABAB"/>
      </a:accent3>
      <a:accent4>
        <a:srgbClr val="DADA56"/>
      </a:accent4>
      <a:accent5>
        <a:srgbClr val="AAAFC0"/>
      </a:accent5>
      <a:accent6>
        <a:srgbClr val="397300"/>
      </a:accent6>
      <a:hlink>
        <a:srgbClr val="DC6E00"/>
      </a:hlink>
      <a:folHlink>
        <a:srgbClr val="800080"/>
      </a:folHlink>
    </a:clrScheme>
    <a:fontScheme name="Crumple">
      <a:majorFont>
        <a:latin typeface="Trebuchet MS"/>
        <a:ea typeface="Osaka"/>
        <a:cs typeface="Osaka"/>
      </a:majorFont>
      <a:minorFont>
        <a:latin typeface="Trebuchet MS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Crumple 1">
        <a:dk1>
          <a:srgbClr val="808080"/>
        </a:dk1>
        <a:lt1>
          <a:srgbClr val="FFFF66"/>
        </a:lt1>
        <a:dk2>
          <a:srgbClr val="A11F1C"/>
        </a:dk2>
        <a:lt2>
          <a:srgbClr val="FFFF66"/>
        </a:lt2>
        <a:accent1>
          <a:srgbClr val="004080"/>
        </a:accent1>
        <a:accent2>
          <a:srgbClr val="408000"/>
        </a:accent2>
        <a:accent3>
          <a:srgbClr val="CDABAB"/>
        </a:accent3>
        <a:accent4>
          <a:srgbClr val="DADA56"/>
        </a:accent4>
        <a:accent5>
          <a:srgbClr val="AAAFC0"/>
        </a:accent5>
        <a:accent6>
          <a:srgbClr val="397300"/>
        </a:accent6>
        <a:hlink>
          <a:srgbClr val="DC6E00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Light Fountain">
  <a:themeElements>
    <a:clrScheme name="Light Fountain 1">
      <a:dk1>
        <a:srgbClr val="003366"/>
      </a:dk1>
      <a:lt1>
        <a:srgbClr val="FFFF66"/>
      </a:lt1>
      <a:dk2>
        <a:srgbClr val="B9152F"/>
      </a:dk2>
      <a:lt2>
        <a:srgbClr val="FFFF66"/>
      </a:lt2>
      <a:accent1>
        <a:srgbClr val="3366CC"/>
      </a:accent1>
      <a:accent2>
        <a:srgbClr val="CA314F"/>
      </a:accent2>
      <a:accent3>
        <a:srgbClr val="D9AAAD"/>
      </a:accent3>
      <a:accent4>
        <a:srgbClr val="DADA56"/>
      </a:accent4>
      <a:accent5>
        <a:srgbClr val="ADB8E2"/>
      </a:accent5>
      <a:accent6>
        <a:srgbClr val="B72B47"/>
      </a:accent6>
      <a:hlink>
        <a:srgbClr val="66CCFF"/>
      </a:hlink>
      <a:folHlink>
        <a:srgbClr val="FFE701"/>
      </a:folHlink>
    </a:clrScheme>
    <a:fontScheme name="Light Fountain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Light Fountain 1">
        <a:dk1>
          <a:srgbClr val="003366"/>
        </a:dk1>
        <a:lt1>
          <a:srgbClr val="FFFF66"/>
        </a:lt1>
        <a:dk2>
          <a:srgbClr val="B9152F"/>
        </a:dk2>
        <a:lt2>
          <a:srgbClr val="FFFF66"/>
        </a:lt2>
        <a:accent1>
          <a:srgbClr val="3366CC"/>
        </a:accent1>
        <a:accent2>
          <a:srgbClr val="CA314F"/>
        </a:accent2>
        <a:accent3>
          <a:srgbClr val="D9AAAD"/>
        </a:accent3>
        <a:accent4>
          <a:srgbClr val="DADA56"/>
        </a:accent4>
        <a:accent5>
          <a:srgbClr val="ADB8E2"/>
        </a:accent5>
        <a:accent6>
          <a:srgbClr val="B72B47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529</Words>
  <Application>Microsoft Macintosh PowerPoint</Application>
  <PresentationFormat>On-screen Show (4:3)</PresentationFormat>
  <Paragraphs>99</Paragraphs>
  <Slides>21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49" baseType="lpstr">
      <vt:lpstr>ＭＳ Ｐゴシック</vt:lpstr>
      <vt:lpstr>MS Pゴシック</vt:lpstr>
      <vt:lpstr>Osaka</vt:lpstr>
      <vt:lpstr>Arial</vt:lpstr>
      <vt:lpstr>Arial Black</vt:lpstr>
      <vt:lpstr>Calibri</vt:lpstr>
      <vt:lpstr>Helvetica</vt:lpstr>
      <vt:lpstr>Monotype Sorts</vt:lpstr>
      <vt:lpstr>Tahoma</vt:lpstr>
      <vt:lpstr>Times</vt:lpstr>
      <vt:lpstr>Times New Roman</vt:lpstr>
      <vt:lpstr>Trebuchet MS</vt:lpstr>
      <vt:lpstr>Verdana</vt:lpstr>
      <vt:lpstr>Wingdings</vt:lpstr>
      <vt:lpstr>Candybar</vt:lpstr>
      <vt:lpstr>3_Blank Presentation</vt:lpstr>
      <vt:lpstr>4_Blank Presentation</vt:lpstr>
      <vt:lpstr>4_Default Design</vt:lpstr>
      <vt:lpstr>Blank Presentation</vt:lpstr>
      <vt:lpstr>Crumple</vt:lpstr>
      <vt:lpstr>Light Fountain</vt:lpstr>
      <vt:lpstr>Bold Stripes</vt:lpstr>
      <vt:lpstr>1_Bold Stripes</vt:lpstr>
      <vt:lpstr>1_Default Design</vt:lpstr>
      <vt:lpstr>Bridge in Fog</vt:lpstr>
      <vt:lpstr>Gleam</vt:lpstr>
      <vt:lpstr>8_Default Design</vt:lpstr>
      <vt:lpstr>Document</vt:lpstr>
      <vt:lpstr>TUYÊN ĐẠO PHÁP 2: Nâng cao việc rao giảng lời Chúa</vt:lpstr>
      <vt:lpstr>Our People</vt:lpstr>
      <vt:lpstr>www.cicfamily.com</vt:lpstr>
      <vt:lpstr>Tuyên Đạo Pháp—BibleStudyDownloads.org</vt:lpstr>
      <vt:lpstr>Preaching  PPT</vt:lpstr>
      <vt:lpstr>Our Goal: To Bridge the Gap!</vt:lpstr>
      <vt:lpstr>Miêu tả khóa học</vt:lpstr>
      <vt:lpstr>Những mục tiêu của khóa học</vt:lpstr>
      <vt:lpstr>Những mục tiêu của khóa học</vt:lpstr>
      <vt:lpstr>Những mục tiêu của khóa học</vt:lpstr>
      <vt:lpstr>4 Mục tiêu: Một bài giảng cần có…</vt:lpstr>
      <vt:lpstr>Những yêu cầu của khóa học</vt:lpstr>
      <vt:lpstr>Những yêu cầu của khóa học</vt:lpstr>
      <vt:lpstr>Bài tập gồm 6 bài viết</vt:lpstr>
      <vt:lpstr>SBC những người giảng &amp; những người đánh giá bài giảng</vt:lpstr>
      <vt:lpstr>Thực hiện những điều sau  cho hai bài giảng 15 phút…</vt:lpstr>
      <vt:lpstr>Nếu bạn không rõ về yêu cầu bài tập?   Hãy hỏi để được giúp!</vt:lpstr>
      <vt:lpstr>Đánh máy các bài làm của bạn vào máy tính</vt:lpstr>
      <vt:lpstr>Những vấn đề khác</vt:lpstr>
      <vt:lpstr>Black</vt:lpstr>
      <vt:lpstr>Tuyên Đạo Pháp—BibleStudyDownloads.org</vt:lpstr>
    </vt:vector>
  </TitlesOfParts>
  <Company>Singapore Bible College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Homiletics 2: Advanced Preaching</dc:title>
  <dc:creator>Dr Rick Griffith</dc:creator>
  <cp:lastModifiedBy>Rick Griffith</cp:lastModifiedBy>
  <cp:revision>21</cp:revision>
  <dcterms:created xsi:type="dcterms:W3CDTF">2013-08-23T06:20:35Z</dcterms:created>
  <dcterms:modified xsi:type="dcterms:W3CDTF">2018-12-18T04:06:43Z</dcterms:modified>
</cp:coreProperties>
</file>